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ger, Roland" initials="SR" lastIdx="2" clrIdx="0">
    <p:extLst>
      <p:ext uri="{19B8F6BF-5375-455C-9EA6-DF929625EA0E}">
        <p15:presenceInfo xmlns:p15="http://schemas.microsoft.com/office/powerpoint/2012/main" userId="Steger, Rol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7T11:51:57.381" idx="2">
    <p:pos x="10" y="10"/>
    <p:text>Keine Inhalte auf der Folie? Würde da schon kurze Infos zur GWA also mit wem im Sozialraum Kooperationen z.B. Folien ohne Inhalt braucht man nicht. Also nicht böse gemeint aber sonst kann man auch ohne PP präsentieren. Gleiches bei Gewoleo.</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C265703-658C-4B2A-BACF-129B4B3C4EA6}" type="datetimeFigureOut">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39484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265703-658C-4B2A-BACF-129B4B3C4EA6}" type="datetimeFigureOut">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303214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265703-658C-4B2A-BACF-129B4B3C4EA6}" type="datetimeFigureOut">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378447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265703-658C-4B2A-BACF-129B4B3C4EA6}" type="datetimeFigureOut">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310613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BC265703-658C-4B2A-BACF-129B4B3C4EA6}" type="datetimeFigureOut">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26883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C265703-658C-4B2A-BACF-129B4B3C4EA6}" type="datetimeFigureOut">
              <a:rPr lang="de-DE" smtClean="0"/>
              <a:t>04.07.2022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312934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C265703-658C-4B2A-BACF-129B4B3C4EA6}" type="datetimeFigureOut">
              <a:rPr lang="de-DE" smtClean="0"/>
              <a:t>04.07.2022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50849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C265703-658C-4B2A-BACF-129B4B3C4EA6}" type="datetimeFigureOut">
              <a:rPr lang="de-DE" smtClean="0"/>
              <a:t>04.07.2022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187964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C265703-658C-4B2A-BACF-129B4B3C4EA6}" type="datetimeFigureOut">
              <a:rPr lang="de-DE" smtClean="0"/>
              <a:t>04.07.2022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357523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C265703-658C-4B2A-BACF-129B4B3C4EA6}" type="datetimeFigureOut">
              <a:rPr lang="de-DE" smtClean="0"/>
              <a:t>04.07.2022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369411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C265703-658C-4B2A-BACF-129B4B3C4EA6}" type="datetimeFigureOut">
              <a:rPr lang="de-DE" smtClean="0"/>
              <a:t>04.07.2022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091238-7963-4FD4-A19E-528FEB5E8B95}" type="slidenum">
              <a:rPr lang="de-DE" smtClean="0"/>
              <a:t>‹Nr.›</a:t>
            </a:fld>
            <a:endParaRPr lang="de-DE"/>
          </a:p>
        </p:txBody>
      </p:sp>
    </p:spTree>
    <p:extLst>
      <p:ext uri="{BB962C8B-B14F-4D97-AF65-F5344CB8AC3E}">
        <p14:creationId xmlns:p14="http://schemas.microsoft.com/office/powerpoint/2010/main" val="23825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65703-658C-4B2A-BACF-129B4B3C4EA6}" type="datetimeFigureOut">
              <a:rPr lang="de-DE" smtClean="0"/>
              <a:t>04.07.2022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91238-7963-4FD4-A19E-528FEB5E8B95}" type="slidenum">
              <a:rPr lang="de-DE" smtClean="0"/>
              <a:t>‹Nr.›</a:t>
            </a:fld>
            <a:endParaRPr lang="de-DE"/>
          </a:p>
        </p:txBody>
      </p:sp>
    </p:spTree>
    <p:extLst>
      <p:ext uri="{BB962C8B-B14F-4D97-AF65-F5344CB8AC3E}">
        <p14:creationId xmlns:p14="http://schemas.microsoft.com/office/powerpoint/2010/main" val="366960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23139" t="25514" r="21156" b="14889"/>
          <a:stretch/>
        </p:blipFill>
        <p:spPr>
          <a:xfrm>
            <a:off x="1688123" y="436099"/>
            <a:ext cx="9007704" cy="5418170"/>
          </a:xfrm>
          <a:prstGeom prst="rect">
            <a:avLst/>
          </a:prstGeom>
        </p:spPr>
      </p:pic>
    </p:spTree>
    <p:extLst>
      <p:ext uri="{BB962C8B-B14F-4D97-AF65-F5344CB8AC3E}">
        <p14:creationId xmlns:p14="http://schemas.microsoft.com/office/powerpoint/2010/main" val="108035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idx="1"/>
          </p:nvPr>
        </p:nvSpPr>
        <p:spPr>
          <a:xfrm>
            <a:off x="544366" y="555748"/>
            <a:ext cx="5507299" cy="823912"/>
          </a:xfrm>
        </p:spPr>
        <p:txBody>
          <a:bodyPr>
            <a:noAutofit/>
          </a:bodyPr>
          <a:lstStyle/>
          <a:p>
            <a:r>
              <a:rPr lang="de-DE" sz="3200" dirty="0" err="1"/>
              <a:t>Atrio</a:t>
            </a:r>
            <a:r>
              <a:rPr lang="de-DE" sz="3200" dirty="0"/>
              <a:t> Leonberg gGmbH und e.V.</a:t>
            </a:r>
          </a:p>
        </p:txBody>
      </p:sp>
      <p:sp>
        <p:nvSpPr>
          <p:cNvPr id="5" name="Inhaltsplatzhalter 4"/>
          <p:cNvSpPr>
            <a:spLocks noGrp="1"/>
          </p:cNvSpPr>
          <p:nvPr>
            <p:ph sz="half" idx="2"/>
          </p:nvPr>
        </p:nvSpPr>
        <p:spPr>
          <a:xfrm>
            <a:off x="544365" y="1681163"/>
            <a:ext cx="5631991" cy="4611572"/>
          </a:xfrm>
        </p:spPr>
        <p:txBody>
          <a:bodyPr>
            <a:normAutofit fontScale="85000" lnSpcReduction="10000"/>
          </a:bodyPr>
          <a:lstStyle/>
          <a:p>
            <a:pPr lvl="1">
              <a:lnSpc>
                <a:spcPct val="150000"/>
              </a:lnSpc>
            </a:pPr>
            <a:r>
              <a:rPr lang="de-DE" dirty="0"/>
              <a:t>Werkstätten (mit Transfergruppe und Kreativwerk) mit ca. 300 Werkstattbeschäftigten (Klient*Innen)</a:t>
            </a:r>
          </a:p>
          <a:p>
            <a:pPr lvl="1">
              <a:lnSpc>
                <a:spcPct val="150000"/>
              </a:lnSpc>
            </a:pPr>
            <a:r>
              <a:rPr lang="de-DE" dirty="0"/>
              <a:t>Förder-und Betreuungsbereiche mit 61 Klient*Innen</a:t>
            </a:r>
          </a:p>
          <a:p>
            <a:pPr lvl="1">
              <a:lnSpc>
                <a:spcPct val="150000"/>
              </a:lnSpc>
            </a:pPr>
            <a:r>
              <a:rPr lang="de-DE" dirty="0"/>
              <a:t>Senioren-Tagesbetreuung mit 11 Klient*Innen</a:t>
            </a:r>
          </a:p>
          <a:p>
            <a:pPr lvl="1">
              <a:lnSpc>
                <a:spcPct val="150000"/>
              </a:lnSpc>
            </a:pPr>
            <a:r>
              <a:rPr lang="de-DE" dirty="0"/>
              <a:t>Wohnen (Besondere Wohnform (100 Klient*Innen) und Ambulant Betreutes Wohnen (99 Klient*Innen))</a:t>
            </a:r>
          </a:p>
          <a:p>
            <a:pPr marL="457200" lvl="1" indent="0">
              <a:lnSpc>
                <a:spcPct val="150000"/>
              </a:lnSpc>
              <a:buNone/>
            </a:pPr>
            <a:endParaRPr lang="de-DE" dirty="0"/>
          </a:p>
        </p:txBody>
      </p:sp>
      <p:sp>
        <p:nvSpPr>
          <p:cNvPr id="8" name="Textplatzhalter 7"/>
          <p:cNvSpPr>
            <a:spLocks noGrp="1"/>
          </p:cNvSpPr>
          <p:nvPr>
            <p:ph type="body" sz="quarter" idx="3"/>
          </p:nvPr>
        </p:nvSpPr>
        <p:spPr>
          <a:xfrm>
            <a:off x="6580163" y="914400"/>
            <a:ext cx="4010252" cy="451118"/>
          </a:xfrm>
        </p:spPr>
        <p:txBody>
          <a:bodyPr>
            <a:noAutofit/>
          </a:bodyPr>
          <a:lstStyle/>
          <a:p>
            <a:pPr algn="ctr"/>
            <a:r>
              <a:rPr lang="de-DE" sz="3200" dirty="0"/>
              <a:t>LEDA gGmbH</a:t>
            </a:r>
          </a:p>
        </p:txBody>
      </p:sp>
      <p:sp>
        <p:nvSpPr>
          <p:cNvPr id="9" name="Inhaltsplatzhalter 8"/>
          <p:cNvSpPr>
            <a:spLocks noGrp="1"/>
          </p:cNvSpPr>
          <p:nvPr>
            <p:ph sz="quarter" idx="4"/>
          </p:nvPr>
        </p:nvSpPr>
        <p:spPr>
          <a:xfrm>
            <a:off x="6580163" y="1681163"/>
            <a:ext cx="5183188" cy="2159317"/>
          </a:xfrm>
        </p:spPr>
        <p:txBody>
          <a:bodyPr>
            <a:normAutofit fontScale="92500" lnSpcReduction="20000"/>
          </a:bodyPr>
          <a:lstStyle/>
          <a:p>
            <a:pPr lvl="1">
              <a:lnSpc>
                <a:spcPct val="150000"/>
              </a:lnSpc>
            </a:pPr>
            <a:r>
              <a:rPr lang="de-DE" dirty="0"/>
              <a:t>Ca. 35 Mitarbeitenden</a:t>
            </a:r>
          </a:p>
          <a:p>
            <a:pPr lvl="1">
              <a:lnSpc>
                <a:spcPct val="150000"/>
              </a:lnSpc>
            </a:pPr>
            <a:r>
              <a:rPr lang="de-DE" dirty="0"/>
              <a:t>Gebäudereinigung</a:t>
            </a:r>
          </a:p>
          <a:p>
            <a:pPr lvl="1">
              <a:lnSpc>
                <a:spcPct val="150000"/>
              </a:lnSpc>
            </a:pPr>
            <a:r>
              <a:rPr lang="de-DE" dirty="0" err="1"/>
              <a:t>Acheck</a:t>
            </a:r>
            <a:endParaRPr lang="de-DE" dirty="0"/>
          </a:p>
          <a:p>
            <a:pPr lvl="1">
              <a:lnSpc>
                <a:spcPct val="150000"/>
              </a:lnSpc>
            </a:pPr>
            <a:r>
              <a:rPr lang="de-DE" dirty="0"/>
              <a:t>Webshop </a:t>
            </a:r>
            <a:r>
              <a:rPr lang="de-DE" dirty="0" err="1"/>
              <a:t>KfZ</a:t>
            </a:r>
            <a:r>
              <a:rPr lang="de-DE" dirty="0"/>
              <a:t>-Kennzeichen</a:t>
            </a:r>
          </a:p>
        </p:txBody>
      </p:sp>
      <p:pic>
        <p:nvPicPr>
          <p:cNvPr id="10" name="Grafik 9"/>
          <p:cNvPicPr>
            <a:picLocks noChangeAspect="1"/>
          </p:cNvPicPr>
          <p:nvPr/>
        </p:nvPicPr>
        <p:blipFill rotWithShape="1">
          <a:blip r:embed="rId2"/>
          <a:srcRect t="6642" r="22294" b="11549"/>
          <a:stretch/>
        </p:blipFill>
        <p:spPr>
          <a:xfrm>
            <a:off x="10651321" y="0"/>
            <a:ext cx="1507147" cy="1083212"/>
          </a:xfrm>
          <a:prstGeom prst="rect">
            <a:avLst/>
          </a:prstGeom>
        </p:spPr>
      </p:pic>
      <p:sp>
        <p:nvSpPr>
          <p:cNvPr id="13" name="Textplatzhalter 7"/>
          <p:cNvSpPr txBox="1">
            <a:spLocks/>
          </p:cNvSpPr>
          <p:nvPr/>
        </p:nvSpPr>
        <p:spPr>
          <a:xfrm>
            <a:off x="6718495" y="430940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3200" dirty="0"/>
              <a:t>Café B21</a:t>
            </a:r>
          </a:p>
        </p:txBody>
      </p:sp>
    </p:spTree>
    <p:extLst>
      <p:ext uri="{BB962C8B-B14F-4D97-AF65-F5344CB8AC3E}">
        <p14:creationId xmlns:p14="http://schemas.microsoft.com/office/powerpoint/2010/main" val="98527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56" y="119552"/>
            <a:ext cx="6247292" cy="3208863"/>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2" y="3221736"/>
            <a:ext cx="6225124" cy="3493214"/>
          </a:xfrm>
          <a:prstGeom prst="rect">
            <a:avLst/>
          </a:prstGeom>
        </p:spPr>
      </p:pic>
      <p:pic>
        <p:nvPicPr>
          <p:cNvPr id="4" name="Grafik 3"/>
          <p:cNvPicPr>
            <a:picLocks noChangeAspect="1"/>
          </p:cNvPicPr>
          <p:nvPr/>
        </p:nvPicPr>
        <p:blipFill rotWithShape="1">
          <a:blip r:embed="rId4"/>
          <a:srcRect t="6642" r="22294" b="11549"/>
          <a:stretch/>
        </p:blipFill>
        <p:spPr>
          <a:xfrm>
            <a:off x="10651321" y="0"/>
            <a:ext cx="1507147" cy="1083212"/>
          </a:xfrm>
          <a:prstGeom prst="rect">
            <a:avLst/>
          </a:prstGeom>
        </p:spPr>
      </p:pic>
      <p:sp>
        <p:nvSpPr>
          <p:cNvPr id="5" name="Textfeld 4"/>
          <p:cNvSpPr txBox="1"/>
          <p:nvPr/>
        </p:nvSpPr>
        <p:spPr>
          <a:xfrm>
            <a:off x="325305" y="4183513"/>
            <a:ext cx="5036404" cy="1569660"/>
          </a:xfrm>
          <a:prstGeom prst="rect">
            <a:avLst/>
          </a:prstGeom>
          <a:noFill/>
        </p:spPr>
        <p:txBody>
          <a:bodyPr wrap="square" rtlCol="0">
            <a:spAutoFit/>
          </a:bodyPr>
          <a:lstStyle/>
          <a:p>
            <a:pPr algn="ctr"/>
            <a:r>
              <a:rPr lang="de-DE" sz="4800" dirty="0"/>
              <a:t>Gemeinschaftliches Wohnen Leonberg</a:t>
            </a:r>
          </a:p>
        </p:txBody>
      </p:sp>
      <p:sp>
        <p:nvSpPr>
          <p:cNvPr id="6" name="Textfeld 5"/>
          <p:cNvSpPr txBox="1"/>
          <p:nvPr/>
        </p:nvSpPr>
        <p:spPr>
          <a:xfrm>
            <a:off x="6857999" y="1495105"/>
            <a:ext cx="4804757" cy="830997"/>
          </a:xfrm>
          <a:prstGeom prst="rect">
            <a:avLst/>
          </a:prstGeom>
          <a:noFill/>
        </p:spPr>
        <p:txBody>
          <a:bodyPr wrap="square" rtlCol="0">
            <a:spAutoFit/>
          </a:bodyPr>
          <a:lstStyle/>
          <a:p>
            <a:pPr algn="ctr"/>
            <a:r>
              <a:rPr lang="de-DE" sz="4800" b="1" dirty="0"/>
              <a:t>„</a:t>
            </a:r>
            <a:r>
              <a:rPr lang="de-DE" sz="4800" dirty="0" err="1"/>
              <a:t>GeWo</a:t>
            </a:r>
            <a:r>
              <a:rPr lang="de-DE" sz="2400" b="1" dirty="0"/>
              <a:t> </a:t>
            </a:r>
            <a:r>
              <a:rPr lang="de-DE" sz="4800" dirty="0"/>
              <a:t>Leo</a:t>
            </a:r>
            <a:r>
              <a:rPr lang="de-DE" sz="4800" b="1" dirty="0"/>
              <a:t>“</a:t>
            </a:r>
            <a:endParaRPr lang="de-DE" sz="4800" dirty="0"/>
          </a:p>
        </p:txBody>
      </p:sp>
    </p:spTree>
    <p:extLst>
      <p:ext uri="{BB962C8B-B14F-4D97-AF65-F5344CB8AC3E}">
        <p14:creationId xmlns:p14="http://schemas.microsoft.com/office/powerpoint/2010/main" val="308641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690" y="307570"/>
            <a:ext cx="5848601" cy="3904687"/>
          </a:xfrm>
          <a:prstGeom prst="rect">
            <a:avLst/>
          </a:prstGeom>
        </p:spPr>
      </p:pic>
      <p:sp>
        <p:nvSpPr>
          <p:cNvPr id="2" name="Titel 1"/>
          <p:cNvSpPr>
            <a:spLocks noGrp="1"/>
          </p:cNvSpPr>
          <p:nvPr>
            <p:ph type="ctrTitle"/>
          </p:nvPr>
        </p:nvSpPr>
        <p:spPr>
          <a:xfrm>
            <a:off x="357447" y="4680065"/>
            <a:ext cx="4305994" cy="1018064"/>
          </a:xfrm>
        </p:spPr>
        <p:txBody>
          <a:bodyPr>
            <a:normAutofit/>
          </a:bodyPr>
          <a:lstStyle/>
          <a:p>
            <a:r>
              <a:rPr lang="de-DE" sz="4800" dirty="0"/>
              <a:t>Café B21</a:t>
            </a:r>
          </a:p>
        </p:txBody>
      </p:sp>
      <p:pic>
        <p:nvPicPr>
          <p:cNvPr id="5" name="Grafik 4"/>
          <p:cNvPicPr>
            <a:picLocks noChangeAspect="1"/>
          </p:cNvPicPr>
          <p:nvPr/>
        </p:nvPicPr>
        <p:blipFill rotWithShape="1">
          <a:blip r:embed="rId3"/>
          <a:srcRect t="6642" r="22294" b="11549"/>
          <a:stretch/>
        </p:blipFill>
        <p:spPr>
          <a:xfrm>
            <a:off x="10651321" y="0"/>
            <a:ext cx="1507147" cy="108321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292" y="2584021"/>
            <a:ext cx="5762104" cy="3846832"/>
          </a:xfrm>
          <a:prstGeom prst="rect">
            <a:avLst/>
          </a:prstGeom>
        </p:spPr>
      </p:pic>
    </p:spTree>
    <p:extLst>
      <p:ext uri="{BB962C8B-B14F-4D97-AF65-F5344CB8AC3E}">
        <p14:creationId xmlns:p14="http://schemas.microsoft.com/office/powerpoint/2010/main" val="36097700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Words>
  <Application>Microsoft Office PowerPoint</Application>
  <PresentationFormat>Breitbild</PresentationFormat>
  <Paragraphs>14</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vt:lpstr>
      <vt:lpstr>PowerPoint-Präsentation</vt:lpstr>
      <vt:lpstr>PowerPoint-Präsentation</vt:lpstr>
      <vt:lpstr>PowerPoint-Präsentation</vt:lpstr>
      <vt:lpstr>Café B21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Koerber, Pia</dc:creator>
  <cp:lastModifiedBy>Marckmann-Lautenschläger, Christine</cp:lastModifiedBy>
  <cp:revision>16</cp:revision>
  <dcterms:created xsi:type="dcterms:W3CDTF">2022-05-30T10:28:21Z</dcterms:created>
  <dcterms:modified xsi:type="dcterms:W3CDTF">2022-07-04T07:04:51Z</dcterms:modified>
</cp:coreProperties>
</file>