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713" r:id="rId2"/>
    <p:sldMasterId id="2147484737" r:id="rId3"/>
  </p:sldMasterIdLst>
  <p:notesMasterIdLst>
    <p:notesMasterId r:id="rId16"/>
  </p:notesMasterIdLst>
  <p:handoutMasterIdLst>
    <p:handoutMasterId r:id="rId17"/>
  </p:handoutMasterIdLst>
  <p:sldIdLst>
    <p:sldId id="833" r:id="rId4"/>
    <p:sldId id="816" r:id="rId5"/>
    <p:sldId id="817" r:id="rId6"/>
    <p:sldId id="834" r:id="rId7"/>
    <p:sldId id="818" r:id="rId8"/>
    <p:sldId id="257" r:id="rId9"/>
    <p:sldId id="259" r:id="rId10"/>
    <p:sldId id="824" r:id="rId11"/>
    <p:sldId id="819" r:id="rId12"/>
    <p:sldId id="831" r:id="rId13"/>
    <p:sldId id="832" r:id="rId14"/>
    <p:sldId id="829" r:id="rId15"/>
  </p:sldIdLst>
  <p:sldSz cx="9906000" cy="6858000" type="A4"/>
  <p:notesSz cx="6662738" cy="9906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>
          <p15:clr>
            <a:srgbClr val="A4A3A4"/>
          </p15:clr>
        </p15:guide>
        <p15:guide id="2" pos="535">
          <p15:clr>
            <a:srgbClr val="A4A3A4"/>
          </p15:clr>
        </p15:guide>
        <p15:guide id="3" pos="54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binger, Margrit Prof. Dr. med." initials="EMPDm" lastIdx="8" clrIdx="0">
    <p:extLst>
      <p:ext uri="{19B8F6BF-5375-455C-9EA6-DF929625EA0E}">
        <p15:presenceInfo xmlns:p15="http://schemas.microsoft.com/office/powerpoint/2012/main" userId="Ebinger, Margrit Prof. Dr. med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971"/>
    <a:srgbClr val="1406C8"/>
    <a:srgbClr val="CCECFF"/>
    <a:srgbClr val="99CCFF"/>
    <a:srgbClr val="CC9900"/>
    <a:srgbClr val="D8F90F"/>
    <a:srgbClr val="999999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94154F-E76C-48A5-89CB-28DAEA587CFD}" v="4" dt="2022-07-18T07:02:10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86203" autoAdjust="0"/>
  </p:normalViewPr>
  <p:slideViewPr>
    <p:cSldViewPr>
      <p:cViewPr varScale="1">
        <p:scale>
          <a:sx n="98" d="100"/>
          <a:sy n="98" d="100"/>
        </p:scale>
        <p:origin x="1902" y="90"/>
      </p:cViewPr>
      <p:guideLst>
        <p:guide orient="horz" pos="3702"/>
        <p:guide pos="535"/>
        <p:guide pos="54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220" y="-108"/>
      </p:cViewPr>
      <p:guideLst>
        <p:guide orient="horz" pos="312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üchler, Amelie M.A." userId="24033544-2915-4f9e-a7d1-cd5cd03a909f" providerId="ADAL" clId="{AD94154F-E76C-48A5-89CB-28DAEA587CFD}"/>
    <pc:docChg chg="custSel delSld modSld modMainMaster">
      <pc:chgData name="Büchler, Amelie M.A." userId="24033544-2915-4f9e-a7d1-cd5cd03a909f" providerId="ADAL" clId="{AD94154F-E76C-48A5-89CB-28DAEA587CFD}" dt="2022-07-18T12:23:28.118" v="11" actId="47"/>
      <pc:docMkLst>
        <pc:docMk/>
      </pc:docMkLst>
      <pc:sldChg chg="modTransition">
        <pc:chgData name="Büchler, Amelie M.A." userId="24033544-2915-4f9e-a7d1-cd5cd03a909f" providerId="ADAL" clId="{AD94154F-E76C-48A5-89CB-28DAEA587CFD}" dt="2022-07-18T07:02:10.627" v="3"/>
        <pc:sldMkLst>
          <pc:docMk/>
          <pc:sldMk cId="1477322438" sldId="257"/>
        </pc:sldMkLst>
      </pc:sldChg>
      <pc:sldChg chg="modTransition">
        <pc:chgData name="Büchler, Amelie M.A." userId="24033544-2915-4f9e-a7d1-cd5cd03a909f" providerId="ADAL" clId="{AD94154F-E76C-48A5-89CB-28DAEA587CFD}" dt="2022-07-18T07:02:10.627" v="3"/>
        <pc:sldMkLst>
          <pc:docMk/>
          <pc:sldMk cId="2724139085" sldId="259"/>
        </pc:sldMkLst>
      </pc:sldChg>
      <pc:sldChg chg="modTransition">
        <pc:chgData name="Büchler, Amelie M.A." userId="24033544-2915-4f9e-a7d1-cd5cd03a909f" providerId="ADAL" clId="{AD94154F-E76C-48A5-89CB-28DAEA587CFD}" dt="2022-07-18T07:02:10.627" v="3"/>
        <pc:sldMkLst>
          <pc:docMk/>
          <pc:sldMk cId="2077308448" sldId="816"/>
        </pc:sldMkLst>
      </pc:sldChg>
      <pc:sldChg chg="modTransition">
        <pc:chgData name="Büchler, Amelie M.A." userId="24033544-2915-4f9e-a7d1-cd5cd03a909f" providerId="ADAL" clId="{AD94154F-E76C-48A5-89CB-28DAEA587CFD}" dt="2022-07-18T07:02:10.627" v="3"/>
        <pc:sldMkLst>
          <pc:docMk/>
          <pc:sldMk cId="1748606844" sldId="817"/>
        </pc:sldMkLst>
      </pc:sldChg>
      <pc:sldChg chg="modTransition">
        <pc:chgData name="Büchler, Amelie M.A." userId="24033544-2915-4f9e-a7d1-cd5cd03a909f" providerId="ADAL" clId="{AD94154F-E76C-48A5-89CB-28DAEA587CFD}" dt="2022-07-18T07:02:10.627" v="3"/>
        <pc:sldMkLst>
          <pc:docMk/>
          <pc:sldMk cId="2767121096" sldId="818"/>
        </pc:sldMkLst>
      </pc:sldChg>
      <pc:sldChg chg="modTransition">
        <pc:chgData name="Büchler, Amelie M.A." userId="24033544-2915-4f9e-a7d1-cd5cd03a909f" providerId="ADAL" clId="{AD94154F-E76C-48A5-89CB-28DAEA587CFD}" dt="2022-07-18T07:02:10.627" v="3"/>
        <pc:sldMkLst>
          <pc:docMk/>
          <pc:sldMk cId="3750874299" sldId="819"/>
        </pc:sldMkLst>
      </pc:sldChg>
      <pc:sldChg chg="del modTransition">
        <pc:chgData name="Büchler, Amelie M.A." userId="24033544-2915-4f9e-a7d1-cd5cd03a909f" providerId="ADAL" clId="{AD94154F-E76C-48A5-89CB-28DAEA587CFD}" dt="2022-07-18T09:35:25.064" v="9" actId="47"/>
        <pc:sldMkLst>
          <pc:docMk/>
          <pc:sldMk cId="3099901809" sldId="820"/>
        </pc:sldMkLst>
      </pc:sldChg>
      <pc:sldChg chg="del modTransition">
        <pc:chgData name="Büchler, Amelie M.A." userId="24033544-2915-4f9e-a7d1-cd5cd03a909f" providerId="ADAL" clId="{AD94154F-E76C-48A5-89CB-28DAEA587CFD}" dt="2022-07-18T09:34:33.863" v="5" actId="47"/>
        <pc:sldMkLst>
          <pc:docMk/>
          <pc:sldMk cId="3895763629" sldId="821"/>
        </pc:sldMkLst>
      </pc:sldChg>
      <pc:sldChg chg="del modTransition">
        <pc:chgData name="Büchler, Amelie M.A." userId="24033544-2915-4f9e-a7d1-cd5cd03a909f" providerId="ADAL" clId="{AD94154F-E76C-48A5-89CB-28DAEA587CFD}" dt="2022-07-18T09:34:35.370" v="6" actId="47"/>
        <pc:sldMkLst>
          <pc:docMk/>
          <pc:sldMk cId="1128489047" sldId="822"/>
        </pc:sldMkLst>
      </pc:sldChg>
      <pc:sldChg chg="del modTransition">
        <pc:chgData name="Büchler, Amelie M.A." userId="24033544-2915-4f9e-a7d1-cd5cd03a909f" providerId="ADAL" clId="{AD94154F-E76C-48A5-89CB-28DAEA587CFD}" dt="2022-07-18T09:34:36.458" v="7" actId="47"/>
        <pc:sldMkLst>
          <pc:docMk/>
          <pc:sldMk cId="1825805262" sldId="823"/>
        </pc:sldMkLst>
      </pc:sldChg>
      <pc:sldChg chg="modTransition">
        <pc:chgData name="Büchler, Amelie M.A." userId="24033544-2915-4f9e-a7d1-cd5cd03a909f" providerId="ADAL" clId="{AD94154F-E76C-48A5-89CB-28DAEA587CFD}" dt="2022-07-18T07:02:10.627" v="3"/>
        <pc:sldMkLst>
          <pc:docMk/>
          <pc:sldMk cId="1786113230" sldId="824"/>
        </pc:sldMkLst>
      </pc:sldChg>
      <pc:sldChg chg="del modTransition">
        <pc:chgData name="Büchler, Amelie M.A." userId="24033544-2915-4f9e-a7d1-cd5cd03a909f" providerId="ADAL" clId="{AD94154F-E76C-48A5-89CB-28DAEA587CFD}" dt="2022-07-18T09:34:37.487" v="8" actId="47"/>
        <pc:sldMkLst>
          <pc:docMk/>
          <pc:sldMk cId="2431633328" sldId="825"/>
        </pc:sldMkLst>
      </pc:sldChg>
      <pc:sldChg chg="modTransition">
        <pc:chgData name="Büchler, Amelie M.A." userId="24033544-2915-4f9e-a7d1-cd5cd03a909f" providerId="ADAL" clId="{AD94154F-E76C-48A5-89CB-28DAEA587CFD}" dt="2022-07-18T07:02:10.627" v="3"/>
        <pc:sldMkLst>
          <pc:docMk/>
          <pc:sldMk cId="1321349656" sldId="829"/>
        </pc:sldMkLst>
      </pc:sldChg>
      <pc:sldChg chg="del modTransition">
        <pc:chgData name="Büchler, Amelie M.A." userId="24033544-2915-4f9e-a7d1-cd5cd03a909f" providerId="ADAL" clId="{AD94154F-E76C-48A5-89CB-28DAEA587CFD}" dt="2022-07-18T12:23:28.118" v="11" actId="47"/>
        <pc:sldMkLst>
          <pc:docMk/>
          <pc:sldMk cId="2021724002" sldId="830"/>
        </pc:sldMkLst>
      </pc:sldChg>
      <pc:sldChg chg="modTransition">
        <pc:chgData name="Büchler, Amelie M.A." userId="24033544-2915-4f9e-a7d1-cd5cd03a909f" providerId="ADAL" clId="{AD94154F-E76C-48A5-89CB-28DAEA587CFD}" dt="2022-07-18T07:02:10.627" v="3"/>
        <pc:sldMkLst>
          <pc:docMk/>
          <pc:sldMk cId="2234876184" sldId="831"/>
        </pc:sldMkLst>
      </pc:sldChg>
      <pc:sldChg chg="modTransition">
        <pc:chgData name="Büchler, Amelie M.A." userId="24033544-2915-4f9e-a7d1-cd5cd03a909f" providerId="ADAL" clId="{AD94154F-E76C-48A5-89CB-28DAEA587CFD}" dt="2022-07-18T07:02:10.627" v="3"/>
        <pc:sldMkLst>
          <pc:docMk/>
          <pc:sldMk cId="2619483177" sldId="832"/>
        </pc:sldMkLst>
      </pc:sldChg>
      <pc:sldChg chg="modTransition">
        <pc:chgData name="Büchler, Amelie M.A." userId="24033544-2915-4f9e-a7d1-cd5cd03a909f" providerId="ADAL" clId="{AD94154F-E76C-48A5-89CB-28DAEA587CFD}" dt="2022-07-18T07:02:10.627" v="3"/>
        <pc:sldMkLst>
          <pc:docMk/>
          <pc:sldMk cId="3174754796" sldId="833"/>
        </pc:sldMkLst>
      </pc:sldChg>
      <pc:sldChg chg="modTransition delCm">
        <pc:chgData name="Büchler, Amelie M.A." userId="24033544-2915-4f9e-a7d1-cd5cd03a909f" providerId="ADAL" clId="{AD94154F-E76C-48A5-89CB-28DAEA587CFD}" dt="2022-07-18T11:28:04.850" v="10" actId="1592"/>
        <pc:sldMkLst>
          <pc:docMk/>
          <pc:sldMk cId="2465164281" sldId="834"/>
        </pc:sldMkLst>
      </pc:sldChg>
      <pc:sldChg chg="del modTransition">
        <pc:chgData name="Büchler, Amelie M.A." userId="24033544-2915-4f9e-a7d1-cd5cd03a909f" providerId="ADAL" clId="{AD94154F-E76C-48A5-89CB-28DAEA587CFD}" dt="2022-07-18T09:33:54.828" v="4" actId="47"/>
        <pc:sldMkLst>
          <pc:docMk/>
          <pc:sldMk cId="2508222071" sldId="836"/>
        </pc:sldMkLst>
      </pc:sldChg>
      <pc:sldMasterChg chg="modTransition modSldLayout">
        <pc:chgData name="Büchler, Amelie M.A." userId="24033544-2915-4f9e-a7d1-cd5cd03a909f" providerId="ADAL" clId="{AD94154F-E76C-48A5-89CB-28DAEA587CFD}" dt="2022-07-18T07:02:10.627" v="3"/>
        <pc:sldMasterMkLst>
          <pc:docMk/>
          <pc:sldMasterMk cId="0" sldId="2147483648"/>
        </pc:sldMasterMkLst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0" sldId="2147483648"/>
            <pc:sldLayoutMk cId="2834923113" sldId="2147484699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0" sldId="2147483648"/>
            <pc:sldLayoutMk cId="2887890664" sldId="2147484700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0" sldId="2147483648"/>
            <pc:sldLayoutMk cId="3364844976" sldId="2147484701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0" sldId="2147483648"/>
            <pc:sldLayoutMk cId="356943492" sldId="2147484702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0" sldId="2147483648"/>
            <pc:sldLayoutMk cId="2938957754" sldId="2147484703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0" sldId="2147483648"/>
            <pc:sldLayoutMk cId="2691799454" sldId="2147484704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0" sldId="2147483648"/>
            <pc:sldLayoutMk cId="851665132" sldId="2147484705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0" sldId="2147483648"/>
            <pc:sldLayoutMk cId="916817838" sldId="2147484706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0" sldId="2147483648"/>
            <pc:sldLayoutMk cId="1152869346" sldId="2147484707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0" sldId="2147483648"/>
            <pc:sldLayoutMk cId="3269423717" sldId="2147484708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0" sldId="2147483648"/>
            <pc:sldLayoutMk cId="110586360" sldId="2147484709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0" sldId="2147483648"/>
            <pc:sldLayoutMk cId="455465461" sldId="2147484710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0" sldId="2147483648"/>
            <pc:sldLayoutMk cId="2045533488" sldId="2147484711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0" sldId="2147483648"/>
            <pc:sldLayoutMk cId="3771715830" sldId="2147484768"/>
          </pc:sldLayoutMkLst>
        </pc:sldLayoutChg>
      </pc:sldMasterChg>
      <pc:sldMasterChg chg="modTransition modSldLayout">
        <pc:chgData name="Büchler, Amelie M.A." userId="24033544-2915-4f9e-a7d1-cd5cd03a909f" providerId="ADAL" clId="{AD94154F-E76C-48A5-89CB-28DAEA587CFD}" dt="2022-07-18T07:02:10.627" v="3"/>
        <pc:sldMasterMkLst>
          <pc:docMk/>
          <pc:sldMasterMk cId="52093815" sldId="2147484713"/>
        </pc:sldMasterMkLst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4087988604" sldId="2147484714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3477834838" sldId="2147484715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913315890" sldId="2147484716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1359308934" sldId="2147484717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3888800979" sldId="2147484718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1129896077" sldId="2147484719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2654455700" sldId="2147484720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4085086084" sldId="2147484721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1231073153" sldId="2147484722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622461041" sldId="2147484723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3776104036" sldId="2147484724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373112740" sldId="2147484725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606153181" sldId="2147484726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2285656491" sldId="2147484727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1105099159" sldId="2147484728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617844986" sldId="2147484729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3434377181" sldId="2147484730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52093815" sldId="2147484713"/>
            <pc:sldLayoutMk cId="2520354262" sldId="2147484731"/>
          </pc:sldLayoutMkLst>
        </pc:sldLayoutChg>
      </pc:sldMasterChg>
      <pc:sldMasterChg chg="modTransition modSldLayout">
        <pc:chgData name="Büchler, Amelie M.A." userId="24033544-2915-4f9e-a7d1-cd5cd03a909f" providerId="ADAL" clId="{AD94154F-E76C-48A5-89CB-28DAEA587CFD}" dt="2022-07-18T07:02:10.627" v="3"/>
        <pc:sldMasterMkLst>
          <pc:docMk/>
          <pc:sldMasterMk cId="346720821" sldId="2147484737"/>
        </pc:sldMasterMkLst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1437560561" sldId="2147484738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3949192877" sldId="2147484739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1980727073" sldId="2147484740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980468922" sldId="2147484741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1518461216" sldId="2147484742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3221323474" sldId="2147484743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1100137105" sldId="2147484744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3235715568" sldId="2147484745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435608915" sldId="2147484746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2936928741" sldId="2147484747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631794928" sldId="2147484748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1335274058" sldId="2147484749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4174157145" sldId="2147484750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425190955" sldId="2147484751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3904456025" sldId="2147484752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2461270219" sldId="2147484753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2913008962" sldId="2147484754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3077092027" sldId="2147484755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1782654288" sldId="2147484756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1283030034" sldId="2147484757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1076139478" sldId="2147484758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1486751405" sldId="2147484759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1801639338" sldId="2147484760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1275166922" sldId="2147484761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3914426724" sldId="2147484762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3906754940" sldId="2147484763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4026851663" sldId="2147484764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859221578" sldId="2147484765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2904977479" sldId="2147484766"/>
          </pc:sldLayoutMkLst>
        </pc:sldLayoutChg>
        <pc:sldLayoutChg chg="modTransition">
          <pc:chgData name="Büchler, Amelie M.A." userId="24033544-2915-4f9e-a7d1-cd5cd03a909f" providerId="ADAL" clId="{AD94154F-E76C-48A5-89CB-28DAEA587CFD}" dt="2022-07-18T07:02:10.627" v="3"/>
          <pc:sldLayoutMkLst>
            <pc:docMk/>
            <pc:sldMasterMk cId="346720821" sldId="2147484737"/>
            <pc:sldLayoutMk cId="4116877641" sldId="214748476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173F4-EC42-4E53-896E-3A13CE209AF7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E8D607-EC18-4A7C-B089-631A796E22DC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de-DE" b="1" dirty="0"/>
            <a:t>Virtuelle Lerntheke </a:t>
          </a:r>
        </a:p>
      </dgm:t>
    </dgm:pt>
    <dgm:pt modelId="{E54EBFE1-3DC3-4336-A852-546FFF08F58A}" type="parTrans" cxnId="{E32C414F-5922-48CD-8A0B-0A77E4EC9E2C}">
      <dgm:prSet/>
      <dgm:spPr/>
      <dgm:t>
        <a:bodyPr/>
        <a:lstStyle/>
        <a:p>
          <a:endParaRPr lang="de-DE"/>
        </a:p>
      </dgm:t>
    </dgm:pt>
    <dgm:pt modelId="{FEFCA87A-851B-4541-A8F2-1439BD1A9B2E}" type="sibTrans" cxnId="{E32C414F-5922-48CD-8A0B-0A77E4EC9E2C}">
      <dgm:prSet/>
      <dgm:spPr/>
      <dgm:t>
        <a:bodyPr/>
        <a:lstStyle/>
        <a:p>
          <a:endParaRPr lang="de-DE"/>
        </a:p>
      </dgm:t>
    </dgm:pt>
    <dgm:pt modelId="{6B6104C2-2288-4DB9-9CCA-A9886CA156C6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de-DE" sz="1300" b="1" dirty="0"/>
            <a:t>WBT Wissen-</a:t>
          </a:r>
          <a:r>
            <a:rPr lang="de-DE" sz="1300" b="1" dirty="0" err="1"/>
            <a:t>schaftliches</a:t>
          </a:r>
          <a:r>
            <a:rPr lang="de-DE" sz="1300" b="1" dirty="0"/>
            <a:t> Arbeiten </a:t>
          </a:r>
        </a:p>
      </dgm:t>
    </dgm:pt>
    <dgm:pt modelId="{FB1FD1FE-AB7A-46D7-87E5-298867DC079C}" type="parTrans" cxnId="{2979A7F9-11DA-4B2A-BF53-E4E38822966E}">
      <dgm:prSet/>
      <dgm:spPr/>
      <dgm:t>
        <a:bodyPr/>
        <a:lstStyle/>
        <a:p>
          <a:endParaRPr lang="de-DE"/>
        </a:p>
      </dgm:t>
    </dgm:pt>
    <dgm:pt modelId="{A82545D9-8258-4CB0-B2DC-36A1F4467758}" type="sibTrans" cxnId="{2979A7F9-11DA-4B2A-BF53-E4E38822966E}">
      <dgm:prSet/>
      <dgm:spPr/>
      <dgm:t>
        <a:bodyPr/>
        <a:lstStyle/>
        <a:p>
          <a:endParaRPr lang="de-DE"/>
        </a:p>
      </dgm:t>
    </dgm:pt>
    <dgm:pt modelId="{4BDD2BA4-8742-4C12-AC34-8BA79DE1F222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de-DE" sz="1300" b="1" dirty="0" err="1"/>
            <a:t>Augmented</a:t>
          </a:r>
          <a:r>
            <a:rPr lang="de-DE" sz="1300" b="1" dirty="0"/>
            <a:t> Reality (AR)</a:t>
          </a:r>
        </a:p>
      </dgm:t>
    </dgm:pt>
    <dgm:pt modelId="{1ED81731-27D0-419A-94BA-20A93CC52935}" type="parTrans" cxnId="{B91B36AB-C540-43BE-8A9B-62E16258814F}">
      <dgm:prSet/>
      <dgm:spPr/>
      <dgm:t>
        <a:bodyPr/>
        <a:lstStyle/>
        <a:p>
          <a:endParaRPr lang="de-DE"/>
        </a:p>
      </dgm:t>
    </dgm:pt>
    <dgm:pt modelId="{9D23A0A0-57CE-407B-9222-70837C1D0878}" type="sibTrans" cxnId="{B91B36AB-C540-43BE-8A9B-62E16258814F}">
      <dgm:prSet/>
      <dgm:spPr/>
      <dgm:t>
        <a:bodyPr/>
        <a:lstStyle/>
        <a:p>
          <a:endParaRPr lang="de-DE"/>
        </a:p>
      </dgm:t>
    </dgm:pt>
    <dgm:pt modelId="{0B435654-6C2B-4A68-B7AA-8163AA392265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de-DE" sz="1300" b="1" dirty="0" err="1"/>
            <a:t>Serious</a:t>
          </a:r>
          <a:r>
            <a:rPr lang="de-DE" sz="1300" b="1" dirty="0"/>
            <a:t> Games</a:t>
          </a:r>
        </a:p>
      </dgm:t>
    </dgm:pt>
    <dgm:pt modelId="{DBEDA2AD-5C06-480B-AB9D-77AF7658A4B6}" type="parTrans" cxnId="{91082F98-C517-45D3-A133-1B839BBF63D1}">
      <dgm:prSet/>
      <dgm:spPr/>
      <dgm:t>
        <a:bodyPr/>
        <a:lstStyle/>
        <a:p>
          <a:endParaRPr lang="de-DE"/>
        </a:p>
      </dgm:t>
    </dgm:pt>
    <dgm:pt modelId="{CA7BD83C-6388-4962-A1A9-ABA77890E9EA}" type="sibTrans" cxnId="{91082F98-C517-45D3-A133-1B839BBF63D1}">
      <dgm:prSet/>
      <dgm:spPr/>
      <dgm:t>
        <a:bodyPr/>
        <a:lstStyle/>
        <a:p>
          <a:endParaRPr lang="de-DE"/>
        </a:p>
      </dgm:t>
    </dgm:pt>
    <dgm:pt modelId="{0D91DF4F-C247-4BA1-8C8A-9143331EF29B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de-DE" sz="1300" b="1" dirty="0"/>
            <a:t>Quiz</a:t>
          </a:r>
        </a:p>
      </dgm:t>
    </dgm:pt>
    <dgm:pt modelId="{653950EB-E560-44C2-B721-B7A5CF687275}" type="parTrans" cxnId="{F3D3CEFC-E297-4A80-B405-4E6354E08473}">
      <dgm:prSet/>
      <dgm:spPr/>
      <dgm:t>
        <a:bodyPr/>
        <a:lstStyle/>
        <a:p>
          <a:endParaRPr lang="de-DE"/>
        </a:p>
      </dgm:t>
    </dgm:pt>
    <dgm:pt modelId="{CE7FB74E-CF35-4BFC-9E70-C04A6BD9B715}" type="sibTrans" cxnId="{F3D3CEFC-E297-4A80-B405-4E6354E08473}">
      <dgm:prSet/>
      <dgm:spPr/>
      <dgm:t>
        <a:bodyPr/>
        <a:lstStyle/>
        <a:p>
          <a:endParaRPr lang="de-DE"/>
        </a:p>
      </dgm:t>
    </dgm:pt>
    <dgm:pt modelId="{7AB89160-A9B1-4D0B-9738-20D22A9E8BC4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de-DE" sz="1300" b="1" dirty="0"/>
            <a:t>MOOC</a:t>
          </a:r>
        </a:p>
        <a:p>
          <a:r>
            <a:rPr lang="de-DE" sz="1300" dirty="0" err="1"/>
            <a:t>Pragress</a:t>
          </a:r>
          <a:r>
            <a:rPr lang="de-DE" sz="1300" dirty="0"/>
            <a:t> + </a:t>
          </a:r>
          <a:r>
            <a:rPr lang="de-DE" sz="1300" dirty="0" err="1"/>
            <a:t>Communi</a:t>
          </a:r>
          <a:r>
            <a:rPr lang="de-DE" sz="1300" dirty="0"/>
            <a:t>-care</a:t>
          </a:r>
        </a:p>
      </dgm:t>
    </dgm:pt>
    <dgm:pt modelId="{D1CF82DD-4221-4992-8AAC-2BB89C0071D0}" type="parTrans" cxnId="{6A8AAAD1-5E40-41CD-89B3-0691A8C50B82}">
      <dgm:prSet/>
      <dgm:spPr/>
      <dgm:t>
        <a:bodyPr/>
        <a:lstStyle/>
        <a:p>
          <a:endParaRPr lang="de-DE"/>
        </a:p>
      </dgm:t>
    </dgm:pt>
    <dgm:pt modelId="{8AB1971F-AEF3-4EB6-A9BF-B49B06902409}" type="sibTrans" cxnId="{6A8AAAD1-5E40-41CD-89B3-0691A8C50B82}">
      <dgm:prSet/>
      <dgm:spPr/>
      <dgm:t>
        <a:bodyPr/>
        <a:lstStyle/>
        <a:p>
          <a:endParaRPr lang="de-DE"/>
        </a:p>
      </dgm:t>
    </dgm:pt>
    <dgm:pt modelId="{947E35D4-85AF-455F-B5AC-07346A2E6C5E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de-DE" sz="1300" b="1" dirty="0"/>
            <a:t>Mahara Portfolio</a:t>
          </a:r>
        </a:p>
      </dgm:t>
    </dgm:pt>
    <dgm:pt modelId="{CC4FE912-4EA4-40A3-950C-14067062DC8C}" type="parTrans" cxnId="{8885BB04-7D0F-4B98-AC8B-5A8A65F03D70}">
      <dgm:prSet/>
      <dgm:spPr/>
      <dgm:t>
        <a:bodyPr/>
        <a:lstStyle/>
        <a:p>
          <a:endParaRPr lang="de-DE"/>
        </a:p>
      </dgm:t>
    </dgm:pt>
    <dgm:pt modelId="{C02781C9-55FA-4B33-BAC9-192CD79836D3}" type="sibTrans" cxnId="{8885BB04-7D0F-4B98-AC8B-5A8A65F03D70}">
      <dgm:prSet/>
      <dgm:spPr/>
      <dgm:t>
        <a:bodyPr/>
        <a:lstStyle/>
        <a:p>
          <a:endParaRPr lang="de-DE"/>
        </a:p>
      </dgm:t>
    </dgm:pt>
    <dgm:pt modelId="{13725E35-F6E3-449F-BFE7-E57AEC70C9AA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de-DE" sz="1300" b="1" dirty="0"/>
            <a:t>LV Entdecken mentaler Fähigkeiten</a:t>
          </a:r>
        </a:p>
      </dgm:t>
    </dgm:pt>
    <dgm:pt modelId="{BCD27A07-9650-4136-A2FC-1E88A6F8B4CF}" type="parTrans" cxnId="{A3B7EEB7-F04B-42C3-A969-2E6FF23BC0F9}">
      <dgm:prSet/>
      <dgm:spPr/>
      <dgm:t>
        <a:bodyPr/>
        <a:lstStyle/>
        <a:p>
          <a:endParaRPr lang="de-DE"/>
        </a:p>
      </dgm:t>
    </dgm:pt>
    <dgm:pt modelId="{4F0B914C-FEA6-438C-8D6D-A661E9D9FF52}" type="sibTrans" cxnId="{A3B7EEB7-F04B-42C3-A969-2E6FF23BC0F9}">
      <dgm:prSet/>
      <dgm:spPr/>
      <dgm:t>
        <a:bodyPr/>
        <a:lstStyle/>
        <a:p>
          <a:endParaRPr lang="de-DE"/>
        </a:p>
      </dgm:t>
    </dgm:pt>
    <dgm:pt modelId="{6999E6B1-FD8D-4DC9-8B9B-C6E98E8E4B32}" type="pres">
      <dgm:prSet presAssocID="{A5A173F4-EC42-4E53-896E-3A13CE209AF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07E06C2-2FDF-4827-80CB-C23D3587B0C6}" type="pres">
      <dgm:prSet presAssocID="{76E8D607-EC18-4A7C-B089-631A796E22DC}" presName="centerShape" presStyleLbl="node0" presStyleIdx="0" presStyleCnt="1" custScaleX="122884" custScaleY="112644"/>
      <dgm:spPr/>
    </dgm:pt>
    <dgm:pt modelId="{51314AD1-BF2E-4E2D-A8E5-B4D9EC9B6AD2}" type="pres">
      <dgm:prSet presAssocID="{FB1FD1FE-AB7A-46D7-87E5-298867DC079C}" presName="Name9" presStyleLbl="parChTrans1D2" presStyleIdx="0" presStyleCnt="7"/>
      <dgm:spPr/>
    </dgm:pt>
    <dgm:pt modelId="{CFFD460C-37F5-458C-BCB2-89282EF66104}" type="pres">
      <dgm:prSet presAssocID="{FB1FD1FE-AB7A-46D7-87E5-298867DC079C}" presName="connTx" presStyleLbl="parChTrans1D2" presStyleIdx="0" presStyleCnt="7"/>
      <dgm:spPr/>
    </dgm:pt>
    <dgm:pt modelId="{B38CB1DD-9811-4AC1-8551-3B3750ACBD41}" type="pres">
      <dgm:prSet presAssocID="{6B6104C2-2288-4DB9-9CCA-A9886CA156C6}" presName="node" presStyleLbl="node1" presStyleIdx="0" presStyleCnt="7" custScaleX="105172" custScaleY="105172">
        <dgm:presLayoutVars>
          <dgm:bulletEnabled val="1"/>
        </dgm:presLayoutVars>
      </dgm:prSet>
      <dgm:spPr/>
    </dgm:pt>
    <dgm:pt modelId="{C2E6295E-6F13-4D6B-BE84-F24665594FBC}" type="pres">
      <dgm:prSet presAssocID="{CC4FE912-4EA4-40A3-950C-14067062DC8C}" presName="Name9" presStyleLbl="parChTrans1D2" presStyleIdx="1" presStyleCnt="7"/>
      <dgm:spPr/>
    </dgm:pt>
    <dgm:pt modelId="{251AF25E-0760-40FC-80FF-747E4C8721F5}" type="pres">
      <dgm:prSet presAssocID="{CC4FE912-4EA4-40A3-950C-14067062DC8C}" presName="connTx" presStyleLbl="parChTrans1D2" presStyleIdx="1" presStyleCnt="7"/>
      <dgm:spPr/>
    </dgm:pt>
    <dgm:pt modelId="{D4BDE6AA-E76F-4BC5-A5A7-5B69DFA1830C}" type="pres">
      <dgm:prSet presAssocID="{947E35D4-85AF-455F-B5AC-07346A2E6C5E}" presName="node" presStyleLbl="node1" presStyleIdx="1" presStyleCnt="7">
        <dgm:presLayoutVars>
          <dgm:bulletEnabled val="1"/>
        </dgm:presLayoutVars>
      </dgm:prSet>
      <dgm:spPr/>
    </dgm:pt>
    <dgm:pt modelId="{23DD3E19-A1E8-41EE-BA30-C2D393C6041F}" type="pres">
      <dgm:prSet presAssocID="{BCD27A07-9650-4136-A2FC-1E88A6F8B4CF}" presName="Name9" presStyleLbl="parChTrans1D2" presStyleIdx="2" presStyleCnt="7"/>
      <dgm:spPr/>
    </dgm:pt>
    <dgm:pt modelId="{C50BEC2E-9DAD-405F-B17D-7BA77C33CBD0}" type="pres">
      <dgm:prSet presAssocID="{BCD27A07-9650-4136-A2FC-1E88A6F8B4CF}" presName="connTx" presStyleLbl="parChTrans1D2" presStyleIdx="2" presStyleCnt="7"/>
      <dgm:spPr/>
    </dgm:pt>
    <dgm:pt modelId="{5CA767B1-D540-4B0F-BD55-CFE204046489}" type="pres">
      <dgm:prSet presAssocID="{13725E35-F6E3-449F-BFE7-E57AEC70C9AA}" presName="node" presStyleLbl="node1" presStyleIdx="2" presStyleCnt="7">
        <dgm:presLayoutVars>
          <dgm:bulletEnabled val="1"/>
        </dgm:presLayoutVars>
      </dgm:prSet>
      <dgm:spPr/>
    </dgm:pt>
    <dgm:pt modelId="{D25635FD-C51D-413D-AA3B-5642B4B20482}" type="pres">
      <dgm:prSet presAssocID="{1ED81731-27D0-419A-94BA-20A93CC52935}" presName="Name9" presStyleLbl="parChTrans1D2" presStyleIdx="3" presStyleCnt="7"/>
      <dgm:spPr/>
    </dgm:pt>
    <dgm:pt modelId="{29CDCD0B-807C-415F-83AC-8173AE1B1B0F}" type="pres">
      <dgm:prSet presAssocID="{1ED81731-27D0-419A-94BA-20A93CC52935}" presName="connTx" presStyleLbl="parChTrans1D2" presStyleIdx="3" presStyleCnt="7"/>
      <dgm:spPr/>
    </dgm:pt>
    <dgm:pt modelId="{A7D6A1FE-3113-4670-946E-6680B7C4051F}" type="pres">
      <dgm:prSet presAssocID="{4BDD2BA4-8742-4C12-AC34-8BA79DE1F222}" presName="node" presStyleLbl="node1" presStyleIdx="3" presStyleCnt="7">
        <dgm:presLayoutVars>
          <dgm:bulletEnabled val="1"/>
        </dgm:presLayoutVars>
      </dgm:prSet>
      <dgm:spPr/>
    </dgm:pt>
    <dgm:pt modelId="{E93BC4E3-DBBF-4EC0-A522-CDF16FFB4F5A}" type="pres">
      <dgm:prSet presAssocID="{DBEDA2AD-5C06-480B-AB9D-77AF7658A4B6}" presName="Name9" presStyleLbl="parChTrans1D2" presStyleIdx="4" presStyleCnt="7"/>
      <dgm:spPr/>
    </dgm:pt>
    <dgm:pt modelId="{AB1CDBB6-D292-4A4A-A193-C037EF4CFFB8}" type="pres">
      <dgm:prSet presAssocID="{DBEDA2AD-5C06-480B-AB9D-77AF7658A4B6}" presName="connTx" presStyleLbl="parChTrans1D2" presStyleIdx="4" presStyleCnt="7"/>
      <dgm:spPr/>
    </dgm:pt>
    <dgm:pt modelId="{4907FDFF-920A-4B43-BDC7-C981C7E23CC7}" type="pres">
      <dgm:prSet presAssocID="{0B435654-6C2B-4A68-B7AA-8163AA392265}" presName="node" presStyleLbl="node1" presStyleIdx="4" presStyleCnt="7">
        <dgm:presLayoutVars>
          <dgm:bulletEnabled val="1"/>
        </dgm:presLayoutVars>
      </dgm:prSet>
      <dgm:spPr/>
    </dgm:pt>
    <dgm:pt modelId="{B8971E53-EDF2-49A1-8AF3-C4CE12713EFB}" type="pres">
      <dgm:prSet presAssocID="{653950EB-E560-44C2-B721-B7A5CF687275}" presName="Name9" presStyleLbl="parChTrans1D2" presStyleIdx="5" presStyleCnt="7"/>
      <dgm:spPr/>
    </dgm:pt>
    <dgm:pt modelId="{D63D11AA-BD85-418C-9537-1BC29542A74A}" type="pres">
      <dgm:prSet presAssocID="{653950EB-E560-44C2-B721-B7A5CF687275}" presName="connTx" presStyleLbl="parChTrans1D2" presStyleIdx="5" presStyleCnt="7"/>
      <dgm:spPr/>
    </dgm:pt>
    <dgm:pt modelId="{E8BFEDA9-ADC9-43B5-B216-3AA2D7F11369}" type="pres">
      <dgm:prSet presAssocID="{0D91DF4F-C247-4BA1-8C8A-9143331EF29B}" presName="node" presStyleLbl="node1" presStyleIdx="5" presStyleCnt="7">
        <dgm:presLayoutVars>
          <dgm:bulletEnabled val="1"/>
        </dgm:presLayoutVars>
      </dgm:prSet>
      <dgm:spPr/>
    </dgm:pt>
    <dgm:pt modelId="{D4BF37AF-C813-40FF-A9D2-78360709ED28}" type="pres">
      <dgm:prSet presAssocID="{D1CF82DD-4221-4992-8AAC-2BB89C0071D0}" presName="Name9" presStyleLbl="parChTrans1D2" presStyleIdx="6" presStyleCnt="7"/>
      <dgm:spPr/>
    </dgm:pt>
    <dgm:pt modelId="{472DE9BB-9C69-44DC-8CF6-C9B99AC83F07}" type="pres">
      <dgm:prSet presAssocID="{D1CF82DD-4221-4992-8AAC-2BB89C0071D0}" presName="connTx" presStyleLbl="parChTrans1D2" presStyleIdx="6" presStyleCnt="7"/>
      <dgm:spPr/>
    </dgm:pt>
    <dgm:pt modelId="{0E6851A8-9137-4BE2-90D0-0F24F6EFDA8D}" type="pres">
      <dgm:prSet presAssocID="{7AB89160-A9B1-4D0B-9738-20D22A9E8BC4}" presName="node" presStyleLbl="node1" presStyleIdx="6" presStyleCnt="7">
        <dgm:presLayoutVars>
          <dgm:bulletEnabled val="1"/>
        </dgm:presLayoutVars>
      </dgm:prSet>
      <dgm:spPr/>
    </dgm:pt>
  </dgm:ptLst>
  <dgm:cxnLst>
    <dgm:cxn modelId="{8885BB04-7D0F-4B98-AC8B-5A8A65F03D70}" srcId="{76E8D607-EC18-4A7C-B089-631A796E22DC}" destId="{947E35D4-85AF-455F-B5AC-07346A2E6C5E}" srcOrd="1" destOrd="0" parTransId="{CC4FE912-4EA4-40A3-950C-14067062DC8C}" sibTransId="{C02781C9-55FA-4B33-BAC9-192CD79836D3}"/>
    <dgm:cxn modelId="{D2EE5105-7686-447F-9A9D-F9D247EB9CE8}" type="presOf" srcId="{4BDD2BA4-8742-4C12-AC34-8BA79DE1F222}" destId="{A7D6A1FE-3113-4670-946E-6680B7C4051F}" srcOrd="0" destOrd="0" presId="urn:microsoft.com/office/officeart/2005/8/layout/radial1"/>
    <dgm:cxn modelId="{A9295F19-19F7-471B-B1D0-5DE06251A019}" type="presOf" srcId="{1ED81731-27D0-419A-94BA-20A93CC52935}" destId="{D25635FD-C51D-413D-AA3B-5642B4B20482}" srcOrd="0" destOrd="0" presId="urn:microsoft.com/office/officeart/2005/8/layout/radial1"/>
    <dgm:cxn modelId="{D9E37F2C-3090-4204-B1B8-1842F8E2B355}" type="presOf" srcId="{7AB89160-A9B1-4D0B-9738-20D22A9E8BC4}" destId="{0E6851A8-9137-4BE2-90D0-0F24F6EFDA8D}" srcOrd="0" destOrd="0" presId="urn:microsoft.com/office/officeart/2005/8/layout/radial1"/>
    <dgm:cxn modelId="{CBA75534-8A7D-4A6C-BC19-56116EC39BFE}" type="presOf" srcId="{DBEDA2AD-5C06-480B-AB9D-77AF7658A4B6}" destId="{AB1CDBB6-D292-4A4A-A193-C037EF4CFFB8}" srcOrd="1" destOrd="0" presId="urn:microsoft.com/office/officeart/2005/8/layout/radial1"/>
    <dgm:cxn modelId="{66314B36-5563-4675-8E61-01E8785842E5}" type="presOf" srcId="{CC4FE912-4EA4-40A3-950C-14067062DC8C}" destId="{251AF25E-0760-40FC-80FF-747E4C8721F5}" srcOrd="1" destOrd="0" presId="urn:microsoft.com/office/officeart/2005/8/layout/radial1"/>
    <dgm:cxn modelId="{4155CA37-D97F-41BF-B3C9-51F9B5CB8103}" type="presOf" srcId="{FB1FD1FE-AB7A-46D7-87E5-298867DC079C}" destId="{51314AD1-BF2E-4E2D-A8E5-B4D9EC9B6AD2}" srcOrd="0" destOrd="0" presId="urn:microsoft.com/office/officeart/2005/8/layout/radial1"/>
    <dgm:cxn modelId="{984AC53D-4404-49F1-AF86-52423BA444A8}" type="presOf" srcId="{1ED81731-27D0-419A-94BA-20A93CC52935}" destId="{29CDCD0B-807C-415F-83AC-8173AE1B1B0F}" srcOrd="1" destOrd="0" presId="urn:microsoft.com/office/officeart/2005/8/layout/radial1"/>
    <dgm:cxn modelId="{AE131744-22B5-4675-AB53-873067B14DAF}" type="presOf" srcId="{947E35D4-85AF-455F-B5AC-07346A2E6C5E}" destId="{D4BDE6AA-E76F-4BC5-A5A7-5B69DFA1830C}" srcOrd="0" destOrd="0" presId="urn:microsoft.com/office/officeart/2005/8/layout/radial1"/>
    <dgm:cxn modelId="{87005444-F6FD-4292-ACF6-04821F672897}" type="presOf" srcId="{76E8D607-EC18-4A7C-B089-631A796E22DC}" destId="{C07E06C2-2FDF-4827-80CB-C23D3587B0C6}" srcOrd="0" destOrd="0" presId="urn:microsoft.com/office/officeart/2005/8/layout/radial1"/>
    <dgm:cxn modelId="{C81E224B-B078-43BA-9422-15A4F6A87867}" type="presOf" srcId="{BCD27A07-9650-4136-A2FC-1E88A6F8B4CF}" destId="{23DD3E19-A1E8-41EE-BA30-C2D393C6041F}" srcOrd="0" destOrd="0" presId="urn:microsoft.com/office/officeart/2005/8/layout/radial1"/>
    <dgm:cxn modelId="{865A2E4C-7827-4157-ABFE-39229726E8B7}" type="presOf" srcId="{A5A173F4-EC42-4E53-896E-3A13CE209AF7}" destId="{6999E6B1-FD8D-4DC9-8B9B-C6E98E8E4B32}" srcOrd="0" destOrd="0" presId="urn:microsoft.com/office/officeart/2005/8/layout/radial1"/>
    <dgm:cxn modelId="{93E63E6D-230A-40B6-9B44-7101CA0332AE}" type="presOf" srcId="{653950EB-E560-44C2-B721-B7A5CF687275}" destId="{D63D11AA-BD85-418C-9537-1BC29542A74A}" srcOrd="1" destOrd="0" presId="urn:microsoft.com/office/officeart/2005/8/layout/radial1"/>
    <dgm:cxn modelId="{E32C414F-5922-48CD-8A0B-0A77E4EC9E2C}" srcId="{A5A173F4-EC42-4E53-896E-3A13CE209AF7}" destId="{76E8D607-EC18-4A7C-B089-631A796E22DC}" srcOrd="0" destOrd="0" parTransId="{E54EBFE1-3DC3-4336-A852-546FFF08F58A}" sibTransId="{FEFCA87A-851B-4541-A8F2-1439BD1A9B2E}"/>
    <dgm:cxn modelId="{43A97D50-0FF9-4FD1-B416-92F4748F4932}" type="presOf" srcId="{BCD27A07-9650-4136-A2FC-1E88A6F8B4CF}" destId="{C50BEC2E-9DAD-405F-B17D-7BA77C33CBD0}" srcOrd="1" destOrd="0" presId="urn:microsoft.com/office/officeart/2005/8/layout/radial1"/>
    <dgm:cxn modelId="{91082F98-C517-45D3-A133-1B839BBF63D1}" srcId="{76E8D607-EC18-4A7C-B089-631A796E22DC}" destId="{0B435654-6C2B-4A68-B7AA-8163AA392265}" srcOrd="4" destOrd="0" parTransId="{DBEDA2AD-5C06-480B-AB9D-77AF7658A4B6}" sibTransId="{CA7BD83C-6388-4962-A1A9-ABA77890E9EA}"/>
    <dgm:cxn modelId="{0EEEFA9C-3F67-4CCF-900C-24507496FC70}" type="presOf" srcId="{13725E35-F6E3-449F-BFE7-E57AEC70C9AA}" destId="{5CA767B1-D540-4B0F-BD55-CFE204046489}" srcOrd="0" destOrd="0" presId="urn:microsoft.com/office/officeart/2005/8/layout/radial1"/>
    <dgm:cxn modelId="{8A72D6AA-E7A9-4813-87DB-9A4F73453E2D}" type="presOf" srcId="{DBEDA2AD-5C06-480B-AB9D-77AF7658A4B6}" destId="{E93BC4E3-DBBF-4EC0-A522-CDF16FFB4F5A}" srcOrd="0" destOrd="0" presId="urn:microsoft.com/office/officeart/2005/8/layout/radial1"/>
    <dgm:cxn modelId="{B91B36AB-C540-43BE-8A9B-62E16258814F}" srcId="{76E8D607-EC18-4A7C-B089-631A796E22DC}" destId="{4BDD2BA4-8742-4C12-AC34-8BA79DE1F222}" srcOrd="3" destOrd="0" parTransId="{1ED81731-27D0-419A-94BA-20A93CC52935}" sibTransId="{9D23A0A0-57CE-407B-9222-70837C1D0878}"/>
    <dgm:cxn modelId="{A3B7EEB7-F04B-42C3-A969-2E6FF23BC0F9}" srcId="{76E8D607-EC18-4A7C-B089-631A796E22DC}" destId="{13725E35-F6E3-449F-BFE7-E57AEC70C9AA}" srcOrd="2" destOrd="0" parTransId="{BCD27A07-9650-4136-A2FC-1E88A6F8B4CF}" sibTransId="{4F0B914C-FEA6-438C-8D6D-A661E9D9FF52}"/>
    <dgm:cxn modelId="{6A8AAAD1-5E40-41CD-89B3-0691A8C50B82}" srcId="{76E8D607-EC18-4A7C-B089-631A796E22DC}" destId="{7AB89160-A9B1-4D0B-9738-20D22A9E8BC4}" srcOrd="6" destOrd="0" parTransId="{D1CF82DD-4221-4992-8AAC-2BB89C0071D0}" sibTransId="{8AB1971F-AEF3-4EB6-A9BF-B49B06902409}"/>
    <dgm:cxn modelId="{07DAFED9-65F5-4824-B75B-DE5D74C33AF0}" type="presOf" srcId="{653950EB-E560-44C2-B721-B7A5CF687275}" destId="{B8971E53-EDF2-49A1-8AF3-C4CE12713EFB}" srcOrd="0" destOrd="0" presId="urn:microsoft.com/office/officeart/2005/8/layout/radial1"/>
    <dgm:cxn modelId="{E03549DA-9169-4087-A61D-C19A5EFD00DC}" type="presOf" srcId="{CC4FE912-4EA4-40A3-950C-14067062DC8C}" destId="{C2E6295E-6F13-4D6B-BE84-F24665594FBC}" srcOrd="0" destOrd="0" presId="urn:microsoft.com/office/officeart/2005/8/layout/radial1"/>
    <dgm:cxn modelId="{DEB31FE9-760E-4783-90C5-F05A3C352C6C}" type="presOf" srcId="{D1CF82DD-4221-4992-8AAC-2BB89C0071D0}" destId="{472DE9BB-9C69-44DC-8CF6-C9B99AC83F07}" srcOrd="1" destOrd="0" presId="urn:microsoft.com/office/officeart/2005/8/layout/radial1"/>
    <dgm:cxn modelId="{83717AEA-C19B-4E98-B88F-DBB0327D4B42}" type="presOf" srcId="{6B6104C2-2288-4DB9-9CCA-A9886CA156C6}" destId="{B38CB1DD-9811-4AC1-8551-3B3750ACBD41}" srcOrd="0" destOrd="0" presId="urn:microsoft.com/office/officeart/2005/8/layout/radial1"/>
    <dgm:cxn modelId="{539A2AEC-5E49-477A-8EF3-F0AEB179790C}" type="presOf" srcId="{D1CF82DD-4221-4992-8AAC-2BB89C0071D0}" destId="{D4BF37AF-C813-40FF-A9D2-78360709ED28}" srcOrd="0" destOrd="0" presId="urn:microsoft.com/office/officeart/2005/8/layout/radial1"/>
    <dgm:cxn modelId="{D82626F3-0A21-44BC-908F-2F4D2A929CCD}" type="presOf" srcId="{0B435654-6C2B-4A68-B7AA-8163AA392265}" destId="{4907FDFF-920A-4B43-BDC7-C981C7E23CC7}" srcOrd="0" destOrd="0" presId="urn:microsoft.com/office/officeart/2005/8/layout/radial1"/>
    <dgm:cxn modelId="{FF5322F7-22EA-42BB-A09A-2300C59A01E9}" type="presOf" srcId="{0D91DF4F-C247-4BA1-8C8A-9143331EF29B}" destId="{E8BFEDA9-ADC9-43B5-B216-3AA2D7F11369}" srcOrd="0" destOrd="0" presId="urn:microsoft.com/office/officeart/2005/8/layout/radial1"/>
    <dgm:cxn modelId="{2979A7F9-11DA-4B2A-BF53-E4E38822966E}" srcId="{76E8D607-EC18-4A7C-B089-631A796E22DC}" destId="{6B6104C2-2288-4DB9-9CCA-A9886CA156C6}" srcOrd="0" destOrd="0" parTransId="{FB1FD1FE-AB7A-46D7-87E5-298867DC079C}" sibTransId="{A82545D9-8258-4CB0-B2DC-36A1F4467758}"/>
    <dgm:cxn modelId="{AA5180FA-8693-4151-BE5D-5785343F4ACD}" type="presOf" srcId="{FB1FD1FE-AB7A-46D7-87E5-298867DC079C}" destId="{CFFD460C-37F5-458C-BCB2-89282EF66104}" srcOrd="1" destOrd="0" presId="urn:microsoft.com/office/officeart/2005/8/layout/radial1"/>
    <dgm:cxn modelId="{F3D3CEFC-E297-4A80-B405-4E6354E08473}" srcId="{76E8D607-EC18-4A7C-B089-631A796E22DC}" destId="{0D91DF4F-C247-4BA1-8C8A-9143331EF29B}" srcOrd="5" destOrd="0" parTransId="{653950EB-E560-44C2-B721-B7A5CF687275}" sibTransId="{CE7FB74E-CF35-4BFC-9E70-C04A6BD9B715}"/>
    <dgm:cxn modelId="{62315103-91CC-4643-ACA2-689802750C40}" type="presParOf" srcId="{6999E6B1-FD8D-4DC9-8B9B-C6E98E8E4B32}" destId="{C07E06C2-2FDF-4827-80CB-C23D3587B0C6}" srcOrd="0" destOrd="0" presId="urn:microsoft.com/office/officeart/2005/8/layout/radial1"/>
    <dgm:cxn modelId="{8FB424EC-326D-4F4A-B3A1-8E6863857769}" type="presParOf" srcId="{6999E6B1-FD8D-4DC9-8B9B-C6E98E8E4B32}" destId="{51314AD1-BF2E-4E2D-A8E5-B4D9EC9B6AD2}" srcOrd="1" destOrd="0" presId="urn:microsoft.com/office/officeart/2005/8/layout/radial1"/>
    <dgm:cxn modelId="{0CFDE384-FF72-4008-B0DA-BFD015777121}" type="presParOf" srcId="{51314AD1-BF2E-4E2D-A8E5-B4D9EC9B6AD2}" destId="{CFFD460C-37F5-458C-BCB2-89282EF66104}" srcOrd="0" destOrd="0" presId="urn:microsoft.com/office/officeart/2005/8/layout/radial1"/>
    <dgm:cxn modelId="{384CF3D9-E56E-4623-8E49-84E5CC9654AC}" type="presParOf" srcId="{6999E6B1-FD8D-4DC9-8B9B-C6E98E8E4B32}" destId="{B38CB1DD-9811-4AC1-8551-3B3750ACBD41}" srcOrd="2" destOrd="0" presId="urn:microsoft.com/office/officeart/2005/8/layout/radial1"/>
    <dgm:cxn modelId="{48565DC7-FB1F-4893-BDBD-F3BAF9317B6E}" type="presParOf" srcId="{6999E6B1-FD8D-4DC9-8B9B-C6E98E8E4B32}" destId="{C2E6295E-6F13-4D6B-BE84-F24665594FBC}" srcOrd="3" destOrd="0" presId="urn:microsoft.com/office/officeart/2005/8/layout/radial1"/>
    <dgm:cxn modelId="{355E06CB-B5B5-472B-AD5B-AAB7BD9057D8}" type="presParOf" srcId="{C2E6295E-6F13-4D6B-BE84-F24665594FBC}" destId="{251AF25E-0760-40FC-80FF-747E4C8721F5}" srcOrd="0" destOrd="0" presId="urn:microsoft.com/office/officeart/2005/8/layout/radial1"/>
    <dgm:cxn modelId="{2F1CC03D-328A-4F5D-A2BB-9BDFDBA6BBE9}" type="presParOf" srcId="{6999E6B1-FD8D-4DC9-8B9B-C6E98E8E4B32}" destId="{D4BDE6AA-E76F-4BC5-A5A7-5B69DFA1830C}" srcOrd="4" destOrd="0" presId="urn:microsoft.com/office/officeart/2005/8/layout/radial1"/>
    <dgm:cxn modelId="{32ADA7DA-5F4B-4E57-BB1C-8C17C318206A}" type="presParOf" srcId="{6999E6B1-FD8D-4DC9-8B9B-C6E98E8E4B32}" destId="{23DD3E19-A1E8-41EE-BA30-C2D393C6041F}" srcOrd="5" destOrd="0" presId="urn:microsoft.com/office/officeart/2005/8/layout/radial1"/>
    <dgm:cxn modelId="{F2F1087C-7603-4897-824B-7CC8085CF552}" type="presParOf" srcId="{23DD3E19-A1E8-41EE-BA30-C2D393C6041F}" destId="{C50BEC2E-9DAD-405F-B17D-7BA77C33CBD0}" srcOrd="0" destOrd="0" presId="urn:microsoft.com/office/officeart/2005/8/layout/radial1"/>
    <dgm:cxn modelId="{4000CC51-8FDD-4AC2-A7A9-AFE814B8F1FB}" type="presParOf" srcId="{6999E6B1-FD8D-4DC9-8B9B-C6E98E8E4B32}" destId="{5CA767B1-D540-4B0F-BD55-CFE204046489}" srcOrd="6" destOrd="0" presId="urn:microsoft.com/office/officeart/2005/8/layout/radial1"/>
    <dgm:cxn modelId="{88138BE0-731B-4EF0-9CFB-F274EBDEA5A2}" type="presParOf" srcId="{6999E6B1-FD8D-4DC9-8B9B-C6E98E8E4B32}" destId="{D25635FD-C51D-413D-AA3B-5642B4B20482}" srcOrd="7" destOrd="0" presId="urn:microsoft.com/office/officeart/2005/8/layout/radial1"/>
    <dgm:cxn modelId="{CD59B745-3DA0-4D9C-A729-22B89F52F87A}" type="presParOf" srcId="{D25635FD-C51D-413D-AA3B-5642B4B20482}" destId="{29CDCD0B-807C-415F-83AC-8173AE1B1B0F}" srcOrd="0" destOrd="0" presId="urn:microsoft.com/office/officeart/2005/8/layout/radial1"/>
    <dgm:cxn modelId="{2B3BC617-B9B0-458B-9430-D70818020491}" type="presParOf" srcId="{6999E6B1-FD8D-4DC9-8B9B-C6E98E8E4B32}" destId="{A7D6A1FE-3113-4670-946E-6680B7C4051F}" srcOrd="8" destOrd="0" presId="urn:microsoft.com/office/officeart/2005/8/layout/radial1"/>
    <dgm:cxn modelId="{7EB8A060-6459-4FC5-B4D6-0ED312B85EB8}" type="presParOf" srcId="{6999E6B1-FD8D-4DC9-8B9B-C6E98E8E4B32}" destId="{E93BC4E3-DBBF-4EC0-A522-CDF16FFB4F5A}" srcOrd="9" destOrd="0" presId="urn:microsoft.com/office/officeart/2005/8/layout/radial1"/>
    <dgm:cxn modelId="{D125457E-A1BE-4261-85E8-9D63C972F989}" type="presParOf" srcId="{E93BC4E3-DBBF-4EC0-A522-CDF16FFB4F5A}" destId="{AB1CDBB6-D292-4A4A-A193-C037EF4CFFB8}" srcOrd="0" destOrd="0" presId="urn:microsoft.com/office/officeart/2005/8/layout/radial1"/>
    <dgm:cxn modelId="{157B8CCA-AA31-43CC-AFD6-D9DE8702E17D}" type="presParOf" srcId="{6999E6B1-FD8D-4DC9-8B9B-C6E98E8E4B32}" destId="{4907FDFF-920A-4B43-BDC7-C981C7E23CC7}" srcOrd="10" destOrd="0" presId="urn:microsoft.com/office/officeart/2005/8/layout/radial1"/>
    <dgm:cxn modelId="{6742C706-BD50-4B6E-AC77-745A10C4B9F3}" type="presParOf" srcId="{6999E6B1-FD8D-4DC9-8B9B-C6E98E8E4B32}" destId="{B8971E53-EDF2-49A1-8AF3-C4CE12713EFB}" srcOrd="11" destOrd="0" presId="urn:microsoft.com/office/officeart/2005/8/layout/radial1"/>
    <dgm:cxn modelId="{84EEF8FF-FDBB-40E9-8EE6-BA64A26D278C}" type="presParOf" srcId="{B8971E53-EDF2-49A1-8AF3-C4CE12713EFB}" destId="{D63D11AA-BD85-418C-9537-1BC29542A74A}" srcOrd="0" destOrd="0" presId="urn:microsoft.com/office/officeart/2005/8/layout/radial1"/>
    <dgm:cxn modelId="{BB6FB4E5-ED27-450D-AC1E-EDE762AF7482}" type="presParOf" srcId="{6999E6B1-FD8D-4DC9-8B9B-C6E98E8E4B32}" destId="{E8BFEDA9-ADC9-43B5-B216-3AA2D7F11369}" srcOrd="12" destOrd="0" presId="urn:microsoft.com/office/officeart/2005/8/layout/radial1"/>
    <dgm:cxn modelId="{FBDD4E86-B658-44F2-8A1A-D15D0F4F0129}" type="presParOf" srcId="{6999E6B1-FD8D-4DC9-8B9B-C6E98E8E4B32}" destId="{D4BF37AF-C813-40FF-A9D2-78360709ED28}" srcOrd="13" destOrd="0" presId="urn:microsoft.com/office/officeart/2005/8/layout/radial1"/>
    <dgm:cxn modelId="{871037A0-F0EB-45CA-ABEA-12F993732D8B}" type="presParOf" srcId="{D4BF37AF-C813-40FF-A9D2-78360709ED28}" destId="{472DE9BB-9C69-44DC-8CF6-C9B99AC83F07}" srcOrd="0" destOrd="0" presId="urn:microsoft.com/office/officeart/2005/8/layout/radial1"/>
    <dgm:cxn modelId="{9CA5D212-77A2-49BF-A23C-7F4E6A84F369}" type="presParOf" srcId="{6999E6B1-FD8D-4DC9-8B9B-C6E98E8E4B32}" destId="{0E6851A8-9137-4BE2-90D0-0F24F6EFDA8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E06C2-2FDF-4827-80CB-C23D3587B0C6}">
      <dsp:nvSpPr>
        <dsp:cNvPr id="0" name=""/>
        <dsp:cNvSpPr/>
      </dsp:nvSpPr>
      <dsp:spPr>
        <a:xfrm>
          <a:off x="3914622" y="1956670"/>
          <a:ext cx="1640564" cy="1503855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Virtuelle Lerntheke </a:t>
          </a:r>
        </a:p>
      </dsp:txBody>
      <dsp:txXfrm>
        <a:off x="4154877" y="2176904"/>
        <a:ext cx="1160054" cy="1063387"/>
      </dsp:txXfrm>
    </dsp:sp>
    <dsp:sp modelId="{51314AD1-BF2E-4E2D-A8E5-B4D9EC9B6AD2}">
      <dsp:nvSpPr>
        <dsp:cNvPr id="0" name=""/>
        <dsp:cNvSpPr/>
      </dsp:nvSpPr>
      <dsp:spPr>
        <a:xfrm rot="16200000">
          <a:off x="4459971" y="1669049"/>
          <a:ext cx="549865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549865" y="12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721157" y="1667990"/>
        <a:ext cx="27493" cy="27493"/>
      </dsp:txXfrm>
    </dsp:sp>
    <dsp:sp modelId="{B38CB1DD-9811-4AC1-8551-3B3750ACBD41}">
      <dsp:nvSpPr>
        <dsp:cNvPr id="0" name=""/>
        <dsp:cNvSpPr/>
      </dsp:nvSpPr>
      <dsp:spPr>
        <a:xfrm>
          <a:off x="4032854" y="2704"/>
          <a:ext cx="1404100" cy="1404100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WBT Wissen-</a:t>
          </a:r>
          <a:r>
            <a:rPr lang="de-DE" sz="1300" b="1" kern="1200" dirty="0" err="1"/>
            <a:t>schaftliches</a:t>
          </a:r>
          <a:r>
            <a:rPr lang="de-DE" sz="1300" b="1" kern="1200" dirty="0"/>
            <a:t> Arbeiten </a:t>
          </a:r>
        </a:p>
      </dsp:txBody>
      <dsp:txXfrm>
        <a:off x="4238480" y="208330"/>
        <a:ext cx="992848" cy="992848"/>
      </dsp:txXfrm>
    </dsp:sp>
    <dsp:sp modelId="{C2E6295E-6F13-4D6B-BE84-F24665594FBC}">
      <dsp:nvSpPr>
        <dsp:cNvPr id="0" name=""/>
        <dsp:cNvSpPr/>
      </dsp:nvSpPr>
      <dsp:spPr>
        <a:xfrm rot="19285714">
          <a:off x="5294345" y="2032555"/>
          <a:ext cx="544758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544758" y="12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5553106" y="2031624"/>
        <a:ext cx="27237" cy="27237"/>
      </dsp:txXfrm>
    </dsp:sp>
    <dsp:sp modelId="{D4BDE6AA-E76F-4BC5-A5A7-5B69DFA1830C}">
      <dsp:nvSpPr>
        <dsp:cNvPr id="0" name=""/>
        <dsp:cNvSpPr/>
      </dsp:nvSpPr>
      <dsp:spPr>
        <a:xfrm>
          <a:off x="5634046" y="791696"/>
          <a:ext cx="1335051" cy="1335051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Mahara Portfolio</a:t>
          </a:r>
        </a:p>
      </dsp:txBody>
      <dsp:txXfrm>
        <a:off x="5829560" y="987210"/>
        <a:ext cx="944023" cy="944023"/>
      </dsp:txXfrm>
    </dsp:sp>
    <dsp:sp modelId="{23DD3E19-A1E8-41EE-BA30-C2D393C6041F}">
      <dsp:nvSpPr>
        <dsp:cNvPr id="0" name=""/>
        <dsp:cNvSpPr/>
      </dsp:nvSpPr>
      <dsp:spPr>
        <a:xfrm rot="771429">
          <a:off x="5524366" y="2935427"/>
          <a:ext cx="519868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519868" y="12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5771304" y="2935119"/>
        <a:ext cx="25993" cy="25993"/>
      </dsp:txXfrm>
    </dsp:sp>
    <dsp:sp modelId="{5CA767B1-D540-4B0F-BD55-CFE204046489}">
      <dsp:nvSpPr>
        <dsp:cNvPr id="0" name=""/>
        <dsp:cNvSpPr/>
      </dsp:nvSpPr>
      <dsp:spPr>
        <a:xfrm>
          <a:off x="6020981" y="2486969"/>
          <a:ext cx="1335051" cy="1335051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LV Entdecken mentaler Fähigkeiten</a:t>
          </a:r>
        </a:p>
      </dsp:txBody>
      <dsp:txXfrm>
        <a:off x="6216495" y="2682483"/>
        <a:ext cx="944023" cy="944023"/>
      </dsp:txXfrm>
    </dsp:sp>
    <dsp:sp modelId="{D25635FD-C51D-413D-AA3B-5642B4B20482}">
      <dsp:nvSpPr>
        <dsp:cNvPr id="0" name=""/>
        <dsp:cNvSpPr/>
      </dsp:nvSpPr>
      <dsp:spPr>
        <a:xfrm rot="3857143">
          <a:off x="4904029" y="3641842"/>
          <a:ext cx="572824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572824" y="12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5176120" y="3640209"/>
        <a:ext cx="28641" cy="28641"/>
      </dsp:txXfrm>
    </dsp:sp>
    <dsp:sp modelId="{A7D6A1FE-3113-4670-946E-6680B7C4051F}">
      <dsp:nvSpPr>
        <dsp:cNvPr id="0" name=""/>
        <dsp:cNvSpPr/>
      </dsp:nvSpPr>
      <dsp:spPr>
        <a:xfrm>
          <a:off x="4936813" y="3846473"/>
          <a:ext cx="1335051" cy="1335051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 err="1"/>
            <a:t>Augmented</a:t>
          </a:r>
          <a:r>
            <a:rPr lang="de-DE" sz="1300" b="1" kern="1200" dirty="0"/>
            <a:t> Reality (AR)</a:t>
          </a:r>
        </a:p>
      </dsp:txBody>
      <dsp:txXfrm>
        <a:off x="5132327" y="4041987"/>
        <a:ext cx="944023" cy="944023"/>
      </dsp:txXfrm>
    </dsp:sp>
    <dsp:sp modelId="{E93BC4E3-DBBF-4EC0-A522-CDF16FFB4F5A}">
      <dsp:nvSpPr>
        <dsp:cNvPr id="0" name=""/>
        <dsp:cNvSpPr/>
      </dsp:nvSpPr>
      <dsp:spPr>
        <a:xfrm rot="6942857">
          <a:off x="3992955" y="3641842"/>
          <a:ext cx="572824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572824" y="12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4265046" y="3640209"/>
        <a:ext cx="28641" cy="28641"/>
      </dsp:txXfrm>
    </dsp:sp>
    <dsp:sp modelId="{4907FDFF-920A-4B43-BDC7-C981C7E23CC7}">
      <dsp:nvSpPr>
        <dsp:cNvPr id="0" name=""/>
        <dsp:cNvSpPr/>
      </dsp:nvSpPr>
      <dsp:spPr>
        <a:xfrm>
          <a:off x="3197943" y="3846473"/>
          <a:ext cx="1335051" cy="1335051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 err="1"/>
            <a:t>Serious</a:t>
          </a:r>
          <a:r>
            <a:rPr lang="de-DE" sz="1300" b="1" kern="1200" dirty="0"/>
            <a:t> Games</a:t>
          </a:r>
        </a:p>
      </dsp:txBody>
      <dsp:txXfrm>
        <a:off x="3393457" y="4041987"/>
        <a:ext cx="944023" cy="944023"/>
      </dsp:txXfrm>
    </dsp:sp>
    <dsp:sp modelId="{B8971E53-EDF2-49A1-8AF3-C4CE12713EFB}">
      <dsp:nvSpPr>
        <dsp:cNvPr id="0" name=""/>
        <dsp:cNvSpPr/>
      </dsp:nvSpPr>
      <dsp:spPr>
        <a:xfrm rot="10028571">
          <a:off x="3425573" y="2935427"/>
          <a:ext cx="519868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519868" y="12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3672511" y="2935119"/>
        <a:ext cx="25993" cy="25993"/>
      </dsp:txXfrm>
    </dsp:sp>
    <dsp:sp modelId="{E8BFEDA9-ADC9-43B5-B216-3AA2D7F11369}">
      <dsp:nvSpPr>
        <dsp:cNvPr id="0" name=""/>
        <dsp:cNvSpPr/>
      </dsp:nvSpPr>
      <dsp:spPr>
        <a:xfrm>
          <a:off x="2113775" y="2486969"/>
          <a:ext cx="1335051" cy="1335051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Quiz</a:t>
          </a:r>
        </a:p>
      </dsp:txBody>
      <dsp:txXfrm>
        <a:off x="2309289" y="2682483"/>
        <a:ext cx="944023" cy="944023"/>
      </dsp:txXfrm>
    </dsp:sp>
    <dsp:sp modelId="{D4BF37AF-C813-40FF-A9D2-78360709ED28}">
      <dsp:nvSpPr>
        <dsp:cNvPr id="0" name=""/>
        <dsp:cNvSpPr/>
      </dsp:nvSpPr>
      <dsp:spPr>
        <a:xfrm rot="13114286">
          <a:off x="3630704" y="2032555"/>
          <a:ext cx="544758" cy="25376"/>
        </a:xfrm>
        <a:custGeom>
          <a:avLst/>
          <a:gdLst/>
          <a:ahLst/>
          <a:cxnLst/>
          <a:rect l="0" t="0" r="0" b="0"/>
          <a:pathLst>
            <a:path>
              <a:moveTo>
                <a:pt x="0" y="12688"/>
              </a:moveTo>
              <a:lnTo>
                <a:pt x="544758" y="12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3889464" y="2031624"/>
        <a:ext cx="27237" cy="27237"/>
      </dsp:txXfrm>
    </dsp:sp>
    <dsp:sp modelId="{0E6851A8-9137-4BE2-90D0-0F24F6EFDA8D}">
      <dsp:nvSpPr>
        <dsp:cNvPr id="0" name=""/>
        <dsp:cNvSpPr/>
      </dsp:nvSpPr>
      <dsp:spPr>
        <a:xfrm>
          <a:off x="2500710" y="791696"/>
          <a:ext cx="1335051" cy="1335051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MOOC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 err="1"/>
            <a:t>Pragress</a:t>
          </a:r>
          <a:r>
            <a:rPr lang="de-DE" sz="1300" kern="1200" dirty="0"/>
            <a:t> + </a:t>
          </a:r>
          <a:r>
            <a:rPr lang="de-DE" sz="1300" kern="1200" dirty="0" err="1"/>
            <a:t>Communi</a:t>
          </a:r>
          <a:r>
            <a:rPr lang="de-DE" sz="1300" kern="1200" dirty="0"/>
            <a:t>-care</a:t>
          </a:r>
        </a:p>
      </dsp:txBody>
      <dsp:txXfrm>
        <a:off x="2696224" y="987210"/>
        <a:ext cx="944023" cy="944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1509B26-7579-4443-AB4F-65821A2955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9" tIns="45639" rIns="91279" bIns="45639" numCol="1" anchor="t" anchorCtr="0" compatLnSpc="1">
            <a:prstTxWarp prst="textNoShape">
              <a:avLst/>
            </a:prstTxWarp>
          </a:bodyPr>
          <a:lstStyle>
            <a:lvl1pPr defTabSz="913434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9E45278-7111-4AB7-A21B-DB68AC0194C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860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9" tIns="45639" rIns="91279" bIns="45639" numCol="1" anchor="t" anchorCtr="0" compatLnSpc="1">
            <a:prstTxWarp prst="textNoShape">
              <a:avLst/>
            </a:prstTxWarp>
          </a:bodyPr>
          <a:lstStyle>
            <a:lvl1pPr algn="r" defTabSz="913434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7C29303-0C93-4222-BD75-B112971B6B2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860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9" tIns="45639" rIns="91279" bIns="45639" numCol="1" anchor="b" anchorCtr="0" compatLnSpc="1">
            <a:prstTxWarp prst="textNoShape">
              <a:avLst/>
            </a:prstTxWarp>
          </a:bodyPr>
          <a:lstStyle>
            <a:lvl1pPr defTabSz="913434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C759A66-C4EF-40A2-9DC2-150582289EA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09113"/>
            <a:ext cx="28860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9" tIns="45639" rIns="91279" bIns="4563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DD05536C-F432-4E61-96BC-786F64673C7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FB54A5C-7EFF-4B79-B308-8A9366B755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9" tIns="45639" rIns="91279" bIns="45639" numCol="1" anchor="t" anchorCtr="0" compatLnSpc="1">
            <a:prstTxWarp prst="textNoShape">
              <a:avLst/>
            </a:prstTxWarp>
          </a:bodyPr>
          <a:lstStyle>
            <a:lvl1pPr defTabSz="913434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22A3C5E-7247-4E8C-90C5-94942F547D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60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9" tIns="45639" rIns="91279" bIns="45639" numCol="1" anchor="t" anchorCtr="0" compatLnSpc="1">
            <a:prstTxWarp prst="textNoShape">
              <a:avLst/>
            </a:prstTxWarp>
          </a:bodyPr>
          <a:lstStyle>
            <a:lvl1pPr algn="r" defTabSz="913434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4753AB6-A430-4629-984C-C7AB175DA68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9288" y="742950"/>
            <a:ext cx="536416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8773858-7AAC-4DA3-985B-CEA8BC58D7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05350"/>
            <a:ext cx="488791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9" tIns="45639" rIns="91279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5A7D88F-E098-4B11-B92F-2C6DF67276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8860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9" tIns="45639" rIns="91279" bIns="45639" numCol="1" anchor="b" anchorCtr="0" compatLnSpc="1">
            <a:prstTxWarp prst="textNoShape">
              <a:avLst/>
            </a:prstTxWarp>
          </a:bodyPr>
          <a:lstStyle>
            <a:lvl1pPr defTabSz="913434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E46F19E-8EAD-4318-AD06-2E28889AC6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09113"/>
            <a:ext cx="28860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9" tIns="45639" rIns="91279" bIns="4563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B05CDED9-5171-4349-AE55-C7E2807C688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389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5C6971">
                    <a:lumMod val="50000"/>
                  </a:srgbClr>
                </a:solidFill>
                <a:latin typeface="Arial"/>
              </a:rPr>
              <a:t>Education Competence Network (</a:t>
            </a:r>
            <a:r>
              <a:rPr lang="de-DE" sz="1200" dirty="0" err="1">
                <a:solidFill>
                  <a:srgbClr val="5C6971">
                    <a:lumMod val="50000"/>
                  </a:srgbClr>
                </a:solidFill>
                <a:latin typeface="Arial"/>
              </a:rPr>
              <a:t>EdCoN</a:t>
            </a:r>
            <a:r>
              <a:rPr lang="de-DE" sz="1200" dirty="0">
                <a:solidFill>
                  <a:srgbClr val="5C6971">
                    <a:lumMod val="50000"/>
                  </a:srgbClr>
                </a:solidFill>
                <a:latin typeface="Arial"/>
              </a:rPr>
              <a:t>): DHBW-weites Netzwerk von 10  Kompetenzzentren zur digitalen Lehre und digitalem Lehrsupport</a:t>
            </a:r>
          </a:p>
          <a:p>
            <a:endParaRPr lang="de-DE" dirty="0"/>
          </a:p>
          <a:p>
            <a:r>
              <a:rPr lang="de-DE" dirty="0"/>
              <a:t>Das </a:t>
            </a:r>
            <a:r>
              <a:rPr lang="de-DE" dirty="0" err="1"/>
              <a:t>EdCoN</a:t>
            </a:r>
            <a:r>
              <a:rPr lang="de-DE" dirty="0"/>
              <a:t> Netzwerk bündelt DHBW-weit Expertise zu digitaler Lehre und Lehrsupport aus 10 ECCs</a:t>
            </a:r>
          </a:p>
          <a:p>
            <a:endParaRPr lang="de-DE" dirty="0"/>
          </a:p>
          <a:p>
            <a:pPr defTabSz="7389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FFFFFF"/>
                </a:solidFill>
                <a:latin typeface="Arial"/>
              </a:rPr>
              <a:t>Education Competence Center (ECC) =  Kompetenzzentrum an einem DHBW Standort  für ein Thema der digitalen Lehre &amp; Lehrsupport</a:t>
            </a:r>
          </a:p>
          <a:p>
            <a:pPr defTabSz="738924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200" dirty="0">
              <a:solidFill>
                <a:srgbClr val="FFFFFF"/>
              </a:solidFill>
              <a:latin typeface="Arial"/>
            </a:endParaRPr>
          </a:p>
          <a:p>
            <a:pPr defTabSz="7389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FFFFFF"/>
                </a:solidFill>
                <a:latin typeface="Arial"/>
              </a:rPr>
              <a:t>Struktur:  (Professorale*r) </a:t>
            </a:r>
            <a:r>
              <a:rPr lang="de-DE" sz="1200" dirty="0" err="1">
                <a:solidFill>
                  <a:srgbClr val="FFFFFF"/>
                </a:solidFill>
                <a:latin typeface="Arial"/>
              </a:rPr>
              <a:t>Themenpat</a:t>
            </a:r>
            <a:r>
              <a:rPr lang="de-DE" sz="1200" dirty="0">
                <a:solidFill>
                  <a:srgbClr val="FFFFFF"/>
                </a:solidFill>
                <a:latin typeface="Arial"/>
              </a:rPr>
              <a:t>*in; 1 Stelle </a:t>
            </a:r>
            <a:r>
              <a:rPr lang="de-DE" sz="1200" dirty="0" err="1">
                <a:solidFill>
                  <a:srgbClr val="FFFFFF"/>
                </a:solidFill>
                <a:latin typeface="Arial"/>
              </a:rPr>
              <a:t>Wissensch</a:t>
            </a:r>
            <a:r>
              <a:rPr lang="de-DE" sz="1200" dirty="0">
                <a:solidFill>
                  <a:srgbClr val="FFFFFF"/>
                </a:solidFill>
                <a:latin typeface="Arial"/>
              </a:rPr>
              <a:t>. Mitarbeiter*in; 0,5 Stelle ESC-Link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DED9-5171-4349-AE55-C7E2807C688C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9095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Laufzeit: 01.08.2021 - 31.07.2024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zukunftsweisende Lehre in dualen Studiengängen soll entwickelt werden durch die Entstehung von zehn Lehr-Lern-Laboren (Education Competence Center)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DED9-5171-4349-AE55-C7E2807C688C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526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DED9-5171-4349-AE55-C7E2807C688C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315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Kompetenzzentrum in Stuttgart am Studienzentrum Gesundheitswissenschaften &amp; </a:t>
            </a:r>
            <a:r>
              <a:rPr lang="de-DE" dirty="0" err="1"/>
              <a:t>Managment</a:t>
            </a:r>
            <a:endParaRPr lang="de-DE" dirty="0"/>
          </a:p>
          <a:p>
            <a:r>
              <a:rPr lang="de-DE" dirty="0"/>
              <a:t>Thema: Virtuelle Lerntheke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  <a:t>Ziel ist die Entwicklung einer virtuellen Lerntheke, die unterschiedliche, kooperative Lehr/Lern-Arrangements anbietet. Die virtuelle Lerntheke umfasst dabei ein Portfolio mit</a:t>
            </a:r>
            <a:b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</a:b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  <a:t>unterschiedlichen Inhalten, die virtuell abgebildet werden können, wie bspw.</a:t>
            </a:r>
            <a:b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</a:b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  <a:t>VR/AR/Patientensimulationen,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  <a:t>Inverted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  <a:t> Teaching-/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  <a:t>Flipped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  <a:t> Classroom-Szenarien, WBT für</a:t>
            </a:r>
            <a:b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</a:b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  <a:t>wissenschaftliches Arbeiten, Videos/Podcasts/MOOC oder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  <a:t>Serious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  <a:t> Games und ist geeignet,</a:t>
            </a:r>
            <a:b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</a:b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  <a:t>die Motivation von Studierenden im Gesundheitsbereich zur persönlichen und fachlichen</a:t>
            </a:r>
            <a:b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</a:b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  <a:t>(Weiter-)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  <a:t>entwicklung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rPr>
              <a:t> zu erhalten und relevante Kompetenzen zu fördern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DED9-5171-4349-AE55-C7E2807C688C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705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sym typeface="Wingdings" panose="05000000000000000000" pitchFamily="2" charset="2"/>
              </a:rPr>
              <a:t> </a:t>
            </a:r>
            <a:r>
              <a:rPr lang="de-DE" sz="1200" dirty="0"/>
              <a:t>Nutzung von Synergieeffekten im State University-System durch Einsatz gemeinsam genutzter Prozesse und digitaler Medien in Studium und Lehre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DED9-5171-4349-AE55-C7E2807C688C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1106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Nutzung von Mozilla Hubs als virtuelle Lerntheke:</a:t>
            </a:r>
          </a:p>
          <a:p>
            <a:pPr marL="171450" indent="-171450">
              <a:buFontTx/>
              <a:buChar char="-"/>
            </a:pPr>
            <a:r>
              <a:rPr lang="de-DE" dirty="0"/>
              <a:t>Verschiedene Lernmaterialien werden dargestellt</a:t>
            </a:r>
          </a:p>
          <a:p>
            <a:pPr marL="171450" indent="-171450">
              <a:buFontTx/>
              <a:buChar char="-"/>
            </a:pPr>
            <a:r>
              <a:rPr lang="de-DE" dirty="0"/>
              <a:t>Raum zur Begegnung + Diskussion</a:t>
            </a:r>
          </a:p>
          <a:p>
            <a:pPr marL="171450" indent="-171450">
              <a:buFontTx/>
              <a:buChar char="-"/>
            </a:pPr>
            <a:r>
              <a:rPr lang="de-DE" dirty="0"/>
              <a:t>Technische Verwendung über Browser oder VR-Brille möglich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DED9-5171-4349-AE55-C7E2807C688C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1019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389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kern="1200" dirty="0">
                <a:solidFill>
                  <a:srgbClr val="5C6971"/>
                </a:solidFill>
                <a:latin typeface="Arial"/>
                <a:ea typeface="MS PGothic" pitchFamily="34" charset="-128"/>
                <a:cs typeface="+mn-cs"/>
              </a:rPr>
              <a:t>Vorgesehen sind virtuelle Lerntheken im  Sinne von Lernräumen für Gesundheitsstudiengänge zu entwickeln,  zu erproben, zu evaluieren und  DHBW-weit zu verankern.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DED9-5171-4349-AE55-C7E2807C688C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9527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AR-App Holopatient:</a:t>
            </a:r>
          </a:p>
          <a:p>
            <a:r>
              <a:rPr lang="de-DE" dirty="0"/>
              <a:t>Mit </a:t>
            </a:r>
            <a:r>
              <a:rPr lang="de-DE" dirty="0" err="1"/>
              <a:t>Hololens</a:t>
            </a:r>
            <a:r>
              <a:rPr lang="de-DE" dirty="0"/>
              <a:t> oder auch mit dem Handy nutzbar (remote Unterricht in Pandemiezeiten)</a:t>
            </a:r>
          </a:p>
          <a:p>
            <a:r>
              <a:rPr lang="de-DE" dirty="0"/>
              <a:t>Patient*innen mit einem Krankheitsbild in verschiedenen Progressionsstufen werden gezeigt; Studierende können Patient*innen-Beobachtungen durchführen und pflegerische Vorgehen besprechen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DED9-5171-4349-AE55-C7E2807C688C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5708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DED9-5171-4349-AE55-C7E2807C688C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3335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wmf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Streifen_Titelmaster">
            <a:extLst>
              <a:ext uri="{FF2B5EF4-FFF2-40B4-BE49-F238E27FC236}">
                <a16:creationId xmlns:a16="http://schemas.microsoft.com/office/drawing/2014/main" id="{0B117DD3-E040-417A-B2FD-4686FCEFBA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9060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4">
            <a:extLst>
              <a:ext uri="{FF2B5EF4-FFF2-40B4-BE49-F238E27FC236}">
                <a16:creationId xmlns:a16="http://schemas.microsoft.com/office/drawing/2014/main" id="{7A384E91-B204-42E6-98E7-8CB5B9A48D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434013"/>
            <a:ext cx="9906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7367" tIns="33683" rIns="67367" bIns="33683">
            <a:spAutoFit/>
          </a:bodyPr>
          <a:lstStyle>
            <a:lvl1pPr defTabSz="6731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6731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6731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6731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6731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de-DE" altLang="de-DE" sz="2000" b="1">
                <a:solidFill>
                  <a:schemeClr val="bg1"/>
                </a:solidFill>
              </a:rPr>
              <a:t>www.dhbw.de 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6001D17C-90B0-4CA2-9452-F2EBBD6683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38400" y="4267200"/>
            <a:ext cx="352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>
              <a:defRPr/>
            </a:pPr>
            <a:endParaRPr lang="de-DE"/>
          </a:p>
        </p:txBody>
      </p:sp>
      <p:pic>
        <p:nvPicPr>
          <p:cNvPr id="5" name="Picture 41" descr="DHBW_e_allg_46mm_rgb_300">
            <a:extLst>
              <a:ext uri="{FF2B5EF4-FFF2-40B4-BE49-F238E27FC236}">
                <a16:creationId xmlns:a16="http://schemas.microsoft.com/office/drawing/2014/main" id="{4484916E-C06E-45AF-B74E-35D4E53BDB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14288"/>
            <a:ext cx="3024188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53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9A806E-8F6C-4795-898F-A2913900F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D92DA-3042-42F7-B217-4C03EA6D8E16}" type="datetime1">
              <a:rPr lang="de-DE"/>
              <a:pPr>
                <a:defRPr/>
              </a:pPr>
              <a:t>18.07.2022</a:t>
            </a:fld>
            <a:endParaRPr lang="de-DE" sz="14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E1441C-71BE-478B-9C88-B5FC1446AA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D673B-D807-4F3C-9C05-42A086D2F02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286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2800" y="1447800"/>
            <a:ext cx="2133600" cy="4648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0" y="1447800"/>
            <a:ext cx="6248400" cy="46482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8683FA-E280-4810-AA9C-244D462808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1E442-0DEC-478B-8165-F705293AD671}" type="datetime1">
              <a:rPr lang="de-DE"/>
              <a:pPr>
                <a:defRPr/>
              </a:pPr>
              <a:t>18.07.2022</a:t>
            </a:fld>
            <a:endParaRPr lang="de-DE" sz="14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B21082-3F86-4B55-A1C5-5DBD0DD232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3CE55-1EED-4EC9-99AD-B88171B7812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942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8534400" cy="838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62000" y="2438400"/>
            <a:ext cx="8534400" cy="1752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62000" y="4343400"/>
            <a:ext cx="8534400" cy="1752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182801-4BF3-4644-A0EA-7601473934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0BEC2-5757-4501-8FC0-C42D3F1DA62D}" type="datetime1">
              <a:rPr lang="de-DE"/>
              <a:pPr>
                <a:defRPr/>
              </a:pPr>
              <a:t>18.07.2022</a:t>
            </a:fld>
            <a:endParaRPr lang="de-DE" sz="14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36BFD4-C2E8-436D-955C-E97483F057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0669B-9CCA-4F2C-96DE-7F215C1B1C4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58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8534400" cy="838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762000" y="2438400"/>
            <a:ext cx="8534400" cy="36576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92B8CD-D287-4085-972C-BE6C9E691B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9CC49-10A9-4CBF-9CFB-A9738CCDB097}" type="datetime1">
              <a:rPr lang="de-DE"/>
              <a:pPr>
                <a:defRPr/>
              </a:pPr>
              <a:t>18.07.2022</a:t>
            </a:fld>
            <a:endParaRPr lang="de-DE" sz="14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45C354-F52E-422E-A2E8-9346CD2D07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50BFC-18F2-4D51-9332-5F8459AA167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546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(Störer 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C480-2F3C-41F2-BFA7-078CCFDDAE0A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611808" y="2123585"/>
            <a:ext cx="8681618" cy="36711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Aufzählungspunkt oder Inhalt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2577" y="5938735"/>
            <a:ext cx="8682431" cy="287933"/>
          </a:xfrm>
        </p:spPr>
        <p:txBody>
          <a:bodyPr anchor="b" anchorCtr="0"/>
          <a:lstStyle>
            <a:lvl1pPr marL="41642" indent="-4164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6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Fußnote etc. einfügen // für Quellenangabe (bzw. ohne Sternchen): Start // Absatz // Listenebene erhöhen/verringern</a:t>
            </a:r>
          </a:p>
        </p:txBody>
      </p:sp>
      <p:sp>
        <p:nvSpPr>
          <p:cNvPr id="10" name="Textplatzhalter 14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760555" y="4533510"/>
            <a:ext cx="1667467" cy="2051525"/>
          </a:xfrm>
          <a:prstGeom prst="ellipse">
            <a:avLst/>
          </a:prstGeom>
          <a:solidFill>
            <a:schemeClr val="accent2"/>
          </a:solidFill>
          <a:effectLst>
            <a:innerShdw blurRad="1270000">
              <a:prstClr val="black">
                <a:alpha val="15000"/>
              </a:prstClr>
            </a:innerShdw>
          </a:effectLst>
        </p:spPr>
        <p:txBody>
          <a:bodyPr wrap="none" lIns="0" tIns="0" bIns="0" anchor="ctr" anchorCtr="0"/>
          <a:lstStyle>
            <a:lvl1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baseline="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cap="none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cap="none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cap="none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cap="none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cap="none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cap="none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cap="none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cap="none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Text einfügen</a:t>
            </a:r>
            <a:br>
              <a:rPr lang="de-DE"/>
            </a:br>
            <a:r>
              <a:rPr lang="de-DE"/>
              <a:t>(Umbrüche </a:t>
            </a:r>
            <a:br>
              <a:rPr lang="de-DE"/>
            </a:br>
            <a:r>
              <a:rPr lang="de-DE"/>
              <a:t>passend setzten)</a:t>
            </a:r>
          </a:p>
        </p:txBody>
      </p:sp>
    </p:spTree>
    <p:extLst>
      <p:ext uri="{BB962C8B-B14F-4D97-AF65-F5344CB8AC3E}">
        <p14:creationId xmlns:p14="http://schemas.microsoft.com/office/powerpoint/2010/main" val="377171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E87DA64-40B0-C74A-BF74-2A5F83A30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845191"/>
            <a:ext cx="9905999" cy="5027381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2A23E186-3B9E-9A4D-85F4-C98D69B8C855}"/>
              </a:ext>
            </a:extLst>
          </p:cNvPr>
          <p:cNvSpPr txBox="1"/>
          <p:nvPr userDrawn="1"/>
        </p:nvSpPr>
        <p:spPr>
          <a:xfrm>
            <a:off x="6156673" y="269177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9A92A15F-CC74-C243-915D-5EF669D4E94C}"/>
              </a:ext>
            </a:extLst>
          </p:cNvPr>
          <p:cNvSpPr txBox="1"/>
          <p:nvPr userDrawn="1"/>
        </p:nvSpPr>
        <p:spPr>
          <a:xfrm>
            <a:off x="922280" y="6271547"/>
            <a:ext cx="1462852" cy="3239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894" b="1" u="none" dirty="0">
                <a:solidFill>
                  <a:schemeClr val="accent1"/>
                </a:solidFill>
                <a:latin typeface="+mj-lt"/>
              </a:rPr>
              <a:t>www.</a:t>
            </a:r>
            <a:r>
              <a:rPr lang="de-DE" sz="975" b="1" u="none" dirty="0">
                <a:solidFill>
                  <a:schemeClr val="accent1"/>
                </a:solidFill>
                <a:latin typeface="+mj-lt"/>
              </a:rPr>
              <a:t>dhbw</a:t>
            </a:r>
            <a:r>
              <a:rPr lang="de-DE" sz="894" b="1" u="none" dirty="0">
                <a:solidFill>
                  <a:schemeClr val="accent1"/>
                </a:solidFill>
                <a:latin typeface="+mj-lt"/>
              </a:rPr>
              <a:t>.de</a:t>
            </a:r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353B277-1787-1D46-9E8C-0492925FC81C}"/>
              </a:ext>
            </a:extLst>
          </p:cNvPr>
          <p:cNvSpPr/>
          <p:nvPr userDrawn="1"/>
        </p:nvSpPr>
        <p:spPr>
          <a:xfrm>
            <a:off x="622458" y="1506001"/>
            <a:ext cx="4329898" cy="1923000"/>
          </a:xfrm>
          <a:prstGeom prst="roundRect">
            <a:avLst>
              <a:gd name="adj" fmla="val 2079"/>
            </a:avLst>
          </a:prstGeom>
          <a:solidFill>
            <a:srgbClr val="D1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50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1F442EE-F7B4-3240-9E39-0CB1A17B8FE6}"/>
              </a:ext>
            </a:extLst>
          </p:cNvPr>
          <p:cNvGrpSpPr/>
          <p:nvPr userDrawn="1"/>
        </p:nvGrpSpPr>
        <p:grpSpPr>
          <a:xfrm>
            <a:off x="-1897511" y="-467100"/>
            <a:ext cx="9014961" cy="7792198"/>
            <a:chOff x="-1908000" y="-468000"/>
            <a:chExt cx="9017849" cy="7794001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B45AF984-4B37-8C4B-911F-EF6E08CF4399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791225" cy="360000"/>
              <a:chOff x="612775" y="-468000"/>
              <a:chExt cx="791225" cy="360000"/>
            </a:xfrm>
          </p:grpSpPr>
          <p:cxnSp>
            <p:nvCxnSpPr>
              <p:cNvPr id="33" name="Gerade Verbindung 32">
                <a:extLst>
                  <a:ext uri="{FF2B5EF4-FFF2-40B4-BE49-F238E27FC236}">
                    <a16:creationId xmlns:a16="http://schemas.microsoft.com/office/drawing/2014/main" id="{6CAD808C-B854-4A42-99F3-5F19B47D8FCA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BEE87521-411B-4D49-8599-1DF49D1F39DD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DBA52C1D-3CAB-7B4E-B1DE-BC3155A0F36F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791225" cy="360000"/>
              <a:chOff x="612775" y="-468000"/>
              <a:chExt cx="791225" cy="360000"/>
            </a:xfrm>
          </p:grpSpPr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7EEABE6B-C5BC-8F40-A2B8-95A6824E71F7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C8EC48BF-CFC8-CA44-A86B-7C85ACEBEDA8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894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FD82AE1A-F29C-4045-98DF-F8F7DA870046}"/>
                </a:ext>
              </a:extLst>
            </p:cNvPr>
            <p:cNvGrpSpPr/>
            <p:nvPr userDrawn="1"/>
          </p:nvGrpSpPr>
          <p:grpSpPr>
            <a:xfrm>
              <a:off x="-1908000" y="0"/>
              <a:ext cx="9017849" cy="7326001"/>
              <a:chOff x="-1908000" y="0"/>
              <a:chExt cx="9017849" cy="7326001"/>
            </a:xfrm>
          </p:grpSpPr>
          <p:sp>
            <p:nvSpPr>
              <p:cNvPr id="19" name="Regieanweisung // Hilfslinien">
                <a:extLst>
                  <a:ext uri="{FF2B5EF4-FFF2-40B4-BE49-F238E27FC236}">
                    <a16:creationId xmlns:a16="http://schemas.microsoft.com/office/drawing/2014/main" id="{E64B18E0-DEE1-B04A-970A-8CC7E6519B07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2778727" y="6966000"/>
                <a:ext cx="4331122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894" b="0" baseline="0" dirty="0">
                    <a:solidFill>
                      <a:srgbClr val="FF0000"/>
                    </a:solidFill>
                    <a:latin typeface="+mn-lt"/>
                  </a:rPr>
                  <a:t>Hilfslinien anzeigen über Menu: </a:t>
                </a:r>
                <a:br>
                  <a:rPr lang="de-DE" sz="894" b="0" baseline="0" dirty="0">
                    <a:solidFill>
                      <a:srgbClr val="FF0000"/>
                    </a:solidFill>
                    <a:latin typeface="+mn-lt"/>
                  </a:rPr>
                </a:br>
                <a:r>
                  <a:rPr lang="de-DE" sz="894" b="1" baseline="0" dirty="0">
                    <a:solidFill>
                      <a:srgbClr val="FF0000"/>
                    </a:solidFill>
                    <a:latin typeface="+mn-lt"/>
                  </a:rPr>
                  <a:t>Ansicht</a:t>
                </a:r>
                <a:r>
                  <a:rPr lang="de-DE" sz="894" b="0" baseline="0" dirty="0">
                    <a:solidFill>
                      <a:srgbClr val="FF0000"/>
                    </a:solidFill>
                    <a:latin typeface="+mn-lt"/>
                  </a:rPr>
                  <a:t> // </a:t>
                </a:r>
                <a:r>
                  <a:rPr lang="de-DE" sz="894" b="1" baseline="0" dirty="0">
                    <a:solidFill>
                      <a:srgbClr val="FF0000"/>
                    </a:solidFill>
                    <a:latin typeface="+mn-lt"/>
                  </a:rPr>
                  <a:t>Anzeigen</a:t>
                </a:r>
                <a:r>
                  <a:rPr lang="de-DE" sz="894" b="0" baseline="0" dirty="0">
                    <a:solidFill>
                      <a:srgbClr val="FF0000"/>
                    </a:solidFill>
                    <a:latin typeface="+mn-lt"/>
                  </a:rPr>
                  <a:t> // Haken bei </a:t>
                </a:r>
                <a:r>
                  <a:rPr lang="de-DE" sz="894" b="1" baseline="0" dirty="0">
                    <a:solidFill>
                      <a:srgbClr val="FF0000"/>
                    </a:solidFill>
                    <a:latin typeface="+mn-lt"/>
                  </a:rPr>
                  <a:t>Führungslinien</a:t>
                </a:r>
                <a:r>
                  <a:rPr lang="de-DE" sz="894" b="0" baseline="0" dirty="0">
                    <a:solidFill>
                      <a:srgbClr val="FF0000"/>
                    </a:solidFill>
                    <a:latin typeface="+mn-lt"/>
                  </a:rPr>
                  <a:t> setzen</a:t>
                </a:r>
              </a:p>
            </p:txBody>
          </p:sp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AC4BF65C-E01A-F546-B092-BC80F8185531}"/>
                  </a:ext>
                </a:extLst>
              </p:cNvPr>
              <p:cNvGrpSpPr/>
              <p:nvPr userDrawn="1"/>
            </p:nvGrpSpPr>
            <p:grpSpPr>
              <a:xfrm>
                <a:off x="-1908000" y="0"/>
                <a:ext cx="1800000" cy="3212978"/>
                <a:chOff x="-1908000" y="0"/>
                <a:chExt cx="1800000" cy="3212978"/>
              </a:xfrm>
            </p:grpSpPr>
            <p:sp>
              <p:nvSpPr>
                <p:cNvPr id="22" name="Regieanweisung // Allgemein">
                  <a:extLst>
                    <a:ext uri="{FF2B5EF4-FFF2-40B4-BE49-F238E27FC236}">
                      <a16:creationId xmlns:a16="http://schemas.microsoft.com/office/drawing/2014/main" id="{4126FA0B-2A37-EE40-B147-FF00859AF2AF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-1908000" y="0"/>
                  <a:ext cx="1800000" cy="126047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Start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Folien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Wechsel des Folienlayouts </a:t>
                  </a:r>
                  <a:b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Start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Folien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Layout</a:t>
                  </a:r>
                  <a:endParaRPr lang="de-DE" sz="894" b="0" baseline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  <p:sp>
              <p:nvSpPr>
                <p:cNvPr id="23" name="Regieanweisung // Listenebenen">
                  <a:extLst>
                    <a:ext uri="{FF2B5EF4-FFF2-40B4-BE49-F238E27FC236}">
                      <a16:creationId xmlns:a16="http://schemas.microsoft.com/office/drawing/2014/main" id="{C581707B-8B6E-2A44-BA2A-7E9A71A12D88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-1908000" y="1800000"/>
                  <a:ext cx="1800000" cy="141297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1800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Headline zweizeilig in 28 </a:t>
                  </a:r>
                  <a:r>
                    <a:rPr lang="de-DE" sz="894" b="0" baseline="0" dirty="0" err="1">
                      <a:solidFill>
                        <a:srgbClr val="FF0000"/>
                      </a:solidFill>
                      <a:latin typeface="+mn-lt"/>
                    </a:rPr>
                    <a:t>pt</a:t>
                  </a:r>
                  <a:endParaRPr lang="de-DE" sz="894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endParaRPr lang="de-DE" sz="894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endParaRPr lang="de-DE" sz="894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endParaRPr lang="de-DE" sz="894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Unterzeile einzeilig in 20 </a:t>
                  </a:r>
                  <a:r>
                    <a:rPr lang="de-DE" sz="894" b="0" baseline="0" dirty="0" err="1">
                      <a:solidFill>
                        <a:srgbClr val="FF0000"/>
                      </a:solidFill>
                      <a:latin typeface="+mn-lt"/>
                    </a:rPr>
                    <a:t>pt</a:t>
                  </a:r>
                  <a:endParaRPr lang="de-DE" sz="894" b="1" baseline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p:grpSp>
        </p:grpSp>
      </p:grpSp>
      <p:pic>
        <p:nvPicPr>
          <p:cNvPr id="43" name="Grafik 42">
            <a:extLst>
              <a:ext uri="{FF2B5EF4-FFF2-40B4-BE49-F238E27FC236}">
                <a16:creationId xmlns:a16="http://schemas.microsoft.com/office/drawing/2014/main" id="{977C8C06-5E3D-FF40-B5A7-C3221586D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50" y="630091"/>
            <a:ext cx="1572610" cy="803918"/>
          </a:xfrm>
          <a:prstGeom prst="rect">
            <a:avLst/>
          </a:prstGeom>
        </p:spPr>
      </p:pic>
      <p:sp>
        <p:nvSpPr>
          <p:cNvPr id="62" name="Titel 2">
            <a:extLst>
              <a:ext uri="{FF2B5EF4-FFF2-40B4-BE49-F238E27FC236}">
                <a16:creationId xmlns:a16="http://schemas.microsoft.com/office/drawing/2014/main" id="{C4BD72FC-3EDB-F44E-85A5-45DA059AF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271" y="1792385"/>
            <a:ext cx="3671644" cy="802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Duale Hochschule</a:t>
            </a:r>
            <a:br>
              <a:rPr lang="de-DE" dirty="0"/>
            </a:br>
            <a:r>
              <a:rPr lang="de-DE" dirty="0"/>
              <a:t>Baden-Württemberg</a:t>
            </a:r>
          </a:p>
        </p:txBody>
      </p:sp>
      <p:sp>
        <p:nvSpPr>
          <p:cNvPr id="65" name="Textplatzhalter 5">
            <a:extLst>
              <a:ext uri="{FF2B5EF4-FFF2-40B4-BE49-F238E27FC236}">
                <a16:creationId xmlns:a16="http://schemas.microsoft.com/office/drawing/2014/main" id="{FA46331C-BF86-9B4A-8C3A-DF7A7BA1D1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0271" y="2800151"/>
            <a:ext cx="3671644" cy="338322"/>
          </a:xfrm>
        </p:spPr>
        <p:txBody>
          <a:bodyPr/>
          <a:lstStyle>
            <a:lvl1pPr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steht die Unterzeile</a:t>
            </a:r>
          </a:p>
        </p:txBody>
      </p:sp>
    </p:spTree>
    <p:extLst>
      <p:ext uri="{BB962C8B-B14F-4D97-AF65-F5344CB8AC3E}">
        <p14:creationId xmlns:p14="http://schemas.microsoft.com/office/powerpoint/2010/main" val="408798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F0B763B-4FB6-8042-917C-370FA7404DFD}"/>
              </a:ext>
            </a:extLst>
          </p:cNvPr>
          <p:cNvSpPr txBox="1"/>
          <p:nvPr userDrawn="1"/>
        </p:nvSpPr>
        <p:spPr>
          <a:xfrm>
            <a:off x="2780099" y="6140872"/>
            <a:ext cx="1462852" cy="3239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894" b="0" u="none" dirty="0">
                <a:solidFill>
                  <a:srgbClr val="8B0011"/>
                </a:solidFill>
                <a:latin typeface="+mj-lt"/>
              </a:rPr>
              <a:t>www.</a:t>
            </a:r>
            <a:r>
              <a:rPr lang="de-DE" sz="975" b="0" u="none" dirty="0">
                <a:solidFill>
                  <a:srgbClr val="8B0011"/>
                </a:solidFill>
                <a:latin typeface="+mj-lt"/>
              </a:rPr>
              <a:t>dhbw</a:t>
            </a:r>
            <a:r>
              <a:rPr lang="de-DE" sz="894" b="0" u="none" dirty="0">
                <a:solidFill>
                  <a:srgbClr val="8B0011"/>
                </a:solidFill>
                <a:latin typeface="+mj-lt"/>
              </a:rPr>
              <a:t>.de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1ACFF96B-18D7-DA4F-9EA8-ACB6C30A8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50" y="630091"/>
            <a:ext cx="1572610" cy="803918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380A94EA-77A4-D147-A72C-794E662EC33C}"/>
              </a:ext>
            </a:extLst>
          </p:cNvPr>
          <p:cNvSpPr txBox="1"/>
          <p:nvPr userDrawn="1"/>
        </p:nvSpPr>
        <p:spPr>
          <a:xfrm>
            <a:off x="6156673" y="269177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766D9B07-2921-0049-9E60-8F38D54BE99D}"/>
              </a:ext>
            </a:extLst>
          </p:cNvPr>
          <p:cNvSpPr/>
          <p:nvPr userDrawn="1"/>
        </p:nvSpPr>
        <p:spPr>
          <a:xfrm>
            <a:off x="0" y="2002359"/>
            <a:ext cx="208588" cy="1301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50" dirty="0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77D7433-7846-744D-9EE5-B4F7E0C6766B}"/>
              </a:ext>
            </a:extLst>
          </p:cNvPr>
          <p:cNvSpPr/>
          <p:nvPr userDrawn="1"/>
        </p:nvSpPr>
        <p:spPr>
          <a:xfrm>
            <a:off x="0" y="2002359"/>
            <a:ext cx="91560" cy="1301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50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AC0EB6B4-6AF6-4E43-805F-849FE975F68F}"/>
              </a:ext>
            </a:extLst>
          </p:cNvPr>
          <p:cNvSpPr/>
          <p:nvPr userDrawn="1"/>
        </p:nvSpPr>
        <p:spPr>
          <a:xfrm>
            <a:off x="59177" y="2002359"/>
            <a:ext cx="37152" cy="13012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5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2A50B9D-D27D-8644-93AA-124BF7DA2E71}"/>
              </a:ext>
            </a:extLst>
          </p:cNvPr>
          <p:cNvGrpSpPr/>
          <p:nvPr userDrawn="1"/>
        </p:nvGrpSpPr>
        <p:grpSpPr>
          <a:xfrm>
            <a:off x="-1897511" y="-467100"/>
            <a:ext cx="11200811" cy="7792198"/>
            <a:chOff x="-1908000" y="-468000"/>
            <a:chExt cx="11204400" cy="7794001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BE106DC1-BBE8-3F45-B146-59BAB4BE762C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27" name="Gerade Verbindung 26">
                <a:extLst>
                  <a:ext uri="{FF2B5EF4-FFF2-40B4-BE49-F238E27FC236}">
                    <a16:creationId xmlns:a16="http://schemas.microsoft.com/office/drawing/2014/main" id="{5D0F4B50-B22F-1F44-9F3C-A857B75958CA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>
                <a:extLst>
                  <a:ext uri="{FF2B5EF4-FFF2-40B4-BE49-F238E27FC236}">
                    <a16:creationId xmlns:a16="http://schemas.microsoft.com/office/drawing/2014/main" id="{356F2933-637B-CD44-997C-092F90F8ABDC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C6716A4F-2DC6-6D4A-B3E7-6D9B927075E4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28A9538D-0CC5-6344-9B2D-8A1C99FD7BD5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8683625" cy="360000"/>
              <a:chOff x="612775" y="-468000"/>
              <a:chExt cx="8683625" cy="360000"/>
            </a:xfrm>
          </p:grpSpPr>
          <p:cxnSp>
            <p:nvCxnSpPr>
              <p:cNvPr id="24" name="Gerade Verbindung 23">
                <a:extLst>
                  <a:ext uri="{FF2B5EF4-FFF2-40B4-BE49-F238E27FC236}">
                    <a16:creationId xmlns:a16="http://schemas.microsoft.com/office/drawing/2014/main" id="{5CEC49B4-8ED4-484E-B24B-E20E190BBF29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>
                <a:extLst>
                  <a:ext uri="{FF2B5EF4-FFF2-40B4-BE49-F238E27FC236}">
                    <a16:creationId xmlns:a16="http://schemas.microsoft.com/office/drawing/2014/main" id="{2642C38E-9358-FA43-A04D-4B01D2FA4ED6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F799A881-2284-0843-9B81-F4E4ACBDDC96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894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E8EFEFB8-B9A2-3149-915C-71ACB169F541}"/>
                </a:ext>
              </a:extLst>
            </p:cNvPr>
            <p:cNvGrpSpPr/>
            <p:nvPr userDrawn="1"/>
          </p:nvGrpSpPr>
          <p:grpSpPr>
            <a:xfrm>
              <a:off x="-1908000" y="0"/>
              <a:ext cx="9017849" cy="7326001"/>
              <a:chOff x="-1908000" y="0"/>
              <a:chExt cx="9017849" cy="7326001"/>
            </a:xfrm>
          </p:grpSpPr>
          <p:sp>
            <p:nvSpPr>
              <p:cNvPr id="20" name="Regieanweisung // Hilfslinien">
                <a:extLst>
                  <a:ext uri="{FF2B5EF4-FFF2-40B4-BE49-F238E27FC236}">
                    <a16:creationId xmlns:a16="http://schemas.microsoft.com/office/drawing/2014/main" id="{FE923082-B938-AB47-A2FD-62B8E11623FF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2778727" y="6966000"/>
                <a:ext cx="4331122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894" b="0" baseline="0" dirty="0">
                    <a:solidFill>
                      <a:srgbClr val="FF0000"/>
                    </a:solidFill>
                    <a:latin typeface="+mn-lt"/>
                  </a:rPr>
                  <a:t>Hilfslinien anzeigen über Menu: </a:t>
                </a:r>
                <a:br>
                  <a:rPr lang="de-DE" sz="894" b="0" baseline="0" dirty="0">
                    <a:solidFill>
                      <a:srgbClr val="FF0000"/>
                    </a:solidFill>
                    <a:latin typeface="+mn-lt"/>
                  </a:rPr>
                </a:br>
                <a:r>
                  <a:rPr lang="de-DE" sz="894" b="1" baseline="0" dirty="0">
                    <a:solidFill>
                      <a:srgbClr val="FF0000"/>
                    </a:solidFill>
                    <a:latin typeface="+mn-lt"/>
                  </a:rPr>
                  <a:t>Ansicht</a:t>
                </a:r>
                <a:r>
                  <a:rPr lang="de-DE" sz="894" b="0" baseline="0" dirty="0">
                    <a:solidFill>
                      <a:srgbClr val="FF0000"/>
                    </a:solidFill>
                    <a:latin typeface="+mn-lt"/>
                  </a:rPr>
                  <a:t> // </a:t>
                </a:r>
                <a:r>
                  <a:rPr lang="de-DE" sz="894" b="1" baseline="0" dirty="0">
                    <a:solidFill>
                      <a:srgbClr val="FF0000"/>
                    </a:solidFill>
                    <a:latin typeface="+mn-lt"/>
                  </a:rPr>
                  <a:t>Anzeigen</a:t>
                </a:r>
                <a:r>
                  <a:rPr lang="de-DE" sz="894" b="0" baseline="0" dirty="0">
                    <a:solidFill>
                      <a:srgbClr val="FF0000"/>
                    </a:solidFill>
                    <a:latin typeface="+mn-lt"/>
                  </a:rPr>
                  <a:t> // Haken bei </a:t>
                </a:r>
                <a:r>
                  <a:rPr lang="de-DE" sz="894" b="1" baseline="0" dirty="0">
                    <a:solidFill>
                      <a:srgbClr val="FF0000"/>
                    </a:solidFill>
                    <a:latin typeface="+mn-lt"/>
                  </a:rPr>
                  <a:t>Führungslinien</a:t>
                </a:r>
                <a:r>
                  <a:rPr lang="de-DE" sz="894" b="0" baseline="0" dirty="0">
                    <a:solidFill>
                      <a:srgbClr val="FF0000"/>
                    </a:solidFill>
                    <a:latin typeface="+mn-lt"/>
                  </a:rPr>
                  <a:t> setzen</a:t>
                </a:r>
              </a:p>
            </p:txBody>
          </p:sp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F103123A-0797-564E-ADA0-CD3CC2416B00}"/>
                  </a:ext>
                </a:extLst>
              </p:cNvPr>
              <p:cNvGrpSpPr/>
              <p:nvPr userDrawn="1"/>
            </p:nvGrpSpPr>
            <p:grpSpPr>
              <a:xfrm>
                <a:off x="-1908000" y="0"/>
                <a:ext cx="1800000" cy="3212978"/>
                <a:chOff x="-1908000" y="0"/>
                <a:chExt cx="1800000" cy="3212978"/>
              </a:xfrm>
            </p:grpSpPr>
            <p:sp>
              <p:nvSpPr>
                <p:cNvPr id="22" name="Regieanweisung // Allgemein">
                  <a:extLst>
                    <a:ext uri="{FF2B5EF4-FFF2-40B4-BE49-F238E27FC236}">
                      <a16:creationId xmlns:a16="http://schemas.microsoft.com/office/drawing/2014/main" id="{EF47FEA8-AD3B-E642-9AF4-F33536F7534E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-1908000" y="0"/>
                  <a:ext cx="1800000" cy="126047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Start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Folien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Wechsel des Folienlayouts </a:t>
                  </a:r>
                  <a:b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Start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Folien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Layout</a:t>
                  </a:r>
                  <a:endParaRPr lang="de-DE" sz="894" b="0" baseline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  <p:sp>
              <p:nvSpPr>
                <p:cNvPr id="23" name="Regieanweisung // Listenebenen">
                  <a:extLst>
                    <a:ext uri="{FF2B5EF4-FFF2-40B4-BE49-F238E27FC236}">
                      <a16:creationId xmlns:a16="http://schemas.microsoft.com/office/drawing/2014/main" id="{A194AEAB-8473-714B-A902-F83F7F0AB407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-1908000" y="1800000"/>
                  <a:ext cx="1800000" cy="141297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1800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Headline zweizeilig in 28 </a:t>
                  </a:r>
                  <a:r>
                    <a:rPr lang="de-DE" sz="894" b="0" baseline="0" dirty="0" err="1">
                      <a:solidFill>
                        <a:srgbClr val="FF0000"/>
                      </a:solidFill>
                      <a:latin typeface="+mn-lt"/>
                    </a:rPr>
                    <a:t>pt</a:t>
                  </a:r>
                  <a:endParaRPr lang="de-DE" sz="894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endParaRPr lang="de-DE" sz="894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endParaRPr lang="de-DE" sz="894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endParaRPr lang="de-DE" sz="894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Unterzeile einzeilig in 20 </a:t>
                  </a:r>
                  <a:r>
                    <a:rPr lang="de-DE" sz="894" b="0" baseline="0" dirty="0" err="1">
                      <a:solidFill>
                        <a:srgbClr val="FF0000"/>
                      </a:solidFill>
                      <a:latin typeface="+mn-lt"/>
                    </a:rPr>
                    <a:t>pt</a:t>
                  </a:r>
                  <a:endParaRPr lang="de-DE" sz="894" b="1" baseline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p:grpSp>
        </p:grpSp>
      </p:grpSp>
      <p:sp>
        <p:nvSpPr>
          <p:cNvPr id="32" name="Titel 2">
            <a:extLst>
              <a:ext uri="{FF2B5EF4-FFF2-40B4-BE49-F238E27FC236}">
                <a16:creationId xmlns:a16="http://schemas.microsoft.com/office/drawing/2014/main" id="{C11F3A87-4D52-1E44-A3A2-41BB755E5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5329" y="1917182"/>
            <a:ext cx="4452104" cy="8026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Duale Hochschule</a:t>
            </a:r>
            <a:br>
              <a:rPr lang="de-DE" dirty="0"/>
            </a:br>
            <a:r>
              <a:rPr lang="de-DE" dirty="0"/>
              <a:t>Baden-Württemberg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68F04BEA-FA55-0748-B3BA-BD0F7B3E3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82947" y="3034097"/>
            <a:ext cx="4452103" cy="338322"/>
          </a:xfrm>
        </p:spPr>
        <p:txBody>
          <a:bodyPr/>
          <a:lstStyle>
            <a:lvl1pPr>
              <a:defRPr sz="1625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Hier steht die Unterzeile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45" y="2281872"/>
            <a:ext cx="2028522" cy="32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3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3011B90-0A82-7647-9F73-4FB4AF959B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40"/>
            <a:ext cx="9905999" cy="685552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7C039434-FCAE-B748-89F6-3E1F3202BA21}"/>
              </a:ext>
            </a:extLst>
          </p:cNvPr>
          <p:cNvSpPr txBox="1"/>
          <p:nvPr userDrawn="1"/>
        </p:nvSpPr>
        <p:spPr>
          <a:xfrm>
            <a:off x="6156673" y="269177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9ED06704-E7B7-454D-A44A-39E4D94E5E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46" y="341921"/>
            <a:ext cx="1132476" cy="467892"/>
          </a:xfrm>
          <a:prstGeom prst="rect">
            <a:avLst/>
          </a:prstGeom>
        </p:spPr>
      </p:pic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698D0F93-92A5-F949-B26D-FD3C237A3766}"/>
              </a:ext>
            </a:extLst>
          </p:cNvPr>
          <p:cNvSpPr/>
          <p:nvPr userDrawn="1"/>
        </p:nvSpPr>
        <p:spPr>
          <a:xfrm>
            <a:off x="623077" y="3881715"/>
            <a:ext cx="4329279" cy="1923000"/>
          </a:xfrm>
          <a:prstGeom prst="roundRect">
            <a:avLst>
              <a:gd name="adj" fmla="val 2079"/>
            </a:avLst>
          </a:prstGeom>
          <a:solidFill>
            <a:srgbClr val="D1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5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42143DC-850C-F243-AEC5-E9471189D11D}"/>
              </a:ext>
            </a:extLst>
          </p:cNvPr>
          <p:cNvGrpSpPr/>
          <p:nvPr userDrawn="1"/>
        </p:nvGrpSpPr>
        <p:grpSpPr>
          <a:xfrm>
            <a:off x="-1897511" y="-467100"/>
            <a:ext cx="9014961" cy="7792198"/>
            <a:chOff x="-1908000" y="-468000"/>
            <a:chExt cx="9017849" cy="7794001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5C16172-A6B8-5744-9448-FA651B057D56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791225" cy="360000"/>
              <a:chOff x="612775" y="-468000"/>
              <a:chExt cx="791225" cy="360000"/>
            </a:xfrm>
          </p:grpSpPr>
          <p:cxnSp>
            <p:nvCxnSpPr>
              <p:cNvPr id="25" name="Gerade Verbindung 24">
                <a:extLst>
                  <a:ext uri="{FF2B5EF4-FFF2-40B4-BE49-F238E27FC236}">
                    <a16:creationId xmlns:a16="http://schemas.microsoft.com/office/drawing/2014/main" id="{502480AE-A739-E342-A275-0BD08582ED7D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C63C6885-E0E7-A441-9996-DE38223E5A87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54C13B7E-B8BC-1740-B39D-F6153C81BBCB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791225" cy="360000"/>
              <a:chOff x="612775" y="-468000"/>
              <a:chExt cx="791225" cy="360000"/>
            </a:xfrm>
          </p:grpSpPr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E45870EB-2FD1-2C4E-B1ED-D1DCABCF1F24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7EDF25B-5EE1-D14E-899C-DD9058CB74DE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894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375029AE-F5A7-4043-BCB5-9CFF2771A2DD}"/>
                </a:ext>
              </a:extLst>
            </p:cNvPr>
            <p:cNvGrpSpPr/>
            <p:nvPr userDrawn="1"/>
          </p:nvGrpSpPr>
          <p:grpSpPr>
            <a:xfrm>
              <a:off x="-1908000" y="0"/>
              <a:ext cx="9017849" cy="7326001"/>
              <a:chOff x="-1908000" y="0"/>
              <a:chExt cx="9017849" cy="7326001"/>
            </a:xfrm>
          </p:grpSpPr>
          <p:sp>
            <p:nvSpPr>
              <p:cNvPr id="18" name="Regieanweisung // Hilfslinien">
                <a:extLst>
                  <a:ext uri="{FF2B5EF4-FFF2-40B4-BE49-F238E27FC236}">
                    <a16:creationId xmlns:a16="http://schemas.microsoft.com/office/drawing/2014/main" id="{36F780FE-FBE4-BB40-8BC6-2BB3D9205E55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2778727" y="6966000"/>
                <a:ext cx="4331122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894" b="0" baseline="0" dirty="0">
                    <a:solidFill>
                      <a:srgbClr val="FF0000"/>
                    </a:solidFill>
                    <a:latin typeface="+mn-lt"/>
                  </a:rPr>
                  <a:t>Hilfslinien anzeigen über Menu: </a:t>
                </a:r>
                <a:br>
                  <a:rPr lang="de-DE" sz="894" b="0" baseline="0" dirty="0">
                    <a:solidFill>
                      <a:srgbClr val="FF0000"/>
                    </a:solidFill>
                    <a:latin typeface="+mn-lt"/>
                  </a:rPr>
                </a:br>
                <a:r>
                  <a:rPr lang="de-DE" sz="894" b="1" baseline="0" dirty="0">
                    <a:solidFill>
                      <a:srgbClr val="FF0000"/>
                    </a:solidFill>
                    <a:latin typeface="+mn-lt"/>
                  </a:rPr>
                  <a:t>Ansicht</a:t>
                </a:r>
                <a:r>
                  <a:rPr lang="de-DE" sz="894" b="0" baseline="0" dirty="0">
                    <a:solidFill>
                      <a:srgbClr val="FF0000"/>
                    </a:solidFill>
                    <a:latin typeface="+mn-lt"/>
                  </a:rPr>
                  <a:t> // </a:t>
                </a:r>
                <a:r>
                  <a:rPr lang="de-DE" sz="894" b="1" baseline="0" dirty="0">
                    <a:solidFill>
                      <a:srgbClr val="FF0000"/>
                    </a:solidFill>
                    <a:latin typeface="+mn-lt"/>
                  </a:rPr>
                  <a:t>Anzeigen</a:t>
                </a:r>
                <a:r>
                  <a:rPr lang="de-DE" sz="894" b="0" baseline="0" dirty="0">
                    <a:solidFill>
                      <a:srgbClr val="FF0000"/>
                    </a:solidFill>
                    <a:latin typeface="+mn-lt"/>
                  </a:rPr>
                  <a:t> // Haken bei </a:t>
                </a:r>
                <a:r>
                  <a:rPr lang="de-DE" sz="894" b="1" baseline="0" dirty="0">
                    <a:solidFill>
                      <a:srgbClr val="FF0000"/>
                    </a:solidFill>
                    <a:latin typeface="+mn-lt"/>
                  </a:rPr>
                  <a:t>Führungslinien</a:t>
                </a:r>
                <a:r>
                  <a:rPr lang="de-DE" sz="894" b="0" baseline="0" dirty="0">
                    <a:solidFill>
                      <a:srgbClr val="FF0000"/>
                    </a:solidFill>
                    <a:latin typeface="+mn-lt"/>
                  </a:rPr>
                  <a:t> setzen</a:t>
                </a:r>
              </a:p>
            </p:txBody>
          </p:sp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FD39ADBE-2BD1-624F-ADE1-FA4BED3D517E}"/>
                  </a:ext>
                </a:extLst>
              </p:cNvPr>
              <p:cNvGrpSpPr/>
              <p:nvPr userDrawn="1"/>
            </p:nvGrpSpPr>
            <p:grpSpPr>
              <a:xfrm>
                <a:off x="-1908000" y="0"/>
                <a:ext cx="1800000" cy="5680445"/>
                <a:chOff x="-1908000" y="0"/>
                <a:chExt cx="1800000" cy="5680445"/>
              </a:xfrm>
            </p:grpSpPr>
            <p:sp>
              <p:nvSpPr>
                <p:cNvPr id="20" name="Regieanweisung // Allgemein">
                  <a:extLst>
                    <a:ext uri="{FF2B5EF4-FFF2-40B4-BE49-F238E27FC236}">
                      <a16:creationId xmlns:a16="http://schemas.microsoft.com/office/drawing/2014/main" id="{88AA923F-D866-5D44-9365-B6D17D3852D5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-1908000" y="0"/>
                  <a:ext cx="1800000" cy="126047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Folie in Ursprungsform 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bringen über Menu: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Start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Folien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Zurücksetzen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Wechsel des Folienlayouts </a:t>
                  </a:r>
                  <a:b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im Menü über:</a:t>
                  </a:r>
                </a:p>
                <a:p>
                  <a:pPr marL="0" marR="0" lvl="0" indent="0" algn="r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Start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Folien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Layout</a:t>
                  </a:r>
                  <a:endParaRPr lang="de-DE" sz="894" b="0" baseline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  <p:sp>
              <p:nvSpPr>
                <p:cNvPr id="21" name="Regieanweisung // Listenebenen">
                  <a:extLst>
                    <a:ext uri="{FF2B5EF4-FFF2-40B4-BE49-F238E27FC236}">
                      <a16:creationId xmlns:a16="http://schemas.microsoft.com/office/drawing/2014/main" id="{D6D45C86-D5CC-C542-994B-323EE3CF5428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-1908000" y="4267467"/>
                  <a:ext cx="1800000" cy="141297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1800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Headline zweizeilig in 28 </a:t>
                  </a:r>
                  <a:r>
                    <a:rPr lang="de-DE" sz="894" b="0" baseline="0" dirty="0" err="1">
                      <a:solidFill>
                        <a:srgbClr val="FF0000"/>
                      </a:solidFill>
                      <a:latin typeface="+mn-lt"/>
                    </a:rPr>
                    <a:t>pt</a:t>
                  </a:r>
                  <a:endParaRPr lang="de-DE" sz="894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endParaRPr lang="de-DE" sz="894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endParaRPr lang="de-DE" sz="894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endParaRPr lang="de-DE" sz="894" b="0" baseline="0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indent="0" algn="r">
                    <a:lnSpc>
                      <a:spcPct val="100000"/>
                    </a:lnSpc>
                    <a:spcBef>
                      <a:spcPts val="695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Unterzeile einzeilig in 20 </a:t>
                  </a:r>
                  <a:r>
                    <a:rPr lang="de-DE" sz="894" b="0" baseline="0" dirty="0" err="1">
                      <a:solidFill>
                        <a:srgbClr val="FF0000"/>
                      </a:solidFill>
                      <a:latin typeface="+mn-lt"/>
                    </a:rPr>
                    <a:t>pt</a:t>
                  </a:r>
                  <a:endParaRPr lang="de-DE" sz="894" b="1" baseline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p:grpSp>
        </p:grpSp>
      </p:grpSp>
      <p:sp>
        <p:nvSpPr>
          <p:cNvPr id="30" name="Titel 2">
            <a:extLst>
              <a:ext uri="{FF2B5EF4-FFF2-40B4-BE49-F238E27FC236}">
                <a16:creationId xmlns:a16="http://schemas.microsoft.com/office/drawing/2014/main" id="{6ACC7EE9-8C2F-3A45-B10B-8705D8467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271" y="4172587"/>
            <a:ext cx="3671644" cy="802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beginnt ein neues Kapitel</a:t>
            </a:r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044AA768-92E3-F840-AC44-202250F1D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0271" y="5180353"/>
            <a:ext cx="3671644" cy="338322"/>
          </a:xfrm>
        </p:spPr>
        <p:txBody>
          <a:bodyPr/>
          <a:lstStyle>
            <a:lvl1pPr>
              <a:defRPr sz="1625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steht die Unterzeile</a:t>
            </a:r>
          </a:p>
        </p:txBody>
      </p:sp>
    </p:spTree>
    <p:extLst>
      <p:ext uri="{BB962C8B-B14F-4D97-AF65-F5344CB8AC3E}">
        <p14:creationId xmlns:p14="http://schemas.microsoft.com/office/powerpoint/2010/main" val="91331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2577" y="5938735"/>
            <a:ext cx="8682431" cy="287933"/>
          </a:xfrm>
          <a:prstGeom prst="rect">
            <a:avLst/>
          </a:prstGeom>
        </p:spPr>
        <p:txBody>
          <a:bodyPr anchor="b" anchorCtr="0"/>
          <a:lstStyle>
            <a:lvl1pPr marL="41642" indent="-4164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6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42643FC-5EDF-9947-BE54-65B0BF20BFC7}"/>
              </a:ext>
            </a:extLst>
          </p:cNvPr>
          <p:cNvSpPr txBox="1"/>
          <p:nvPr userDrawn="1"/>
        </p:nvSpPr>
        <p:spPr>
          <a:xfrm>
            <a:off x="1973202" y="1218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F612DB-417C-A74E-9DEE-88079BC2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9793DC-4EDE-9440-97A6-772AE964870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42E82D0-16DE-405F-966A-DF9802EB2C88}" type="datetime4">
              <a:rPr lang="de-DE" smtClean="0"/>
              <a:t>18. Juli 2022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FD296A-950D-A64F-AC2A-7DCA0CFDAC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BBEDD3F-C905-F141-95D3-5EE857C6E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405" y="2206290"/>
            <a:ext cx="6495208" cy="37345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Aufzählung Erste Ebene</a:t>
            </a:r>
          </a:p>
          <a:p>
            <a:pPr lvl="2"/>
            <a:r>
              <a:rPr lang="de-DE" dirty="0"/>
              <a:t>Aufzählung Zweite Ebene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F677F7E-365A-324A-8915-20A8F26A6C94}"/>
              </a:ext>
            </a:extLst>
          </p:cNvPr>
          <p:cNvGrpSpPr/>
          <p:nvPr userDrawn="1"/>
        </p:nvGrpSpPr>
        <p:grpSpPr>
          <a:xfrm>
            <a:off x="-1893152" y="-467099"/>
            <a:ext cx="12283524" cy="7792198"/>
            <a:chOff x="-1908000" y="-468000"/>
            <a:chExt cx="12287460" cy="7794001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9EBD3EBD-E2D9-934E-82F6-7BD42B6C8A9E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34" name="Gerade Verbindung 33">
                <a:extLst>
                  <a:ext uri="{FF2B5EF4-FFF2-40B4-BE49-F238E27FC236}">
                    <a16:creationId xmlns:a16="http://schemas.microsoft.com/office/drawing/2014/main" id="{BADB21BA-8ADF-3C4F-9EB8-A9D4955D386B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>
                <a:extLst>
                  <a:ext uri="{FF2B5EF4-FFF2-40B4-BE49-F238E27FC236}">
                    <a16:creationId xmlns:a16="http://schemas.microsoft.com/office/drawing/2014/main" id="{CCA5A56D-92D5-8C46-8A61-AF963B57194C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DC01B648-CC32-3345-9263-5C91F5A21FC5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4B9A7EB3-E2B7-5342-9E2E-894885877A53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8683625" cy="360000"/>
              <a:chOff x="612775" y="-468000"/>
              <a:chExt cx="8683625" cy="360000"/>
            </a:xfrm>
          </p:grpSpPr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7B4DF78F-FF33-BE48-88A3-97308EAA5A37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30" name="Gerade Verbindung 29">
                <a:extLst>
                  <a:ext uri="{FF2B5EF4-FFF2-40B4-BE49-F238E27FC236}">
                    <a16:creationId xmlns:a16="http://schemas.microsoft.com/office/drawing/2014/main" id="{ED924204-9F43-C040-87C5-2C21C4758219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>
                <a:extLst>
                  <a:ext uri="{FF2B5EF4-FFF2-40B4-BE49-F238E27FC236}">
                    <a16:creationId xmlns:a16="http://schemas.microsoft.com/office/drawing/2014/main" id="{28F0636F-1921-604F-8C5F-1A3C3F6CECC8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C0F61665-F208-2747-9CAC-890E217511E2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894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43ECF933-E564-D940-859F-3D7215FF1539}"/>
                  </a:ext>
                </a:extLst>
              </p:cNvPr>
              <p:cNvSpPr txBox="1"/>
              <p:nvPr userDrawn="1"/>
            </p:nvSpPr>
            <p:spPr>
              <a:xfrm>
                <a:off x="7110684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Textfeld Breite bis hier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7,4</a:t>
                </a: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06EFC933-E77B-AB49-9783-6F5733CB6B21}"/>
                </a:ext>
              </a:extLst>
            </p:cNvPr>
            <p:cNvGrpSpPr/>
            <p:nvPr userDrawn="1"/>
          </p:nvGrpSpPr>
          <p:grpSpPr>
            <a:xfrm>
              <a:off x="-1908000" y="-468000"/>
              <a:ext cx="12287460" cy="7794001"/>
              <a:chOff x="-1908000" y="-468000"/>
              <a:chExt cx="12287460" cy="7794001"/>
            </a:xfrm>
          </p:grpSpPr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0C19F4AE-747C-5248-8BD8-C984F84C0420}"/>
                  </a:ext>
                </a:extLst>
              </p:cNvPr>
              <p:cNvGrpSpPr/>
              <p:nvPr userDrawn="1"/>
            </p:nvGrpSpPr>
            <p:grpSpPr>
              <a:xfrm>
                <a:off x="-1908000" y="-468000"/>
                <a:ext cx="11131200" cy="7794001"/>
                <a:chOff x="-1908000" y="-468000"/>
                <a:chExt cx="11131200" cy="7794001"/>
              </a:xfrm>
            </p:grpSpPr>
            <p:sp>
              <p:nvSpPr>
                <p:cNvPr id="20" name="Regieanweisung // Hilfslinien">
                  <a:extLst>
                    <a:ext uri="{FF2B5EF4-FFF2-40B4-BE49-F238E27FC236}">
                      <a16:creationId xmlns:a16="http://schemas.microsoft.com/office/drawing/2014/main" id="{340DE936-8A66-5B44-B03D-F5D8B531FB44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sp>
              <p:nvSpPr>
                <p:cNvPr id="21" name="Regieanweisung // Fußzeile">
                  <a:extLst>
                    <a:ext uri="{FF2B5EF4-FFF2-40B4-BE49-F238E27FC236}">
                      <a16:creationId xmlns:a16="http://schemas.microsoft.com/office/drawing/2014/main" id="{88B89EF3-3617-D64C-BF7A-341BFEAD4A52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1404000" y="-468000"/>
                  <a:ext cx="7819200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18000" tIns="0" rIns="0" bIns="0" rtlCol="0" anchor="b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Fußzeilenfeld pro Folie oder für alle/mehrere anpassen über Menü: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Einfügen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Text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Kopf- und Fußzeile</a:t>
                  </a:r>
                </a:p>
              </p:txBody>
            </p:sp>
            <p:grpSp>
              <p:nvGrpSpPr>
                <p:cNvPr id="22" name="Gruppieren 21">
                  <a:extLst>
                    <a:ext uri="{FF2B5EF4-FFF2-40B4-BE49-F238E27FC236}">
                      <a16:creationId xmlns:a16="http://schemas.microsoft.com/office/drawing/2014/main" id="{D6F3AE03-77A0-4645-A35F-002098350A8B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23" name="Regieanweisung // Allgemein">
                    <a:extLst>
                      <a:ext uri="{FF2B5EF4-FFF2-40B4-BE49-F238E27FC236}">
                        <a16:creationId xmlns:a16="http://schemas.microsoft.com/office/drawing/2014/main" id="{3688FB1D-9A40-E745-9DF2-6669CEA9AAEF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70514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894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4" name="Regieanweisung // Listenebenen">
                    <a:extLst>
                      <a:ext uri="{FF2B5EF4-FFF2-40B4-BE49-F238E27FC236}">
                        <a16:creationId xmlns:a16="http://schemas.microsoft.com/office/drawing/2014/main" id="{FA3AD54C-4548-3C4A-B50B-9456F04FF991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25" name="Gruppieren 24">
                    <a:extLst>
                      <a:ext uri="{FF2B5EF4-FFF2-40B4-BE49-F238E27FC236}">
                        <a16:creationId xmlns:a16="http://schemas.microsoft.com/office/drawing/2014/main" id="{91678EAD-FC7C-C94E-9928-25E7BAB1047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27" name="Listenebenen verringern">
                      <a:extLst>
                        <a:ext uri="{FF2B5EF4-FFF2-40B4-BE49-F238E27FC236}">
                          <a16:creationId xmlns:a16="http://schemas.microsoft.com/office/drawing/2014/main" id="{4E3D8D5D-6D87-4F43-9D0C-5A21C5514EF1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28" name="Listenebenen erhöhen">
                      <a:extLst>
                        <a:ext uri="{FF2B5EF4-FFF2-40B4-BE49-F238E27FC236}">
                          <a16:creationId xmlns:a16="http://schemas.microsoft.com/office/drawing/2014/main" id="{FC15835D-801B-9040-AC6F-CCBA02C89748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26" name="Regieanweisung // Listenebenen">
                    <a:extLst>
                      <a:ext uri="{FF2B5EF4-FFF2-40B4-BE49-F238E27FC236}">
                        <a16:creationId xmlns:a16="http://schemas.microsoft.com/office/drawing/2014/main" id="{4B00D01D-EBAF-5942-BBE7-D2469FD4EDF9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894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894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EC522112-EB95-BC4A-B525-7E0C32BC6E8A}"/>
                  </a:ext>
                </a:extLst>
              </p:cNvPr>
              <p:cNvCxnSpPr/>
              <p:nvPr userDrawn="1"/>
            </p:nvCxnSpPr>
            <p:spPr>
              <a:xfrm>
                <a:off x="10019460" y="6229349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Bild Listenebenen erhöhen">
            <a:extLst>
              <a:ext uri="{FF2B5EF4-FFF2-40B4-BE49-F238E27FC236}">
                <a16:creationId xmlns:a16="http://schemas.microsoft.com/office/drawing/2014/main" id="{928C8C5B-4D8F-A34B-B5B3-213BE2AFD9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30" y="2627392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Bild Listenebenen verringern">
            <a:extLst>
              <a:ext uri="{FF2B5EF4-FFF2-40B4-BE49-F238E27FC236}">
                <a16:creationId xmlns:a16="http://schemas.microsoft.com/office/drawing/2014/main" id="{8E062691-3655-F048-A00C-259000519A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29" y="3095283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73" y="2281872"/>
            <a:ext cx="2028522" cy="32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0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6334">
          <p15:clr>
            <a:srgbClr val="FBAE40"/>
          </p15:clr>
        </p15:guide>
        <p15:guide id="4" pos="719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2582" y="1053286"/>
            <a:ext cx="6505703" cy="431948"/>
          </a:xfrm>
        </p:spPr>
        <p:txBody>
          <a:bodyPr/>
          <a:lstStyle>
            <a:lvl1pPr>
              <a:defRPr sz="2275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611808" y="2206290"/>
            <a:ext cx="7559126" cy="3671149"/>
          </a:xfrm>
          <a:prstGeom prst="rect">
            <a:avLst/>
          </a:prstGeom>
        </p:spPr>
        <p:txBody>
          <a:bodyPr/>
          <a:lstStyle>
            <a:lvl1pPr>
              <a:lnSpc>
                <a:spcPts val="1950"/>
              </a:lnSpc>
              <a:defRPr sz="1463"/>
            </a:lvl1pPr>
            <a:lvl2pPr>
              <a:lnSpc>
                <a:spcPts val="1950"/>
              </a:lnSpc>
              <a:defRPr sz="1463"/>
            </a:lvl2pPr>
            <a:lvl6pPr>
              <a:defRPr>
                <a:solidFill>
                  <a:srgbClr val="92D050"/>
                </a:solidFill>
              </a:defRPr>
            </a:lvl6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Aufzählung Erste Ebene</a:t>
            </a:r>
          </a:p>
          <a:p>
            <a:pPr lvl="2"/>
            <a:r>
              <a:rPr lang="de-DE" dirty="0"/>
              <a:t>Aufzählung Zweite Ebene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2577" y="5938735"/>
            <a:ext cx="8682431" cy="287933"/>
          </a:xfrm>
          <a:prstGeom prst="rect">
            <a:avLst/>
          </a:prstGeom>
        </p:spPr>
        <p:txBody>
          <a:bodyPr anchor="b" anchorCtr="0"/>
          <a:lstStyle>
            <a:lvl1pPr marL="41642" indent="-4164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6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42643FC-5EDF-9947-BE54-65B0BF20BFC7}"/>
              </a:ext>
            </a:extLst>
          </p:cNvPr>
          <p:cNvSpPr txBox="1"/>
          <p:nvPr userDrawn="1"/>
        </p:nvSpPr>
        <p:spPr>
          <a:xfrm>
            <a:off x="1973202" y="1218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DDD1CEA-AEF7-9647-91E1-B17689C3DA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53B188E-72B1-49DC-B6C5-A8A2664364A3}" type="datetime4">
              <a:rPr lang="de-DE" smtClean="0"/>
              <a:t>18. Juli 2022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C1FF8A-7E5A-2B4D-AD1A-FBEE442C67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C0C93AE-38F3-6A4F-894A-01733324FC74}"/>
              </a:ext>
            </a:extLst>
          </p:cNvPr>
          <p:cNvSpPr txBox="1"/>
          <p:nvPr userDrawn="1"/>
        </p:nvSpPr>
        <p:spPr>
          <a:xfrm>
            <a:off x="2289240" y="180821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3846363-B7F5-D343-96B6-BF982ED5F8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488" y="1665623"/>
            <a:ext cx="6508797" cy="360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Unterzeile einzeilig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B4F6766-DC86-F24B-9AA1-AEEE991A5797}"/>
              </a:ext>
            </a:extLst>
          </p:cNvPr>
          <p:cNvGrpSpPr/>
          <p:nvPr userDrawn="1"/>
        </p:nvGrpSpPr>
        <p:grpSpPr>
          <a:xfrm>
            <a:off x="-1897511" y="-467099"/>
            <a:ext cx="12283524" cy="7927613"/>
            <a:chOff x="-1908000" y="-468000"/>
            <a:chExt cx="12287460" cy="7929448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0CF8E57F-F451-C548-9513-A3074FA9D37C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35" name="Gerade Verbindung 34">
                <a:extLst>
                  <a:ext uri="{FF2B5EF4-FFF2-40B4-BE49-F238E27FC236}">
                    <a16:creationId xmlns:a16="http://schemas.microsoft.com/office/drawing/2014/main" id="{90C9DA68-ABCA-F244-B485-D607ED56A38A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>
                <a:extLst>
                  <a:ext uri="{FF2B5EF4-FFF2-40B4-BE49-F238E27FC236}">
                    <a16:creationId xmlns:a16="http://schemas.microsoft.com/office/drawing/2014/main" id="{FC706648-C563-3244-A529-10342291C070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6031F316-D912-BA41-8188-808DEBF02646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1BDA850-BF90-424A-AFDC-B983615167ED}"/>
                </a:ext>
              </a:extLst>
            </p:cNvPr>
            <p:cNvGrpSpPr/>
            <p:nvPr userDrawn="1"/>
          </p:nvGrpSpPr>
          <p:grpSpPr>
            <a:xfrm>
              <a:off x="612775" y="6965999"/>
              <a:ext cx="8683625" cy="495449"/>
              <a:chOff x="612775" y="-468001"/>
              <a:chExt cx="8683625" cy="495449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B57BB2A4-4E68-C447-AA72-29E4FB6ECA25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31" name="Gerade Verbindung 30">
                <a:extLst>
                  <a:ext uri="{FF2B5EF4-FFF2-40B4-BE49-F238E27FC236}">
                    <a16:creationId xmlns:a16="http://schemas.microsoft.com/office/drawing/2014/main" id="{B40A442A-BA77-DE46-85A2-EC088C448EB3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C8297C37-3ABC-6B4C-AE0B-7D7DA68F6940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62C1DF14-FF0D-4348-8613-8603117B72FC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894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F490DA43-E842-D949-9F65-CD2853018255}"/>
                  </a:ext>
                </a:extLst>
              </p:cNvPr>
              <p:cNvSpPr txBox="1"/>
              <p:nvPr userDrawn="1"/>
            </p:nvSpPr>
            <p:spPr>
              <a:xfrm>
                <a:off x="7467667" y="-468001"/>
                <a:ext cx="720000" cy="495449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Diagramm Breite bis hier</a:t>
                </a:r>
              </a:p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11</a:t>
                </a:r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ACB359B6-AB44-4D49-ABD9-BBF17CADF7B5}"/>
                </a:ext>
              </a:extLst>
            </p:cNvPr>
            <p:cNvGrpSpPr/>
            <p:nvPr userDrawn="1"/>
          </p:nvGrpSpPr>
          <p:grpSpPr>
            <a:xfrm>
              <a:off x="-1908000" y="-468000"/>
              <a:ext cx="12287460" cy="7794001"/>
              <a:chOff x="-1908000" y="-468000"/>
              <a:chExt cx="12287460" cy="7794001"/>
            </a:xfrm>
          </p:grpSpPr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18A30358-8C38-0143-9C08-8C007B2222BD}"/>
                  </a:ext>
                </a:extLst>
              </p:cNvPr>
              <p:cNvGrpSpPr/>
              <p:nvPr userDrawn="1"/>
            </p:nvGrpSpPr>
            <p:grpSpPr>
              <a:xfrm>
                <a:off x="-1908000" y="-468000"/>
                <a:ext cx="11131200" cy="7794001"/>
                <a:chOff x="-1908000" y="-468000"/>
                <a:chExt cx="11131200" cy="7794001"/>
              </a:xfrm>
            </p:grpSpPr>
            <p:sp>
              <p:nvSpPr>
                <p:cNvPr id="21" name="Regieanweisung // Hilfslinien">
                  <a:extLst>
                    <a:ext uri="{FF2B5EF4-FFF2-40B4-BE49-F238E27FC236}">
                      <a16:creationId xmlns:a16="http://schemas.microsoft.com/office/drawing/2014/main" id="{125AD462-CF8F-BA4B-8A55-AA59C6653FF2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sp>
              <p:nvSpPr>
                <p:cNvPr id="22" name="Regieanweisung // Fußzeile">
                  <a:extLst>
                    <a:ext uri="{FF2B5EF4-FFF2-40B4-BE49-F238E27FC236}">
                      <a16:creationId xmlns:a16="http://schemas.microsoft.com/office/drawing/2014/main" id="{898BE56E-0DAC-A74F-9B46-4476D35FF438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1404000" y="-468000"/>
                  <a:ext cx="7819200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18000" tIns="0" rIns="0" bIns="0" rtlCol="0" anchor="b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Fußzeilenfeld pro Folie oder für alle/mehrere anpassen über Menü: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Einfügen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Text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Kopf- und Fußzeile</a:t>
                  </a:r>
                </a:p>
              </p:txBody>
            </p:sp>
            <p:grpSp>
              <p:nvGrpSpPr>
                <p:cNvPr id="23" name="Gruppieren 22">
                  <a:extLst>
                    <a:ext uri="{FF2B5EF4-FFF2-40B4-BE49-F238E27FC236}">
                      <a16:creationId xmlns:a16="http://schemas.microsoft.com/office/drawing/2014/main" id="{9E85F25E-19DA-E94B-8A7D-D12E06622867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24" name="Regieanweisung // Allgemein">
                    <a:extLst>
                      <a:ext uri="{FF2B5EF4-FFF2-40B4-BE49-F238E27FC236}">
                        <a16:creationId xmlns:a16="http://schemas.microsoft.com/office/drawing/2014/main" id="{28B3F97C-0D45-B74A-AD2A-19F96C16C4D4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70514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894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5" name="Regieanweisung // Listenebenen">
                    <a:extLst>
                      <a:ext uri="{FF2B5EF4-FFF2-40B4-BE49-F238E27FC236}">
                        <a16:creationId xmlns:a16="http://schemas.microsoft.com/office/drawing/2014/main" id="{1DAB5703-65D7-6D46-BEEE-A76E2F75B2B2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26" name="Gruppieren 25">
                    <a:extLst>
                      <a:ext uri="{FF2B5EF4-FFF2-40B4-BE49-F238E27FC236}">
                        <a16:creationId xmlns:a16="http://schemas.microsoft.com/office/drawing/2014/main" id="{E210088F-D88B-1846-A284-3974D315D97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28" name="Listenebenen verringern">
                      <a:extLst>
                        <a:ext uri="{FF2B5EF4-FFF2-40B4-BE49-F238E27FC236}">
                          <a16:creationId xmlns:a16="http://schemas.microsoft.com/office/drawing/2014/main" id="{4A0F2F72-7932-1F4E-B88A-91925A3325FC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29" name="Listenebenen erhöhen">
                      <a:extLst>
                        <a:ext uri="{FF2B5EF4-FFF2-40B4-BE49-F238E27FC236}">
                          <a16:creationId xmlns:a16="http://schemas.microsoft.com/office/drawing/2014/main" id="{73DC7965-9DD5-CE47-97BF-DBD69E62F3A4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27" name="Regieanweisung // Listenebenen">
                    <a:extLst>
                      <a:ext uri="{FF2B5EF4-FFF2-40B4-BE49-F238E27FC236}">
                        <a16:creationId xmlns:a16="http://schemas.microsoft.com/office/drawing/2014/main" id="{313E154E-014F-C645-841B-80122E79045C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894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894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20" name="Gerade Verbindung 19">
                <a:extLst>
                  <a:ext uri="{FF2B5EF4-FFF2-40B4-BE49-F238E27FC236}">
                    <a16:creationId xmlns:a16="http://schemas.microsoft.com/office/drawing/2014/main" id="{C806DE81-D2D5-DA4E-B8D2-4C0C5D19303C}"/>
                  </a:ext>
                </a:extLst>
              </p:cNvPr>
              <p:cNvCxnSpPr/>
              <p:nvPr userDrawn="1"/>
            </p:nvCxnSpPr>
            <p:spPr>
              <a:xfrm>
                <a:off x="10019460" y="6229349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Regieanweisung // Listenebenen">
            <a:extLst>
              <a:ext uri="{FF2B5EF4-FFF2-40B4-BE49-F238E27FC236}">
                <a16:creationId xmlns:a16="http://schemas.microsoft.com/office/drawing/2014/main" id="{A3DEDBC2-9CA0-0D48-A80B-7A01968BE0E9}"/>
              </a:ext>
            </a:extLst>
          </p:cNvPr>
          <p:cNvSpPr txBox="1"/>
          <p:nvPr userDrawn="1"/>
        </p:nvSpPr>
        <p:spPr>
          <a:xfrm rot="10800000" flipH="1" flipV="1">
            <a:off x="10025469" y="2174809"/>
            <a:ext cx="1799424" cy="71983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14627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</a:pPr>
            <a:r>
              <a:rPr lang="de-DE" sz="894" b="0" baseline="0" dirty="0">
                <a:solidFill>
                  <a:srgbClr val="FF0000"/>
                </a:solidFill>
                <a:latin typeface="+mn-lt"/>
              </a:rPr>
              <a:t>Zum ändern des Diagramminhalts</a:t>
            </a:r>
          </a:p>
          <a:p>
            <a:pPr indent="0" algn="l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</a:pPr>
            <a:r>
              <a:rPr lang="de-DE" sz="894" b="0" baseline="0" dirty="0">
                <a:solidFill>
                  <a:srgbClr val="FF0000"/>
                </a:solidFill>
                <a:latin typeface="+mn-lt"/>
              </a:rPr>
              <a:t>Rechtsklick // Daten in Excel bearbeiten </a:t>
            </a:r>
          </a:p>
        </p:txBody>
      </p:sp>
      <p:pic>
        <p:nvPicPr>
          <p:cNvPr id="39" name="Grafik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73" y="2281872"/>
            <a:ext cx="2028522" cy="32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0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63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B86827-202B-436B-A0A7-D3C2AA56B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D2757-2BEE-43D2-A8B0-050273F2BBF7}" type="datetime1">
              <a:rPr lang="de-DE"/>
              <a:pPr>
                <a:defRPr/>
              </a:pPr>
              <a:t>18.07.2022</a:t>
            </a:fld>
            <a:endParaRPr lang="de-DE" sz="14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5483A5-BA5E-4A06-B41B-7C90C51C73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2608F-0CAD-427E-A1BA-5A3E6E51CB0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492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0266" y="1054556"/>
            <a:ext cx="4163156" cy="791905"/>
          </a:xfrm>
        </p:spPr>
        <p:txBody>
          <a:bodyPr/>
          <a:lstStyle>
            <a:lvl1pPr>
              <a:defRPr sz="2275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D09FE54-2C39-F744-9B47-33DD815B0D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5" y="0"/>
            <a:ext cx="4775090" cy="6858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B311340-DFBE-F345-855D-F06DF79162B5}"/>
              </a:ext>
            </a:extLst>
          </p:cNvPr>
          <p:cNvGrpSpPr/>
          <p:nvPr userDrawn="1"/>
        </p:nvGrpSpPr>
        <p:grpSpPr>
          <a:xfrm>
            <a:off x="-1893152" y="-467099"/>
            <a:ext cx="12877465" cy="7792198"/>
            <a:chOff x="-1908000" y="-468000"/>
            <a:chExt cx="12881592" cy="779400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A4029094-175B-D644-9CCB-B3B2E36017A9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30" name="Gerade Verbindung 29">
                <a:extLst>
                  <a:ext uri="{FF2B5EF4-FFF2-40B4-BE49-F238E27FC236}">
                    <a16:creationId xmlns:a16="http://schemas.microsoft.com/office/drawing/2014/main" id="{ECB779B8-CCA5-424E-B52D-3271FC293F43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>
                <a:extLst>
                  <a:ext uri="{FF2B5EF4-FFF2-40B4-BE49-F238E27FC236}">
                    <a16:creationId xmlns:a16="http://schemas.microsoft.com/office/drawing/2014/main" id="{3E9F7222-F9A1-7849-A92E-FC71EA735D21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DC653D5F-56CC-C649-A364-B35D95299372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491F972E-DACA-F243-8456-B7BC5A4C87EF}"/>
                </a:ext>
              </a:extLst>
            </p:cNvPr>
            <p:cNvGrpSpPr/>
            <p:nvPr userDrawn="1"/>
          </p:nvGrpSpPr>
          <p:grpSpPr>
            <a:xfrm>
              <a:off x="612775" y="5277877"/>
              <a:ext cx="10360817" cy="2048123"/>
              <a:chOff x="612775" y="-2156123"/>
              <a:chExt cx="10360817" cy="2048123"/>
            </a:xfrm>
          </p:grpSpPr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FA57687-DB3E-A449-96E7-8FF6BBDF24C9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26" name="Gerade Verbindung 25">
                <a:extLst>
                  <a:ext uri="{FF2B5EF4-FFF2-40B4-BE49-F238E27FC236}">
                    <a16:creationId xmlns:a16="http://schemas.microsoft.com/office/drawing/2014/main" id="{1FB3BA39-ECC9-C148-9ECB-3D3210E29F70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>
                <a:extLst>
                  <a:ext uri="{FF2B5EF4-FFF2-40B4-BE49-F238E27FC236}">
                    <a16:creationId xmlns:a16="http://schemas.microsoft.com/office/drawing/2014/main" id="{47A47E4A-A502-A64E-B157-F05DC8216DF5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13682EBA-C5AE-6242-8A69-112D21C02CC8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894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44507A98-393A-3645-B083-2E98C0A0775B}"/>
                  </a:ext>
                </a:extLst>
              </p:cNvPr>
              <p:cNvSpPr txBox="1"/>
              <p:nvPr userDrawn="1"/>
            </p:nvSpPr>
            <p:spPr>
              <a:xfrm>
                <a:off x="10054093" y="-2156123"/>
                <a:ext cx="919499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Textfeld sollte diese Grenze nach unten nicht überschreiten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6,2</a:t>
                </a: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8B55B3DF-3401-6B4E-BC57-B840A26E0E51}"/>
                </a:ext>
              </a:extLst>
            </p:cNvPr>
            <p:cNvGrpSpPr/>
            <p:nvPr userDrawn="1"/>
          </p:nvGrpSpPr>
          <p:grpSpPr>
            <a:xfrm>
              <a:off x="-1908000" y="0"/>
              <a:ext cx="12287460" cy="7326001"/>
              <a:chOff x="-1908000" y="0"/>
              <a:chExt cx="12287460" cy="7326001"/>
            </a:xfrm>
          </p:grpSpPr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3222828F-F028-BA43-89E3-E731D29846DC}"/>
                  </a:ext>
                </a:extLst>
              </p:cNvPr>
              <p:cNvGrpSpPr/>
              <p:nvPr userDrawn="1"/>
            </p:nvGrpSpPr>
            <p:grpSpPr>
              <a:xfrm>
                <a:off x="-1908000" y="0"/>
                <a:ext cx="9017849" cy="7326001"/>
                <a:chOff x="-1908000" y="0"/>
                <a:chExt cx="9017849" cy="7326001"/>
              </a:xfrm>
            </p:grpSpPr>
            <p:sp>
              <p:nvSpPr>
                <p:cNvPr id="16" name="Regieanweisung // Hilfslinien">
                  <a:extLst>
                    <a:ext uri="{FF2B5EF4-FFF2-40B4-BE49-F238E27FC236}">
                      <a16:creationId xmlns:a16="http://schemas.microsoft.com/office/drawing/2014/main" id="{A8B1393F-EF65-7544-8313-2A3320FA09DE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grpSp>
              <p:nvGrpSpPr>
                <p:cNvPr id="18" name="Gruppieren 17">
                  <a:extLst>
                    <a:ext uri="{FF2B5EF4-FFF2-40B4-BE49-F238E27FC236}">
                      <a16:creationId xmlns:a16="http://schemas.microsoft.com/office/drawing/2014/main" id="{1109BE70-AE28-CA4A-9652-8AEFEC57734B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19" name="Regieanweisung // Allgemein">
                    <a:extLst>
                      <a:ext uri="{FF2B5EF4-FFF2-40B4-BE49-F238E27FC236}">
                        <a16:creationId xmlns:a16="http://schemas.microsoft.com/office/drawing/2014/main" id="{EE358607-56CF-3C43-B22E-BB8D61FA18AC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70514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894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0" name="Regieanweisung // Listenebenen">
                    <a:extLst>
                      <a:ext uri="{FF2B5EF4-FFF2-40B4-BE49-F238E27FC236}">
                        <a16:creationId xmlns:a16="http://schemas.microsoft.com/office/drawing/2014/main" id="{14ABB101-B552-F647-98B0-7BF7886EA5DB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21" name="Gruppieren 20">
                    <a:extLst>
                      <a:ext uri="{FF2B5EF4-FFF2-40B4-BE49-F238E27FC236}">
                        <a16:creationId xmlns:a16="http://schemas.microsoft.com/office/drawing/2014/main" id="{FB85256A-92A1-1F4A-AE67-DDA934EF3B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23" name="Listenebenen verringern">
                      <a:extLst>
                        <a:ext uri="{FF2B5EF4-FFF2-40B4-BE49-F238E27FC236}">
                          <a16:creationId xmlns:a16="http://schemas.microsoft.com/office/drawing/2014/main" id="{09D9F357-D95E-334C-92D4-C4922DA95DE4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24" name="Listenebenen erhöhen">
                      <a:extLst>
                        <a:ext uri="{FF2B5EF4-FFF2-40B4-BE49-F238E27FC236}">
                          <a16:creationId xmlns:a16="http://schemas.microsoft.com/office/drawing/2014/main" id="{13E96468-5087-8249-AB99-5488C673B9E9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22" name="Regieanweisung // Listenebenen">
                    <a:extLst>
                      <a:ext uri="{FF2B5EF4-FFF2-40B4-BE49-F238E27FC236}">
                        <a16:creationId xmlns:a16="http://schemas.microsoft.com/office/drawing/2014/main" id="{3D618A68-0D44-0549-9D9D-1FE00EDD254F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894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894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15" name="Gerade Verbindung 14">
                <a:extLst>
                  <a:ext uri="{FF2B5EF4-FFF2-40B4-BE49-F238E27FC236}">
                    <a16:creationId xmlns:a16="http://schemas.microsoft.com/office/drawing/2014/main" id="{BDF2EB95-A2A0-3B43-A7C6-B62A314DB9B1}"/>
                  </a:ext>
                </a:extLst>
              </p:cNvPr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Bild Listenebenen erhöhen">
            <a:extLst>
              <a:ext uri="{FF2B5EF4-FFF2-40B4-BE49-F238E27FC236}">
                <a16:creationId xmlns:a16="http://schemas.microsoft.com/office/drawing/2014/main" id="{341C5BAC-1C1C-1C43-8C2F-5D7D12995B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30" y="2627392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Bild Listenebenen verringern">
            <a:extLst>
              <a:ext uri="{FF2B5EF4-FFF2-40B4-BE49-F238E27FC236}">
                <a16:creationId xmlns:a16="http://schemas.microsoft.com/office/drawing/2014/main" id="{6CFF1E72-722A-B74F-9632-B6B6DD4AF5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29" y="3095283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3642A0F-3E5A-C844-AA0A-BF6B9FC8F6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46" y="341921"/>
            <a:ext cx="1132476" cy="467892"/>
          </a:xfrm>
          <a:prstGeom prst="rect">
            <a:avLst/>
          </a:prstGeom>
        </p:spPr>
      </p:pic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9B747E22-126D-BB44-A2BE-EFBEAF4B52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1118" y="2206289"/>
            <a:ext cx="4162817" cy="3455014"/>
          </a:xfrm>
        </p:spPr>
        <p:txBody>
          <a:bodyPr/>
          <a:lstStyle/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Aufzählung Erste Ebene</a:t>
            </a:r>
          </a:p>
          <a:p>
            <a:pPr lvl="2"/>
            <a:r>
              <a:rPr lang="de-DE" dirty="0"/>
              <a:t>Aufzählung Zweite Ebene</a:t>
            </a:r>
          </a:p>
        </p:txBody>
      </p:sp>
      <p:pic>
        <p:nvPicPr>
          <p:cNvPr id="38" name="Grafik 3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73" y="2281872"/>
            <a:ext cx="2028522" cy="32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567">
          <p15:clr>
            <a:srgbClr val="FBAE40"/>
          </p15:clr>
        </p15:guide>
        <p15:guide id="2" pos="3839">
          <p15:clr>
            <a:srgbClr val="FBAE40"/>
          </p15:clr>
        </p15:guide>
        <p15:guide id="3" pos="633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 B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611806" y="1845836"/>
            <a:ext cx="3639024" cy="297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>
                <a:solidFill>
                  <a:schemeClr val="accent1"/>
                </a:solidFill>
              </a:defRPr>
            </a:lvl1pPr>
            <a:lvl7pPr>
              <a:spcAft>
                <a:spcPts val="547"/>
              </a:spcAft>
              <a:defRPr/>
            </a:lvl7pPr>
          </a:lstStyle>
          <a:p>
            <a:pPr lvl="0"/>
            <a:r>
              <a:rPr lang="de-DE" dirty="0"/>
              <a:t>12 mal in Baden-Württemberg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FDAD7E-C493-EE4B-89CF-892097B18DB3}"/>
              </a:ext>
            </a:extLst>
          </p:cNvPr>
          <p:cNvSpPr txBox="1"/>
          <p:nvPr userDrawn="1"/>
        </p:nvSpPr>
        <p:spPr>
          <a:xfrm>
            <a:off x="9824729" y="44983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1D661A0-686E-4446-9034-A05D2A4E8E30}"/>
              </a:ext>
            </a:extLst>
          </p:cNvPr>
          <p:cNvSpPr txBox="1"/>
          <p:nvPr userDrawn="1"/>
        </p:nvSpPr>
        <p:spPr>
          <a:xfrm>
            <a:off x="7372866" y="7086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21" name="Inhaltsplatzhalter 6">
            <a:extLst>
              <a:ext uri="{FF2B5EF4-FFF2-40B4-BE49-F238E27FC236}">
                <a16:creationId xmlns:a16="http://schemas.microsoft.com/office/drawing/2014/main" id="{8B4318FF-FE43-3E47-B292-07DCC97801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1806" y="2175102"/>
            <a:ext cx="3652106" cy="24601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788"/>
              </a:lnSpc>
              <a:buNone/>
              <a:defRPr sz="1300">
                <a:solidFill>
                  <a:schemeClr val="tx1"/>
                </a:solidFill>
              </a:defRPr>
            </a:lvl1pPr>
            <a:lvl7pPr>
              <a:spcAft>
                <a:spcPts val="547"/>
              </a:spcAft>
              <a:defRPr/>
            </a:lvl7pPr>
          </a:lstStyle>
          <a:p>
            <a:pPr lvl="0"/>
            <a:r>
              <a:rPr lang="de-DE" dirty="0"/>
              <a:t>Neun Studienakademien und drei Campus </a:t>
            </a:r>
          </a:p>
        </p:txBody>
      </p:sp>
      <p:sp>
        <p:nvSpPr>
          <p:cNvPr id="22" name="Inhaltsplatzhalter 6">
            <a:extLst>
              <a:ext uri="{FF2B5EF4-FFF2-40B4-BE49-F238E27FC236}">
                <a16:creationId xmlns:a16="http://schemas.microsoft.com/office/drawing/2014/main" id="{B19388EE-3905-8244-89D8-CAF9576FE6D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1806" y="2607051"/>
            <a:ext cx="3639024" cy="297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>
                <a:solidFill>
                  <a:schemeClr val="accent1"/>
                </a:solidFill>
              </a:defRPr>
            </a:lvl1pPr>
            <a:lvl7pPr>
              <a:spcAft>
                <a:spcPts val="547"/>
              </a:spcAft>
              <a:defRPr/>
            </a:lvl7pPr>
          </a:lstStyle>
          <a:p>
            <a:pPr lvl="0"/>
            <a:r>
              <a:rPr lang="de-DE" dirty="0"/>
              <a:t>34.000 Studierende</a:t>
            </a:r>
          </a:p>
        </p:txBody>
      </p:sp>
      <p:sp>
        <p:nvSpPr>
          <p:cNvPr id="23" name="Inhaltsplatzhalter 6">
            <a:extLst>
              <a:ext uri="{FF2B5EF4-FFF2-40B4-BE49-F238E27FC236}">
                <a16:creationId xmlns:a16="http://schemas.microsoft.com/office/drawing/2014/main" id="{D908AB54-0916-BD44-B9F9-F36886F7E0E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1806" y="2967007"/>
            <a:ext cx="3639024" cy="246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88"/>
              </a:lnSpc>
              <a:buNone/>
              <a:defRPr sz="1300">
                <a:solidFill>
                  <a:schemeClr val="tx1"/>
                </a:solidFill>
              </a:defRPr>
            </a:lvl1pPr>
            <a:lvl7pPr>
              <a:spcAft>
                <a:spcPts val="547"/>
              </a:spcAft>
              <a:defRPr/>
            </a:lvl7pPr>
          </a:lstStyle>
          <a:p>
            <a:pPr lvl="0"/>
            <a:r>
              <a:rPr lang="de-DE" dirty="0"/>
              <a:t>in </a:t>
            </a:r>
            <a:r>
              <a:rPr lang="de-DE" dirty="0" err="1"/>
              <a:t>Baden-Württemberg</a:t>
            </a:r>
            <a:endParaRPr lang="de-DE" dirty="0"/>
          </a:p>
        </p:txBody>
      </p:sp>
      <p:sp>
        <p:nvSpPr>
          <p:cNvPr id="25" name="Inhaltsplatzhalter 6">
            <a:extLst>
              <a:ext uri="{FF2B5EF4-FFF2-40B4-BE49-F238E27FC236}">
                <a16:creationId xmlns:a16="http://schemas.microsoft.com/office/drawing/2014/main" id="{EA6CB2B0-780C-2340-B640-20262B34830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1806" y="3398956"/>
            <a:ext cx="3639024" cy="297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>
                <a:solidFill>
                  <a:schemeClr val="accent1"/>
                </a:solidFill>
              </a:defRPr>
            </a:lvl1pPr>
            <a:lvl7pPr>
              <a:spcAft>
                <a:spcPts val="547"/>
              </a:spcAft>
              <a:defRPr/>
            </a:lvl7pPr>
          </a:lstStyle>
          <a:p>
            <a:pPr lvl="0"/>
            <a:r>
              <a:rPr lang="de-DE" dirty="0"/>
              <a:t>6.500 Dozentinnen und Dozenten</a:t>
            </a:r>
          </a:p>
        </p:txBody>
      </p:sp>
      <p:sp>
        <p:nvSpPr>
          <p:cNvPr id="26" name="Inhaltsplatzhalter 6">
            <a:extLst>
              <a:ext uri="{FF2B5EF4-FFF2-40B4-BE49-F238E27FC236}">
                <a16:creationId xmlns:a16="http://schemas.microsoft.com/office/drawing/2014/main" id="{8E824411-E18E-AD45-84D4-57670E6C35B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1806" y="3758912"/>
            <a:ext cx="3639024" cy="246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88"/>
              </a:lnSpc>
              <a:buNone/>
              <a:defRPr sz="1300">
                <a:solidFill>
                  <a:schemeClr val="tx1"/>
                </a:solidFill>
              </a:defRPr>
            </a:lvl1pPr>
            <a:lvl7pPr>
              <a:spcAft>
                <a:spcPts val="547"/>
              </a:spcAft>
              <a:defRPr/>
            </a:lvl7pPr>
          </a:lstStyle>
          <a:p>
            <a:pPr lvl="0"/>
            <a:r>
              <a:rPr lang="de-DE" dirty="0"/>
              <a:t>Freiberufliche Dozierende aus der Praxis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FC54DC7-5386-D04B-96C8-E31C5B6FB94F}"/>
              </a:ext>
            </a:extLst>
          </p:cNvPr>
          <p:cNvSpPr txBox="1"/>
          <p:nvPr userDrawn="1"/>
        </p:nvSpPr>
        <p:spPr>
          <a:xfrm>
            <a:off x="611805" y="4354384"/>
            <a:ext cx="37152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28" name="Inhaltsplatzhalter 6">
            <a:extLst>
              <a:ext uri="{FF2B5EF4-FFF2-40B4-BE49-F238E27FC236}">
                <a16:creationId xmlns:a16="http://schemas.microsoft.com/office/drawing/2014/main" id="{4D5245CB-B78A-874D-B415-569F8A9310B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1806" y="4190860"/>
            <a:ext cx="3639024" cy="297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>
                <a:solidFill>
                  <a:schemeClr val="accent1"/>
                </a:solidFill>
              </a:defRPr>
            </a:lvl1pPr>
            <a:lvl7pPr>
              <a:spcAft>
                <a:spcPts val="547"/>
              </a:spcAft>
              <a:defRPr/>
            </a:lvl7pPr>
          </a:lstStyle>
          <a:p>
            <a:pPr lvl="0"/>
            <a:r>
              <a:rPr lang="de-DE" dirty="0"/>
              <a:t>2.000 Mitarbeiterinnen und Mitarbeiter</a:t>
            </a:r>
          </a:p>
        </p:txBody>
      </p:sp>
      <p:sp>
        <p:nvSpPr>
          <p:cNvPr id="29" name="Inhaltsplatzhalter 6">
            <a:extLst>
              <a:ext uri="{FF2B5EF4-FFF2-40B4-BE49-F238E27FC236}">
                <a16:creationId xmlns:a16="http://schemas.microsoft.com/office/drawing/2014/main" id="{D35073A8-6201-CB4A-A4F0-F113D063A07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1806" y="4550816"/>
            <a:ext cx="3639024" cy="246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88"/>
              </a:lnSpc>
              <a:buNone/>
              <a:defRPr sz="1300">
                <a:solidFill>
                  <a:schemeClr val="tx1"/>
                </a:solidFill>
              </a:defRPr>
            </a:lvl1pPr>
            <a:lvl7pPr>
              <a:spcAft>
                <a:spcPts val="547"/>
              </a:spcAft>
              <a:defRPr/>
            </a:lvl7pPr>
          </a:lstStyle>
          <a:p>
            <a:pPr lvl="0"/>
            <a:r>
              <a:rPr lang="de-DE" dirty="0"/>
              <a:t>Professoren/-innen, (wissenschaftliche) Mitarbeiter/-innen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661E63-0B63-1C48-AB5C-AC21B6C6939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02EA5DD-F724-402C-B8F5-3C1D233E1B0B}" type="datetime4">
              <a:rPr lang="de-DE" smtClean="0"/>
              <a:t>18. Juli 2022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9402DB9-8FF1-C740-85B5-734D3EF38A2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D6D5260-E118-0142-AC8E-5990877A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2491E76-89A2-0F4F-A346-4ED8AF0D3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934633" y="1197269"/>
            <a:ext cx="3434906" cy="4907407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0E346EA-2132-C94E-87CA-9488C889D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53742" y="4796836"/>
            <a:ext cx="1166242" cy="1443223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1A76796-F4A6-0B45-9636-0C62B18A5B53}"/>
              </a:ext>
            </a:extLst>
          </p:cNvPr>
          <p:cNvGrpSpPr/>
          <p:nvPr userDrawn="1"/>
        </p:nvGrpSpPr>
        <p:grpSpPr>
          <a:xfrm>
            <a:off x="-1897511" y="-467100"/>
            <a:ext cx="12283524" cy="7792198"/>
            <a:chOff x="-1908000" y="-468000"/>
            <a:chExt cx="12287460" cy="7794001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1C34544-10D3-AE44-ABF1-887F8B2C219C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53" name="Gerade Verbindung 52">
                <a:extLst>
                  <a:ext uri="{FF2B5EF4-FFF2-40B4-BE49-F238E27FC236}">
                    <a16:creationId xmlns:a16="http://schemas.microsoft.com/office/drawing/2014/main" id="{2132779F-77A5-D647-9F14-5A980AF57B27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>
                <a:extLst>
                  <a:ext uri="{FF2B5EF4-FFF2-40B4-BE49-F238E27FC236}">
                    <a16:creationId xmlns:a16="http://schemas.microsoft.com/office/drawing/2014/main" id="{A93538DA-4515-7544-A48F-9727A5D886D9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68CE701E-73A3-4F49-8E79-59B98ABAB16E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4314849E-13AC-DF46-8332-A7D0B0DE87FF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8683625" cy="360000"/>
              <a:chOff x="612775" y="-468000"/>
              <a:chExt cx="8683625" cy="360000"/>
            </a:xfrm>
          </p:grpSpPr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7D2F1F58-7051-8F4C-8317-EAC6EA2C8D5A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49" name="Gerade Verbindung 48">
                <a:extLst>
                  <a:ext uri="{FF2B5EF4-FFF2-40B4-BE49-F238E27FC236}">
                    <a16:creationId xmlns:a16="http://schemas.microsoft.com/office/drawing/2014/main" id="{CA43E103-D693-6F46-B1D5-40CE3C90598E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>
                <a:extLst>
                  <a:ext uri="{FF2B5EF4-FFF2-40B4-BE49-F238E27FC236}">
                    <a16:creationId xmlns:a16="http://schemas.microsoft.com/office/drawing/2014/main" id="{4A258F02-85F8-CA49-B2FB-B801336C320D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9BB48B1C-FE1A-7447-838B-DAB63936109F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894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2573699F-99BE-8D40-A429-540FCF9D8FF6}"/>
                  </a:ext>
                </a:extLst>
              </p:cNvPr>
              <p:cNvSpPr txBox="1"/>
              <p:nvPr userDrawn="1"/>
            </p:nvSpPr>
            <p:spPr>
              <a:xfrm>
                <a:off x="7110684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Headline Breite bis hier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7,4</a:t>
                </a:r>
              </a:p>
            </p:txBody>
          </p:sp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5B97E453-EB1D-AD41-BF93-A9ABC2D5FC27}"/>
                </a:ext>
              </a:extLst>
            </p:cNvPr>
            <p:cNvGrpSpPr/>
            <p:nvPr userDrawn="1"/>
          </p:nvGrpSpPr>
          <p:grpSpPr>
            <a:xfrm>
              <a:off x="-1908000" y="0"/>
              <a:ext cx="12287460" cy="7326001"/>
              <a:chOff x="-1908000" y="0"/>
              <a:chExt cx="12287460" cy="7326001"/>
            </a:xfrm>
          </p:grpSpPr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CB4197C3-0474-5E41-9492-FA6007BF668E}"/>
                  </a:ext>
                </a:extLst>
              </p:cNvPr>
              <p:cNvGrpSpPr/>
              <p:nvPr userDrawn="1"/>
            </p:nvGrpSpPr>
            <p:grpSpPr>
              <a:xfrm>
                <a:off x="-1908000" y="0"/>
                <a:ext cx="9017849" cy="7326001"/>
                <a:chOff x="-1908000" y="0"/>
                <a:chExt cx="9017849" cy="7326001"/>
              </a:xfrm>
            </p:grpSpPr>
            <p:sp>
              <p:nvSpPr>
                <p:cNvPr id="39" name="Regieanweisung // Hilfslinien">
                  <a:extLst>
                    <a:ext uri="{FF2B5EF4-FFF2-40B4-BE49-F238E27FC236}">
                      <a16:creationId xmlns:a16="http://schemas.microsoft.com/office/drawing/2014/main" id="{B405F1FE-5630-A449-BD70-E3266E9AC304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grpSp>
              <p:nvGrpSpPr>
                <p:cNvPr id="41" name="Gruppieren 40">
                  <a:extLst>
                    <a:ext uri="{FF2B5EF4-FFF2-40B4-BE49-F238E27FC236}">
                      <a16:creationId xmlns:a16="http://schemas.microsoft.com/office/drawing/2014/main" id="{1AEBF341-D0B2-8540-9276-6A347A54A69C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42" name="Regieanweisung // Allgemein">
                    <a:extLst>
                      <a:ext uri="{FF2B5EF4-FFF2-40B4-BE49-F238E27FC236}">
                        <a16:creationId xmlns:a16="http://schemas.microsoft.com/office/drawing/2014/main" id="{E538D01B-E5EE-9B4D-BF72-E3FFBF2A8C2D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70514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894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3" name="Regieanweisung // Listenebenen">
                    <a:extLst>
                      <a:ext uri="{FF2B5EF4-FFF2-40B4-BE49-F238E27FC236}">
                        <a16:creationId xmlns:a16="http://schemas.microsoft.com/office/drawing/2014/main" id="{D7299237-4D95-E945-96A2-622890915E66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44" name="Gruppieren 43">
                    <a:extLst>
                      <a:ext uri="{FF2B5EF4-FFF2-40B4-BE49-F238E27FC236}">
                        <a16:creationId xmlns:a16="http://schemas.microsoft.com/office/drawing/2014/main" id="{B91AC7F6-3C6D-5D4B-B5C7-30478D30ABE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46" name="Listenebenen verringern">
                      <a:extLst>
                        <a:ext uri="{FF2B5EF4-FFF2-40B4-BE49-F238E27FC236}">
                          <a16:creationId xmlns:a16="http://schemas.microsoft.com/office/drawing/2014/main" id="{BA3FB127-ADDE-394D-9DBD-A2443444BC80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47" name="Listenebenen erhöhen">
                      <a:extLst>
                        <a:ext uri="{FF2B5EF4-FFF2-40B4-BE49-F238E27FC236}">
                          <a16:creationId xmlns:a16="http://schemas.microsoft.com/office/drawing/2014/main" id="{1E976880-6224-F64B-A35E-A0D1AE9CDD94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45" name="Regieanweisung // Listenebenen">
                    <a:extLst>
                      <a:ext uri="{FF2B5EF4-FFF2-40B4-BE49-F238E27FC236}">
                        <a16:creationId xmlns:a16="http://schemas.microsoft.com/office/drawing/2014/main" id="{61C9B596-0FA8-4C4B-AFD5-32F481B11069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894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894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38" name="Gerade Verbindung 37">
                <a:extLst>
                  <a:ext uri="{FF2B5EF4-FFF2-40B4-BE49-F238E27FC236}">
                    <a16:creationId xmlns:a16="http://schemas.microsoft.com/office/drawing/2014/main" id="{92490D34-BBFC-BE4C-97ED-98098490A96C}"/>
                  </a:ext>
                </a:extLst>
              </p:cNvPr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6" name="Bild Listenebenen erhöhen">
            <a:extLst>
              <a:ext uri="{FF2B5EF4-FFF2-40B4-BE49-F238E27FC236}">
                <a16:creationId xmlns:a16="http://schemas.microsoft.com/office/drawing/2014/main" id="{0DEFB346-20DB-1744-8CA9-F4DB29C3CE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30" y="2627392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Bild Listenebenen verringern">
            <a:extLst>
              <a:ext uri="{FF2B5EF4-FFF2-40B4-BE49-F238E27FC236}">
                <a16:creationId xmlns:a16="http://schemas.microsoft.com/office/drawing/2014/main" id="{97A0FF6D-B89E-C549-A9F9-1FDBFD3C1F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29" y="3095283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45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40">
          <p15:clr>
            <a:srgbClr val="FBAE40"/>
          </p15:clr>
        </p15:guide>
        <p15:guide id="3" pos="7196">
          <p15:clr>
            <a:srgbClr val="FBAE40"/>
          </p15:clr>
        </p15:guide>
        <p15:guide id="4" orient="horz" pos="116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 BW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6DFDAD7E-C493-EE4B-89CF-892097B18DB3}"/>
              </a:ext>
            </a:extLst>
          </p:cNvPr>
          <p:cNvSpPr txBox="1"/>
          <p:nvPr userDrawn="1"/>
        </p:nvSpPr>
        <p:spPr>
          <a:xfrm>
            <a:off x="9824729" y="44983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1D661A0-686E-4446-9034-A05D2A4E8E30}"/>
              </a:ext>
            </a:extLst>
          </p:cNvPr>
          <p:cNvSpPr txBox="1"/>
          <p:nvPr userDrawn="1"/>
        </p:nvSpPr>
        <p:spPr>
          <a:xfrm>
            <a:off x="7372866" y="7086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661E63-0B63-1C48-AB5C-AC21B6C6939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E258B9A-236A-4340-8032-E6CC4BAD531A}" type="datetime4">
              <a:rPr lang="de-DE" smtClean="0"/>
              <a:t>18. Juli 2022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9402DB9-8FF1-C740-85B5-734D3EF38A2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D6D5260-E118-0142-AC8E-5990877A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581" y="1054556"/>
            <a:ext cx="5452187" cy="1078600"/>
          </a:xfr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2491E76-89A2-0F4F-A346-4ED8AF0D3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934633" y="1197269"/>
            <a:ext cx="3434906" cy="4907407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0E346EA-2132-C94E-87CA-9488C889D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39269" y="4796836"/>
            <a:ext cx="1166242" cy="1443223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174381-C2B4-3B46-87B7-2CC58D72FF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756" y="2204528"/>
            <a:ext cx="4227175" cy="3671149"/>
          </a:xfrm>
        </p:spPr>
        <p:txBody>
          <a:bodyPr/>
          <a:lstStyle/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Aufzählung Erste Ebene</a:t>
            </a:r>
          </a:p>
          <a:p>
            <a:pPr lvl="2"/>
            <a:r>
              <a:rPr lang="de-DE" dirty="0"/>
              <a:t>Aufzählung Zweite Ebene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56AA3382-99DC-F945-B049-7E2EE3792057}"/>
              </a:ext>
            </a:extLst>
          </p:cNvPr>
          <p:cNvGrpSpPr/>
          <p:nvPr userDrawn="1"/>
        </p:nvGrpSpPr>
        <p:grpSpPr>
          <a:xfrm>
            <a:off x="-1897511" y="-647059"/>
            <a:ext cx="12283524" cy="7972157"/>
            <a:chOff x="-1908000" y="-648001"/>
            <a:chExt cx="12287460" cy="7974002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FB6D2B78-F037-9746-A797-93AA0082CCC2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66" name="Gerade Verbindung 65">
                <a:extLst>
                  <a:ext uri="{FF2B5EF4-FFF2-40B4-BE49-F238E27FC236}">
                    <a16:creationId xmlns:a16="http://schemas.microsoft.com/office/drawing/2014/main" id="{43BE7D4C-A54F-F449-8178-975771FD052F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66">
                <a:extLst>
                  <a:ext uri="{FF2B5EF4-FFF2-40B4-BE49-F238E27FC236}">
                    <a16:creationId xmlns:a16="http://schemas.microsoft.com/office/drawing/2014/main" id="{C53D22EA-3AF5-644B-ABC8-A450D4762A8D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88DA61C9-1212-0B44-9ED9-C355F98AE6FC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6D38554F-CED9-8F40-86F2-8859AF9D3260}"/>
                </a:ext>
              </a:extLst>
            </p:cNvPr>
            <p:cNvGrpSpPr/>
            <p:nvPr userDrawn="1"/>
          </p:nvGrpSpPr>
          <p:grpSpPr>
            <a:xfrm>
              <a:off x="612775" y="-648001"/>
              <a:ext cx="8683625" cy="7974001"/>
              <a:chOff x="612775" y="-8082001"/>
              <a:chExt cx="8683625" cy="7974001"/>
            </a:xfrm>
          </p:grpSpPr>
          <p:sp>
            <p:nvSpPr>
              <p:cNvPr id="61" name="Textfeld 60">
                <a:extLst>
                  <a:ext uri="{FF2B5EF4-FFF2-40B4-BE49-F238E27FC236}">
                    <a16:creationId xmlns:a16="http://schemas.microsoft.com/office/drawing/2014/main" id="{4B0F9006-4E60-324C-921A-D5C1498B87D6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62" name="Gerade Verbindung 61">
                <a:extLst>
                  <a:ext uri="{FF2B5EF4-FFF2-40B4-BE49-F238E27FC236}">
                    <a16:creationId xmlns:a16="http://schemas.microsoft.com/office/drawing/2014/main" id="{3A0F3F18-CE7E-CB42-8781-A93EA05DFB56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>
                <a:extLst>
                  <a:ext uri="{FF2B5EF4-FFF2-40B4-BE49-F238E27FC236}">
                    <a16:creationId xmlns:a16="http://schemas.microsoft.com/office/drawing/2014/main" id="{1D79D914-0D39-1647-9E07-48F057B40F4B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29B52D9D-D84E-B34D-A2E3-3D3462AD72BA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894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6F889872-F75C-8841-8F5C-C77CD30AF7CE}"/>
                  </a:ext>
                </a:extLst>
              </p:cNvPr>
              <p:cNvSpPr txBox="1"/>
              <p:nvPr userDrawn="1"/>
            </p:nvSpPr>
            <p:spPr>
              <a:xfrm>
                <a:off x="6056830" y="-8082001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Headline Breite bis hier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3,8</a:t>
                </a: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512276BA-589F-FA41-A99A-BE04BF88B28A}"/>
                </a:ext>
              </a:extLst>
            </p:cNvPr>
            <p:cNvGrpSpPr/>
            <p:nvPr userDrawn="1"/>
          </p:nvGrpSpPr>
          <p:grpSpPr>
            <a:xfrm>
              <a:off x="-1908000" y="0"/>
              <a:ext cx="12287460" cy="7326001"/>
              <a:chOff x="-1908000" y="0"/>
              <a:chExt cx="12287460" cy="7326001"/>
            </a:xfrm>
          </p:grpSpPr>
          <p:grpSp>
            <p:nvGrpSpPr>
              <p:cNvPr id="47" name="Gruppieren 46">
                <a:extLst>
                  <a:ext uri="{FF2B5EF4-FFF2-40B4-BE49-F238E27FC236}">
                    <a16:creationId xmlns:a16="http://schemas.microsoft.com/office/drawing/2014/main" id="{12742CBB-7404-AB41-B12B-667C4B69C811}"/>
                  </a:ext>
                </a:extLst>
              </p:cNvPr>
              <p:cNvGrpSpPr/>
              <p:nvPr userDrawn="1"/>
            </p:nvGrpSpPr>
            <p:grpSpPr>
              <a:xfrm>
                <a:off x="-1908000" y="0"/>
                <a:ext cx="9017849" cy="7326001"/>
                <a:chOff x="-1908000" y="0"/>
                <a:chExt cx="9017849" cy="7326001"/>
              </a:xfrm>
            </p:grpSpPr>
            <p:sp>
              <p:nvSpPr>
                <p:cNvPr id="53" name="Regieanweisung // Hilfslinien">
                  <a:extLst>
                    <a:ext uri="{FF2B5EF4-FFF2-40B4-BE49-F238E27FC236}">
                      <a16:creationId xmlns:a16="http://schemas.microsoft.com/office/drawing/2014/main" id="{F0257F17-A6B6-C044-80D8-342AF30E5019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grpSp>
              <p:nvGrpSpPr>
                <p:cNvPr id="54" name="Gruppieren 53">
                  <a:extLst>
                    <a:ext uri="{FF2B5EF4-FFF2-40B4-BE49-F238E27FC236}">
                      <a16:creationId xmlns:a16="http://schemas.microsoft.com/office/drawing/2014/main" id="{93457548-BBA1-1A40-9877-2BAEAAD8B202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55" name="Regieanweisung // Allgemein">
                    <a:extLst>
                      <a:ext uri="{FF2B5EF4-FFF2-40B4-BE49-F238E27FC236}">
                        <a16:creationId xmlns:a16="http://schemas.microsoft.com/office/drawing/2014/main" id="{32364BC5-5711-7C46-9F33-AB4A226781B8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70514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894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" name="Regieanweisung // Listenebenen">
                    <a:extLst>
                      <a:ext uri="{FF2B5EF4-FFF2-40B4-BE49-F238E27FC236}">
                        <a16:creationId xmlns:a16="http://schemas.microsoft.com/office/drawing/2014/main" id="{A7D0F98E-B380-7B41-A3BC-90C36863C071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57" name="Gruppieren 56">
                    <a:extLst>
                      <a:ext uri="{FF2B5EF4-FFF2-40B4-BE49-F238E27FC236}">
                        <a16:creationId xmlns:a16="http://schemas.microsoft.com/office/drawing/2014/main" id="{1340B3F1-8086-AF43-A431-5EF1E61579A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59" name="Listenebenen verringern">
                      <a:extLst>
                        <a:ext uri="{FF2B5EF4-FFF2-40B4-BE49-F238E27FC236}">
                          <a16:creationId xmlns:a16="http://schemas.microsoft.com/office/drawing/2014/main" id="{889CB209-CDB4-1342-B0C3-B4A4F769B19F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60" name="Listenebenen erhöhen">
                      <a:extLst>
                        <a:ext uri="{FF2B5EF4-FFF2-40B4-BE49-F238E27FC236}">
                          <a16:creationId xmlns:a16="http://schemas.microsoft.com/office/drawing/2014/main" id="{BDBBB43F-17B8-BA4B-A5FA-46D1D728AABB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58" name="Regieanweisung // Listenebenen">
                    <a:extLst>
                      <a:ext uri="{FF2B5EF4-FFF2-40B4-BE49-F238E27FC236}">
                        <a16:creationId xmlns:a16="http://schemas.microsoft.com/office/drawing/2014/main" id="{4BE9745F-061E-B34F-8319-BC7510396EEF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894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894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52" name="Gerade Verbindung 51">
                <a:extLst>
                  <a:ext uri="{FF2B5EF4-FFF2-40B4-BE49-F238E27FC236}">
                    <a16:creationId xmlns:a16="http://schemas.microsoft.com/office/drawing/2014/main" id="{055E5AB6-BE9C-FE4F-9696-C90F15A28BE9}"/>
                  </a:ext>
                </a:extLst>
              </p:cNvPr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9" name="Bild Listenebenen erhöhen">
            <a:extLst>
              <a:ext uri="{FF2B5EF4-FFF2-40B4-BE49-F238E27FC236}">
                <a16:creationId xmlns:a16="http://schemas.microsoft.com/office/drawing/2014/main" id="{3DD486BE-AFEB-6342-A076-491062F4B4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30" y="2627392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Bild Listenebenen verringern">
            <a:extLst>
              <a:ext uri="{FF2B5EF4-FFF2-40B4-BE49-F238E27FC236}">
                <a16:creationId xmlns:a16="http://schemas.microsoft.com/office/drawing/2014/main" id="{6957C8DD-B81B-A143-BA23-E9DDD590A3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29" y="3095283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08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4701">
          <p15:clr>
            <a:srgbClr val="FBAE40"/>
          </p15:clr>
        </p15:guide>
        <p15:guide id="3" pos="7196">
          <p15:clr>
            <a:srgbClr val="FBAE40"/>
          </p15:clr>
        </p15:guide>
        <p15:guide id="4" orient="horz" pos="116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 B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6DFDAD7E-C493-EE4B-89CF-892097B18DB3}"/>
              </a:ext>
            </a:extLst>
          </p:cNvPr>
          <p:cNvSpPr txBox="1"/>
          <p:nvPr userDrawn="1"/>
        </p:nvSpPr>
        <p:spPr>
          <a:xfrm>
            <a:off x="9824729" y="44983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1D661A0-686E-4446-9034-A05D2A4E8E30}"/>
              </a:ext>
            </a:extLst>
          </p:cNvPr>
          <p:cNvSpPr txBox="1"/>
          <p:nvPr userDrawn="1"/>
        </p:nvSpPr>
        <p:spPr>
          <a:xfrm>
            <a:off x="7372866" y="7086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661E63-0B63-1C48-AB5C-AC21B6C6939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D9721E8-1032-4B68-BCCB-FF4EF5F73B79}" type="datetime4">
              <a:rPr lang="de-DE" smtClean="0"/>
              <a:t>18. Juli 2022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9402DB9-8FF1-C740-85B5-734D3EF38A2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D6D5260-E118-0142-AC8E-5990877A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581" y="1054556"/>
            <a:ext cx="5452187" cy="1078600"/>
          </a:xfr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B05B569C-DA55-8E4D-9E61-30F76CDEE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75881" y="690157"/>
            <a:ext cx="4429193" cy="616564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A960A61-8D47-5C46-A483-78A018CD39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77457" y="1918305"/>
            <a:ext cx="1710878" cy="1918048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0C75A58-5DD0-E940-979F-A02E64F564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756" y="2204528"/>
            <a:ext cx="4227175" cy="3671149"/>
          </a:xfrm>
        </p:spPr>
        <p:txBody>
          <a:bodyPr/>
          <a:lstStyle/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Aufzählung Erste Ebene</a:t>
            </a:r>
          </a:p>
          <a:p>
            <a:pPr lvl="2"/>
            <a:r>
              <a:rPr lang="de-DE" dirty="0"/>
              <a:t>Aufzählung Zweite Ebene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D2966E0-5E86-6443-BA83-C08B050EEDBC}"/>
              </a:ext>
            </a:extLst>
          </p:cNvPr>
          <p:cNvGrpSpPr/>
          <p:nvPr userDrawn="1"/>
        </p:nvGrpSpPr>
        <p:grpSpPr>
          <a:xfrm>
            <a:off x="-1897511" y="-647059"/>
            <a:ext cx="12283524" cy="7972157"/>
            <a:chOff x="-1908000" y="-648001"/>
            <a:chExt cx="12287460" cy="7974002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88D2495E-95AC-574F-8535-33D5EF6F0158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38" name="Gerade Verbindung 37">
                <a:extLst>
                  <a:ext uri="{FF2B5EF4-FFF2-40B4-BE49-F238E27FC236}">
                    <a16:creationId xmlns:a16="http://schemas.microsoft.com/office/drawing/2014/main" id="{6F0E93F0-5BDA-7644-B2ED-C8329CED2F96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>
                <a:extLst>
                  <a:ext uri="{FF2B5EF4-FFF2-40B4-BE49-F238E27FC236}">
                    <a16:creationId xmlns:a16="http://schemas.microsoft.com/office/drawing/2014/main" id="{A1E1E8F5-993A-E844-A314-7755A9F44AC6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2C6DF6EF-8200-0E49-9FBA-C74F926CC17D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4295D3F4-B1C8-0647-9014-E4C6EF61ACE8}"/>
                </a:ext>
              </a:extLst>
            </p:cNvPr>
            <p:cNvGrpSpPr/>
            <p:nvPr userDrawn="1"/>
          </p:nvGrpSpPr>
          <p:grpSpPr>
            <a:xfrm>
              <a:off x="612775" y="-648001"/>
              <a:ext cx="8683625" cy="7974001"/>
              <a:chOff x="612775" y="-8082001"/>
              <a:chExt cx="8683625" cy="7974001"/>
            </a:xfrm>
          </p:grpSpPr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AA377B2D-50B8-DB44-A4E1-A8A463AFD228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34" name="Gerade Verbindung 33">
                <a:extLst>
                  <a:ext uri="{FF2B5EF4-FFF2-40B4-BE49-F238E27FC236}">
                    <a16:creationId xmlns:a16="http://schemas.microsoft.com/office/drawing/2014/main" id="{111D01E8-5508-574B-806E-B726B272BE6B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>
                <a:extLst>
                  <a:ext uri="{FF2B5EF4-FFF2-40B4-BE49-F238E27FC236}">
                    <a16:creationId xmlns:a16="http://schemas.microsoft.com/office/drawing/2014/main" id="{221D8358-E6E6-F94B-AC68-4548DD47AEDC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559971E0-A6E3-0841-8D78-0CA5E4CB6676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894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E9B6D311-63DB-5144-851E-6B020B889134}"/>
                  </a:ext>
                </a:extLst>
              </p:cNvPr>
              <p:cNvSpPr txBox="1"/>
              <p:nvPr userDrawn="1"/>
            </p:nvSpPr>
            <p:spPr>
              <a:xfrm>
                <a:off x="6056830" y="-8082001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Headline Breite bis hier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3,8</a:t>
                </a:r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2EE71D3A-E62A-5846-BE67-93C30DAB126F}"/>
                </a:ext>
              </a:extLst>
            </p:cNvPr>
            <p:cNvGrpSpPr/>
            <p:nvPr userDrawn="1"/>
          </p:nvGrpSpPr>
          <p:grpSpPr>
            <a:xfrm>
              <a:off x="-1908000" y="0"/>
              <a:ext cx="12287460" cy="7326001"/>
              <a:chOff x="-1908000" y="0"/>
              <a:chExt cx="12287460" cy="7326001"/>
            </a:xfrm>
          </p:grpSpPr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6E2936C8-EE7B-F54B-A5FF-3D12EAD51515}"/>
                  </a:ext>
                </a:extLst>
              </p:cNvPr>
              <p:cNvGrpSpPr/>
              <p:nvPr userDrawn="1"/>
            </p:nvGrpSpPr>
            <p:grpSpPr>
              <a:xfrm>
                <a:off x="-1908000" y="0"/>
                <a:ext cx="9017849" cy="7326001"/>
                <a:chOff x="-1908000" y="0"/>
                <a:chExt cx="9017849" cy="7326001"/>
              </a:xfrm>
            </p:grpSpPr>
            <p:sp>
              <p:nvSpPr>
                <p:cNvPr id="23" name="Regieanweisung // Hilfslinien">
                  <a:extLst>
                    <a:ext uri="{FF2B5EF4-FFF2-40B4-BE49-F238E27FC236}">
                      <a16:creationId xmlns:a16="http://schemas.microsoft.com/office/drawing/2014/main" id="{2E2E9B9E-8349-8645-BB3A-23AF6A0E733E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grpSp>
              <p:nvGrpSpPr>
                <p:cNvPr id="25" name="Gruppieren 24">
                  <a:extLst>
                    <a:ext uri="{FF2B5EF4-FFF2-40B4-BE49-F238E27FC236}">
                      <a16:creationId xmlns:a16="http://schemas.microsoft.com/office/drawing/2014/main" id="{F81DBFF4-4B75-5B4C-A2F1-A641C2AB584E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26" name="Regieanweisung // Allgemein">
                    <a:extLst>
                      <a:ext uri="{FF2B5EF4-FFF2-40B4-BE49-F238E27FC236}">
                        <a16:creationId xmlns:a16="http://schemas.microsoft.com/office/drawing/2014/main" id="{30F5CAD1-3718-6D47-8987-3784A27983B6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70514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894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8" name="Regieanweisung // Listenebenen">
                    <a:extLst>
                      <a:ext uri="{FF2B5EF4-FFF2-40B4-BE49-F238E27FC236}">
                        <a16:creationId xmlns:a16="http://schemas.microsoft.com/office/drawing/2014/main" id="{3DA9C706-ED9F-064B-B48D-2CA5D5CA6CD0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29" name="Gruppieren 28">
                    <a:extLst>
                      <a:ext uri="{FF2B5EF4-FFF2-40B4-BE49-F238E27FC236}">
                        <a16:creationId xmlns:a16="http://schemas.microsoft.com/office/drawing/2014/main" id="{0D746308-76A1-4A48-A1A1-E78D4BD518B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31" name="Listenebenen verringern">
                      <a:extLst>
                        <a:ext uri="{FF2B5EF4-FFF2-40B4-BE49-F238E27FC236}">
                          <a16:creationId xmlns:a16="http://schemas.microsoft.com/office/drawing/2014/main" id="{5139777C-8997-3D46-BFB5-E90868A71A08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32" name="Listenebenen erhöhen">
                      <a:extLst>
                        <a:ext uri="{FF2B5EF4-FFF2-40B4-BE49-F238E27FC236}">
                          <a16:creationId xmlns:a16="http://schemas.microsoft.com/office/drawing/2014/main" id="{1F36311E-4038-A94C-9665-F7CC62F1EFE2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30" name="Regieanweisung // Listenebenen">
                    <a:extLst>
                      <a:ext uri="{FF2B5EF4-FFF2-40B4-BE49-F238E27FC236}">
                        <a16:creationId xmlns:a16="http://schemas.microsoft.com/office/drawing/2014/main" id="{9006B104-1811-554B-AB51-B3D48026AC09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894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894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59CFC181-1D7B-6048-9B4A-11E099F8CE29}"/>
                  </a:ext>
                </a:extLst>
              </p:cNvPr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1" name="Bild Listenebenen erhöhen">
            <a:extLst>
              <a:ext uri="{FF2B5EF4-FFF2-40B4-BE49-F238E27FC236}">
                <a16:creationId xmlns:a16="http://schemas.microsoft.com/office/drawing/2014/main" id="{C3242C09-A799-2745-A731-EDC368F329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30" y="2627392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Bild Listenebenen verringern">
            <a:extLst>
              <a:ext uri="{FF2B5EF4-FFF2-40B4-BE49-F238E27FC236}">
                <a16:creationId xmlns:a16="http://schemas.microsoft.com/office/drawing/2014/main" id="{C5E40937-8DA8-D742-9EF4-3588BA14C3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29" y="3095283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07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40">
          <p15:clr>
            <a:srgbClr val="FBAE40"/>
          </p15:clr>
        </p15:guide>
        <p15:guide id="3" pos="7196">
          <p15:clr>
            <a:srgbClr val="FBAE40"/>
          </p15:clr>
        </p15:guide>
        <p15:guide id="4" orient="horz" pos="116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Theorie_Prax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D35A3D19-D0B7-744C-9F22-F057F5FBE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1633" y="1845191"/>
            <a:ext cx="3004468" cy="3692167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804" y="1846373"/>
            <a:ext cx="2644287" cy="1233414"/>
          </a:xfrm>
          <a:prstGeom prst="rect">
            <a:avLst/>
          </a:prstGeom>
        </p:spPr>
        <p:txBody>
          <a:bodyPr/>
          <a:lstStyle>
            <a:lvl1pPr>
              <a:defRPr sz="1463"/>
            </a:lvl1pPr>
            <a:lvl3pPr>
              <a:lnSpc>
                <a:spcPts val="2113"/>
              </a:lnSpc>
              <a:defRPr sz="1625" b="0" cap="none" baseline="0">
                <a:latin typeface="+mn-lt"/>
              </a:defRPr>
            </a:lvl3pPr>
            <a:lvl4pPr marL="0" indent="0">
              <a:lnSpc>
                <a:spcPts val="1788"/>
              </a:lnSpc>
              <a:tabLst/>
              <a:defRPr sz="1300" b="0">
                <a:latin typeface="+mn-lt"/>
              </a:defRPr>
            </a:lvl4pPr>
          </a:lstStyle>
          <a:p>
            <a:pPr lvl="0"/>
            <a:r>
              <a:rPr lang="de-DE" dirty="0"/>
              <a:t>Theoretisches Wissen</a:t>
            </a:r>
            <a:br>
              <a:rPr lang="de-DE" dirty="0"/>
            </a:br>
            <a:r>
              <a:rPr lang="de-DE" dirty="0"/>
              <a:t>Drei Monate intensives Studium an einem der 12 Standorte </a:t>
            </a:r>
            <a:br>
              <a:rPr lang="de-DE" dirty="0"/>
            </a:br>
            <a:r>
              <a:rPr lang="de-DE" dirty="0"/>
              <a:t>der DHBW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756558" y="4033136"/>
            <a:ext cx="2536867" cy="1770308"/>
          </a:xfrm>
          <a:prstGeom prst="rect">
            <a:avLst/>
          </a:prstGeom>
        </p:spPr>
        <p:txBody>
          <a:bodyPr/>
          <a:lstStyle>
            <a:lvl1pPr>
              <a:defRPr sz="1463"/>
            </a:lvl1pPr>
            <a:lvl3pPr>
              <a:lnSpc>
                <a:spcPts val="2113"/>
              </a:lnSpc>
              <a:defRPr sz="1625" b="0" i="0" cap="none" baseline="0"/>
            </a:lvl3pPr>
            <a:lvl4pPr marL="0" indent="0">
              <a:lnSpc>
                <a:spcPts val="1788"/>
              </a:lnSpc>
              <a:tabLst/>
              <a:defRPr sz="1300" b="0">
                <a:latin typeface="+mn-lt"/>
              </a:defRPr>
            </a:lvl4pPr>
          </a:lstStyle>
          <a:p>
            <a:pPr lvl="0"/>
            <a:r>
              <a:rPr lang="de-DE" dirty="0"/>
              <a:t>Praktische Erfahrung</a:t>
            </a:r>
            <a:br>
              <a:rPr lang="de-DE" dirty="0"/>
            </a:br>
            <a:r>
              <a:rPr lang="de-DE" dirty="0"/>
              <a:t>Drei Monate praktische Qualifizierung bei einem der rund 9.000 kooperierenden Unternehmen oder sozialen Einrichtungen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D7DF06B-1765-FF44-9537-6030DE7CED25}"/>
              </a:ext>
            </a:extLst>
          </p:cNvPr>
          <p:cNvSpPr txBox="1"/>
          <p:nvPr userDrawn="1"/>
        </p:nvSpPr>
        <p:spPr>
          <a:xfrm>
            <a:off x="9826649" y="42591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D46D72C-3E39-A943-BFAA-01CEFC7854AC}"/>
              </a:ext>
            </a:extLst>
          </p:cNvPr>
          <p:cNvSpPr txBox="1"/>
          <p:nvPr userDrawn="1"/>
        </p:nvSpPr>
        <p:spPr>
          <a:xfrm>
            <a:off x="4082874" y="3313370"/>
            <a:ext cx="1740251" cy="7197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738924" rtl="0" eaLnBrk="1" fontAlgn="auto" latinLnBrk="0" hangingPunct="1">
              <a:lnSpc>
                <a:spcPts val="17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" dirty="0">
                <a:solidFill>
                  <a:schemeClr val="tx1"/>
                </a:solidFill>
              </a:rPr>
              <a:t>Curriculare Verzahnung </a:t>
            </a:r>
          </a:p>
          <a:p>
            <a:pPr marL="0" marR="0" lvl="0" indent="0" algn="ctr" defTabSz="738924" rtl="0" eaLnBrk="1" fontAlgn="auto" latinLnBrk="0" hangingPunct="1">
              <a:lnSpc>
                <a:spcPts val="17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" dirty="0">
                <a:solidFill>
                  <a:schemeClr val="tx1"/>
                </a:solidFill>
              </a:rPr>
              <a:t>zwischen Theorie </a:t>
            </a:r>
            <a:br>
              <a:rPr lang="de-DE" sz="1300" dirty="0">
                <a:solidFill>
                  <a:schemeClr val="tx1"/>
                </a:solidFill>
              </a:rPr>
            </a:br>
            <a:r>
              <a:rPr lang="de-DE" sz="1300" dirty="0">
                <a:solidFill>
                  <a:schemeClr val="tx1"/>
                </a:solidFill>
              </a:rPr>
              <a:t>und Praxis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C947045-1E80-0C42-B059-669F2BF26A4C}"/>
              </a:ext>
            </a:extLst>
          </p:cNvPr>
          <p:cNvSpPr txBox="1"/>
          <p:nvPr userDrawn="1"/>
        </p:nvSpPr>
        <p:spPr>
          <a:xfrm>
            <a:off x="1261451" y="44008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D073F1-6E06-B14A-9A5C-84CE4BD822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A164B7D-9A5C-4E1A-A57A-D223E3AAAEDA}" type="datetime4">
              <a:rPr lang="de-DE" smtClean="0"/>
              <a:t>18. Juli 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2694-F1B4-AB43-8F86-65BFF7C0E3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B5C1B62-9E02-D24F-9BB8-3A767FD7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F7CC72D-9E2A-F542-83DC-FD81B72F416A}"/>
              </a:ext>
            </a:extLst>
          </p:cNvPr>
          <p:cNvGrpSpPr/>
          <p:nvPr userDrawn="1"/>
        </p:nvGrpSpPr>
        <p:grpSpPr>
          <a:xfrm>
            <a:off x="-1897511" y="-467100"/>
            <a:ext cx="12283524" cy="7792198"/>
            <a:chOff x="-1908000" y="-468000"/>
            <a:chExt cx="12287460" cy="7794001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5CA465E3-2C92-3942-BEAD-2D45C2D6D00F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39" name="Gerade Verbindung 38">
                <a:extLst>
                  <a:ext uri="{FF2B5EF4-FFF2-40B4-BE49-F238E27FC236}">
                    <a16:creationId xmlns:a16="http://schemas.microsoft.com/office/drawing/2014/main" id="{A7F5E707-21C9-7548-808E-951E3D87F93C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>
                <a:extLst>
                  <a:ext uri="{FF2B5EF4-FFF2-40B4-BE49-F238E27FC236}">
                    <a16:creationId xmlns:a16="http://schemas.microsoft.com/office/drawing/2014/main" id="{77016233-8D16-2E44-A9F5-D6C2CB26C669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68394858-9842-6140-9C23-8561866E8861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D1847B7A-977F-E94F-859D-70804F1AFBC5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8683625" cy="360000"/>
              <a:chOff x="612775" y="-468000"/>
              <a:chExt cx="8683625" cy="360000"/>
            </a:xfrm>
          </p:grpSpPr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71FA0C3E-F02E-8A47-A6F6-E88EFD53CAEF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35" name="Gerade Verbindung 34">
                <a:extLst>
                  <a:ext uri="{FF2B5EF4-FFF2-40B4-BE49-F238E27FC236}">
                    <a16:creationId xmlns:a16="http://schemas.microsoft.com/office/drawing/2014/main" id="{D3C18468-907D-8547-9F6F-FA4E0E9971A2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>
                <a:extLst>
                  <a:ext uri="{FF2B5EF4-FFF2-40B4-BE49-F238E27FC236}">
                    <a16:creationId xmlns:a16="http://schemas.microsoft.com/office/drawing/2014/main" id="{9D201FA4-CCAC-1349-8302-14536A44A14B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F4AC1D64-628B-0F42-B51F-56053DF02FA4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894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B6219811-7C59-7444-B186-EA4B44C72488}"/>
                </a:ext>
              </a:extLst>
            </p:cNvPr>
            <p:cNvGrpSpPr/>
            <p:nvPr userDrawn="1"/>
          </p:nvGrpSpPr>
          <p:grpSpPr>
            <a:xfrm>
              <a:off x="-1908000" y="0"/>
              <a:ext cx="12287460" cy="7326001"/>
              <a:chOff x="-1908000" y="0"/>
              <a:chExt cx="12287460" cy="7326001"/>
            </a:xfrm>
          </p:grpSpPr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8C7CA89F-4F67-F84A-9C16-ED1B28AF25B9}"/>
                  </a:ext>
                </a:extLst>
              </p:cNvPr>
              <p:cNvGrpSpPr/>
              <p:nvPr userDrawn="1"/>
            </p:nvGrpSpPr>
            <p:grpSpPr>
              <a:xfrm>
                <a:off x="-1908000" y="0"/>
                <a:ext cx="9017849" cy="7326001"/>
                <a:chOff x="-1908000" y="0"/>
                <a:chExt cx="9017849" cy="7326001"/>
              </a:xfrm>
            </p:grpSpPr>
            <p:sp>
              <p:nvSpPr>
                <p:cNvPr id="25" name="Regieanweisung // Hilfslinien">
                  <a:extLst>
                    <a:ext uri="{FF2B5EF4-FFF2-40B4-BE49-F238E27FC236}">
                      <a16:creationId xmlns:a16="http://schemas.microsoft.com/office/drawing/2014/main" id="{20EAD7C8-2449-4045-919D-3E33B2EA671F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grpSp>
              <p:nvGrpSpPr>
                <p:cNvPr id="27" name="Gruppieren 26">
                  <a:extLst>
                    <a:ext uri="{FF2B5EF4-FFF2-40B4-BE49-F238E27FC236}">
                      <a16:creationId xmlns:a16="http://schemas.microsoft.com/office/drawing/2014/main" id="{75C2187A-86F7-0A4C-A315-798657208764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28" name="Regieanweisung // Allgemein">
                    <a:extLst>
                      <a:ext uri="{FF2B5EF4-FFF2-40B4-BE49-F238E27FC236}">
                        <a16:creationId xmlns:a16="http://schemas.microsoft.com/office/drawing/2014/main" id="{9DEDB3D4-E71B-194E-B61F-00DA6E3687F0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70514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894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9" name="Regieanweisung // Listenebenen">
                    <a:extLst>
                      <a:ext uri="{FF2B5EF4-FFF2-40B4-BE49-F238E27FC236}">
                        <a16:creationId xmlns:a16="http://schemas.microsoft.com/office/drawing/2014/main" id="{9672F6E0-1065-374A-9BDD-95901301AE73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30" name="Gruppieren 29">
                    <a:extLst>
                      <a:ext uri="{FF2B5EF4-FFF2-40B4-BE49-F238E27FC236}">
                        <a16:creationId xmlns:a16="http://schemas.microsoft.com/office/drawing/2014/main" id="{3D63B4CD-28CF-DB40-B4F3-76FF4018788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32" name="Listenebenen verringern">
                      <a:extLst>
                        <a:ext uri="{FF2B5EF4-FFF2-40B4-BE49-F238E27FC236}">
                          <a16:creationId xmlns:a16="http://schemas.microsoft.com/office/drawing/2014/main" id="{245112C2-8EE4-0E40-9083-B7756554D659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33" name="Listenebenen erhöhen">
                      <a:extLst>
                        <a:ext uri="{FF2B5EF4-FFF2-40B4-BE49-F238E27FC236}">
                          <a16:creationId xmlns:a16="http://schemas.microsoft.com/office/drawing/2014/main" id="{EBBEB8B6-AF75-1844-9B35-856E870B9BC7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31" name="Regieanweisung // Listenebenen">
                    <a:extLst>
                      <a:ext uri="{FF2B5EF4-FFF2-40B4-BE49-F238E27FC236}">
                        <a16:creationId xmlns:a16="http://schemas.microsoft.com/office/drawing/2014/main" id="{E53BA5AE-420F-9448-BC83-8F5C851E040F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894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894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24" name="Gerade Verbindung 23">
                <a:extLst>
                  <a:ext uri="{FF2B5EF4-FFF2-40B4-BE49-F238E27FC236}">
                    <a16:creationId xmlns:a16="http://schemas.microsoft.com/office/drawing/2014/main" id="{7D84AE25-2A5A-E74E-98D3-184AEC18A065}"/>
                  </a:ext>
                </a:extLst>
              </p:cNvPr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2" name="Bild Listenebenen erhöhen">
            <a:extLst>
              <a:ext uri="{FF2B5EF4-FFF2-40B4-BE49-F238E27FC236}">
                <a16:creationId xmlns:a16="http://schemas.microsoft.com/office/drawing/2014/main" id="{2D3A61DC-EF0B-C746-9F33-100173C8A3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30" y="2627392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Bild Listenebenen verringern">
            <a:extLst>
              <a:ext uri="{FF2B5EF4-FFF2-40B4-BE49-F238E27FC236}">
                <a16:creationId xmlns:a16="http://schemas.microsoft.com/office/drawing/2014/main" id="{4B5F8414-BA58-434E-A6DE-EB0358C4BB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29" y="3095283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46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1163">
          <p15:clr>
            <a:srgbClr val="FBAE40"/>
          </p15:clr>
        </p15:guide>
        <p15:guide id="2" pos="3839">
          <p15:clr>
            <a:srgbClr val="FBAE40"/>
          </p15:clr>
        </p15:guide>
        <p15:guide id="3" pos="26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9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55761" y="2131171"/>
            <a:ext cx="263284" cy="3959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894" baseline="0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>
          <a:xfrm>
            <a:off x="2928246" y="2131171"/>
            <a:ext cx="263284" cy="3959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  </a:t>
            </a:r>
          </a:p>
        </p:txBody>
      </p:sp>
      <p:sp>
        <p:nvSpPr>
          <p:cNvPr id="16" name="Bildplatzhalt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96195" y="2131171"/>
            <a:ext cx="263284" cy="3959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  </a:t>
            </a:r>
          </a:p>
        </p:txBody>
      </p:sp>
      <p:sp>
        <p:nvSpPr>
          <p:cNvPr id="21" name="Bildplatzhalter 10"/>
          <p:cNvSpPr>
            <a:spLocks noGrp="1"/>
          </p:cNvSpPr>
          <p:nvPr>
            <p:ph type="pic" sz="quarter" idx="25" hasCustomPrompt="1"/>
          </p:nvPr>
        </p:nvSpPr>
        <p:spPr>
          <a:xfrm>
            <a:off x="5096195" y="3574761"/>
            <a:ext cx="263284" cy="3959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  </a:t>
            </a:r>
          </a:p>
        </p:txBody>
      </p:sp>
      <p:sp>
        <p:nvSpPr>
          <p:cNvPr id="22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755761" y="3574761"/>
            <a:ext cx="263284" cy="3959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    </a:t>
            </a:r>
          </a:p>
        </p:txBody>
      </p:sp>
      <p:sp>
        <p:nvSpPr>
          <p:cNvPr id="24" name="Bildplatzhalter 10"/>
          <p:cNvSpPr>
            <a:spLocks noGrp="1"/>
          </p:cNvSpPr>
          <p:nvPr>
            <p:ph type="pic" sz="quarter" idx="28" hasCustomPrompt="1"/>
          </p:nvPr>
        </p:nvSpPr>
        <p:spPr>
          <a:xfrm>
            <a:off x="2928246" y="3574761"/>
            <a:ext cx="263284" cy="3959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26" name="Bildplatzhalter 10"/>
          <p:cNvSpPr>
            <a:spLocks noGrp="1"/>
          </p:cNvSpPr>
          <p:nvPr>
            <p:ph type="pic" sz="quarter" idx="30" hasCustomPrompt="1"/>
          </p:nvPr>
        </p:nvSpPr>
        <p:spPr>
          <a:xfrm>
            <a:off x="5096195" y="5032424"/>
            <a:ext cx="263284" cy="3959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32" name="Bildplatzhalter 10"/>
          <p:cNvSpPr>
            <a:spLocks noGrp="1"/>
          </p:cNvSpPr>
          <p:nvPr>
            <p:ph type="pic" sz="quarter" idx="36" hasCustomPrompt="1"/>
          </p:nvPr>
        </p:nvSpPr>
        <p:spPr>
          <a:xfrm>
            <a:off x="755761" y="5032424"/>
            <a:ext cx="263284" cy="3959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4" name="Bildplatzhalter 10"/>
          <p:cNvSpPr>
            <a:spLocks noGrp="1"/>
          </p:cNvSpPr>
          <p:nvPr>
            <p:ph type="pic" sz="quarter" idx="38" hasCustomPrompt="1"/>
          </p:nvPr>
        </p:nvSpPr>
        <p:spPr>
          <a:xfrm>
            <a:off x="2928246" y="5032424"/>
            <a:ext cx="263284" cy="3959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2" name="Abgerundetes Rechteck 1"/>
          <p:cNvSpPr/>
          <p:nvPr userDrawn="1"/>
        </p:nvSpPr>
        <p:spPr>
          <a:xfrm>
            <a:off x="611807" y="2024602"/>
            <a:ext cx="1810811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117083" y="2162055"/>
            <a:ext cx="1234511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2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1117083" y="3605643"/>
            <a:ext cx="1234511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3" name="Textplatzhalt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117083" y="5063308"/>
            <a:ext cx="1234511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4" name="Textplatzhalter 7"/>
          <p:cNvSpPr>
            <a:spLocks noGrp="1"/>
          </p:cNvSpPr>
          <p:nvPr>
            <p:ph type="body" sz="quarter" idx="42" hasCustomPrompt="1"/>
          </p:nvPr>
        </p:nvSpPr>
        <p:spPr>
          <a:xfrm>
            <a:off x="3288847" y="5063308"/>
            <a:ext cx="1234511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5" name="Textplatzhalt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456078" y="5063308"/>
            <a:ext cx="1234511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6" name="Textplatzhalter 7"/>
          <p:cNvSpPr>
            <a:spLocks noGrp="1"/>
          </p:cNvSpPr>
          <p:nvPr>
            <p:ph type="body" sz="quarter" idx="44" hasCustomPrompt="1"/>
          </p:nvPr>
        </p:nvSpPr>
        <p:spPr>
          <a:xfrm>
            <a:off x="5456078" y="3605643"/>
            <a:ext cx="1234511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7" name="Textplatzhalter 7"/>
          <p:cNvSpPr>
            <a:spLocks noGrp="1"/>
          </p:cNvSpPr>
          <p:nvPr>
            <p:ph type="body" sz="quarter" idx="45" hasCustomPrompt="1"/>
          </p:nvPr>
        </p:nvSpPr>
        <p:spPr>
          <a:xfrm>
            <a:off x="3288847" y="3605643"/>
            <a:ext cx="1234511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46" hasCustomPrompt="1"/>
          </p:nvPr>
        </p:nvSpPr>
        <p:spPr>
          <a:xfrm>
            <a:off x="3288847" y="2162055"/>
            <a:ext cx="1234511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9" name="Textplatzhalt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456078" y="2162055"/>
            <a:ext cx="1234511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48" hasCustomPrompt="1"/>
          </p:nvPr>
        </p:nvSpPr>
        <p:spPr>
          <a:xfrm>
            <a:off x="755761" y="2661607"/>
            <a:ext cx="1594333" cy="457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0" name="Textplatzhalter 13"/>
          <p:cNvSpPr>
            <a:spLocks noGrp="1"/>
          </p:cNvSpPr>
          <p:nvPr>
            <p:ph type="body" sz="quarter" idx="49" hasCustomPrompt="1"/>
          </p:nvPr>
        </p:nvSpPr>
        <p:spPr>
          <a:xfrm>
            <a:off x="2928244" y="2661053"/>
            <a:ext cx="1594333" cy="458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1" name="Textplatzhalter 13"/>
          <p:cNvSpPr>
            <a:spLocks noGrp="1"/>
          </p:cNvSpPr>
          <p:nvPr>
            <p:ph type="body" sz="quarter" idx="50" hasCustomPrompt="1"/>
          </p:nvPr>
        </p:nvSpPr>
        <p:spPr>
          <a:xfrm>
            <a:off x="5096195" y="2661053"/>
            <a:ext cx="1594333" cy="458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2" name="Textplatzhalter 13"/>
          <p:cNvSpPr>
            <a:spLocks noGrp="1"/>
          </p:cNvSpPr>
          <p:nvPr>
            <p:ph type="body" sz="quarter" idx="51" hasCustomPrompt="1"/>
          </p:nvPr>
        </p:nvSpPr>
        <p:spPr>
          <a:xfrm>
            <a:off x="5096195" y="4093668"/>
            <a:ext cx="1594333" cy="4784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3" name="Textplatzhalter 13"/>
          <p:cNvSpPr>
            <a:spLocks noGrp="1"/>
          </p:cNvSpPr>
          <p:nvPr>
            <p:ph type="body" sz="quarter" idx="52" hasCustomPrompt="1"/>
          </p:nvPr>
        </p:nvSpPr>
        <p:spPr>
          <a:xfrm>
            <a:off x="2928244" y="5551330"/>
            <a:ext cx="1594333" cy="4784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4" name="Textplatzhalter 13"/>
          <p:cNvSpPr>
            <a:spLocks noGrp="1"/>
          </p:cNvSpPr>
          <p:nvPr>
            <p:ph type="body" sz="quarter" idx="53" hasCustomPrompt="1"/>
          </p:nvPr>
        </p:nvSpPr>
        <p:spPr>
          <a:xfrm>
            <a:off x="2928244" y="4093668"/>
            <a:ext cx="1594333" cy="4784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5" name="Textplatzhalter 13"/>
          <p:cNvSpPr>
            <a:spLocks noGrp="1"/>
          </p:cNvSpPr>
          <p:nvPr>
            <p:ph type="body" sz="quarter" idx="54" hasCustomPrompt="1"/>
          </p:nvPr>
        </p:nvSpPr>
        <p:spPr>
          <a:xfrm>
            <a:off x="755761" y="4093668"/>
            <a:ext cx="1594333" cy="4784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6" name="Textplatzhalter 13"/>
          <p:cNvSpPr>
            <a:spLocks noGrp="1"/>
          </p:cNvSpPr>
          <p:nvPr>
            <p:ph type="body" sz="quarter" idx="55" hasCustomPrompt="1"/>
          </p:nvPr>
        </p:nvSpPr>
        <p:spPr>
          <a:xfrm>
            <a:off x="755761" y="5551330"/>
            <a:ext cx="1594333" cy="4784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7" name="Textplatzhalter 13"/>
          <p:cNvSpPr>
            <a:spLocks noGrp="1"/>
          </p:cNvSpPr>
          <p:nvPr>
            <p:ph type="body" sz="quarter" idx="56" hasCustomPrompt="1"/>
          </p:nvPr>
        </p:nvSpPr>
        <p:spPr>
          <a:xfrm>
            <a:off x="5096195" y="5551330"/>
            <a:ext cx="1594333" cy="4784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A31F27BF-921B-C747-8EA6-712D763C2168}"/>
              </a:ext>
            </a:extLst>
          </p:cNvPr>
          <p:cNvSpPr/>
          <p:nvPr userDrawn="1"/>
        </p:nvSpPr>
        <p:spPr>
          <a:xfrm>
            <a:off x="611807" y="3478312"/>
            <a:ext cx="1810811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69" name="Abgerundetes Rechteck 68">
            <a:extLst>
              <a:ext uri="{FF2B5EF4-FFF2-40B4-BE49-F238E27FC236}">
                <a16:creationId xmlns:a16="http://schemas.microsoft.com/office/drawing/2014/main" id="{BF5E9D3B-5E9C-CA4A-A753-A9BD0F965108}"/>
              </a:ext>
            </a:extLst>
          </p:cNvPr>
          <p:cNvSpPr/>
          <p:nvPr userDrawn="1"/>
        </p:nvSpPr>
        <p:spPr>
          <a:xfrm>
            <a:off x="611807" y="4939514"/>
            <a:ext cx="1810811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73" name="Abgerundetes Rechteck 72">
            <a:extLst>
              <a:ext uri="{FF2B5EF4-FFF2-40B4-BE49-F238E27FC236}">
                <a16:creationId xmlns:a16="http://schemas.microsoft.com/office/drawing/2014/main" id="{2FF6F5B6-C6D1-9C4B-9180-D4A24F598222}"/>
              </a:ext>
            </a:extLst>
          </p:cNvPr>
          <p:cNvSpPr/>
          <p:nvPr userDrawn="1"/>
        </p:nvSpPr>
        <p:spPr>
          <a:xfrm>
            <a:off x="2787715" y="2024602"/>
            <a:ext cx="1810811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74" name="Abgerundetes Rechteck 73">
            <a:extLst>
              <a:ext uri="{FF2B5EF4-FFF2-40B4-BE49-F238E27FC236}">
                <a16:creationId xmlns:a16="http://schemas.microsoft.com/office/drawing/2014/main" id="{C91C4466-6CDE-3F40-814F-719A8036BE3D}"/>
              </a:ext>
            </a:extLst>
          </p:cNvPr>
          <p:cNvSpPr/>
          <p:nvPr userDrawn="1"/>
        </p:nvSpPr>
        <p:spPr>
          <a:xfrm>
            <a:off x="2787715" y="3478312"/>
            <a:ext cx="1810811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75" name="Abgerundetes Rechteck 74">
            <a:extLst>
              <a:ext uri="{FF2B5EF4-FFF2-40B4-BE49-F238E27FC236}">
                <a16:creationId xmlns:a16="http://schemas.microsoft.com/office/drawing/2014/main" id="{7D2D126F-D2F4-4C43-AA29-92A4542FC50C}"/>
              </a:ext>
            </a:extLst>
          </p:cNvPr>
          <p:cNvSpPr/>
          <p:nvPr userDrawn="1"/>
        </p:nvSpPr>
        <p:spPr>
          <a:xfrm>
            <a:off x="2787715" y="4939514"/>
            <a:ext cx="1810811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79" name="Abgerundetes Rechteck 78">
            <a:extLst>
              <a:ext uri="{FF2B5EF4-FFF2-40B4-BE49-F238E27FC236}">
                <a16:creationId xmlns:a16="http://schemas.microsoft.com/office/drawing/2014/main" id="{F5C5D4F8-4266-D749-8485-8F22867BA4C8}"/>
              </a:ext>
            </a:extLst>
          </p:cNvPr>
          <p:cNvSpPr/>
          <p:nvPr userDrawn="1"/>
        </p:nvSpPr>
        <p:spPr>
          <a:xfrm>
            <a:off x="4952999" y="2024602"/>
            <a:ext cx="1810811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80" name="Abgerundetes Rechteck 79">
            <a:extLst>
              <a:ext uri="{FF2B5EF4-FFF2-40B4-BE49-F238E27FC236}">
                <a16:creationId xmlns:a16="http://schemas.microsoft.com/office/drawing/2014/main" id="{2BD4F0F3-E8F7-0649-9A7E-86DA04A3338B}"/>
              </a:ext>
            </a:extLst>
          </p:cNvPr>
          <p:cNvSpPr/>
          <p:nvPr userDrawn="1"/>
        </p:nvSpPr>
        <p:spPr>
          <a:xfrm>
            <a:off x="4952999" y="3478312"/>
            <a:ext cx="1810811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81" name="Abgerundetes Rechteck 80">
            <a:extLst>
              <a:ext uri="{FF2B5EF4-FFF2-40B4-BE49-F238E27FC236}">
                <a16:creationId xmlns:a16="http://schemas.microsoft.com/office/drawing/2014/main" id="{B17B635F-467B-0E42-A966-04DBD34D8488}"/>
              </a:ext>
            </a:extLst>
          </p:cNvPr>
          <p:cNvSpPr/>
          <p:nvPr userDrawn="1"/>
        </p:nvSpPr>
        <p:spPr>
          <a:xfrm>
            <a:off x="4952999" y="4939514"/>
            <a:ext cx="1810811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102" name="Bildplatzhalter 10">
            <a:extLst>
              <a:ext uri="{FF2B5EF4-FFF2-40B4-BE49-F238E27FC236}">
                <a16:creationId xmlns:a16="http://schemas.microsoft.com/office/drawing/2014/main" id="{C460FB35-A0C8-B042-8DDB-88D269523795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264430" y="2131171"/>
            <a:ext cx="263284" cy="3959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  </a:t>
            </a:r>
          </a:p>
        </p:txBody>
      </p:sp>
      <p:sp>
        <p:nvSpPr>
          <p:cNvPr id="103" name="Bildplatzhalter 10">
            <a:extLst>
              <a:ext uri="{FF2B5EF4-FFF2-40B4-BE49-F238E27FC236}">
                <a16:creationId xmlns:a16="http://schemas.microsoft.com/office/drawing/2014/main" id="{8A551D3C-E2C2-CA4D-B0FF-C8A74B220E2B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7264430" y="3574761"/>
            <a:ext cx="263284" cy="3959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  </a:t>
            </a:r>
          </a:p>
        </p:txBody>
      </p:sp>
      <p:sp>
        <p:nvSpPr>
          <p:cNvPr id="104" name="Bildplatzhalter 10">
            <a:extLst>
              <a:ext uri="{FF2B5EF4-FFF2-40B4-BE49-F238E27FC236}">
                <a16:creationId xmlns:a16="http://schemas.microsoft.com/office/drawing/2014/main" id="{87452C94-D306-964D-85F8-01DFAC281EB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264430" y="5032424"/>
            <a:ext cx="263284" cy="3959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105" name="Textplatzhalter 7">
            <a:extLst>
              <a:ext uri="{FF2B5EF4-FFF2-40B4-BE49-F238E27FC236}">
                <a16:creationId xmlns:a16="http://schemas.microsoft.com/office/drawing/2014/main" id="{CEE3FFEF-F4F5-B142-BEE9-BB71F3B7C00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624313" y="5063308"/>
            <a:ext cx="1234511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06" name="Textplatzhalter 7">
            <a:extLst>
              <a:ext uri="{FF2B5EF4-FFF2-40B4-BE49-F238E27FC236}">
                <a16:creationId xmlns:a16="http://schemas.microsoft.com/office/drawing/2014/main" id="{6469849F-E8E2-F54B-B3A3-B9C7D01A61F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624313" y="3605643"/>
            <a:ext cx="1234511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07" name="Textplatzhalter 7">
            <a:extLst>
              <a:ext uri="{FF2B5EF4-FFF2-40B4-BE49-F238E27FC236}">
                <a16:creationId xmlns:a16="http://schemas.microsoft.com/office/drawing/2014/main" id="{272D20F4-D52D-7544-9924-D217691B1B2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624313" y="2162055"/>
            <a:ext cx="1234511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08" name="Textplatzhalter 13">
            <a:extLst>
              <a:ext uri="{FF2B5EF4-FFF2-40B4-BE49-F238E27FC236}">
                <a16:creationId xmlns:a16="http://schemas.microsoft.com/office/drawing/2014/main" id="{72C9BA36-3772-7645-A346-4BF976B4CD2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264430" y="2661053"/>
            <a:ext cx="1594333" cy="458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109" name="Textplatzhalter 13">
            <a:extLst>
              <a:ext uri="{FF2B5EF4-FFF2-40B4-BE49-F238E27FC236}">
                <a16:creationId xmlns:a16="http://schemas.microsoft.com/office/drawing/2014/main" id="{A4EAB112-5A57-9645-976A-5A8B5578C0C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264430" y="4093668"/>
            <a:ext cx="1594333" cy="4784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110" name="Textplatzhalter 13">
            <a:extLst>
              <a:ext uri="{FF2B5EF4-FFF2-40B4-BE49-F238E27FC236}">
                <a16:creationId xmlns:a16="http://schemas.microsoft.com/office/drawing/2014/main" id="{E33BCA5F-0061-354C-852F-7E1F7A32CE7B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264430" y="5551330"/>
            <a:ext cx="1594333" cy="4784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111" name="Abgerundetes Rechteck 110">
            <a:extLst>
              <a:ext uri="{FF2B5EF4-FFF2-40B4-BE49-F238E27FC236}">
                <a16:creationId xmlns:a16="http://schemas.microsoft.com/office/drawing/2014/main" id="{12E582C0-B6ED-E649-B1D6-3846CD1F465C}"/>
              </a:ext>
            </a:extLst>
          </p:cNvPr>
          <p:cNvSpPr/>
          <p:nvPr userDrawn="1"/>
        </p:nvSpPr>
        <p:spPr>
          <a:xfrm>
            <a:off x="7121234" y="2024602"/>
            <a:ext cx="1810811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112" name="Abgerundetes Rechteck 111">
            <a:extLst>
              <a:ext uri="{FF2B5EF4-FFF2-40B4-BE49-F238E27FC236}">
                <a16:creationId xmlns:a16="http://schemas.microsoft.com/office/drawing/2014/main" id="{EBAAD57C-A3F8-F343-948C-64BD0AD4595C}"/>
              </a:ext>
            </a:extLst>
          </p:cNvPr>
          <p:cNvSpPr/>
          <p:nvPr userDrawn="1"/>
        </p:nvSpPr>
        <p:spPr>
          <a:xfrm>
            <a:off x="7121234" y="3478312"/>
            <a:ext cx="1810811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113" name="Abgerundetes Rechteck 112">
            <a:extLst>
              <a:ext uri="{FF2B5EF4-FFF2-40B4-BE49-F238E27FC236}">
                <a16:creationId xmlns:a16="http://schemas.microsoft.com/office/drawing/2014/main" id="{3D989129-8357-E748-9BE0-1AE655A91184}"/>
              </a:ext>
            </a:extLst>
          </p:cNvPr>
          <p:cNvSpPr/>
          <p:nvPr userDrawn="1"/>
        </p:nvSpPr>
        <p:spPr>
          <a:xfrm>
            <a:off x="7121234" y="4939514"/>
            <a:ext cx="1810811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CB12A1-4B2E-5442-A39D-BEEBFCC961EA}"/>
              </a:ext>
            </a:extLst>
          </p:cNvPr>
          <p:cNvSpPr>
            <a:spLocks noGrp="1"/>
          </p:cNvSpPr>
          <p:nvPr>
            <p:ph type="dt" sz="half" idx="66"/>
          </p:nvPr>
        </p:nvSpPr>
        <p:spPr/>
        <p:txBody>
          <a:bodyPr/>
          <a:lstStyle/>
          <a:p>
            <a:fld id="{14C76780-CC78-45A9-8B79-E2BF25134777}" type="datetime4">
              <a:rPr lang="de-DE" smtClean="0"/>
              <a:t>18. Juli 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C9819E-2B73-D349-81F5-B8B765F8DED6}"/>
              </a:ext>
            </a:extLst>
          </p:cNvPr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10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2161">
          <p15:clr>
            <a:srgbClr val="FBAE40"/>
          </p15:clr>
        </p15:guide>
        <p15:guide id="4" pos="5518">
          <p15:clr>
            <a:srgbClr val="FBAE40"/>
          </p15:clr>
        </p15:guide>
        <p15:guide id="5" pos="483">
          <p15:clr>
            <a:srgbClr val="FBAE40"/>
          </p15:clr>
        </p15:guide>
        <p15:guide id="6" pos="719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9" name="Bildplatzhalter 10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55756" y="2131171"/>
            <a:ext cx="550508" cy="8278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894" baseline="0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789381" y="2131171"/>
            <a:ext cx="550508" cy="8278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  </a:t>
            </a:r>
          </a:p>
        </p:txBody>
      </p:sp>
      <p:sp>
        <p:nvSpPr>
          <p:cNvPr id="16" name="Bildplatzhalter 10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793100" y="2131171"/>
            <a:ext cx="550508" cy="8278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  </a:t>
            </a:r>
          </a:p>
        </p:txBody>
      </p:sp>
      <p:sp>
        <p:nvSpPr>
          <p:cNvPr id="21" name="Bildplatzhalt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793100" y="3574761"/>
            <a:ext cx="550508" cy="8278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  </a:t>
            </a:r>
          </a:p>
        </p:txBody>
      </p:sp>
      <p:sp>
        <p:nvSpPr>
          <p:cNvPr id="22" name="Bildplatzhalter 10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55756" y="3574761"/>
            <a:ext cx="550508" cy="8278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    </a:t>
            </a:r>
          </a:p>
        </p:txBody>
      </p:sp>
      <p:sp>
        <p:nvSpPr>
          <p:cNvPr id="24" name="Bildplatzhalter 10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3789381" y="3574761"/>
            <a:ext cx="550508" cy="8278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26" name="Bildplatzhalter 10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793100" y="5032424"/>
            <a:ext cx="550508" cy="8278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32" name="Bildplatzhalter 10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755756" y="5032424"/>
            <a:ext cx="550508" cy="8278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4" name="Bildplatzhalter 10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3789381" y="5032424"/>
            <a:ext cx="550508" cy="827808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 dirty="0"/>
              <a:t>    </a:t>
            </a:r>
          </a:p>
        </p:txBody>
      </p:sp>
      <p:sp>
        <p:nvSpPr>
          <p:cNvPr id="2" name="Abgerundetes Rechteck 1"/>
          <p:cNvSpPr/>
          <p:nvPr userDrawn="1"/>
        </p:nvSpPr>
        <p:spPr>
          <a:xfrm>
            <a:off x="611806" y="2024602"/>
            <a:ext cx="2632843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424551" y="2162055"/>
            <a:ext cx="1689788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2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1424551" y="3605643"/>
            <a:ext cx="1689788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3" name="Textplatzhalt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424551" y="5063308"/>
            <a:ext cx="1689788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4" name="Textplatzhalter 7"/>
          <p:cNvSpPr>
            <a:spLocks noGrp="1"/>
          </p:cNvSpPr>
          <p:nvPr>
            <p:ph type="body" sz="quarter" idx="42" hasCustomPrompt="1"/>
          </p:nvPr>
        </p:nvSpPr>
        <p:spPr>
          <a:xfrm>
            <a:off x="4457455" y="5063308"/>
            <a:ext cx="1689788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5" name="Textplatzhalter 7"/>
          <p:cNvSpPr>
            <a:spLocks noGrp="1"/>
          </p:cNvSpPr>
          <p:nvPr>
            <p:ph type="body" sz="quarter" idx="43" hasCustomPrompt="1"/>
          </p:nvPr>
        </p:nvSpPr>
        <p:spPr>
          <a:xfrm>
            <a:off x="7460456" y="5063308"/>
            <a:ext cx="1689788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6" name="Textplatzhalter 7"/>
          <p:cNvSpPr>
            <a:spLocks noGrp="1"/>
          </p:cNvSpPr>
          <p:nvPr>
            <p:ph type="body" sz="quarter" idx="44" hasCustomPrompt="1"/>
          </p:nvPr>
        </p:nvSpPr>
        <p:spPr>
          <a:xfrm>
            <a:off x="7460456" y="3605643"/>
            <a:ext cx="1689788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7" name="Textplatzhalter 7"/>
          <p:cNvSpPr>
            <a:spLocks noGrp="1"/>
          </p:cNvSpPr>
          <p:nvPr>
            <p:ph type="body" sz="quarter" idx="45" hasCustomPrompt="1"/>
          </p:nvPr>
        </p:nvSpPr>
        <p:spPr>
          <a:xfrm>
            <a:off x="4457455" y="3605643"/>
            <a:ext cx="1689788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46" hasCustomPrompt="1"/>
          </p:nvPr>
        </p:nvSpPr>
        <p:spPr>
          <a:xfrm>
            <a:off x="4457455" y="2162055"/>
            <a:ext cx="1689788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9" name="Textplatzhalter 7"/>
          <p:cNvSpPr>
            <a:spLocks noGrp="1"/>
          </p:cNvSpPr>
          <p:nvPr>
            <p:ph type="body" sz="quarter" idx="47" hasCustomPrompt="1"/>
          </p:nvPr>
        </p:nvSpPr>
        <p:spPr>
          <a:xfrm>
            <a:off x="7460456" y="2162055"/>
            <a:ext cx="1689788" cy="416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13" b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48" hasCustomPrompt="1"/>
          </p:nvPr>
        </p:nvSpPr>
        <p:spPr>
          <a:xfrm>
            <a:off x="1423112" y="2661607"/>
            <a:ext cx="1689787" cy="457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91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0" name="Textplatzhalter 13"/>
          <p:cNvSpPr>
            <a:spLocks noGrp="1"/>
          </p:cNvSpPr>
          <p:nvPr>
            <p:ph type="body" sz="quarter" idx="49" hasCustomPrompt="1"/>
          </p:nvPr>
        </p:nvSpPr>
        <p:spPr>
          <a:xfrm>
            <a:off x="4456735" y="2661053"/>
            <a:ext cx="1689787" cy="458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91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1" name="Textplatzhalter 13"/>
          <p:cNvSpPr>
            <a:spLocks noGrp="1"/>
          </p:cNvSpPr>
          <p:nvPr>
            <p:ph type="body" sz="quarter" idx="50" hasCustomPrompt="1"/>
          </p:nvPr>
        </p:nvSpPr>
        <p:spPr>
          <a:xfrm>
            <a:off x="7460456" y="2661053"/>
            <a:ext cx="1689787" cy="458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91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2" name="Textplatzhalter 13"/>
          <p:cNvSpPr>
            <a:spLocks noGrp="1"/>
          </p:cNvSpPr>
          <p:nvPr>
            <p:ph type="body" sz="quarter" idx="51" hasCustomPrompt="1"/>
          </p:nvPr>
        </p:nvSpPr>
        <p:spPr>
          <a:xfrm>
            <a:off x="7460456" y="4093668"/>
            <a:ext cx="1689787" cy="4784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91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3" name="Textplatzhalter 13"/>
          <p:cNvSpPr>
            <a:spLocks noGrp="1"/>
          </p:cNvSpPr>
          <p:nvPr>
            <p:ph type="body" sz="quarter" idx="52" hasCustomPrompt="1"/>
          </p:nvPr>
        </p:nvSpPr>
        <p:spPr>
          <a:xfrm>
            <a:off x="4456735" y="5551330"/>
            <a:ext cx="1689787" cy="4784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91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4" name="Textplatzhalter 13"/>
          <p:cNvSpPr>
            <a:spLocks noGrp="1"/>
          </p:cNvSpPr>
          <p:nvPr>
            <p:ph type="body" sz="quarter" idx="53" hasCustomPrompt="1"/>
          </p:nvPr>
        </p:nvSpPr>
        <p:spPr>
          <a:xfrm>
            <a:off x="4456735" y="4093668"/>
            <a:ext cx="1689787" cy="4784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91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5" name="Textplatzhalter 13"/>
          <p:cNvSpPr>
            <a:spLocks noGrp="1"/>
          </p:cNvSpPr>
          <p:nvPr>
            <p:ph type="body" sz="quarter" idx="54" hasCustomPrompt="1"/>
          </p:nvPr>
        </p:nvSpPr>
        <p:spPr>
          <a:xfrm>
            <a:off x="1423112" y="4093668"/>
            <a:ext cx="1689787" cy="4784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91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6" name="Textplatzhalter 13"/>
          <p:cNvSpPr>
            <a:spLocks noGrp="1"/>
          </p:cNvSpPr>
          <p:nvPr>
            <p:ph type="body" sz="quarter" idx="55" hasCustomPrompt="1"/>
          </p:nvPr>
        </p:nvSpPr>
        <p:spPr>
          <a:xfrm>
            <a:off x="1423112" y="5551330"/>
            <a:ext cx="1689787" cy="4784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91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67" name="Textplatzhalter 13"/>
          <p:cNvSpPr>
            <a:spLocks noGrp="1"/>
          </p:cNvSpPr>
          <p:nvPr>
            <p:ph type="body" sz="quarter" idx="56" hasCustomPrompt="1"/>
          </p:nvPr>
        </p:nvSpPr>
        <p:spPr>
          <a:xfrm>
            <a:off x="7460456" y="5551330"/>
            <a:ext cx="1689787" cy="4784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91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Funktion/Firma</a:t>
            </a:r>
          </a:p>
        </p:txBody>
      </p:sp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A31F27BF-921B-C747-8EA6-712D763C2168}"/>
              </a:ext>
            </a:extLst>
          </p:cNvPr>
          <p:cNvSpPr/>
          <p:nvPr userDrawn="1"/>
        </p:nvSpPr>
        <p:spPr>
          <a:xfrm>
            <a:off x="611806" y="3478312"/>
            <a:ext cx="2632843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69" name="Abgerundetes Rechteck 68">
            <a:extLst>
              <a:ext uri="{FF2B5EF4-FFF2-40B4-BE49-F238E27FC236}">
                <a16:creationId xmlns:a16="http://schemas.microsoft.com/office/drawing/2014/main" id="{BF5E9D3B-5E9C-CA4A-A753-A9BD0F965108}"/>
              </a:ext>
            </a:extLst>
          </p:cNvPr>
          <p:cNvSpPr/>
          <p:nvPr userDrawn="1"/>
        </p:nvSpPr>
        <p:spPr>
          <a:xfrm>
            <a:off x="611806" y="4939514"/>
            <a:ext cx="2632843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73" name="Abgerundetes Rechteck 72">
            <a:extLst>
              <a:ext uri="{FF2B5EF4-FFF2-40B4-BE49-F238E27FC236}">
                <a16:creationId xmlns:a16="http://schemas.microsoft.com/office/drawing/2014/main" id="{2FF6F5B6-C6D1-9C4B-9180-D4A24F598222}"/>
              </a:ext>
            </a:extLst>
          </p:cNvPr>
          <p:cNvSpPr/>
          <p:nvPr userDrawn="1"/>
        </p:nvSpPr>
        <p:spPr>
          <a:xfrm>
            <a:off x="3648855" y="2024602"/>
            <a:ext cx="2632843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74" name="Abgerundetes Rechteck 73">
            <a:extLst>
              <a:ext uri="{FF2B5EF4-FFF2-40B4-BE49-F238E27FC236}">
                <a16:creationId xmlns:a16="http://schemas.microsoft.com/office/drawing/2014/main" id="{C91C4466-6CDE-3F40-814F-719A8036BE3D}"/>
              </a:ext>
            </a:extLst>
          </p:cNvPr>
          <p:cNvSpPr/>
          <p:nvPr userDrawn="1"/>
        </p:nvSpPr>
        <p:spPr>
          <a:xfrm>
            <a:off x="3648855" y="3478312"/>
            <a:ext cx="2632843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75" name="Abgerundetes Rechteck 74">
            <a:extLst>
              <a:ext uri="{FF2B5EF4-FFF2-40B4-BE49-F238E27FC236}">
                <a16:creationId xmlns:a16="http://schemas.microsoft.com/office/drawing/2014/main" id="{7D2D126F-D2F4-4C43-AA29-92A4542FC50C}"/>
              </a:ext>
            </a:extLst>
          </p:cNvPr>
          <p:cNvSpPr/>
          <p:nvPr userDrawn="1"/>
        </p:nvSpPr>
        <p:spPr>
          <a:xfrm>
            <a:off x="3648855" y="4939514"/>
            <a:ext cx="2632843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79" name="Abgerundetes Rechteck 78">
            <a:extLst>
              <a:ext uri="{FF2B5EF4-FFF2-40B4-BE49-F238E27FC236}">
                <a16:creationId xmlns:a16="http://schemas.microsoft.com/office/drawing/2014/main" id="{F5C5D4F8-4266-D749-8485-8F22867BA4C8}"/>
              </a:ext>
            </a:extLst>
          </p:cNvPr>
          <p:cNvSpPr/>
          <p:nvPr userDrawn="1"/>
        </p:nvSpPr>
        <p:spPr>
          <a:xfrm>
            <a:off x="6649909" y="2024602"/>
            <a:ext cx="2632843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80" name="Abgerundetes Rechteck 79">
            <a:extLst>
              <a:ext uri="{FF2B5EF4-FFF2-40B4-BE49-F238E27FC236}">
                <a16:creationId xmlns:a16="http://schemas.microsoft.com/office/drawing/2014/main" id="{2BD4F0F3-E8F7-0649-9A7E-86DA04A3338B}"/>
              </a:ext>
            </a:extLst>
          </p:cNvPr>
          <p:cNvSpPr/>
          <p:nvPr userDrawn="1"/>
        </p:nvSpPr>
        <p:spPr>
          <a:xfrm>
            <a:off x="6649909" y="3478312"/>
            <a:ext cx="2632843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81" name="Abgerundetes Rechteck 80">
            <a:extLst>
              <a:ext uri="{FF2B5EF4-FFF2-40B4-BE49-F238E27FC236}">
                <a16:creationId xmlns:a16="http://schemas.microsoft.com/office/drawing/2014/main" id="{B17B635F-467B-0E42-A966-04DBD34D8488}"/>
              </a:ext>
            </a:extLst>
          </p:cNvPr>
          <p:cNvSpPr/>
          <p:nvPr userDrawn="1"/>
        </p:nvSpPr>
        <p:spPr>
          <a:xfrm>
            <a:off x="6649909" y="4939514"/>
            <a:ext cx="2632843" cy="1225156"/>
          </a:xfrm>
          <a:prstGeom prst="roundRect">
            <a:avLst>
              <a:gd name="adj" fmla="val 803"/>
            </a:avLst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CB12A1-4B2E-5442-A39D-BEEBFCC961EA}"/>
              </a:ext>
            </a:extLst>
          </p:cNvPr>
          <p:cNvSpPr>
            <a:spLocks noGrp="1"/>
          </p:cNvSpPr>
          <p:nvPr>
            <p:ph type="dt" sz="half" idx="66"/>
          </p:nvPr>
        </p:nvSpPr>
        <p:spPr/>
        <p:txBody>
          <a:bodyPr/>
          <a:lstStyle/>
          <a:p>
            <a:fld id="{9F98DE0D-6C32-4C59-A4E0-4052FF50399C}" type="datetime4">
              <a:rPr lang="de-DE" smtClean="0"/>
              <a:t>18. Juli 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C9819E-2B73-D349-81F5-B8B765F8DED6}"/>
              </a:ext>
            </a:extLst>
          </p:cNvPr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1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2161">
          <p15:clr>
            <a:srgbClr val="FBAE40"/>
          </p15:clr>
        </p15:guide>
        <p15:guide id="4" pos="5518">
          <p15:clr>
            <a:srgbClr val="FBAE40"/>
          </p15:clr>
        </p15:guide>
        <p15:guide id="5" pos="483">
          <p15:clr>
            <a:srgbClr val="FBAE40"/>
          </p15:clr>
        </p15:guide>
        <p15:guide id="6" pos="719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42221454-8770-8647-B9B5-2274EF29F87C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" y="0"/>
            <a:ext cx="9905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138"/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Video hinzufügen</a:t>
            </a:r>
          </a:p>
        </p:txBody>
      </p:sp>
    </p:spTree>
    <p:extLst>
      <p:ext uri="{BB962C8B-B14F-4D97-AF65-F5344CB8AC3E}">
        <p14:creationId xmlns:p14="http://schemas.microsoft.com/office/powerpoint/2010/main" val="60615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2836E-1F19-5348-88FA-B40FB67A2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582" y="1054556"/>
            <a:ext cx="6505703" cy="1006609"/>
          </a:xfr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E64B17-098B-AD42-B386-56BE3EA1D606}"/>
              </a:ext>
            </a:extLst>
          </p:cNvPr>
          <p:cNvSpPr txBox="1"/>
          <p:nvPr userDrawn="1"/>
        </p:nvSpPr>
        <p:spPr>
          <a:xfrm>
            <a:off x="9568249" y="348440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6FC763C-EB5D-4741-9851-A5CE485A41C5}"/>
              </a:ext>
            </a:extLst>
          </p:cNvPr>
          <p:cNvSpPr txBox="1"/>
          <p:nvPr userDrawn="1"/>
        </p:nvSpPr>
        <p:spPr>
          <a:xfrm>
            <a:off x="8654667" y="295987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24D09724-F6D9-8B44-BB32-A4415D082B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805" y="2206015"/>
            <a:ext cx="3580511" cy="151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3"/>
            </a:lvl1pPr>
          </a:lstStyle>
          <a:p>
            <a:r>
              <a:rPr lang="de-DE" sz="1300" dirty="0"/>
              <a:t>Die DHBW bietet ein breites Spektrum an national und international akkreditierten dualen Bachelorstudiengängen in den Bereichen Wirtschaft, Technik und Sozialwesen.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F22057-E53C-DD4D-A530-873E3D141B4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5822619-545E-49CE-A693-8079E4987D5F}" type="datetime4">
              <a:rPr lang="de-DE" smtClean="0"/>
              <a:t>18. Juli 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270A73-C285-CC40-B31B-B7917FB8991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1DFF67A-F516-F447-9300-B8BC54EF18F4}"/>
              </a:ext>
            </a:extLst>
          </p:cNvPr>
          <p:cNvSpPr txBox="1"/>
          <p:nvPr userDrawn="1"/>
        </p:nvSpPr>
        <p:spPr>
          <a:xfrm>
            <a:off x="4176198" y="432546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A5C88ED-D8A1-714C-9E5B-703C3A3943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2578" y="5938625"/>
            <a:ext cx="3579738" cy="287933"/>
          </a:xfrm>
          <a:prstGeom prst="rect">
            <a:avLst/>
          </a:prstGeom>
        </p:spPr>
        <p:txBody>
          <a:bodyPr anchor="b" anchorCtr="0"/>
          <a:lstStyle>
            <a:lvl1pPr marL="41642" indent="-4164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6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14" name="Diagrammplatzhalter 5">
            <a:extLst>
              <a:ext uri="{FF2B5EF4-FFF2-40B4-BE49-F238E27FC236}">
                <a16:creationId xmlns:a16="http://schemas.microsoft.com/office/drawing/2014/main" id="{03BA1976-CBCD-FA4E-AE22-9E655E39FFB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6372" y="2206015"/>
            <a:ext cx="4867046" cy="404800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552435A-7B9C-B84F-B2BD-CA4FFB2CE27A}"/>
              </a:ext>
            </a:extLst>
          </p:cNvPr>
          <p:cNvGrpSpPr/>
          <p:nvPr userDrawn="1"/>
        </p:nvGrpSpPr>
        <p:grpSpPr>
          <a:xfrm>
            <a:off x="-1897510" y="-467100"/>
            <a:ext cx="13722403" cy="7792198"/>
            <a:chOff x="-1908000" y="-468000"/>
            <a:chExt cx="13726800" cy="7794001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60F04D3-2087-C545-B4F4-8FE8511B3C18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38" name="Gerade Verbindung 37">
                <a:extLst>
                  <a:ext uri="{FF2B5EF4-FFF2-40B4-BE49-F238E27FC236}">
                    <a16:creationId xmlns:a16="http://schemas.microsoft.com/office/drawing/2014/main" id="{DF401090-4993-EA4E-B165-FDBA938B648E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>
                <a:extLst>
                  <a:ext uri="{FF2B5EF4-FFF2-40B4-BE49-F238E27FC236}">
                    <a16:creationId xmlns:a16="http://schemas.microsoft.com/office/drawing/2014/main" id="{5EE95B08-5745-E549-8DFE-3C1537C0A93B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A2257DFB-F272-7A41-82D5-B7777ED1136F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35CEB2F0-078F-6743-A6D8-EC5058C4490D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8683625" cy="360000"/>
              <a:chOff x="612775" y="-468000"/>
              <a:chExt cx="8683625" cy="360000"/>
            </a:xfrm>
          </p:grpSpPr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9E105A5D-EE5E-E749-A7FF-8035DADE9521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34" name="Gerade Verbindung 33">
                <a:extLst>
                  <a:ext uri="{FF2B5EF4-FFF2-40B4-BE49-F238E27FC236}">
                    <a16:creationId xmlns:a16="http://schemas.microsoft.com/office/drawing/2014/main" id="{36A46F62-681B-8546-91D4-F7344C83D70E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>
                <a:extLst>
                  <a:ext uri="{FF2B5EF4-FFF2-40B4-BE49-F238E27FC236}">
                    <a16:creationId xmlns:a16="http://schemas.microsoft.com/office/drawing/2014/main" id="{45BFEA2C-47C4-E84B-94CB-0388268966CA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27A06B35-19BE-0A48-8242-450A992D65EB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894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C7F54AB2-760B-5140-91E9-66A777813521}"/>
                </a:ext>
              </a:extLst>
            </p:cNvPr>
            <p:cNvGrpSpPr/>
            <p:nvPr userDrawn="1"/>
          </p:nvGrpSpPr>
          <p:grpSpPr>
            <a:xfrm>
              <a:off x="-1908000" y="-468000"/>
              <a:ext cx="13726800" cy="7794001"/>
              <a:chOff x="-1908000" y="-468000"/>
              <a:chExt cx="13726800" cy="7794001"/>
            </a:xfrm>
          </p:grpSpPr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FECE0B59-3409-C547-967C-4FBF74CEA25F}"/>
                  </a:ext>
                </a:extLst>
              </p:cNvPr>
              <p:cNvGrpSpPr/>
              <p:nvPr userDrawn="1"/>
            </p:nvGrpSpPr>
            <p:grpSpPr>
              <a:xfrm>
                <a:off x="-1908000" y="-468000"/>
                <a:ext cx="13726800" cy="7794001"/>
                <a:chOff x="-1908000" y="-468000"/>
                <a:chExt cx="13726800" cy="7794001"/>
              </a:xfrm>
            </p:grpSpPr>
            <p:sp>
              <p:nvSpPr>
                <p:cNvPr id="24" name="Regieanweisung // Hilfslinien">
                  <a:extLst>
                    <a:ext uri="{FF2B5EF4-FFF2-40B4-BE49-F238E27FC236}">
                      <a16:creationId xmlns:a16="http://schemas.microsoft.com/office/drawing/2014/main" id="{4C5A294B-9879-374F-9477-BB186B61CBD7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sp>
              <p:nvSpPr>
                <p:cNvPr id="25" name="Regieanweisung // Fußzeile">
                  <a:extLst>
                    <a:ext uri="{FF2B5EF4-FFF2-40B4-BE49-F238E27FC236}">
                      <a16:creationId xmlns:a16="http://schemas.microsoft.com/office/drawing/2014/main" id="{CB01B642-8A79-2642-B90E-F3EB40711318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1404000" y="-468000"/>
                  <a:ext cx="7819200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18000" tIns="0" rIns="0" bIns="0" rtlCol="0" anchor="b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Fußzeilenfeld pro Folie oder für alle/mehrere anpassen über Menü: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Einfügen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Text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Kopf- und Fußzeile</a:t>
                  </a:r>
                </a:p>
              </p:txBody>
            </p:sp>
            <p:grpSp>
              <p:nvGrpSpPr>
                <p:cNvPr id="26" name="Gruppieren 25">
                  <a:extLst>
                    <a:ext uri="{FF2B5EF4-FFF2-40B4-BE49-F238E27FC236}">
                      <a16:creationId xmlns:a16="http://schemas.microsoft.com/office/drawing/2014/main" id="{2D2EDE08-0E06-6E47-8163-EE82016E92DB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3726800" cy="4348800"/>
                  <a:chOff x="-1908000" y="0"/>
                  <a:chExt cx="13726800" cy="4348800"/>
                </a:xfrm>
              </p:grpSpPr>
              <p:sp>
                <p:nvSpPr>
                  <p:cNvPr id="27" name="Regieanweisung // Allgemein">
                    <a:extLst>
                      <a:ext uri="{FF2B5EF4-FFF2-40B4-BE49-F238E27FC236}">
                        <a16:creationId xmlns:a16="http://schemas.microsoft.com/office/drawing/2014/main" id="{D8C4913B-7AB3-AA4F-BAE2-515C7D28D7AE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70514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894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8" name="Regieanweisung // Listenebenen">
                    <a:extLst>
                      <a:ext uri="{FF2B5EF4-FFF2-40B4-BE49-F238E27FC236}">
                        <a16:creationId xmlns:a16="http://schemas.microsoft.com/office/drawing/2014/main" id="{6D62CC72-D273-C34D-AA28-AD12D1866595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29" name="Gruppieren 28">
                    <a:extLst>
                      <a:ext uri="{FF2B5EF4-FFF2-40B4-BE49-F238E27FC236}">
                        <a16:creationId xmlns:a16="http://schemas.microsoft.com/office/drawing/2014/main" id="{F9079603-B04D-254F-9B3C-D0D67847987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31" name="Listenebenen verringern">
                      <a:extLst>
                        <a:ext uri="{FF2B5EF4-FFF2-40B4-BE49-F238E27FC236}">
                          <a16:creationId xmlns:a16="http://schemas.microsoft.com/office/drawing/2014/main" id="{E3CBA0AA-DAD7-0F43-9A38-26FE289CD92E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32" name="Listenebenen erhöhen">
                      <a:extLst>
                        <a:ext uri="{FF2B5EF4-FFF2-40B4-BE49-F238E27FC236}">
                          <a16:creationId xmlns:a16="http://schemas.microsoft.com/office/drawing/2014/main" id="{3DBA4393-D440-FD43-816C-577A3338465D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30" name="Regieanweisung // Listenebenen">
                    <a:extLst>
                      <a:ext uri="{FF2B5EF4-FFF2-40B4-BE49-F238E27FC236}">
                        <a16:creationId xmlns:a16="http://schemas.microsoft.com/office/drawing/2014/main" id="{2018157E-4F2B-014E-8530-5D4E18084616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894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894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3" name="Regieanweisung // Listenebenen">
                    <a:extLst>
                      <a:ext uri="{FF2B5EF4-FFF2-40B4-BE49-F238E27FC236}">
                        <a16:creationId xmlns:a16="http://schemas.microsoft.com/office/drawing/2014/main" id="{69A7E2C7-7637-4B47-8E8B-FEA1664783A4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10018800" y="2174519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l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Zum ändern des Diagramminhalts</a:t>
                    </a:r>
                  </a:p>
                  <a:p>
                    <a:pPr indent="0" algn="l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Rechtsklick // Daten in Excel bearbeiten </a:t>
                    </a:r>
                  </a:p>
                </p:txBody>
              </p:sp>
            </p:grpSp>
          </p:grpSp>
          <p:cxnSp>
            <p:nvCxnSpPr>
              <p:cNvPr id="23" name="Gerade Verbindung 22">
                <a:extLst>
                  <a:ext uri="{FF2B5EF4-FFF2-40B4-BE49-F238E27FC236}">
                    <a16:creationId xmlns:a16="http://schemas.microsoft.com/office/drawing/2014/main" id="{4E3515D0-E839-B143-9F56-9369BD5B9752}"/>
                  </a:ext>
                </a:extLst>
              </p:cNvPr>
              <p:cNvCxnSpPr/>
              <p:nvPr userDrawn="1"/>
            </p:nvCxnSpPr>
            <p:spPr>
              <a:xfrm>
                <a:off x="10019460" y="6229349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1" name="Bild Listenebenen erhöhen">
            <a:extLst>
              <a:ext uri="{FF2B5EF4-FFF2-40B4-BE49-F238E27FC236}">
                <a16:creationId xmlns:a16="http://schemas.microsoft.com/office/drawing/2014/main" id="{F8265F72-FF5F-E440-9E7A-8C35B772A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30" y="2627392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Bild Listenebenen verringern">
            <a:extLst>
              <a:ext uri="{FF2B5EF4-FFF2-40B4-BE49-F238E27FC236}">
                <a16:creationId xmlns:a16="http://schemas.microsoft.com/office/drawing/2014/main" id="{3A5BFC7F-56AB-664A-8558-8A6DBA1DCA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29" y="3095283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65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1571">
          <p15:clr>
            <a:srgbClr val="FBAE40"/>
          </p15:clr>
        </p15:guide>
        <p15:guide id="2" pos="3839">
          <p15:clr>
            <a:srgbClr val="FBAE40"/>
          </p15:clr>
        </p15:guide>
        <p15:guide id="3" pos="4112">
          <p15:clr>
            <a:srgbClr val="FBAE40"/>
          </p15:clr>
        </p15:guide>
        <p15:guide id="4" orient="horz" pos="38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2577" y="5938735"/>
            <a:ext cx="8682431" cy="287933"/>
          </a:xfrm>
          <a:prstGeom prst="rect">
            <a:avLst/>
          </a:prstGeom>
        </p:spPr>
        <p:txBody>
          <a:bodyPr anchor="b" anchorCtr="0"/>
          <a:lstStyle>
            <a:lvl1pPr marL="41642" indent="-4164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6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 etc. einfügen // für Quellenangabe (bzw. ohne Sternchen): Start // Absatz // Listenebene erhöhen/verringern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50B4B8-CBCA-7C4D-A644-72CAB7913FD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C458A42-B414-4C11-970A-914C96E2160D}" type="datetime4">
              <a:rPr lang="de-DE" smtClean="0"/>
              <a:t>18. Juli 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ED9458-FBC1-3D4F-8987-44B39BFD6F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43FEE75-C2B1-2B43-9CB5-E2B04D112FF4}"/>
              </a:ext>
            </a:extLst>
          </p:cNvPr>
          <p:cNvGrpSpPr/>
          <p:nvPr userDrawn="1"/>
        </p:nvGrpSpPr>
        <p:grpSpPr>
          <a:xfrm>
            <a:off x="-1897511" y="-467100"/>
            <a:ext cx="12283524" cy="7792198"/>
            <a:chOff x="-1908000" y="-468000"/>
            <a:chExt cx="12287460" cy="7794001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9F6C5A9E-E91F-6841-AF82-0668FF97C22A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7A705328-76D8-654A-8F81-A21E434E6B8E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>
                <a:extLst>
                  <a:ext uri="{FF2B5EF4-FFF2-40B4-BE49-F238E27FC236}">
                    <a16:creationId xmlns:a16="http://schemas.microsoft.com/office/drawing/2014/main" id="{7445C33A-A564-774D-8791-DA7E68CE824D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7BDBF006-BEFC-8641-A70F-569FC99E2771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B66D544D-0415-1744-B8AE-22CA0AFDB82D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8683625" cy="360000"/>
              <a:chOff x="612775" y="-468000"/>
              <a:chExt cx="8683625" cy="360000"/>
            </a:xfrm>
          </p:grpSpPr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9090ACD5-774F-AF41-86AB-EDD57501E2F9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28" name="Gerade Verbindung 27">
                <a:extLst>
                  <a:ext uri="{FF2B5EF4-FFF2-40B4-BE49-F238E27FC236}">
                    <a16:creationId xmlns:a16="http://schemas.microsoft.com/office/drawing/2014/main" id="{8F321973-73E5-9348-840F-F193FCFFDECC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A3486D22-A343-444A-BB08-A3B008CF82AA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B2F72C8A-32F6-9B41-B363-F2AA33DB8B22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894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9B70C602-7481-9646-9B3B-D26AA3C759E1}"/>
                  </a:ext>
                </a:extLst>
              </p:cNvPr>
              <p:cNvSpPr txBox="1"/>
              <p:nvPr userDrawn="1"/>
            </p:nvSpPr>
            <p:spPr>
              <a:xfrm>
                <a:off x="7110684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Headline Breite bis hier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7,4</a:t>
                </a:r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57D0B69A-E2CF-AA4D-BB43-69BB23C2F9A6}"/>
                </a:ext>
              </a:extLst>
            </p:cNvPr>
            <p:cNvGrpSpPr/>
            <p:nvPr userDrawn="1"/>
          </p:nvGrpSpPr>
          <p:grpSpPr>
            <a:xfrm>
              <a:off x="-1908000" y="-468000"/>
              <a:ext cx="12287460" cy="7794001"/>
              <a:chOff x="-1908000" y="-468000"/>
              <a:chExt cx="12287460" cy="7794001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93BCF71E-84B0-A449-89A2-3204416FF7A1}"/>
                  </a:ext>
                </a:extLst>
              </p:cNvPr>
              <p:cNvGrpSpPr/>
              <p:nvPr userDrawn="1"/>
            </p:nvGrpSpPr>
            <p:grpSpPr>
              <a:xfrm>
                <a:off x="-1908000" y="-468000"/>
                <a:ext cx="11131200" cy="7794001"/>
                <a:chOff x="-1908000" y="-468000"/>
                <a:chExt cx="11131200" cy="7794001"/>
              </a:xfrm>
            </p:grpSpPr>
            <p:sp>
              <p:nvSpPr>
                <p:cNvPr id="18" name="Regieanweisung // Hilfslinien">
                  <a:extLst>
                    <a:ext uri="{FF2B5EF4-FFF2-40B4-BE49-F238E27FC236}">
                      <a16:creationId xmlns:a16="http://schemas.microsoft.com/office/drawing/2014/main" id="{EE167AEC-7B5D-B249-907B-BF749A243B21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sp>
              <p:nvSpPr>
                <p:cNvPr id="19" name="Regieanweisung // Fußzeile">
                  <a:extLst>
                    <a:ext uri="{FF2B5EF4-FFF2-40B4-BE49-F238E27FC236}">
                      <a16:creationId xmlns:a16="http://schemas.microsoft.com/office/drawing/2014/main" id="{822D8F6A-64F0-F648-B747-816747C9D2E2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1404000" y="-468000"/>
                  <a:ext cx="7819200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18000" tIns="0" rIns="0" bIns="0" rtlCol="0" anchor="b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Fußzeilenfeld pro Folie oder für alle/mehrere anpassen über Menü: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Einfügen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Text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Kopf- und Fußzeile</a:t>
                  </a:r>
                </a:p>
              </p:txBody>
            </p:sp>
            <p:grpSp>
              <p:nvGrpSpPr>
                <p:cNvPr id="20" name="Gruppieren 19">
                  <a:extLst>
                    <a:ext uri="{FF2B5EF4-FFF2-40B4-BE49-F238E27FC236}">
                      <a16:creationId xmlns:a16="http://schemas.microsoft.com/office/drawing/2014/main" id="{CC68FD00-C023-6443-9998-F2938B3ABFD1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21" name="Regieanweisung // Allgemein">
                    <a:extLst>
                      <a:ext uri="{FF2B5EF4-FFF2-40B4-BE49-F238E27FC236}">
                        <a16:creationId xmlns:a16="http://schemas.microsoft.com/office/drawing/2014/main" id="{2AFDAE1B-26D4-BC40-B019-9A0A046EC23C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70514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894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2" name="Regieanweisung // Listenebenen">
                    <a:extLst>
                      <a:ext uri="{FF2B5EF4-FFF2-40B4-BE49-F238E27FC236}">
                        <a16:creationId xmlns:a16="http://schemas.microsoft.com/office/drawing/2014/main" id="{3F5B0CC1-46B2-9541-A73D-1FB04725A54B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23" name="Gruppieren 22">
                    <a:extLst>
                      <a:ext uri="{FF2B5EF4-FFF2-40B4-BE49-F238E27FC236}">
                        <a16:creationId xmlns:a16="http://schemas.microsoft.com/office/drawing/2014/main" id="{ADB8F7BE-3FF4-F040-8BF5-332BCCDF19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25" name="Listenebenen verringern">
                      <a:extLst>
                        <a:ext uri="{FF2B5EF4-FFF2-40B4-BE49-F238E27FC236}">
                          <a16:creationId xmlns:a16="http://schemas.microsoft.com/office/drawing/2014/main" id="{ECBB9A75-B3A5-C947-B7FC-46430B80F6CD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26" name="Listenebenen erhöhen">
                      <a:extLst>
                        <a:ext uri="{FF2B5EF4-FFF2-40B4-BE49-F238E27FC236}">
                          <a16:creationId xmlns:a16="http://schemas.microsoft.com/office/drawing/2014/main" id="{E28183B3-5F8C-284A-A364-41930DF7BA5D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24" name="Regieanweisung // Listenebenen">
                    <a:extLst>
                      <a:ext uri="{FF2B5EF4-FFF2-40B4-BE49-F238E27FC236}">
                        <a16:creationId xmlns:a16="http://schemas.microsoft.com/office/drawing/2014/main" id="{5A40905A-E5C2-4944-B1C1-C1EE9768A2F2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894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894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17" name="Gerade Verbindung 16">
                <a:extLst>
                  <a:ext uri="{FF2B5EF4-FFF2-40B4-BE49-F238E27FC236}">
                    <a16:creationId xmlns:a16="http://schemas.microsoft.com/office/drawing/2014/main" id="{4DECC757-FB7F-3240-BFF9-FEB089935A7E}"/>
                  </a:ext>
                </a:extLst>
              </p:cNvPr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Bild Listenebenen erhöhen">
            <a:extLst>
              <a:ext uri="{FF2B5EF4-FFF2-40B4-BE49-F238E27FC236}">
                <a16:creationId xmlns:a16="http://schemas.microsoft.com/office/drawing/2014/main" id="{93D98B96-7EE7-3044-8C58-24E5F4A7A5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30" y="2627392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Bild Listenebenen verringern">
            <a:extLst>
              <a:ext uri="{FF2B5EF4-FFF2-40B4-BE49-F238E27FC236}">
                <a16:creationId xmlns:a16="http://schemas.microsoft.com/office/drawing/2014/main" id="{6AA2105A-89FE-F442-9E4F-5A79C4CB38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29" y="3095283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73" y="2281872"/>
            <a:ext cx="2028522" cy="32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9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6334">
          <p15:clr>
            <a:srgbClr val="FBAE40"/>
          </p15:clr>
        </p15:guide>
        <p15:guide id="4" pos="334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007ABE-C683-464D-8D99-1E065A517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10DEA-6296-4062-8E2D-63321B148F84}" type="datetime1">
              <a:rPr lang="de-DE"/>
              <a:pPr>
                <a:defRPr/>
              </a:pPr>
              <a:t>18.07.2022</a:t>
            </a:fld>
            <a:endParaRPr lang="de-DE" sz="14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FD8B35-DC51-4A2A-B503-6490717D3F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762A4-EBDB-40CB-9AF4-BE55F4A0B76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789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4AE3F6-4DBB-3C47-82A6-80F456B6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FEFC-B2D1-4181-B32B-EBB58C4383D3}" type="datetime4">
              <a:rPr lang="de-DE" smtClean="0"/>
              <a:t>18. Juli 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D0E1F4B-934F-C049-A157-AC0C9A913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F6C3238-C053-6344-B46C-6E79A813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13FCD51E-68D6-3844-BFD1-2FC732945FCB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1265699" y="6164937"/>
            <a:ext cx="0" cy="754213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9F0F55B5-B8F7-0543-A5AC-3F5BB232DB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46" y="341921"/>
            <a:ext cx="1132476" cy="46789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90EE76B-9358-D54A-9CB8-C12E788CD31A}"/>
              </a:ext>
            </a:extLst>
          </p:cNvPr>
          <p:cNvGrpSpPr/>
          <p:nvPr userDrawn="1"/>
        </p:nvGrpSpPr>
        <p:grpSpPr>
          <a:xfrm>
            <a:off x="-1897511" y="-467100"/>
            <a:ext cx="12283524" cy="7792198"/>
            <a:chOff x="-1908000" y="-468000"/>
            <a:chExt cx="12287460" cy="7794001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8CE28E1A-6962-9342-81F5-95144AC9C374}"/>
                </a:ext>
              </a:extLst>
            </p:cNvPr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31" name="Gerade Verbindung 30">
                <a:extLst>
                  <a:ext uri="{FF2B5EF4-FFF2-40B4-BE49-F238E27FC236}">
                    <a16:creationId xmlns:a16="http://schemas.microsoft.com/office/drawing/2014/main" id="{8DE929E6-DCE7-C841-9E4B-D83CFD4191F2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7619559D-6623-4042-B885-BE571F644274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CFC0EE9F-81B6-1E4B-903E-6A50B5D2EA58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  <a:p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5EA963C-21DF-5341-A82B-30C47DD554F1}"/>
                </a:ext>
              </a:extLst>
            </p:cNvPr>
            <p:cNvGrpSpPr/>
            <p:nvPr userDrawn="1"/>
          </p:nvGrpSpPr>
          <p:grpSpPr>
            <a:xfrm>
              <a:off x="612775" y="6966000"/>
              <a:ext cx="8683625" cy="360000"/>
              <a:chOff x="612775" y="-468000"/>
              <a:chExt cx="8683625" cy="360000"/>
            </a:xfrm>
          </p:grpSpPr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C6A984AB-F6CE-DD48-96A6-97C1B3361199}"/>
                  </a:ext>
                </a:extLst>
              </p:cNvPr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 31,76</a:t>
                </a:r>
              </a:p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cxnSp>
            <p:nvCxnSpPr>
              <p:cNvPr id="27" name="Gerade Verbindung 26">
                <a:extLst>
                  <a:ext uri="{FF2B5EF4-FFF2-40B4-BE49-F238E27FC236}">
                    <a16:creationId xmlns:a16="http://schemas.microsoft.com/office/drawing/2014/main" id="{651DD732-52B4-A742-B930-CBC449F4D109}"/>
                  </a:ext>
                </a:extLst>
              </p:cNvPr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>
                <a:extLst>
                  <a:ext uri="{FF2B5EF4-FFF2-40B4-BE49-F238E27FC236}">
                    <a16:creationId xmlns:a16="http://schemas.microsoft.com/office/drawing/2014/main" id="{54EC96F2-24A7-E647-931C-27A91015DF97}"/>
                  </a:ext>
                </a:extLst>
              </p:cNvPr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8C87AD1E-ED25-9D45-AC2B-8CA06F1054F7}"/>
                  </a:ext>
                </a:extLst>
              </p:cNvPr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2,09</a:t>
                </a:r>
                <a:r>
                  <a:rPr lang="de-DE" sz="894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14,8</a:t>
                </a:r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194481D2-79DC-4742-BC52-DE1C3D968E51}"/>
                  </a:ext>
                </a:extLst>
              </p:cNvPr>
              <p:cNvSpPr txBox="1"/>
              <p:nvPr userDrawn="1"/>
            </p:nvSpPr>
            <p:spPr>
              <a:xfrm>
                <a:off x="7110684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Headline Breite bis hier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 dirty="0">
                    <a:solidFill>
                      <a:srgbClr val="FF0000"/>
                    </a:solidFill>
                    <a:latin typeface="+mn-lt"/>
                  </a:rPr>
                  <a:t>7,4</a:t>
                </a:r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827F83CE-1BF1-E54A-A2B3-9DC90BF09988}"/>
                </a:ext>
              </a:extLst>
            </p:cNvPr>
            <p:cNvGrpSpPr/>
            <p:nvPr userDrawn="1"/>
          </p:nvGrpSpPr>
          <p:grpSpPr>
            <a:xfrm>
              <a:off x="-1908000" y="-468000"/>
              <a:ext cx="12287460" cy="7794001"/>
              <a:chOff x="-1908000" y="-468000"/>
              <a:chExt cx="12287460" cy="7794001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1CD72FAE-3922-8641-86B3-D0871CC072B3}"/>
                  </a:ext>
                </a:extLst>
              </p:cNvPr>
              <p:cNvGrpSpPr/>
              <p:nvPr userDrawn="1"/>
            </p:nvGrpSpPr>
            <p:grpSpPr>
              <a:xfrm>
                <a:off x="-1908000" y="-468000"/>
                <a:ext cx="11131200" cy="7794001"/>
                <a:chOff x="-1908000" y="-468000"/>
                <a:chExt cx="11131200" cy="7794001"/>
              </a:xfrm>
            </p:grpSpPr>
            <p:sp>
              <p:nvSpPr>
                <p:cNvPr id="17" name="Regieanweisung // Hilfslinien">
                  <a:extLst>
                    <a:ext uri="{FF2B5EF4-FFF2-40B4-BE49-F238E27FC236}">
                      <a16:creationId xmlns:a16="http://schemas.microsoft.com/office/drawing/2014/main" id="{6D767F94-D0C0-5144-8C9A-39F022D72294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2778727" y="6966000"/>
                  <a:ext cx="4331122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Hilfslinien anzeigen über Menu: </a:t>
                  </a:r>
                  <a:b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</a:b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Ansicht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Anzeigen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Haken bei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Führungslinien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setzen</a:t>
                  </a:r>
                </a:p>
              </p:txBody>
            </p:sp>
            <p:sp>
              <p:nvSpPr>
                <p:cNvPr id="18" name="Regieanweisung // Fußzeile">
                  <a:extLst>
                    <a:ext uri="{FF2B5EF4-FFF2-40B4-BE49-F238E27FC236}">
                      <a16:creationId xmlns:a16="http://schemas.microsoft.com/office/drawing/2014/main" id="{1622E42D-8EB3-3F45-A368-F5B77337E7B8}"/>
                    </a:ext>
                  </a:extLst>
                </p:cNvPr>
                <p:cNvSpPr txBox="1"/>
                <p:nvPr userDrawn="1"/>
              </p:nvSpPr>
              <p:spPr>
                <a:xfrm rot="10800000" flipH="1" flipV="1">
                  <a:off x="1404000" y="-468000"/>
                  <a:ext cx="7819200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18000" tIns="0" rIns="0" bIns="0" rtlCol="0" anchor="b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Fußzeilenfeld pro Folie oder für alle/mehrere anpassen über Menü: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Einfügen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Text</a:t>
                  </a:r>
                  <a:r>
                    <a:rPr lang="de-DE" sz="894" b="0" baseline="0" dirty="0">
                      <a:solidFill>
                        <a:srgbClr val="FF0000"/>
                      </a:solidFill>
                      <a:latin typeface="+mn-lt"/>
                    </a:rPr>
                    <a:t> // </a:t>
                  </a:r>
                  <a:r>
                    <a:rPr lang="de-DE" sz="894" b="1" baseline="0" dirty="0">
                      <a:solidFill>
                        <a:srgbClr val="FF0000"/>
                      </a:solidFill>
                      <a:latin typeface="+mn-lt"/>
                    </a:rPr>
                    <a:t>Kopf- und Fußzeile</a:t>
                  </a:r>
                </a:p>
              </p:txBody>
            </p:sp>
            <p:grpSp>
              <p:nvGrpSpPr>
                <p:cNvPr id="19" name="Gruppieren 18">
                  <a:extLst>
                    <a:ext uri="{FF2B5EF4-FFF2-40B4-BE49-F238E27FC236}">
                      <a16:creationId xmlns:a16="http://schemas.microsoft.com/office/drawing/2014/main" id="{862C35B6-C5B7-0847-BE65-F26A1385EF73}"/>
                    </a:ext>
                  </a:extLst>
                </p:cNvPr>
                <p:cNvGrpSpPr/>
                <p:nvPr userDrawn="1"/>
              </p:nvGrpSpPr>
              <p:grpSpPr>
                <a:xfrm>
                  <a:off x="-1908000" y="0"/>
                  <a:ext cx="1800000" cy="4348800"/>
                  <a:chOff x="-1908000" y="0"/>
                  <a:chExt cx="1800000" cy="4348800"/>
                </a:xfrm>
              </p:grpSpPr>
              <p:sp>
                <p:nvSpPr>
                  <p:cNvPr id="20" name="Regieanweisung // Allgemein">
                    <a:extLst>
                      <a:ext uri="{FF2B5EF4-FFF2-40B4-BE49-F238E27FC236}">
                        <a16:creationId xmlns:a16="http://schemas.microsoft.com/office/drawing/2014/main" id="{EBA2EF77-8949-E14C-B8C1-7FAB20A98000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70514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Layout</a:t>
                    </a:r>
                    <a:endParaRPr lang="de-DE" sz="894" b="0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" name="Regieanweisung // Listenebenen">
                    <a:extLst>
                      <a:ext uri="{FF2B5EF4-FFF2-40B4-BE49-F238E27FC236}">
                        <a16:creationId xmlns:a16="http://schemas.microsoft.com/office/drawing/2014/main" id="{B4A54B9E-AB14-1B43-B7F7-C77285051C03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im Menü über: </a:t>
                    </a:r>
                    <a:b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Absatz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Listenebene </a:t>
                    </a:r>
                    <a:b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</a:br>
                    <a:r>
                      <a:rPr lang="de-DE" sz="894" b="1" baseline="0" dirty="0">
                        <a:solidFill>
                          <a:srgbClr val="FF0000"/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22" name="Gruppieren 21">
                    <a:extLst>
                      <a:ext uri="{FF2B5EF4-FFF2-40B4-BE49-F238E27FC236}">
                        <a16:creationId xmlns:a16="http://schemas.microsoft.com/office/drawing/2014/main" id="{92ECA84F-3DF8-A241-9EB1-7467E7B6FA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24" name="Listenebenen verringern">
                      <a:extLst>
                        <a:ext uri="{FF2B5EF4-FFF2-40B4-BE49-F238E27FC236}">
                          <a16:creationId xmlns:a16="http://schemas.microsoft.com/office/drawing/2014/main" id="{74B7B8E9-E82E-EE44-9CED-20685F2276E6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25" name="Listenebenen erhöhen">
                      <a:extLst>
                        <a:ext uri="{FF2B5EF4-FFF2-40B4-BE49-F238E27FC236}">
                          <a16:creationId xmlns:a16="http://schemas.microsoft.com/office/drawing/2014/main" id="{C8D07A25-B387-164E-900C-1A863E699D62}"/>
                        </a:ext>
                      </a:extLst>
                    </p:cNvPr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  <p:sp>
                <p:nvSpPr>
                  <p:cNvPr id="23" name="Regieanweisung // Listenebenen">
                    <a:extLst>
                      <a:ext uri="{FF2B5EF4-FFF2-40B4-BE49-F238E27FC236}">
                        <a16:creationId xmlns:a16="http://schemas.microsoft.com/office/drawing/2014/main" id="{C02D59F9-CEE1-4F49-BD8F-63399110FF70}"/>
                      </a:ext>
                    </a:extLst>
                  </p:cNvPr>
                  <p:cNvSpPr txBox="1"/>
                  <p:nvPr userDrawn="1"/>
                </p:nvSpPr>
                <p:spPr>
                  <a:xfrm rot="10800000" flipH="1" flipV="1">
                    <a:off x="-1908000" y="36288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Oder über Tab-Taste (verringern)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bzw. </a:t>
                    </a:r>
                    <a:r>
                      <a:rPr lang="de-DE" sz="894" b="0" baseline="0" dirty="0" err="1">
                        <a:solidFill>
                          <a:srgbClr val="FF0000"/>
                        </a:solidFill>
                        <a:latin typeface="+mn-lt"/>
                      </a:rPr>
                      <a:t>Shift</a:t>
                    </a:r>
                    <a:r>
                      <a:rPr lang="de-DE" sz="894" b="0" baseline="0" dirty="0">
                        <a:solidFill>
                          <a:srgbClr val="FF0000"/>
                        </a:solidFill>
                        <a:latin typeface="+mn-lt"/>
                      </a:rPr>
                      <a:t> + Tab-Taste (erhöhen)</a:t>
                    </a:r>
                    <a:endParaRPr lang="de-DE" sz="894" b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cxnSp>
            <p:nvCxnSpPr>
              <p:cNvPr id="16" name="Gerade Verbindung 15">
                <a:extLst>
                  <a:ext uri="{FF2B5EF4-FFF2-40B4-BE49-F238E27FC236}">
                    <a16:creationId xmlns:a16="http://schemas.microsoft.com/office/drawing/2014/main" id="{4A620FD4-6167-4E4A-85F1-21D7843377A2}"/>
                  </a:ext>
                </a:extLst>
              </p:cNvPr>
              <p:cNvCxnSpPr/>
              <p:nvPr userDrawn="1"/>
            </p:nvCxnSpPr>
            <p:spPr>
              <a:xfrm>
                <a:off x="10019460" y="6229349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Bild Listenebenen erhöhen">
            <a:extLst>
              <a:ext uri="{FF2B5EF4-FFF2-40B4-BE49-F238E27FC236}">
                <a16:creationId xmlns:a16="http://schemas.microsoft.com/office/drawing/2014/main" id="{6416304A-824C-AC48-A6E9-D01973CAC3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30" y="2627392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ild Listenebenen verringern">
            <a:extLst>
              <a:ext uri="{FF2B5EF4-FFF2-40B4-BE49-F238E27FC236}">
                <a16:creationId xmlns:a16="http://schemas.microsoft.com/office/drawing/2014/main" id="{B6143A2B-34C0-5746-87D0-4CBFB2D4CD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29" y="3095283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rafik 3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73" y="2281872"/>
            <a:ext cx="2028522" cy="32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4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633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>
            <a:extLst>
              <a:ext uri="{FF2B5EF4-FFF2-40B4-BE49-F238E27FC236}">
                <a16:creationId xmlns:a16="http://schemas.microsoft.com/office/drawing/2014/main" id="{B840481D-2C35-C340-B2B9-045EDCEAAE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824886"/>
            <a:ext cx="9906000" cy="5027381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2A23E186-3B9E-9A4D-85F4-C98D69B8C855}"/>
              </a:ext>
            </a:extLst>
          </p:cNvPr>
          <p:cNvSpPr txBox="1"/>
          <p:nvPr userDrawn="1"/>
        </p:nvSpPr>
        <p:spPr>
          <a:xfrm>
            <a:off x="6156673" y="269177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894" dirty="0" err="1"/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353B277-1787-1D46-9E8C-0492925FC81C}"/>
              </a:ext>
            </a:extLst>
          </p:cNvPr>
          <p:cNvSpPr/>
          <p:nvPr userDrawn="1"/>
        </p:nvSpPr>
        <p:spPr>
          <a:xfrm>
            <a:off x="666252" y="1506001"/>
            <a:ext cx="4286103" cy="1923000"/>
          </a:xfrm>
          <a:prstGeom prst="roundRect">
            <a:avLst>
              <a:gd name="adj" fmla="val 2079"/>
            </a:avLst>
          </a:prstGeom>
          <a:solidFill>
            <a:srgbClr val="D1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50" dirty="0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977C8C06-5E3D-FF40-B5A7-C3221586D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50" y="630091"/>
            <a:ext cx="1572610" cy="803918"/>
          </a:xfrm>
          <a:prstGeom prst="rect">
            <a:avLst/>
          </a:prstGeom>
        </p:spPr>
      </p:pic>
      <p:sp>
        <p:nvSpPr>
          <p:cNvPr id="45" name="Titel 2">
            <a:extLst>
              <a:ext uri="{FF2B5EF4-FFF2-40B4-BE49-F238E27FC236}">
                <a16:creationId xmlns:a16="http://schemas.microsoft.com/office/drawing/2014/main" id="{CB874165-D326-B644-943C-F260E9872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271" y="1793964"/>
            <a:ext cx="3613130" cy="1419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www.dhbw.de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37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ieren 42"/>
          <p:cNvGrpSpPr/>
          <p:nvPr userDrawn="1"/>
        </p:nvGrpSpPr>
        <p:grpSpPr>
          <a:xfrm>
            <a:off x="-1907388" y="-467892"/>
            <a:ext cx="12823350" cy="7792196"/>
            <a:chOff x="-1908000" y="-468000"/>
            <a:chExt cx="12827460" cy="7794000"/>
          </a:xfrm>
        </p:grpSpPr>
        <p:grpSp>
          <p:nvGrpSpPr>
            <p:cNvPr id="44" name="Gruppieren 43"/>
            <p:cNvGrpSpPr/>
            <p:nvPr userDrawn="1"/>
          </p:nvGrpSpPr>
          <p:grpSpPr>
            <a:xfrm>
              <a:off x="612775" y="6966000"/>
              <a:ext cx="8683625" cy="360000"/>
              <a:chOff x="612775" y="6966000"/>
              <a:chExt cx="8683625" cy="360000"/>
            </a:xfrm>
          </p:grpSpPr>
          <p:sp>
            <p:nvSpPr>
              <p:cNvPr id="99" name="Textfeld 98"/>
              <p:cNvSpPr txBox="1"/>
              <p:nvPr userDrawn="1"/>
            </p:nvSpPr>
            <p:spPr>
              <a:xfrm>
                <a:off x="8503200" y="696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5838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09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25,82</a:t>
                </a:r>
              </a:p>
              <a:p>
                <a:pPr marL="0" marR="0" indent="0" algn="r" defTabSz="5838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09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12,06</a:t>
                </a:r>
              </a:p>
            </p:txBody>
          </p:sp>
          <p:cxnSp>
            <p:nvCxnSpPr>
              <p:cNvPr id="100" name="Gerade Verbindung 99"/>
              <p:cNvCxnSpPr/>
              <p:nvPr userDrawn="1"/>
            </p:nvCxnSpPr>
            <p:spPr>
              <a:xfrm>
                <a:off x="612775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 userDrawn="1"/>
            </p:nvCxnSpPr>
            <p:spPr>
              <a:xfrm>
                <a:off x="9296400" y="6966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gieanweisung // Fußzeile"/>
              <p:cNvSpPr txBox="1"/>
              <p:nvPr userDrawn="1"/>
            </p:nvSpPr>
            <p:spPr>
              <a:xfrm rot="10800000" flipH="1" flipV="1">
                <a:off x="684465" y="6966000"/>
                <a:ext cx="78192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1800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609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Einfügen</a:t>
                </a: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609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Text</a:t>
                </a: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609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Kopf- und Fußzeile</a:t>
                </a:r>
              </a:p>
            </p:txBody>
          </p:sp>
        </p:grpSp>
        <p:grpSp>
          <p:nvGrpSpPr>
            <p:cNvPr id="45" name="Gruppieren 44"/>
            <p:cNvGrpSpPr/>
            <p:nvPr userDrawn="1"/>
          </p:nvGrpSpPr>
          <p:grpSpPr>
            <a:xfrm>
              <a:off x="-1908000" y="0"/>
              <a:ext cx="1800001" cy="3420000"/>
              <a:chOff x="-1908000" y="0"/>
              <a:chExt cx="1800001" cy="3420000"/>
            </a:xfrm>
          </p:grpSpPr>
          <p:sp>
            <p:nvSpPr>
              <p:cNvPr id="62" name="Regieanweisung // Allgemein"/>
              <p:cNvSpPr txBox="1"/>
              <p:nvPr userDrawn="1"/>
            </p:nvSpPr>
            <p:spPr>
              <a:xfrm rot="10800000" flipH="1" flipV="1">
                <a:off x="-1908000" y="0"/>
                <a:ext cx="1800000" cy="12604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609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609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609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549"/>
                  </a:spcBef>
                  <a:spcAft>
                    <a:spcPts val="0"/>
                  </a:spcAft>
                </a:pP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des Folienlayouts </a:t>
                </a:r>
                <a:b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</a:t>
                </a:r>
              </a:p>
              <a:p>
                <a:pPr marL="0" marR="0" lvl="0" indent="0" algn="r" defTabSz="557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09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609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Folien</a:t>
                </a: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609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Layout</a:t>
                </a:r>
                <a:endParaRPr lang="de-DE" sz="609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3" name="Regieanweisung // Listenebenen"/>
              <p:cNvSpPr txBox="1"/>
              <p:nvPr userDrawn="1"/>
            </p:nvSpPr>
            <p:spPr>
              <a:xfrm rot="10800000" flipH="1" flipV="1">
                <a:off x="-1908000" y="1800000"/>
                <a:ext cx="180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1800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549"/>
                  </a:spcBef>
                  <a:spcAft>
                    <a:spcPts val="0"/>
                  </a:spcAft>
                </a:pP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Wechsel der Textebene</a:t>
                </a:r>
                <a:b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im Menü über: </a:t>
                </a:r>
                <a:b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609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Start</a:t>
                </a: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609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Absatz</a:t>
                </a: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609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Listenebene </a:t>
                </a:r>
                <a:br>
                  <a:rPr lang="de-DE" sz="609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609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erhöhen/verringern</a:t>
                </a:r>
              </a:p>
            </p:txBody>
          </p:sp>
          <p:grpSp>
            <p:nvGrpSpPr>
              <p:cNvPr id="64" name="Gruppieren 63"/>
              <p:cNvGrpSpPr/>
              <p:nvPr userDrawn="1"/>
            </p:nvGrpSpPr>
            <p:grpSpPr>
              <a:xfrm>
                <a:off x="-1800000" y="2628000"/>
                <a:ext cx="1692001" cy="792000"/>
                <a:chOff x="-1800000" y="2628000"/>
                <a:chExt cx="1692001" cy="792000"/>
              </a:xfrm>
            </p:grpSpPr>
            <p:sp>
              <p:nvSpPr>
                <p:cNvPr id="95" name="Listenebenen verringern"/>
                <p:cNvSpPr txBox="1"/>
                <p:nvPr userDrawn="1"/>
              </p:nvSpPr>
              <p:spPr>
                <a:xfrm rot="10800000" flipH="1" flipV="1">
                  <a:off x="-1800000" y="3096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609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verringern</a:t>
                  </a:r>
                </a:p>
              </p:txBody>
            </p:sp>
            <p:sp>
              <p:nvSpPr>
                <p:cNvPr id="96" name="Listenebenen erhöhen"/>
                <p:cNvSpPr txBox="1"/>
                <p:nvPr userDrawn="1"/>
              </p:nvSpPr>
              <p:spPr>
                <a:xfrm rot="10800000" flipH="1" flipV="1">
                  <a:off x="-1800000" y="2628000"/>
                  <a:ext cx="864000" cy="324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609" b="0" dirty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Listenebene erhöhen</a:t>
                  </a:r>
                </a:p>
              </p:txBody>
            </p:sp>
            <p:pic>
              <p:nvPicPr>
                <p:cNvPr id="97" name="Bild Listenebenen erhöhen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5" y="2628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Bild Listenebenen verringern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50504" y="3096000"/>
                  <a:ext cx="742505" cy="3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6" name="Gruppieren 45"/>
            <p:cNvGrpSpPr/>
            <p:nvPr userDrawn="1"/>
          </p:nvGrpSpPr>
          <p:grpSpPr>
            <a:xfrm>
              <a:off x="10018800" y="1260475"/>
              <a:ext cx="900660" cy="4968875"/>
              <a:chOff x="10018800" y="1260475"/>
              <a:chExt cx="900660" cy="4968875"/>
            </a:xfrm>
          </p:grpSpPr>
          <p:cxnSp>
            <p:nvCxnSpPr>
              <p:cNvPr id="53" name="Gerade Verbindung 52"/>
              <p:cNvCxnSpPr/>
              <p:nvPr userDrawn="1"/>
            </p:nvCxnSpPr>
            <p:spPr>
              <a:xfrm>
                <a:off x="10018800" y="21240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feld 53"/>
              <p:cNvSpPr txBox="1"/>
              <p:nvPr userDrawn="1"/>
            </p:nvSpPr>
            <p:spPr>
              <a:xfrm>
                <a:off x="10018800" y="1296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557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09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03,50 cm</a:t>
                </a:r>
              </a:p>
              <a:p>
                <a:pPr marL="0" marR="0" indent="0" algn="l" defTabSz="557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09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06,02</a:t>
                </a:r>
              </a:p>
            </p:txBody>
          </p:sp>
          <p:cxnSp>
            <p:nvCxnSpPr>
              <p:cNvPr id="55" name="Gerade Verbindung 54"/>
              <p:cNvCxnSpPr/>
              <p:nvPr userDrawn="1"/>
            </p:nvCxnSpPr>
            <p:spPr>
              <a:xfrm>
                <a:off x="10018800" y="1260475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feld 55"/>
              <p:cNvSpPr txBox="1"/>
              <p:nvPr userDrawn="1"/>
            </p:nvSpPr>
            <p:spPr>
              <a:xfrm>
                <a:off x="10019460" y="1623600"/>
                <a:ext cx="90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557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09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03,02/03,81</a:t>
                </a:r>
              </a:p>
              <a:p>
                <a:pPr marL="0" marR="0" indent="0" algn="l" defTabSz="557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09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05,61/05,71 cm</a:t>
                </a:r>
              </a:p>
            </p:txBody>
          </p:sp>
          <p:cxnSp>
            <p:nvCxnSpPr>
              <p:cNvPr id="57" name="Gerade Verbindung 56"/>
              <p:cNvCxnSpPr/>
              <p:nvPr userDrawn="1"/>
            </p:nvCxnSpPr>
            <p:spPr>
              <a:xfrm>
                <a:off x="10019460" y="6229350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feld 57"/>
              <p:cNvSpPr txBox="1"/>
              <p:nvPr userDrawn="1"/>
            </p:nvSpPr>
            <p:spPr>
              <a:xfrm>
                <a:off x="10019460" y="5832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557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09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07,78</a:t>
                </a:r>
              </a:p>
              <a:p>
                <a:pPr marL="0" marR="0" indent="0" algn="l" defTabSz="557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09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17,30 cm</a:t>
                </a:r>
              </a:p>
            </p:txBody>
          </p:sp>
          <p:sp>
            <p:nvSpPr>
              <p:cNvPr id="59" name="Textfeld 58"/>
              <p:cNvSpPr txBox="1"/>
              <p:nvPr userDrawn="1"/>
            </p:nvSpPr>
            <p:spPr>
              <a:xfrm>
                <a:off x="10019460" y="2160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557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09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05,90 cm</a:t>
                </a:r>
              </a:p>
              <a:p>
                <a:pPr marL="0" marR="0" indent="0" algn="l" defTabSz="557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09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03,62</a:t>
                </a:r>
              </a:p>
            </p:txBody>
          </p:sp>
          <p:cxnSp>
            <p:nvCxnSpPr>
              <p:cNvPr id="60" name="Gerade Verbindung 59"/>
              <p:cNvCxnSpPr/>
              <p:nvPr userDrawn="1"/>
            </p:nvCxnSpPr>
            <p:spPr>
              <a:xfrm>
                <a:off x="10018800" y="20177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>
              <a:xfrm>
                <a:off x="10018800" y="2055813"/>
                <a:ext cx="360000" cy="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uppieren 46"/>
            <p:cNvGrpSpPr/>
            <p:nvPr userDrawn="1"/>
          </p:nvGrpSpPr>
          <p:grpSpPr>
            <a:xfrm>
              <a:off x="612775" y="-468000"/>
              <a:ext cx="8683625" cy="360001"/>
              <a:chOff x="612775" y="-468000"/>
              <a:chExt cx="8683625" cy="360001"/>
            </a:xfrm>
          </p:grpSpPr>
          <p:cxnSp>
            <p:nvCxnSpPr>
              <p:cNvPr id="48" name="Gerade Verbindung 47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gieanweisung // Hilfslinien"/>
              <p:cNvSpPr txBox="1"/>
              <p:nvPr userDrawn="1"/>
            </p:nvSpPr>
            <p:spPr>
              <a:xfrm rot="10800000" flipH="1" flipV="1">
                <a:off x="1404465" y="-468000"/>
                <a:ext cx="7099200" cy="36000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Hilfslinien anzeigen über Menu: </a:t>
                </a:r>
                <a:b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</a:br>
                <a:r>
                  <a:rPr lang="de-DE" sz="609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Ansicht</a:t>
                </a: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</a:t>
                </a:r>
                <a:r>
                  <a:rPr lang="de-DE" sz="609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Anzeigen</a:t>
                </a: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// Haken bei </a:t>
                </a:r>
                <a:r>
                  <a:rPr lang="de-DE" sz="609" b="1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Führungslinien</a:t>
                </a:r>
                <a:r>
                  <a:rPr lang="de-DE" sz="609" b="0" baseline="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setzten</a:t>
                </a:r>
              </a:p>
            </p:txBody>
          </p:sp>
        </p:grp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806" y="4283008"/>
            <a:ext cx="8681618" cy="719833"/>
          </a:xfrm>
        </p:spPr>
        <p:txBody>
          <a:bodyPr/>
          <a:lstStyle>
            <a:lvl1pPr marL="0" indent="0" algn="ctr">
              <a:lnSpc>
                <a:spcPts val="1585"/>
              </a:lnSpc>
              <a:buFont typeface="Arial" panose="020B0604020202020204" pitchFamily="34" charset="0"/>
              <a:buNone/>
              <a:defRPr sz="975" b="0" cap="none" spc="49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ts val="1585"/>
              </a:lnSpc>
              <a:buFont typeface="Arial" panose="020B0604020202020204" pitchFamily="34" charset="0"/>
              <a:buNone/>
              <a:defRPr sz="975" b="0" cap="none" spc="49">
                <a:solidFill>
                  <a:schemeClr val="tx1"/>
                </a:solidFill>
                <a:latin typeface="+mn-lt"/>
              </a:defRPr>
            </a:lvl2pPr>
            <a:lvl3pPr marL="0" indent="0" algn="ctr">
              <a:lnSpc>
                <a:spcPts val="1585"/>
              </a:lnSpc>
              <a:buFont typeface="Arial" panose="020B0604020202020204" pitchFamily="34" charset="0"/>
              <a:buNone/>
              <a:defRPr sz="975" b="0" cap="none" spc="49">
                <a:solidFill>
                  <a:schemeClr val="tx1"/>
                </a:solidFill>
                <a:latin typeface="+mn-lt"/>
              </a:defRPr>
            </a:lvl3pPr>
            <a:lvl4pPr marL="0" indent="0" algn="ctr">
              <a:lnSpc>
                <a:spcPts val="1585"/>
              </a:lnSpc>
              <a:buFont typeface="Arial" panose="020B0604020202020204" pitchFamily="34" charset="0"/>
              <a:buNone/>
              <a:defRPr sz="975" b="0" cap="none" spc="49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ts val="1585"/>
              </a:lnSpc>
              <a:buFont typeface="Arial" panose="020B0604020202020204" pitchFamily="34" charset="0"/>
              <a:buNone/>
              <a:defRPr sz="975" b="0" cap="none" spc="49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ts val="1585"/>
              </a:lnSpc>
              <a:buFont typeface="Arial" panose="020B0604020202020204" pitchFamily="34" charset="0"/>
              <a:buNone/>
              <a:defRPr sz="975" b="0" cap="none" spc="49">
                <a:solidFill>
                  <a:schemeClr val="tx1"/>
                </a:solidFill>
                <a:latin typeface="+mn-lt"/>
              </a:defRPr>
            </a:lvl6pPr>
            <a:lvl7pPr marL="0" indent="0" algn="ctr">
              <a:lnSpc>
                <a:spcPts val="1585"/>
              </a:lnSpc>
              <a:buFont typeface="Arial" panose="020B0604020202020204" pitchFamily="34" charset="0"/>
              <a:buNone/>
              <a:defRPr sz="975" b="0" cap="none" spc="49">
                <a:solidFill>
                  <a:schemeClr val="tx1"/>
                </a:solidFill>
                <a:latin typeface="+mn-lt"/>
              </a:defRPr>
            </a:lvl7pPr>
            <a:lvl8pPr marL="0" indent="0" algn="ctr">
              <a:lnSpc>
                <a:spcPts val="1585"/>
              </a:lnSpc>
              <a:buFont typeface="Arial" panose="020B0604020202020204" pitchFamily="34" charset="0"/>
              <a:buNone/>
              <a:defRPr sz="975" b="0" cap="none" spc="49">
                <a:solidFill>
                  <a:schemeClr val="tx1"/>
                </a:solidFill>
                <a:latin typeface="+mn-lt"/>
              </a:defRPr>
            </a:lvl8pPr>
            <a:lvl9pPr marL="0" indent="0" algn="ctr">
              <a:lnSpc>
                <a:spcPts val="1585"/>
              </a:lnSpc>
              <a:buFont typeface="Arial" panose="020B0604020202020204" pitchFamily="34" charset="0"/>
              <a:buNone/>
              <a:defRPr sz="975" b="0" cap="none" spc="49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Titel Vorname Nachname, Funktion </a:t>
            </a:r>
          </a:p>
        </p:txBody>
      </p:sp>
      <p:sp>
        <p:nvSpPr>
          <p:cNvPr id="70" name="Rechteck 69"/>
          <p:cNvSpPr/>
          <p:nvPr userDrawn="1"/>
        </p:nvSpPr>
        <p:spPr>
          <a:xfrm>
            <a:off x="2" y="5497146"/>
            <a:ext cx="9906001" cy="370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8"/>
          </a:p>
        </p:txBody>
      </p:sp>
      <p:sp>
        <p:nvSpPr>
          <p:cNvPr id="67" name="Rechteck 66"/>
          <p:cNvSpPr/>
          <p:nvPr userDrawn="1"/>
        </p:nvSpPr>
        <p:spPr>
          <a:xfrm>
            <a:off x="0" y="5868229"/>
            <a:ext cx="9906000" cy="989771"/>
          </a:xfrm>
          <a:prstGeom prst="rect">
            <a:avLst/>
          </a:prstGeom>
          <a:gradFill flip="none" rotWithShape="1">
            <a:gsLst>
              <a:gs pos="22000">
                <a:srgbClr val="BABDBF"/>
              </a:gs>
              <a:gs pos="78000">
                <a:srgbClr val="BCC0C2"/>
              </a:gs>
              <a:gs pos="0">
                <a:srgbClr val="9C9FA1"/>
              </a:gs>
              <a:gs pos="51000">
                <a:srgbClr val="E3E8EA"/>
              </a:gs>
              <a:gs pos="100000">
                <a:srgbClr val="9C9F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8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611808" y="2627391"/>
            <a:ext cx="8680418" cy="1331692"/>
          </a:xfrm>
        </p:spPr>
        <p:txBody>
          <a:bodyPr/>
          <a:lstStyle>
            <a:lvl1pPr algn="ctr">
              <a:lnSpc>
                <a:spcPts val="2682"/>
              </a:lnSpc>
              <a:defRPr sz="2438" b="1" i="1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Zwischentitel_1</a:t>
            </a:r>
          </a:p>
        </p:txBody>
      </p:sp>
      <p:sp>
        <p:nvSpPr>
          <p:cNvPr id="68" name="Datumsplatzhalter 3">
            <a:extLst>
              <a:ext uri="{FF2B5EF4-FFF2-40B4-BE49-F238E27FC236}">
                <a16:creationId xmlns:a16="http://schemas.microsoft.com/office/drawing/2014/main" id="{0BB41F90-18D9-4538-8BAF-E52F2EAE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0749" y="443802"/>
            <a:ext cx="3929940" cy="2159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70"/>
            </a:lvl1pPr>
          </a:lstStyle>
          <a:p>
            <a:fld id="{D968A940-98CF-419E-82AB-01B73B9CE717}" type="datetime4">
              <a:rPr lang="de-DE" smtClean="0"/>
              <a:t>18. Juli 2022</a:t>
            </a:fld>
            <a:endParaRPr lang="de-DE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FCF964F8-51ED-4000-98C5-DF760E4F3F0A}"/>
              </a:ext>
            </a:extLst>
          </p:cNvPr>
          <p:cNvSpPr txBox="1"/>
          <p:nvPr userDrawn="1"/>
        </p:nvSpPr>
        <p:spPr>
          <a:xfrm>
            <a:off x="683781" y="-467892"/>
            <a:ext cx="943801" cy="359917"/>
          </a:xfrm>
          <a:prstGeom prst="rect">
            <a:avLst/>
          </a:prstGeom>
          <a:noFill/>
        </p:spPr>
        <p:txBody>
          <a:bodyPr wrap="square" lIns="10969" tIns="0" rIns="0" bIns="0" rtlCol="0" anchor="b" anchorCtr="0">
            <a:noAutofit/>
          </a:bodyPr>
          <a:lstStyle/>
          <a:p>
            <a:r>
              <a:rPr lang="de-DE" sz="609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73E5F225-ED3C-4087-A914-01F0027A9137}"/>
              </a:ext>
            </a:extLst>
          </p:cNvPr>
          <p:cNvSpPr txBox="1"/>
          <p:nvPr userDrawn="1"/>
        </p:nvSpPr>
        <p:spPr>
          <a:xfrm>
            <a:off x="8080476" y="-467890"/>
            <a:ext cx="1139769" cy="359917"/>
          </a:xfrm>
          <a:prstGeom prst="rect">
            <a:avLst/>
          </a:prstGeom>
          <a:noFill/>
        </p:spPr>
        <p:txBody>
          <a:bodyPr wrap="square" lIns="0" tIns="0" rIns="10969" bIns="0" rtlCol="0" anchor="b" anchorCtr="0">
            <a:noAutofit/>
          </a:bodyPr>
          <a:lstStyle/>
          <a:p>
            <a:pPr marL="0" marR="0" indent="0" algn="r" defTabSz="583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9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Außenabstand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3E3326EA-11D2-4BF3-BD1D-7B8774660B31}"/>
              </a:ext>
            </a:extLst>
          </p:cNvPr>
          <p:cNvSpPr txBox="1"/>
          <p:nvPr userDrawn="1"/>
        </p:nvSpPr>
        <p:spPr>
          <a:xfrm>
            <a:off x="1446869" y="5545320"/>
            <a:ext cx="7053607" cy="2627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097" b="1" i="1" u="none" dirty="0">
                <a:solidFill>
                  <a:schemeClr val="bg1"/>
                </a:solidFill>
                <a:latin typeface="+mj-lt"/>
              </a:rPr>
              <a:t>www.cas.dhbw.de/zhl</a:t>
            </a:r>
          </a:p>
        </p:txBody>
      </p:sp>
      <p:pic>
        <p:nvPicPr>
          <p:cNvPr id="80" name="Grafik 79">
            <a:extLst>
              <a:ext uri="{FF2B5EF4-FFF2-40B4-BE49-F238E27FC236}">
                <a16:creationId xmlns:a16="http://schemas.microsoft.com/office/drawing/2014/main" id="{D8D669E8-7C06-43C2-9413-CDD1AC477D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18" y="5248209"/>
            <a:ext cx="1320573" cy="1420042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6F6314D9-F8C6-480D-821D-DD2FA39065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3064" y="101516"/>
            <a:ext cx="2520361" cy="1465737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53" y="5247585"/>
            <a:ext cx="1358015" cy="14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5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pos="442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" y="4794089"/>
            <a:ext cx="9904027" cy="9897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505" tIns="35253" rIns="70505" bIns="352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950"/>
          </a:p>
        </p:txBody>
      </p:sp>
      <p:sp>
        <p:nvSpPr>
          <p:cNvPr id="8" name="Rechteck 7"/>
          <p:cNvSpPr/>
          <p:nvPr userDrawn="1"/>
        </p:nvSpPr>
        <p:spPr>
          <a:xfrm>
            <a:off x="5" y="5459936"/>
            <a:ext cx="9904027" cy="989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505" tIns="35253" rIns="70505" bIns="352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950"/>
          </a:p>
        </p:txBody>
      </p:sp>
      <p:sp>
        <p:nvSpPr>
          <p:cNvPr id="9" name="Rechteck 8"/>
          <p:cNvSpPr/>
          <p:nvPr userDrawn="1"/>
        </p:nvSpPr>
        <p:spPr>
          <a:xfrm>
            <a:off x="5" y="5459936"/>
            <a:ext cx="9904027" cy="323925"/>
          </a:xfrm>
          <a:prstGeom prst="rect">
            <a:avLst/>
          </a:prstGeom>
          <a:solidFill>
            <a:srgbClr val="8B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505" tIns="35253" rIns="70505" bIns="352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95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62283" y="443809"/>
            <a:ext cx="3929941" cy="215949"/>
          </a:xfrm>
        </p:spPr>
        <p:txBody>
          <a:bodyPr/>
          <a:lstStyle>
            <a:lvl1pPr algn="r">
              <a:defRPr/>
            </a:lvl1pPr>
          </a:lstStyle>
          <a:p>
            <a:fld id="{E910647D-A25D-43C5-AD04-4232758F4F45}" type="datetime4">
              <a:rPr lang="de-DE" smtClean="0"/>
              <a:t>18. Juli 2022</a:t>
            </a:fld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2583" y="3959083"/>
            <a:ext cx="8679641" cy="71983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44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44" b="0" cap="none">
                <a:solidFill>
                  <a:schemeClr val="tx1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44" b="0" cap="none">
                <a:solidFill>
                  <a:schemeClr val="tx1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44" b="0" cap="none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44" b="0" cap="none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44" b="0" cap="none">
                <a:solidFill>
                  <a:schemeClr val="tx1"/>
                </a:solidFill>
                <a:latin typeface="+mn-lt"/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44" b="0" cap="none">
                <a:solidFill>
                  <a:schemeClr val="tx1"/>
                </a:solidFill>
                <a:latin typeface="+mn-lt"/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44" b="0" cap="none">
                <a:solidFill>
                  <a:schemeClr val="tx1"/>
                </a:solidFill>
                <a:latin typeface="+mn-lt"/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44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Titel Vorname Nachname, Funktion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612583" y="5459936"/>
            <a:ext cx="8680842" cy="3239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544" b="1" u="none">
                <a:solidFill>
                  <a:schemeClr val="bg1"/>
                </a:solidFill>
                <a:latin typeface="+mj-lt"/>
              </a:rPr>
              <a:t>www.dhbw.de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11808" y="2123583"/>
            <a:ext cx="8680417" cy="176359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75" b="1">
                <a:latin typeface="+mj-lt"/>
              </a:defRPr>
            </a:lvl1pPr>
            <a:lvl2pPr algn="ctr">
              <a:lnSpc>
                <a:spcPts val="3517"/>
              </a:lnSpc>
              <a:defRPr sz="2032" b="0" cap="none">
                <a:latin typeface="+mn-lt"/>
              </a:defRPr>
            </a:lvl2pPr>
            <a:lvl3pPr algn="ctr">
              <a:lnSpc>
                <a:spcPts val="3517"/>
              </a:lnSpc>
              <a:defRPr sz="2032" b="0" cap="none">
                <a:latin typeface="+mn-lt"/>
              </a:defRPr>
            </a:lvl3pPr>
            <a:lvl4pPr algn="ctr">
              <a:lnSpc>
                <a:spcPts val="3517"/>
              </a:lnSpc>
              <a:defRPr sz="2032" b="0" cap="none">
                <a:latin typeface="+mn-lt"/>
              </a:defRPr>
            </a:lvl4pPr>
            <a:lvl5pPr algn="ctr">
              <a:lnSpc>
                <a:spcPts val="3517"/>
              </a:lnSpc>
              <a:defRPr sz="2032" b="0" cap="none">
                <a:latin typeface="+mn-lt"/>
              </a:defRPr>
            </a:lvl5pPr>
            <a:lvl6pPr algn="ctr">
              <a:lnSpc>
                <a:spcPts val="3517"/>
              </a:lnSpc>
              <a:defRPr sz="2032" b="0" cap="none">
                <a:latin typeface="+mn-lt"/>
              </a:defRPr>
            </a:lvl6pPr>
            <a:lvl7pPr algn="ctr">
              <a:lnSpc>
                <a:spcPts val="3517"/>
              </a:lnSpc>
              <a:defRPr sz="2032" b="0" cap="none">
                <a:latin typeface="+mn-lt"/>
              </a:defRPr>
            </a:lvl7pPr>
            <a:lvl8pPr algn="ctr">
              <a:lnSpc>
                <a:spcPts val="3517"/>
              </a:lnSpc>
              <a:defRPr sz="2032" b="0" cap="none">
                <a:latin typeface="+mn-lt"/>
              </a:defRPr>
            </a:lvl8pPr>
            <a:lvl9pPr algn="ctr">
              <a:lnSpc>
                <a:spcPts val="3517"/>
              </a:lnSpc>
              <a:defRPr sz="2032" b="0" cap="none">
                <a:latin typeface="+mn-lt"/>
              </a:defRPr>
            </a:lvl9pPr>
          </a:lstStyle>
          <a:p>
            <a:pPr lvl="0"/>
            <a:r>
              <a:rPr lang="de-DE"/>
              <a:t>Titel der Präsentation</a:t>
            </a:r>
            <a:br>
              <a:rPr lang="de-DE"/>
            </a:br>
            <a:r>
              <a:rPr lang="de-DE"/>
              <a:t>2. Zeile: Start // Absatz // Listenebene erhöhen</a:t>
            </a:r>
          </a:p>
        </p:txBody>
      </p:sp>
      <p:grpSp>
        <p:nvGrpSpPr>
          <p:cNvPr id="34" name="Gruppieren 33"/>
          <p:cNvGrpSpPr/>
          <p:nvPr userDrawn="1"/>
        </p:nvGrpSpPr>
        <p:grpSpPr>
          <a:xfrm>
            <a:off x="-1907390" y="-467893"/>
            <a:ext cx="12643408" cy="7792198"/>
            <a:chOff x="-1908000" y="-468000"/>
            <a:chExt cx="12647460" cy="7794001"/>
          </a:xfrm>
        </p:grpSpPr>
        <p:grpSp>
          <p:nvGrpSpPr>
            <p:cNvPr id="35" name="Gruppieren 34"/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62" name="Gerade Verbindung 61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feld 63"/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14,83</a:t>
                </a:r>
              </a:p>
              <a:p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36" name="Gruppieren 35"/>
            <p:cNvGrpSpPr/>
            <p:nvPr userDrawn="1"/>
          </p:nvGrpSpPr>
          <p:grpSpPr>
            <a:xfrm>
              <a:off x="612775" y="6966000"/>
              <a:ext cx="8683625" cy="360000"/>
              <a:chOff x="612775" y="-468000"/>
              <a:chExt cx="8683625" cy="360000"/>
            </a:xfrm>
          </p:grpSpPr>
          <p:sp>
            <p:nvSpPr>
              <p:cNvPr id="58" name="Textfeld 57"/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31,77</a:t>
                </a:r>
              </a:p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14,84</a:t>
                </a:r>
              </a:p>
            </p:txBody>
          </p:sp>
          <p:cxnSp>
            <p:nvCxnSpPr>
              <p:cNvPr id="59" name="Gerade Verbindung 58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feld 60"/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2,09</a:t>
                </a:r>
                <a:r>
                  <a:rPr lang="de-DE" sz="894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14,83</a:t>
                </a:r>
              </a:p>
            </p:txBody>
          </p:sp>
        </p:grpSp>
        <p:grpSp>
          <p:nvGrpSpPr>
            <p:cNvPr id="37" name="Gruppieren 36"/>
            <p:cNvGrpSpPr/>
            <p:nvPr userDrawn="1"/>
          </p:nvGrpSpPr>
          <p:grpSpPr>
            <a:xfrm>
              <a:off x="-1908000" y="-468000"/>
              <a:ext cx="12647460" cy="7794001"/>
              <a:chOff x="-1908000" y="-468000"/>
              <a:chExt cx="12647460" cy="7794001"/>
            </a:xfrm>
          </p:grpSpPr>
          <p:grpSp>
            <p:nvGrpSpPr>
              <p:cNvPr id="38" name="Gruppieren 37"/>
              <p:cNvGrpSpPr/>
              <p:nvPr userDrawn="1"/>
            </p:nvGrpSpPr>
            <p:grpSpPr>
              <a:xfrm>
                <a:off x="-1908000" y="-468000"/>
                <a:ext cx="11131200" cy="7794001"/>
                <a:chOff x="-1908000" y="-468000"/>
                <a:chExt cx="11131200" cy="7794001"/>
              </a:xfrm>
            </p:grpSpPr>
            <p:sp>
              <p:nvSpPr>
                <p:cNvPr id="48" name="Regieanweisung // Hilfslinien"/>
                <p:cNvSpPr txBox="1"/>
                <p:nvPr userDrawn="1"/>
              </p:nvSpPr>
              <p:spPr>
                <a:xfrm rot="10800000" flipH="1" flipV="1">
                  <a:off x="1404465" y="6966000"/>
                  <a:ext cx="7099200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Hilfslinien anzeigen über Menu: </a:t>
                  </a:r>
                  <a:b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</a:b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Ansicht</a:t>
                  </a: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 // </a:t>
                  </a: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Anzeigen</a:t>
                  </a: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 // Haken bei </a:t>
                  </a: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Führungslinien</a:t>
                  </a: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 setzten</a:t>
                  </a:r>
                </a:p>
              </p:txBody>
            </p:sp>
            <p:sp>
              <p:nvSpPr>
                <p:cNvPr id="49" name="Regieanweisung // Fußzeile"/>
                <p:cNvSpPr txBox="1"/>
                <p:nvPr userDrawn="1"/>
              </p:nvSpPr>
              <p:spPr>
                <a:xfrm rot="10800000" flipH="1" flipV="1">
                  <a:off x="1404000" y="-468000"/>
                  <a:ext cx="7819200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18000" tIns="0" rIns="0" bIns="0" rtlCol="0" anchor="b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Fußzeilenfeld pro Folie oder für alle/mehrere anpassen über Menü: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Einfügen</a:t>
                  </a: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 // </a:t>
                  </a: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Text</a:t>
                  </a: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 // </a:t>
                  </a: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Kopf- und Fußzeile</a:t>
                  </a:r>
                </a:p>
              </p:txBody>
            </p:sp>
            <p:grpSp>
              <p:nvGrpSpPr>
                <p:cNvPr id="50" name="Gruppieren 49"/>
                <p:cNvGrpSpPr/>
                <p:nvPr userDrawn="1"/>
              </p:nvGrpSpPr>
              <p:grpSpPr>
                <a:xfrm>
                  <a:off x="-1908000" y="0"/>
                  <a:ext cx="1800000" cy="3410849"/>
                  <a:chOff x="-1908000" y="0"/>
                  <a:chExt cx="1800000" cy="3410849"/>
                </a:xfrm>
              </p:grpSpPr>
              <p:sp>
                <p:nvSpPr>
                  <p:cNvPr id="51" name="Regieanweisung // Allgemein"/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</a:b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70514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Layout</a:t>
                    </a:r>
                    <a:endPara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" name="Regieanweisung // Listenebenen"/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</a:b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im Menü über: </a:t>
                    </a:r>
                    <a:b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</a:b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Absatz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Listenebene </a:t>
                    </a:r>
                    <a:b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</a:b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53" name="Gruppieren 52"/>
                  <p:cNvGrpSpPr/>
                  <p:nvPr userDrawn="1"/>
                </p:nvGrpSpPr>
                <p:grpSpPr>
                  <a:xfrm>
                    <a:off x="-1659626" y="2628374"/>
                    <a:ext cx="864000" cy="782475"/>
                    <a:chOff x="-1659626" y="2628374"/>
                    <a:chExt cx="864000" cy="782475"/>
                  </a:xfrm>
                </p:grpSpPr>
                <p:sp>
                  <p:nvSpPr>
                    <p:cNvPr id="54" name="Listenebenen verringern"/>
                    <p:cNvSpPr txBox="1"/>
                    <p:nvPr userDrawn="1"/>
                  </p:nvSpPr>
                  <p:spPr>
                    <a:xfrm rot="10800000" flipH="1" flipV="1">
                      <a:off x="-1659626" y="3086849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55" name="Listenebenen erhöhen"/>
                    <p:cNvSpPr txBox="1"/>
                    <p:nvPr userDrawn="1"/>
                  </p:nvSpPr>
                  <p:spPr>
                    <a:xfrm rot="10800000" flipH="1" flipV="1">
                      <a:off x="-1659626" y="2628374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</p:grpSp>
          </p:grpSp>
          <p:grpSp>
            <p:nvGrpSpPr>
              <p:cNvPr id="39" name="Gruppieren 38"/>
              <p:cNvGrpSpPr/>
              <p:nvPr userDrawn="1"/>
            </p:nvGrpSpPr>
            <p:grpSpPr>
              <a:xfrm>
                <a:off x="10018800" y="1260475"/>
                <a:ext cx="720660" cy="4968875"/>
                <a:chOff x="9909175" y="1260475"/>
                <a:chExt cx="720660" cy="4968875"/>
              </a:xfrm>
            </p:grpSpPr>
            <p:cxnSp>
              <p:nvCxnSpPr>
                <p:cNvPr id="40" name="Gerade Verbindung 39"/>
                <p:cNvCxnSpPr/>
                <p:nvPr userDrawn="1"/>
              </p:nvCxnSpPr>
              <p:spPr>
                <a:xfrm>
                  <a:off x="9909175" y="2124075"/>
                  <a:ext cx="360000" cy="0"/>
                </a:xfrm>
                <a:prstGeom prst="line">
                  <a:avLst/>
                </a:prstGeom>
                <a:ln w="0">
                  <a:solidFill>
                    <a:schemeClr val="tx1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feld 40"/>
                <p:cNvSpPr txBox="1"/>
                <p:nvPr userDrawn="1"/>
              </p:nvSpPr>
              <p:spPr>
                <a:xfrm>
                  <a:off x="9909175" y="1296000"/>
                  <a:ext cx="720000" cy="360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 anchorCtr="0">
                  <a:noAutofit/>
                </a:bodyPr>
                <a:lstStyle/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03,50 cm</a:t>
                  </a:r>
                </a:p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06,02</a:t>
                  </a:r>
                </a:p>
              </p:txBody>
            </p:sp>
            <p:cxnSp>
              <p:nvCxnSpPr>
                <p:cNvPr id="42" name="Gerade Verbindung 41"/>
                <p:cNvCxnSpPr/>
                <p:nvPr userDrawn="1"/>
              </p:nvCxnSpPr>
              <p:spPr>
                <a:xfrm>
                  <a:off x="9909175" y="1260475"/>
                  <a:ext cx="360000" cy="0"/>
                </a:xfrm>
                <a:prstGeom prst="line">
                  <a:avLst/>
                </a:prstGeom>
                <a:ln w="0">
                  <a:solidFill>
                    <a:schemeClr val="tx1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feld 42"/>
                <p:cNvSpPr txBox="1"/>
                <p:nvPr userDrawn="1"/>
              </p:nvSpPr>
              <p:spPr>
                <a:xfrm>
                  <a:off x="9909175" y="1728000"/>
                  <a:ext cx="720000" cy="360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 anchorCtr="0">
                  <a:noAutofit/>
                </a:bodyPr>
                <a:lstStyle/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03,62</a:t>
                  </a:r>
                </a:p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05,90 cm</a:t>
                  </a:r>
                </a:p>
              </p:txBody>
            </p:sp>
            <p:sp>
              <p:nvSpPr>
                <p:cNvPr id="44" name="Textfeld 43"/>
                <p:cNvSpPr txBox="1"/>
                <p:nvPr userDrawn="1"/>
              </p:nvSpPr>
              <p:spPr>
                <a:xfrm>
                  <a:off x="9909175" y="2556000"/>
                  <a:ext cx="720000" cy="360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 anchorCtr="0">
                  <a:noAutofit/>
                </a:bodyPr>
                <a:lstStyle/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07,10 cm</a:t>
                  </a:r>
                </a:p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02,52</a:t>
                  </a:r>
                </a:p>
              </p:txBody>
            </p:sp>
            <p:cxnSp>
              <p:nvCxnSpPr>
                <p:cNvPr id="45" name="Gerade Verbindung 44"/>
                <p:cNvCxnSpPr/>
                <p:nvPr userDrawn="1"/>
              </p:nvCxnSpPr>
              <p:spPr>
                <a:xfrm>
                  <a:off x="9909175" y="2520950"/>
                  <a:ext cx="360000" cy="0"/>
                </a:xfrm>
                <a:prstGeom prst="line">
                  <a:avLst/>
                </a:prstGeom>
                <a:ln w="0">
                  <a:solidFill>
                    <a:schemeClr val="tx1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 Verbindung 45"/>
                <p:cNvCxnSpPr/>
                <p:nvPr userDrawn="1"/>
              </p:nvCxnSpPr>
              <p:spPr>
                <a:xfrm>
                  <a:off x="9909835" y="6229350"/>
                  <a:ext cx="360000" cy="0"/>
                </a:xfrm>
                <a:prstGeom prst="line">
                  <a:avLst/>
                </a:prstGeom>
                <a:ln w="0">
                  <a:solidFill>
                    <a:schemeClr val="tx1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feld 46"/>
                <p:cNvSpPr txBox="1"/>
                <p:nvPr userDrawn="1"/>
              </p:nvSpPr>
              <p:spPr>
                <a:xfrm>
                  <a:off x="9909835" y="5832000"/>
                  <a:ext cx="720000" cy="360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 anchorCtr="0">
                  <a:noAutofit/>
                </a:bodyPr>
                <a:lstStyle/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07,78</a:t>
                  </a:r>
                </a:p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17,30 cm</a:t>
                  </a:r>
                </a:p>
              </p:txBody>
            </p:sp>
          </p:grpSp>
        </p:grpSp>
      </p:grpSp>
      <p:pic>
        <p:nvPicPr>
          <p:cNvPr id="65" name="Grafik 6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8" y="431902"/>
            <a:ext cx="2018737" cy="1031978"/>
          </a:xfrm>
          <a:prstGeom prst="rect">
            <a:avLst/>
          </a:prstGeom>
        </p:spPr>
      </p:pic>
      <p:pic>
        <p:nvPicPr>
          <p:cNvPr id="66" name="Bild Listenebenen erhöh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30" y="2627392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Bild Listenebenen verringer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29" y="3095283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6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" y="1583635"/>
            <a:ext cx="9906000" cy="5274367"/>
          </a:xfrm>
          <a:solidFill>
            <a:schemeClr val="accent5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1807" y="6403673"/>
            <a:ext cx="2519194" cy="215949"/>
          </a:xfrm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4311E1B-BF8C-42E8-ADCE-91294105A76B}" type="datetime4">
              <a:rPr lang="de-DE" smtClean="0"/>
              <a:t>18. Juli 2022</a:t>
            </a:fld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3800" y="5902635"/>
            <a:ext cx="2419625" cy="719833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75" b="0" cap="none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75" b="0" cap="none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75" b="0" cap="none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75" b="0" cap="none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75" b="0" cap="none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75" b="0" cap="none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75" b="0" cap="none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75" b="0" cap="none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75" b="0" cap="none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Titel Vorname Nachname, </a:t>
            </a:r>
            <a:br>
              <a:rPr lang="de-DE"/>
            </a:br>
            <a:r>
              <a:rPr lang="de-DE"/>
              <a:t>Funktion</a:t>
            </a:r>
          </a:p>
        </p:txBody>
      </p:sp>
      <p:grpSp>
        <p:nvGrpSpPr>
          <p:cNvPr id="34" name="Gruppieren 33"/>
          <p:cNvGrpSpPr/>
          <p:nvPr userDrawn="1"/>
        </p:nvGrpSpPr>
        <p:grpSpPr>
          <a:xfrm>
            <a:off x="-1907390" y="-467893"/>
            <a:ext cx="12643408" cy="7792198"/>
            <a:chOff x="-1908000" y="-468000"/>
            <a:chExt cx="12647460" cy="7794001"/>
          </a:xfrm>
        </p:grpSpPr>
        <p:grpSp>
          <p:nvGrpSpPr>
            <p:cNvPr id="35" name="Gruppieren 34"/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62" name="Gerade Verbindung 61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feld 63"/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14,83</a:t>
                </a:r>
              </a:p>
              <a:p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36" name="Gruppieren 35"/>
            <p:cNvGrpSpPr/>
            <p:nvPr userDrawn="1"/>
          </p:nvGrpSpPr>
          <p:grpSpPr>
            <a:xfrm>
              <a:off x="612775" y="6966000"/>
              <a:ext cx="8683625" cy="360000"/>
              <a:chOff x="612775" y="-468000"/>
              <a:chExt cx="8683625" cy="360000"/>
            </a:xfrm>
          </p:grpSpPr>
          <p:sp>
            <p:nvSpPr>
              <p:cNvPr id="58" name="Textfeld 57"/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31,77</a:t>
                </a:r>
              </a:p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14,84</a:t>
                </a:r>
              </a:p>
            </p:txBody>
          </p:sp>
          <p:cxnSp>
            <p:nvCxnSpPr>
              <p:cNvPr id="59" name="Gerade Verbindung 58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feld 60"/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2,09</a:t>
                </a:r>
                <a:r>
                  <a:rPr lang="de-DE" sz="894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14,83</a:t>
                </a:r>
              </a:p>
            </p:txBody>
          </p:sp>
        </p:grpSp>
        <p:grpSp>
          <p:nvGrpSpPr>
            <p:cNvPr id="37" name="Gruppieren 36"/>
            <p:cNvGrpSpPr/>
            <p:nvPr userDrawn="1"/>
          </p:nvGrpSpPr>
          <p:grpSpPr>
            <a:xfrm>
              <a:off x="-1908000" y="-468000"/>
              <a:ext cx="12647460" cy="7794001"/>
              <a:chOff x="-1908000" y="-468000"/>
              <a:chExt cx="12647460" cy="7794001"/>
            </a:xfrm>
          </p:grpSpPr>
          <p:grpSp>
            <p:nvGrpSpPr>
              <p:cNvPr id="38" name="Gruppieren 37"/>
              <p:cNvGrpSpPr/>
              <p:nvPr userDrawn="1"/>
            </p:nvGrpSpPr>
            <p:grpSpPr>
              <a:xfrm>
                <a:off x="-1908000" y="-468000"/>
                <a:ext cx="11131200" cy="7794001"/>
                <a:chOff x="-1908000" y="-468000"/>
                <a:chExt cx="11131200" cy="7794001"/>
              </a:xfrm>
            </p:grpSpPr>
            <p:sp>
              <p:nvSpPr>
                <p:cNvPr id="48" name="Regieanweisung // Hilfslinien"/>
                <p:cNvSpPr txBox="1"/>
                <p:nvPr userDrawn="1"/>
              </p:nvSpPr>
              <p:spPr>
                <a:xfrm rot="10800000" flipH="1" flipV="1">
                  <a:off x="1404465" y="6966000"/>
                  <a:ext cx="7099200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Hilfslinien anzeigen über Menu: </a:t>
                  </a:r>
                  <a:b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</a:b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Ansicht</a:t>
                  </a: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 // </a:t>
                  </a: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Anzeigen</a:t>
                  </a: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 // Haken bei </a:t>
                  </a: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Führungslinien</a:t>
                  </a: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 setzten</a:t>
                  </a:r>
                </a:p>
              </p:txBody>
            </p:sp>
            <p:sp>
              <p:nvSpPr>
                <p:cNvPr id="49" name="Regieanweisung // Fußzeile"/>
                <p:cNvSpPr txBox="1"/>
                <p:nvPr userDrawn="1"/>
              </p:nvSpPr>
              <p:spPr>
                <a:xfrm rot="10800000" flipH="1" flipV="1">
                  <a:off x="1404000" y="-468000"/>
                  <a:ext cx="7819200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18000" tIns="0" rIns="0" bIns="0" rtlCol="0" anchor="b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Fußzeilenfeld pro Folie oder für alle/mehrere anpassen über Menü: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Einfügen</a:t>
                  </a: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 // </a:t>
                  </a: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Text</a:t>
                  </a: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 // </a:t>
                  </a: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Kopf- und Fußzeile</a:t>
                  </a:r>
                </a:p>
              </p:txBody>
            </p:sp>
            <p:grpSp>
              <p:nvGrpSpPr>
                <p:cNvPr id="50" name="Gruppieren 49"/>
                <p:cNvGrpSpPr/>
                <p:nvPr userDrawn="1"/>
              </p:nvGrpSpPr>
              <p:grpSpPr>
                <a:xfrm>
                  <a:off x="-1908000" y="0"/>
                  <a:ext cx="1800000" cy="2520000"/>
                  <a:chOff x="-1908000" y="0"/>
                  <a:chExt cx="1800000" cy="2520000"/>
                </a:xfrm>
              </p:grpSpPr>
              <p:sp>
                <p:nvSpPr>
                  <p:cNvPr id="51" name="Regieanweisung // Allgemein"/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</a:b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70514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Layout</a:t>
                    </a:r>
                    <a:endPara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" name="Regieanweisung // Listenebenen"/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</a:b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im Menü über: </a:t>
                    </a:r>
                    <a:b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</a:b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Absatz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Listenebene </a:t>
                    </a:r>
                    <a:b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</a:b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</p:grpSp>
          </p:grpSp>
          <p:grpSp>
            <p:nvGrpSpPr>
              <p:cNvPr id="39" name="Gruppieren 38"/>
              <p:cNvGrpSpPr/>
              <p:nvPr userDrawn="1"/>
            </p:nvGrpSpPr>
            <p:grpSpPr>
              <a:xfrm>
                <a:off x="10018800" y="1260475"/>
                <a:ext cx="720660" cy="4968875"/>
                <a:chOff x="9909175" y="1260475"/>
                <a:chExt cx="720660" cy="4968875"/>
              </a:xfrm>
            </p:grpSpPr>
            <p:cxnSp>
              <p:nvCxnSpPr>
                <p:cNvPr id="40" name="Gerade Verbindung 39"/>
                <p:cNvCxnSpPr/>
                <p:nvPr userDrawn="1"/>
              </p:nvCxnSpPr>
              <p:spPr>
                <a:xfrm>
                  <a:off x="9909175" y="2124075"/>
                  <a:ext cx="360000" cy="0"/>
                </a:xfrm>
                <a:prstGeom prst="line">
                  <a:avLst/>
                </a:prstGeom>
                <a:ln w="0">
                  <a:solidFill>
                    <a:schemeClr val="tx1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feld 40"/>
                <p:cNvSpPr txBox="1"/>
                <p:nvPr userDrawn="1"/>
              </p:nvSpPr>
              <p:spPr>
                <a:xfrm>
                  <a:off x="9909175" y="1296000"/>
                  <a:ext cx="720000" cy="360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 anchorCtr="0">
                  <a:noAutofit/>
                </a:bodyPr>
                <a:lstStyle/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03,50 cm</a:t>
                  </a:r>
                </a:p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06,02</a:t>
                  </a:r>
                </a:p>
              </p:txBody>
            </p:sp>
            <p:cxnSp>
              <p:nvCxnSpPr>
                <p:cNvPr id="42" name="Gerade Verbindung 41"/>
                <p:cNvCxnSpPr/>
                <p:nvPr userDrawn="1"/>
              </p:nvCxnSpPr>
              <p:spPr>
                <a:xfrm>
                  <a:off x="9909175" y="1260475"/>
                  <a:ext cx="360000" cy="0"/>
                </a:xfrm>
                <a:prstGeom prst="line">
                  <a:avLst/>
                </a:prstGeom>
                <a:ln w="0">
                  <a:solidFill>
                    <a:schemeClr val="tx1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feld 42"/>
                <p:cNvSpPr txBox="1"/>
                <p:nvPr userDrawn="1"/>
              </p:nvSpPr>
              <p:spPr>
                <a:xfrm>
                  <a:off x="9909175" y="1728000"/>
                  <a:ext cx="720000" cy="360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 anchorCtr="0">
                  <a:noAutofit/>
                </a:bodyPr>
                <a:lstStyle/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03,62</a:t>
                  </a:r>
                </a:p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05,90 cm</a:t>
                  </a:r>
                </a:p>
              </p:txBody>
            </p:sp>
            <p:sp>
              <p:nvSpPr>
                <p:cNvPr id="44" name="Textfeld 43"/>
                <p:cNvSpPr txBox="1"/>
                <p:nvPr userDrawn="1"/>
              </p:nvSpPr>
              <p:spPr>
                <a:xfrm>
                  <a:off x="9909175" y="2556000"/>
                  <a:ext cx="720000" cy="360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 anchorCtr="0">
                  <a:noAutofit/>
                </a:bodyPr>
                <a:lstStyle/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07,10 cm</a:t>
                  </a:r>
                </a:p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02,52</a:t>
                  </a:r>
                </a:p>
              </p:txBody>
            </p:sp>
            <p:cxnSp>
              <p:nvCxnSpPr>
                <p:cNvPr id="45" name="Gerade Verbindung 44"/>
                <p:cNvCxnSpPr/>
                <p:nvPr userDrawn="1"/>
              </p:nvCxnSpPr>
              <p:spPr>
                <a:xfrm>
                  <a:off x="9909175" y="2520950"/>
                  <a:ext cx="360000" cy="0"/>
                </a:xfrm>
                <a:prstGeom prst="line">
                  <a:avLst/>
                </a:prstGeom>
                <a:ln w="0">
                  <a:solidFill>
                    <a:schemeClr val="tx1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 Verbindung 45"/>
                <p:cNvCxnSpPr/>
                <p:nvPr userDrawn="1"/>
              </p:nvCxnSpPr>
              <p:spPr>
                <a:xfrm>
                  <a:off x="9909835" y="6229350"/>
                  <a:ext cx="360000" cy="0"/>
                </a:xfrm>
                <a:prstGeom prst="line">
                  <a:avLst/>
                </a:prstGeom>
                <a:ln w="0">
                  <a:solidFill>
                    <a:schemeClr val="tx1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feld 46"/>
                <p:cNvSpPr txBox="1"/>
                <p:nvPr userDrawn="1"/>
              </p:nvSpPr>
              <p:spPr>
                <a:xfrm>
                  <a:off x="9909835" y="5832000"/>
                  <a:ext cx="720000" cy="360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 anchorCtr="0">
                  <a:noAutofit/>
                </a:bodyPr>
                <a:lstStyle/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07,78</a:t>
                  </a:r>
                </a:p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17,30 cm</a:t>
                  </a:r>
                </a:p>
              </p:txBody>
            </p:sp>
          </p:grpSp>
        </p:grpSp>
      </p:grpSp>
      <p:pic>
        <p:nvPicPr>
          <p:cNvPr id="66" name="Grafik 6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7" y="431899"/>
            <a:ext cx="2018737" cy="1031978"/>
          </a:xfrm>
          <a:prstGeom prst="rect">
            <a:avLst/>
          </a:prstGeom>
        </p:spPr>
      </p:pic>
      <p:sp>
        <p:nvSpPr>
          <p:cNvPr id="67" name="Textplatzhalter 14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766937" y="395908"/>
            <a:ext cx="3258874" cy="4009472"/>
          </a:xfrm>
          <a:prstGeom prst="ellipse">
            <a:avLst/>
          </a:prstGeom>
          <a:solidFill>
            <a:schemeClr val="accent2"/>
          </a:solidFill>
          <a:effectLst>
            <a:innerShdw blurRad="1270000">
              <a:prstClr val="black">
                <a:alpha val="15000"/>
              </a:prstClr>
            </a:innerShdw>
          </a:effectLst>
        </p:spPr>
        <p:txBody>
          <a:bodyPr wrap="none" lIns="0" tIns="540000"/>
          <a:lstStyle>
            <a:lvl1pPr marL="0" indent="0" algn="ctr">
              <a:lnSpc>
                <a:spcPts val="3413"/>
              </a:lnSpc>
              <a:spcBef>
                <a:spcPts val="0"/>
              </a:spcBef>
              <a:buNone/>
              <a:defRPr sz="2763" b="0" i="1" u="sng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ts val="1544"/>
              </a:lnSpc>
              <a:spcBef>
                <a:spcPts val="813"/>
              </a:spcBef>
              <a:buFont typeface="Arial" panose="020B0604020202020204" pitchFamily="34" charset="0"/>
              <a:buNone/>
              <a:defRPr sz="1219" b="0" cap="none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894" b="0" i="1" cap="none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ts val="2438"/>
              </a:lnSpc>
              <a:spcBef>
                <a:spcPts val="0"/>
              </a:spcBef>
              <a:buFont typeface="Arial" panose="020B0604020202020204" pitchFamily="34" charset="0"/>
              <a:buNone/>
              <a:defRPr sz="1544" b="0" i="1" u="sng" cap="none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813"/>
              </a:spcBef>
              <a:buNone/>
              <a:defRPr sz="894" b="0" i="1" cap="none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894" b="0" i="1" cap="none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894" b="0" i="1" cap="none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894" b="0" i="1" cap="none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894" b="0" i="1" cap="none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Titel der </a:t>
            </a:r>
            <a:br>
              <a:rPr lang="de-DE"/>
            </a:br>
            <a:r>
              <a:rPr lang="de-DE"/>
              <a:t>Präsentation </a:t>
            </a:r>
            <a:br>
              <a:rPr lang="de-DE"/>
            </a:br>
            <a:r>
              <a:rPr lang="de-DE"/>
              <a:t>(Weitere: </a:t>
            </a:r>
            <a:br>
              <a:rPr lang="de-DE"/>
            </a:br>
            <a:r>
              <a:rPr lang="de-DE"/>
              <a:t>Listenebene </a:t>
            </a:r>
            <a:br>
              <a:rPr lang="de-DE"/>
            </a:br>
            <a:r>
              <a:rPr lang="de-DE"/>
              <a:t>erhöhen)</a:t>
            </a:r>
          </a:p>
        </p:txBody>
      </p:sp>
      <p:pic>
        <p:nvPicPr>
          <p:cNvPr id="130" name="Bild Listenebenen erhöh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30" y="2627392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Bild Listenebenen verringer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29" y="3095283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Listenebenen verringern"/>
          <p:cNvSpPr txBox="1"/>
          <p:nvPr userDrawn="1"/>
        </p:nvSpPr>
        <p:spPr>
          <a:xfrm rot="10800000" flipH="1" flipV="1">
            <a:off x="-1659096" y="3086133"/>
            <a:ext cx="863724" cy="323925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894" b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Listenebene verringern</a:t>
            </a:r>
          </a:p>
        </p:txBody>
      </p:sp>
      <p:sp>
        <p:nvSpPr>
          <p:cNvPr id="133" name="Listenebenen erhöhen"/>
          <p:cNvSpPr txBox="1"/>
          <p:nvPr userDrawn="1"/>
        </p:nvSpPr>
        <p:spPr>
          <a:xfrm rot="10800000" flipH="1" flipV="1">
            <a:off x="-1659096" y="2627765"/>
            <a:ext cx="863724" cy="323925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894" b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Listenebene erhöhen</a:t>
            </a:r>
          </a:p>
        </p:txBody>
      </p:sp>
    </p:spTree>
    <p:extLst>
      <p:ext uri="{BB962C8B-B14F-4D97-AF65-F5344CB8AC3E}">
        <p14:creationId xmlns:p14="http://schemas.microsoft.com/office/powerpoint/2010/main" val="394919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/ Bild (Störer/Text 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" y="2231489"/>
            <a:ext cx="9906000" cy="4175033"/>
          </a:xfrm>
          <a:solidFill>
            <a:schemeClr val="accent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98AE-BABF-445C-9413-EBAF48D7871E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612581" y="1260193"/>
            <a:ext cx="8680843" cy="863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auch zweizeilig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11808" y="2338191"/>
            <a:ext cx="3742800" cy="4068332"/>
          </a:xfrm>
        </p:spPr>
        <p:txBody>
          <a:bodyPr wrap="none"/>
          <a:lstStyle>
            <a:lvl1pPr marL="0" indent="0">
              <a:lnSpc>
                <a:spcPts val="1706"/>
              </a:lnSpc>
              <a:spcBef>
                <a:spcPts val="0"/>
              </a:spcBef>
              <a:spcAft>
                <a:spcPts val="461"/>
              </a:spcAft>
              <a:buNone/>
              <a:defRPr sz="1300" b="0" cap="none" baseline="0">
                <a:solidFill>
                  <a:schemeClr val="bg1"/>
                </a:solidFill>
                <a:latin typeface="+mn-lt"/>
              </a:defRPr>
            </a:lvl1pPr>
            <a:lvl2pPr marL="117014" indent="-117014">
              <a:lnSpc>
                <a:spcPts val="1706"/>
              </a:lnSpc>
              <a:spcBef>
                <a:spcPts val="0"/>
              </a:spcBef>
              <a:spcAft>
                <a:spcPts val="46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 b="0" cap="none" baseline="0">
                <a:solidFill>
                  <a:schemeClr val="bg1"/>
                </a:solidFill>
                <a:latin typeface="+mn-lt"/>
              </a:defRPr>
            </a:lvl2pPr>
            <a:lvl3pPr marL="152689" indent="0">
              <a:lnSpc>
                <a:spcPts val="1706"/>
              </a:lnSpc>
              <a:spcBef>
                <a:spcPts val="0"/>
              </a:spcBef>
              <a:spcAft>
                <a:spcPts val="461"/>
              </a:spcAft>
              <a:buFont typeface="Arial" panose="020B0604020202020204" pitchFamily="34" charset="0"/>
              <a:buNone/>
              <a:defRPr sz="1300" b="0" cap="none" baseline="0">
                <a:solidFill>
                  <a:schemeClr val="bg1"/>
                </a:solidFill>
                <a:latin typeface="+mn-lt"/>
              </a:defRPr>
            </a:lvl3pPr>
            <a:lvl4pPr marL="152689" indent="0">
              <a:lnSpc>
                <a:spcPts val="1706"/>
              </a:lnSpc>
              <a:spcBef>
                <a:spcPts val="0"/>
              </a:spcBef>
              <a:spcAft>
                <a:spcPts val="461"/>
              </a:spcAft>
              <a:buFont typeface="Arial" panose="020B0604020202020204" pitchFamily="34" charset="0"/>
              <a:buNone/>
              <a:defRPr sz="1300" b="0" cap="none" baseline="0">
                <a:solidFill>
                  <a:schemeClr val="bg1"/>
                </a:solidFill>
                <a:latin typeface="+mn-lt"/>
              </a:defRPr>
            </a:lvl4pPr>
            <a:lvl5pPr marL="152689" indent="0">
              <a:lnSpc>
                <a:spcPts val="1706"/>
              </a:lnSpc>
              <a:spcBef>
                <a:spcPts val="0"/>
              </a:spcBef>
              <a:spcAft>
                <a:spcPts val="461"/>
              </a:spcAft>
              <a:buNone/>
              <a:defRPr sz="1300" b="0" cap="none" baseline="0">
                <a:solidFill>
                  <a:schemeClr val="bg1"/>
                </a:solidFill>
                <a:latin typeface="+mn-lt"/>
              </a:defRPr>
            </a:lvl5pPr>
            <a:lvl6pPr marL="152689" indent="0">
              <a:lnSpc>
                <a:spcPts val="1706"/>
              </a:lnSpc>
              <a:spcBef>
                <a:spcPts val="0"/>
              </a:spcBef>
              <a:spcAft>
                <a:spcPts val="461"/>
              </a:spcAft>
              <a:buFont typeface="Arial" panose="020B0604020202020204" pitchFamily="34" charset="0"/>
              <a:buNone/>
              <a:defRPr sz="1300" b="0" cap="none" baseline="0">
                <a:solidFill>
                  <a:schemeClr val="bg1"/>
                </a:solidFill>
                <a:latin typeface="+mn-lt"/>
              </a:defRPr>
            </a:lvl6pPr>
            <a:lvl7pPr marL="152689" indent="0">
              <a:lnSpc>
                <a:spcPts val="1706"/>
              </a:lnSpc>
              <a:spcBef>
                <a:spcPts val="0"/>
              </a:spcBef>
              <a:spcAft>
                <a:spcPts val="461"/>
              </a:spcAft>
              <a:buFont typeface="Arial" panose="020B0604020202020204" pitchFamily="34" charset="0"/>
              <a:buNone/>
              <a:defRPr sz="1300" b="0" cap="none" baseline="0">
                <a:solidFill>
                  <a:schemeClr val="bg1"/>
                </a:solidFill>
                <a:latin typeface="+mn-lt"/>
              </a:defRPr>
            </a:lvl7pPr>
            <a:lvl8pPr marL="152689" indent="0">
              <a:lnSpc>
                <a:spcPts val="1706"/>
              </a:lnSpc>
              <a:spcBef>
                <a:spcPts val="0"/>
              </a:spcBef>
              <a:spcAft>
                <a:spcPts val="461"/>
              </a:spcAft>
              <a:buNone/>
              <a:defRPr sz="1300" b="0" cap="none" baseline="0">
                <a:solidFill>
                  <a:schemeClr val="bg1"/>
                </a:solidFill>
                <a:latin typeface="+mn-lt"/>
              </a:defRPr>
            </a:lvl8pPr>
            <a:lvl9pPr marL="152689" indent="0">
              <a:lnSpc>
                <a:spcPts val="1706"/>
              </a:lnSpc>
              <a:spcBef>
                <a:spcPts val="0"/>
              </a:spcBef>
              <a:spcAft>
                <a:spcPts val="461"/>
              </a:spcAft>
              <a:buFont typeface="Arial" panose="020B0604020202020204" pitchFamily="34" charset="0"/>
              <a:buNone/>
              <a:defRPr sz="1300" b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Headline einfügen // für Aufzählung: </a:t>
            </a:r>
            <a:br>
              <a:rPr lang="de-DE"/>
            </a:br>
            <a:r>
              <a:rPr lang="de-DE"/>
              <a:t>Start // Absatz // Listenebene erhöhen/verringern (Umbrüche setzten)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10" name="Textplatzhalter 14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7099049" y="4031067"/>
            <a:ext cx="2562634" cy="3152870"/>
          </a:xfrm>
          <a:prstGeom prst="ellipse">
            <a:avLst/>
          </a:prstGeom>
          <a:solidFill>
            <a:schemeClr val="accent2"/>
          </a:solidFill>
          <a:effectLst>
            <a:innerShdw blurRad="1270000">
              <a:prstClr val="black">
                <a:alpha val="15000"/>
              </a:prstClr>
            </a:innerShdw>
          </a:effectLst>
        </p:spPr>
        <p:txBody>
          <a:bodyPr wrap="none" lIns="0" tIns="0" bIns="144000" anchor="ctr" anchorCtr="0"/>
          <a:lstStyle>
            <a:lvl1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baseline="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cap="none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cap="none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cap="none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cap="none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cap="none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cap="none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cap="none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cap="none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Text einfügen</a:t>
            </a:r>
            <a:br>
              <a:rPr lang="de-DE"/>
            </a:br>
            <a:r>
              <a:rPr lang="de-DE"/>
              <a:t>(Umbrüche passend setzten)</a:t>
            </a:r>
          </a:p>
        </p:txBody>
      </p:sp>
    </p:spTree>
    <p:extLst>
      <p:ext uri="{BB962C8B-B14F-4D97-AF65-F5344CB8AC3E}">
        <p14:creationId xmlns:p14="http://schemas.microsoft.com/office/powerpoint/2010/main" val="198072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(Störer 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C480-2F3C-41F2-BFA7-078CCFDDAE0A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611808" y="2123585"/>
            <a:ext cx="8681618" cy="36711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Aufzählungspunkt oder Inhalt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2577" y="5938735"/>
            <a:ext cx="8682431" cy="287933"/>
          </a:xfrm>
        </p:spPr>
        <p:txBody>
          <a:bodyPr anchor="b" anchorCtr="0"/>
          <a:lstStyle>
            <a:lvl1pPr marL="41642" indent="-4164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6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Fußnote etc. einfügen // für Quellenangabe (bzw. ohne Sternchen): Start // Absatz // Listenebene erhöhen/verringern</a:t>
            </a:r>
          </a:p>
        </p:txBody>
      </p:sp>
      <p:sp>
        <p:nvSpPr>
          <p:cNvPr id="10" name="Textplatzhalter 14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760555" y="4533510"/>
            <a:ext cx="1667467" cy="2051525"/>
          </a:xfrm>
          <a:prstGeom prst="ellipse">
            <a:avLst/>
          </a:prstGeom>
          <a:solidFill>
            <a:schemeClr val="accent2"/>
          </a:solidFill>
          <a:effectLst>
            <a:innerShdw blurRad="1270000">
              <a:prstClr val="black">
                <a:alpha val="15000"/>
              </a:prstClr>
            </a:innerShdw>
          </a:effectLst>
        </p:spPr>
        <p:txBody>
          <a:bodyPr wrap="none" lIns="0" tIns="0" bIns="0" anchor="ctr" anchorCtr="0"/>
          <a:lstStyle>
            <a:lvl1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baseline="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cap="none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cap="none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cap="none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cap="none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cap="none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cap="none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cap="none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ts val="1950"/>
              </a:lnSpc>
              <a:spcBef>
                <a:spcPts val="0"/>
              </a:spcBef>
              <a:buFont typeface="Arial" panose="020B0604020202020204" pitchFamily="34" charset="0"/>
              <a:buNone/>
              <a:defRPr sz="1381" b="0" i="1" u="sng" cap="none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Text einfügen</a:t>
            </a:r>
            <a:br>
              <a:rPr lang="de-DE"/>
            </a:br>
            <a:r>
              <a:rPr lang="de-DE"/>
              <a:t>(Umbrüche </a:t>
            </a:r>
            <a:br>
              <a:rPr lang="de-DE"/>
            </a:br>
            <a:r>
              <a:rPr lang="de-DE"/>
              <a:t>passend setzten)</a:t>
            </a:r>
          </a:p>
        </p:txBody>
      </p:sp>
    </p:spTree>
    <p:extLst>
      <p:ext uri="{BB962C8B-B14F-4D97-AF65-F5344CB8AC3E}">
        <p14:creationId xmlns:p14="http://schemas.microsoft.com/office/powerpoint/2010/main" val="98046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// Weltkarte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4"/>
          <a:stretch/>
        </p:blipFill>
        <p:spPr>
          <a:xfrm>
            <a:off x="4434877" y="3998675"/>
            <a:ext cx="3724010" cy="2296590"/>
          </a:xfrm>
          <a:prstGeom prst="rect">
            <a:avLst/>
          </a:prstGeom>
        </p:spPr>
      </p:pic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2577" y="5938735"/>
            <a:ext cx="8682431" cy="287933"/>
          </a:xfrm>
        </p:spPr>
        <p:txBody>
          <a:bodyPr anchor="b" anchorCtr="0"/>
          <a:lstStyle>
            <a:lvl1pPr marL="41642" indent="-4164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6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Fußnote etc. einfügen // für Quellenangabe (bzw. ohne Sternchen): Start // Absatz // Listenebene erhöhen/verringern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698-94E5-49B2-8051-C4406BD45648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611808" y="2123595"/>
            <a:ext cx="8681618" cy="1799582"/>
          </a:xfrm>
        </p:spPr>
        <p:txBody>
          <a:bodyPr/>
          <a:lstStyle>
            <a:lvl1pPr>
              <a:lnSpc>
                <a:spcPts val="1696"/>
              </a:lnSpc>
              <a:defRPr/>
            </a:lvl1pPr>
          </a:lstStyle>
          <a:p>
            <a:pPr lvl="0"/>
            <a:r>
              <a:rPr lang="de-DE"/>
              <a:t>Aufzählungspunkt oder Inhalt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10" name="Textplatzhalter 14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673274" y="4906744"/>
            <a:ext cx="1345675" cy="1655617"/>
          </a:xfrm>
          <a:prstGeom prst="ellipse">
            <a:avLst/>
          </a:prstGeom>
          <a:solidFill>
            <a:schemeClr val="accent2"/>
          </a:solidFill>
          <a:effectLst>
            <a:innerShdw blurRad="1270000">
              <a:prstClr val="black">
                <a:alpha val="15000"/>
              </a:prstClr>
            </a:innerShdw>
          </a:effectLst>
        </p:spPr>
        <p:txBody>
          <a:bodyPr wrap="none" lIns="0" tIns="0" bIns="108000" anchor="ctr" anchorCtr="0"/>
          <a:lstStyle>
            <a:lvl1pPr marL="0" indent="0" algn="ctr">
              <a:lnSpc>
                <a:spcPts val="1544"/>
              </a:lnSpc>
              <a:spcBef>
                <a:spcPts val="0"/>
              </a:spcBef>
              <a:buFont typeface="Arial" panose="020B0604020202020204" pitchFamily="34" charset="0"/>
              <a:buNone/>
              <a:defRPr sz="1138" b="0" i="1" u="sng" baseline="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ts val="1544"/>
              </a:lnSpc>
              <a:spcBef>
                <a:spcPts val="0"/>
              </a:spcBef>
              <a:buFont typeface="Arial" panose="020B0604020202020204" pitchFamily="34" charset="0"/>
              <a:buNone/>
              <a:defRPr sz="1138" b="0" i="1" u="sng" cap="none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ts val="1544"/>
              </a:lnSpc>
              <a:spcBef>
                <a:spcPts val="0"/>
              </a:spcBef>
              <a:buFont typeface="Arial" panose="020B0604020202020204" pitchFamily="34" charset="0"/>
              <a:buNone/>
              <a:defRPr sz="1138" b="0" i="1" u="sng" cap="none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ts val="1544"/>
              </a:lnSpc>
              <a:spcBef>
                <a:spcPts val="0"/>
              </a:spcBef>
              <a:buFont typeface="Arial" panose="020B0604020202020204" pitchFamily="34" charset="0"/>
              <a:buNone/>
              <a:defRPr sz="1138" b="0" i="1" u="sng" cap="none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ts val="1544"/>
              </a:lnSpc>
              <a:spcBef>
                <a:spcPts val="0"/>
              </a:spcBef>
              <a:buFont typeface="Arial" panose="020B0604020202020204" pitchFamily="34" charset="0"/>
              <a:buNone/>
              <a:defRPr sz="1138" b="0" i="1" u="sng" cap="none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ts val="1544"/>
              </a:lnSpc>
              <a:spcBef>
                <a:spcPts val="0"/>
              </a:spcBef>
              <a:buFont typeface="Arial" panose="020B0604020202020204" pitchFamily="34" charset="0"/>
              <a:buNone/>
              <a:defRPr sz="1138" b="0" i="1" u="sng" cap="none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ts val="1544"/>
              </a:lnSpc>
              <a:spcBef>
                <a:spcPts val="0"/>
              </a:spcBef>
              <a:buFont typeface="Arial" panose="020B0604020202020204" pitchFamily="34" charset="0"/>
              <a:buNone/>
              <a:defRPr sz="1138" b="0" i="1" u="sng" cap="none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ts val="1544"/>
              </a:lnSpc>
              <a:spcBef>
                <a:spcPts val="0"/>
              </a:spcBef>
              <a:buFont typeface="Arial" panose="020B0604020202020204" pitchFamily="34" charset="0"/>
              <a:buNone/>
              <a:defRPr sz="1138" b="0" i="1" u="sng" cap="none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ts val="1544"/>
              </a:lnSpc>
              <a:spcBef>
                <a:spcPts val="0"/>
              </a:spcBef>
              <a:buFont typeface="Arial" panose="020B0604020202020204" pitchFamily="34" charset="0"/>
              <a:buNone/>
              <a:defRPr sz="1138" b="0" i="1" u="sng" cap="none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Text einfügen</a:t>
            </a:r>
            <a:br>
              <a:rPr lang="de-DE"/>
            </a:br>
            <a:r>
              <a:rPr lang="de-DE"/>
              <a:t>(Umbrüche </a:t>
            </a:r>
            <a:br>
              <a:rPr lang="de-DE"/>
            </a:br>
            <a:r>
              <a:rPr lang="de-DE"/>
              <a:t>passend setzten)</a:t>
            </a:r>
          </a:p>
        </p:txBody>
      </p:sp>
    </p:spTree>
    <p:extLst>
      <p:ext uri="{BB962C8B-B14F-4D97-AF65-F5344CB8AC3E}">
        <p14:creationId xmlns:p14="http://schemas.microsoft.com/office/powerpoint/2010/main" val="151846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schmal // Europa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E54C-F254-4483-9D60-B95680DBAC7A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611807" y="2123583"/>
            <a:ext cx="5254316" cy="4104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Aufzählungspunkt oder Inhalt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44" y="1416645"/>
            <a:ext cx="3701956" cy="48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2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schmal // Karte Baden-Württembe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EA1C-DDEC-4A6E-BB96-A3AB9390DA74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611807" y="2123583"/>
            <a:ext cx="5254316" cy="4104324"/>
          </a:xfrm>
        </p:spPr>
        <p:txBody>
          <a:bodyPr/>
          <a:lstStyle>
            <a:lvl1pPr>
              <a:defRPr/>
            </a:lvl1pPr>
            <a:lvl7pPr>
              <a:spcAft>
                <a:spcPts val="547"/>
              </a:spcAft>
              <a:defRPr/>
            </a:lvl7pPr>
          </a:lstStyle>
          <a:p>
            <a:pPr lvl="0"/>
            <a:r>
              <a:rPr lang="de-DE"/>
              <a:t>Aufzählungspunkt oder Inhalt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grpSp>
        <p:nvGrpSpPr>
          <p:cNvPr id="18" name="Karte"/>
          <p:cNvGrpSpPr/>
          <p:nvPr userDrawn="1"/>
        </p:nvGrpSpPr>
        <p:grpSpPr>
          <a:xfrm>
            <a:off x="5148437" y="1671250"/>
            <a:ext cx="4072567" cy="4502695"/>
            <a:chOff x="6335713" y="1671637"/>
            <a:chExt cx="5011738" cy="4503738"/>
          </a:xfrm>
        </p:grpSpPr>
        <p:sp>
          <p:nvSpPr>
            <p:cNvPr id="11" name="Karte"/>
            <p:cNvSpPr>
              <a:spLocks/>
            </p:cNvSpPr>
            <p:nvPr userDrawn="1"/>
          </p:nvSpPr>
          <p:spPr bwMode="auto">
            <a:xfrm>
              <a:off x="7494588" y="1671637"/>
              <a:ext cx="3852863" cy="4367213"/>
            </a:xfrm>
            <a:custGeom>
              <a:avLst/>
              <a:gdLst>
                <a:gd name="T0" fmla="*/ 8844 w 10665"/>
                <a:gd name="T1" fmla="*/ 7603 h 12074"/>
                <a:gd name="T2" fmla="*/ 9299 w 10665"/>
                <a:gd name="T3" fmla="*/ 8808 h 12074"/>
                <a:gd name="T4" fmla="*/ 9306 w 10665"/>
                <a:gd name="T5" fmla="*/ 10362 h 12074"/>
                <a:gd name="T6" fmla="*/ 9548 w 10665"/>
                <a:gd name="T7" fmla="*/ 11172 h 12074"/>
                <a:gd name="T8" fmla="*/ 9264 w 10665"/>
                <a:gd name="T9" fmla="*/ 11435 h 12074"/>
                <a:gd name="T10" fmla="*/ 8420 w 10665"/>
                <a:gd name="T11" fmla="*/ 11449 h 12074"/>
                <a:gd name="T12" fmla="*/ 7625 w 10665"/>
                <a:gd name="T13" fmla="*/ 11930 h 12074"/>
                <a:gd name="T14" fmla="*/ 6849 w 10665"/>
                <a:gd name="T15" fmla="*/ 11480 h 12074"/>
                <a:gd name="T16" fmla="*/ 5527 w 10665"/>
                <a:gd name="T17" fmla="*/ 10661 h 12074"/>
                <a:gd name="T18" fmla="*/ 5991 w 10665"/>
                <a:gd name="T19" fmla="*/ 11421 h 12074"/>
                <a:gd name="T20" fmla="*/ 5461 w 10665"/>
                <a:gd name="T21" fmla="*/ 11235 h 12074"/>
                <a:gd name="T22" fmla="*/ 4894 w 10665"/>
                <a:gd name="T23" fmla="*/ 11237 h 12074"/>
                <a:gd name="T24" fmla="*/ 4468 w 10665"/>
                <a:gd name="T25" fmla="*/ 11322 h 12074"/>
                <a:gd name="T26" fmla="*/ 4149 w 10665"/>
                <a:gd name="T27" fmla="*/ 10796 h 12074"/>
                <a:gd name="T28" fmla="*/ 3782 w 10665"/>
                <a:gd name="T29" fmla="*/ 10734 h 12074"/>
                <a:gd name="T30" fmla="*/ 3410 w 10665"/>
                <a:gd name="T31" fmla="*/ 11140 h 12074"/>
                <a:gd name="T32" fmla="*/ 3489 w 10665"/>
                <a:gd name="T33" fmla="*/ 11626 h 12074"/>
                <a:gd name="T34" fmla="*/ 3797 w 10665"/>
                <a:gd name="T35" fmla="*/ 11658 h 12074"/>
                <a:gd name="T36" fmla="*/ 3410 w 10665"/>
                <a:gd name="T37" fmla="*/ 11915 h 12074"/>
                <a:gd name="T38" fmla="*/ 2437 w 10665"/>
                <a:gd name="T39" fmla="*/ 11661 h 12074"/>
                <a:gd name="T40" fmla="*/ 1532 w 10665"/>
                <a:gd name="T41" fmla="*/ 11974 h 12074"/>
                <a:gd name="T42" fmla="*/ 1000 w 10665"/>
                <a:gd name="T43" fmla="*/ 11761 h 12074"/>
                <a:gd name="T44" fmla="*/ 461 w 10665"/>
                <a:gd name="T45" fmla="*/ 11777 h 12074"/>
                <a:gd name="T46" fmla="*/ 65 w 10665"/>
                <a:gd name="T47" fmla="*/ 11406 h 12074"/>
                <a:gd name="T48" fmla="*/ 379 w 10665"/>
                <a:gd name="T49" fmla="*/ 9796 h 12074"/>
                <a:gd name="T50" fmla="*/ 840 w 10665"/>
                <a:gd name="T51" fmla="*/ 7896 h 12074"/>
                <a:gd name="T52" fmla="*/ 1059 w 10665"/>
                <a:gd name="T53" fmla="*/ 6393 h 12074"/>
                <a:gd name="T54" fmla="*/ 1922 w 10665"/>
                <a:gd name="T55" fmla="*/ 5429 h 12074"/>
                <a:gd name="T56" fmla="*/ 2771 w 10665"/>
                <a:gd name="T57" fmla="*/ 4327 h 12074"/>
                <a:gd name="T58" fmla="*/ 3546 w 10665"/>
                <a:gd name="T59" fmla="*/ 2716 h 12074"/>
                <a:gd name="T60" fmla="*/ 3619 w 10665"/>
                <a:gd name="T61" fmla="*/ 1857 h 12074"/>
                <a:gd name="T62" fmla="*/ 3398 w 10665"/>
                <a:gd name="T63" fmla="*/ 1366 h 12074"/>
                <a:gd name="T64" fmla="*/ 4022 w 10665"/>
                <a:gd name="T65" fmla="*/ 1413 h 12074"/>
                <a:gd name="T66" fmla="*/ 4191 w 10665"/>
                <a:gd name="T67" fmla="*/ 610 h 12074"/>
                <a:gd name="T68" fmla="*/ 4658 w 10665"/>
                <a:gd name="T69" fmla="*/ 1370 h 12074"/>
                <a:gd name="T70" fmla="*/ 5044 w 10665"/>
                <a:gd name="T71" fmla="*/ 1574 h 12074"/>
                <a:gd name="T72" fmla="*/ 4769 w 10665"/>
                <a:gd name="T73" fmla="*/ 1932 h 12074"/>
                <a:gd name="T74" fmla="*/ 5210 w 10665"/>
                <a:gd name="T75" fmla="*/ 1787 h 12074"/>
                <a:gd name="T76" fmla="*/ 5772 w 10665"/>
                <a:gd name="T77" fmla="*/ 1506 h 12074"/>
                <a:gd name="T78" fmla="*/ 6264 w 10665"/>
                <a:gd name="T79" fmla="*/ 1087 h 12074"/>
                <a:gd name="T80" fmla="*/ 6822 w 10665"/>
                <a:gd name="T81" fmla="*/ 702 h 12074"/>
                <a:gd name="T82" fmla="*/ 6520 w 10665"/>
                <a:gd name="T83" fmla="*/ 360 h 12074"/>
                <a:gd name="T84" fmla="*/ 6950 w 10665"/>
                <a:gd name="T85" fmla="*/ 117 h 12074"/>
                <a:gd name="T86" fmla="*/ 7620 w 10665"/>
                <a:gd name="T87" fmla="*/ 308 h 12074"/>
                <a:gd name="T88" fmla="*/ 7966 w 10665"/>
                <a:gd name="T89" fmla="*/ 515 h 12074"/>
                <a:gd name="T90" fmla="*/ 8246 w 10665"/>
                <a:gd name="T91" fmla="*/ 1231 h 12074"/>
                <a:gd name="T92" fmla="*/ 8942 w 10665"/>
                <a:gd name="T93" fmla="*/ 1522 h 12074"/>
                <a:gd name="T94" fmla="*/ 9190 w 10665"/>
                <a:gd name="T95" fmla="*/ 1363 h 12074"/>
                <a:gd name="T96" fmla="*/ 9355 w 10665"/>
                <a:gd name="T97" fmla="*/ 2013 h 12074"/>
                <a:gd name="T98" fmla="*/ 9267 w 10665"/>
                <a:gd name="T99" fmla="*/ 2438 h 12074"/>
                <a:gd name="T100" fmla="*/ 9372 w 10665"/>
                <a:gd name="T101" fmla="*/ 3192 h 12074"/>
                <a:gd name="T102" fmla="*/ 10084 w 10665"/>
                <a:gd name="T103" fmla="*/ 4086 h 12074"/>
                <a:gd name="T104" fmla="*/ 10455 w 10665"/>
                <a:gd name="T105" fmla="*/ 4734 h 12074"/>
                <a:gd name="T106" fmla="*/ 10408 w 10665"/>
                <a:gd name="T107" fmla="*/ 5433 h 12074"/>
                <a:gd name="T108" fmla="*/ 10297 w 10665"/>
                <a:gd name="T109" fmla="*/ 6039 h 12074"/>
                <a:gd name="T110" fmla="*/ 9923 w 10665"/>
                <a:gd name="T111" fmla="*/ 6125 h 12074"/>
                <a:gd name="T112" fmla="*/ 9985 w 10665"/>
                <a:gd name="T113" fmla="*/ 6849 h 12074"/>
                <a:gd name="T114" fmla="*/ 9348 w 10665"/>
                <a:gd name="T115" fmla="*/ 7046 h 1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65" h="12074">
                  <a:moveTo>
                    <a:pt x="9309" y="7077"/>
                  </a:moveTo>
                  <a:lnTo>
                    <a:pt x="9309" y="7077"/>
                  </a:lnTo>
                  <a:cubicBezTo>
                    <a:pt x="9291" y="7098"/>
                    <a:pt x="9272" y="7122"/>
                    <a:pt x="9229" y="7122"/>
                  </a:cubicBezTo>
                  <a:cubicBezTo>
                    <a:pt x="9159" y="7122"/>
                    <a:pt x="9114" y="7112"/>
                    <a:pt x="9107" y="7150"/>
                  </a:cubicBezTo>
                  <a:cubicBezTo>
                    <a:pt x="9100" y="7188"/>
                    <a:pt x="9096" y="7326"/>
                    <a:pt x="9040" y="7378"/>
                  </a:cubicBezTo>
                  <a:cubicBezTo>
                    <a:pt x="8984" y="7430"/>
                    <a:pt x="8823" y="7579"/>
                    <a:pt x="8844" y="7603"/>
                  </a:cubicBezTo>
                  <a:cubicBezTo>
                    <a:pt x="8865" y="7628"/>
                    <a:pt x="8942" y="7610"/>
                    <a:pt x="8953" y="7655"/>
                  </a:cubicBezTo>
                  <a:cubicBezTo>
                    <a:pt x="8963" y="7700"/>
                    <a:pt x="9026" y="7891"/>
                    <a:pt x="9072" y="7960"/>
                  </a:cubicBezTo>
                  <a:cubicBezTo>
                    <a:pt x="9117" y="8029"/>
                    <a:pt x="9208" y="8147"/>
                    <a:pt x="9198" y="8202"/>
                  </a:cubicBezTo>
                  <a:cubicBezTo>
                    <a:pt x="9187" y="8258"/>
                    <a:pt x="9159" y="8310"/>
                    <a:pt x="9177" y="8368"/>
                  </a:cubicBezTo>
                  <a:cubicBezTo>
                    <a:pt x="9194" y="8427"/>
                    <a:pt x="9275" y="8524"/>
                    <a:pt x="9292" y="8583"/>
                  </a:cubicBezTo>
                  <a:cubicBezTo>
                    <a:pt x="9310" y="8642"/>
                    <a:pt x="9268" y="8756"/>
                    <a:pt x="9299" y="8808"/>
                  </a:cubicBezTo>
                  <a:cubicBezTo>
                    <a:pt x="9331" y="8860"/>
                    <a:pt x="9436" y="8987"/>
                    <a:pt x="9436" y="9052"/>
                  </a:cubicBezTo>
                  <a:cubicBezTo>
                    <a:pt x="9436" y="9118"/>
                    <a:pt x="9449" y="9666"/>
                    <a:pt x="9368" y="9673"/>
                  </a:cubicBezTo>
                  <a:cubicBezTo>
                    <a:pt x="9288" y="9680"/>
                    <a:pt x="9257" y="9805"/>
                    <a:pt x="9268" y="9840"/>
                  </a:cubicBezTo>
                  <a:cubicBezTo>
                    <a:pt x="9278" y="9874"/>
                    <a:pt x="9331" y="9925"/>
                    <a:pt x="9353" y="9988"/>
                  </a:cubicBezTo>
                  <a:cubicBezTo>
                    <a:pt x="9392" y="10099"/>
                    <a:pt x="9374" y="10177"/>
                    <a:pt x="9357" y="10289"/>
                  </a:cubicBezTo>
                  <a:cubicBezTo>
                    <a:pt x="9351" y="10329"/>
                    <a:pt x="9302" y="10321"/>
                    <a:pt x="9306" y="10362"/>
                  </a:cubicBezTo>
                  <a:cubicBezTo>
                    <a:pt x="9311" y="10409"/>
                    <a:pt x="9456" y="10375"/>
                    <a:pt x="9467" y="10424"/>
                  </a:cubicBezTo>
                  <a:cubicBezTo>
                    <a:pt x="9480" y="10482"/>
                    <a:pt x="9505" y="10555"/>
                    <a:pt x="9456" y="10597"/>
                  </a:cubicBezTo>
                  <a:cubicBezTo>
                    <a:pt x="9405" y="10641"/>
                    <a:pt x="9257" y="10632"/>
                    <a:pt x="9289" y="10698"/>
                  </a:cubicBezTo>
                  <a:cubicBezTo>
                    <a:pt x="9320" y="10764"/>
                    <a:pt x="9417" y="10793"/>
                    <a:pt x="9452" y="10883"/>
                  </a:cubicBezTo>
                  <a:cubicBezTo>
                    <a:pt x="9483" y="10959"/>
                    <a:pt x="9432" y="11044"/>
                    <a:pt x="9471" y="11093"/>
                  </a:cubicBezTo>
                  <a:cubicBezTo>
                    <a:pt x="9509" y="11141"/>
                    <a:pt x="9551" y="11144"/>
                    <a:pt x="9548" y="11172"/>
                  </a:cubicBezTo>
                  <a:cubicBezTo>
                    <a:pt x="9544" y="11200"/>
                    <a:pt x="9436" y="11292"/>
                    <a:pt x="9478" y="11342"/>
                  </a:cubicBezTo>
                  <a:cubicBezTo>
                    <a:pt x="9495" y="11362"/>
                    <a:pt x="9471" y="11383"/>
                    <a:pt x="9450" y="11387"/>
                  </a:cubicBezTo>
                  <a:cubicBezTo>
                    <a:pt x="9429" y="11390"/>
                    <a:pt x="9334" y="11356"/>
                    <a:pt x="9334" y="11390"/>
                  </a:cubicBezTo>
                  <a:cubicBezTo>
                    <a:pt x="9334" y="11425"/>
                    <a:pt x="9366" y="11511"/>
                    <a:pt x="9327" y="11522"/>
                  </a:cubicBezTo>
                  <a:cubicBezTo>
                    <a:pt x="9289" y="11532"/>
                    <a:pt x="9261" y="11508"/>
                    <a:pt x="9261" y="11508"/>
                  </a:cubicBezTo>
                  <a:cubicBezTo>
                    <a:pt x="9261" y="11508"/>
                    <a:pt x="9278" y="11459"/>
                    <a:pt x="9264" y="11435"/>
                  </a:cubicBezTo>
                  <a:cubicBezTo>
                    <a:pt x="9250" y="11411"/>
                    <a:pt x="9222" y="11404"/>
                    <a:pt x="9145" y="11411"/>
                  </a:cubicBezTo>
                  <a:cubicBezTo>
                    <a:pt x="9068" y="11418"/>
                    <a:pt x="8960" y="11445"/>
                    <a:pt x="8932" y="11484"/>
                  </a:cubicBezTo>
                  <a:cubicBezTo>
                    <a:pt x="8903" y="11522"/>
                    <a:pt x="8884" y="11521"/>
                    <a:pt x="8847" y="11532"/>
                  </a:cubicBezTo>
                  <a:cubicBezTo>
                    <a:pt x="8770" y="11556"/>
                    <a:pt x="8669" y="11518"/>
                    <a:pt x="8644" y="11490"/>
                  </a:cubicBezTo>
                  <a:cubicBezTo>
                    <a:pt x="8620" y="11463"/>
                    <a:pt x="8620" y="11439"/>
                    <a:pt x="8560" y="11421"/>
                  </a:cubicBezTo>
                  <a:cubicBezTo>
                    <a:pt x="8501" y="11404"/>
                    <a:pt x="8448" y="11421"/>
                    <a:pt x="8420" y="11449"/>
                  </a:cubicBezTo>
                  <a:cubicBezTo>
                    <a:pt x="8392" y="11477"/>
                    <a:pt x="8392" y="11473"/>
                    <a:pt x="8347" y="11525"/>
                  </a:cubicBezTo>
                  <a:cubicBezTo>
                    <a:pt x="8301" y="11577"/>
                    <a:pt x="8199" y="11726"/>
                    <a:pt x="8112" y="11740"/>
                  </a:cubicBezTo>
                  <a:cubicBezTo>
                    <a:pt x="8025" y="11754"/>
                    <a:pt x="8010" y="11716"/>
                    <a:pt x="7965" y="11740"/>
                  </a:cubicBezTo>
                  <a:cubicBezTo>
                    <a:pt x="7919" y="11764"/>
                    <a:pt x="7916" y="11802"/>
                    <a:pt x="7884" y="11792"/>
                  </a:cubicBezTo>
                  <a:cubicBezTo>
                    <a:pt x="7853" y="11781"/>
                    <a:pt x="7836" y="11729"/>
                    <a:pt x="7765" y="11757"/>
                  </a:cubicBezTo>
                  <a:cubicBezTo>
                    <a:pt x="7695" y="11785"/>
                    <a:pt x="7664" y="11937"/>
                    <a:pt x="7625" y="11930"/>
                  </a:cubicBezTo>
                  <a:cubicBezTo>
                    <a:pt x="7587" y="11923"/>
                    <a:pt x="7591" y="11883"/>
                    <a:pt x="7547" y="11880"/>
                  </a:cubicBezTo>
                  <a:cubicBezTo>
                    <a:pt x="7502" y="11877"/>
                    <a:pt x="7443" y="11895"/>
                    <a:pt x="7408" y="11880"/>
                  </a:cubicBezTo>
                  <a:cubicBezTo>
                    <a:pt x="7372" y="11866"/>
                    <a:pt x="7257" y="11670"/>
                    <a:pt x="7274" y="11600"/>
                  </a:cubicBezTo>
                  <a:cubicBezTo>
                    <a:pt x="7292" y="11529"/>
                    <a:pt x="7248" y="11573"/>
                    <a:pt x="7227" y="11567"/>
                  </a:cubicBezTo>
                  <a:cubicBezTo>
                    <a:pt x="7206" y="11561"/>
                    <a:pt x="7266" y="11536"/>
                    <a:pt x="7171" y="11503"/>
                  </a:cubicBezTo>
                  <a:cubicBezTo>
                    <a:pt x="7076" y="11471"/>
                    <a:pt x="6982" y="11489"/>
                    <a:pt x="6849" y="11480"/>
                  </a:cubicBezTo>
                  <a:cubicBezTo>
                    <a:pt x="6715" y="11471"/>
                    <a:pt x="6709" y="11496"/>
                    <a:pt x="6635" y="11457"/>
                  </a:cubicBezTo>
                  <a:cubicBezTo>
                    <a:pt x="6492" y="11383"/>
                    <a:pt x="6295" y="11323"/>
                    <a:pt x="6262" y="11232"/>
                  </a:cubicBezTo>
                  <a:cubicBezTo>
                    <a:pt x="6230" y="11141"/>
                    <a:pt x="6237" y="11082"/>
                    <a:pt x="6201" y="11059"/>
                  </a:cubicBezTo>
                  <a:cubicBezTo>
                    <a:pt x="6165" y="11035"/>
                    <a:pt x="6142" y="11024"/>
                    <a:pt x="6089" y="11015"/>
                  </a:cubicBezTo>
                  <a:cubicBezTo>
                    <a:pt x="6035" y="11006"/>
                    <a:pt x="5808" y="10890"/>
                    <a:pt x="5787" y="10846"/>
                  </a:cubicBezTo>
                  <a:cubicBezTo>
                    <a:pt x="5766" y="10802"/>
                    <a:pt x="5565" y="10647"/>
                    <a:pt x="5527" y="10661"/>
                  </a:cubicBezTo>
                  <a:cubicBezTo>
                    <a:pt x="5488" y="10676"/>
                    <a:pt x="5470" y="10693"/>
                    <a:pt x="5488" y="10740"/>
                  </a:cubicBezTo>
                  <a:cubicBezTo>
                    <a:pt x="5506" y="10787"/>
                    <a:pt x="5963" y="11107"/>
                    <a:pt x="5969" y="11146"/>
                  </a:cubicBezTo>
                  <a:cubicBezTo>
                    <a:pt x="5975" y="11184"/>
                    <a:pt x="6020" y="11269"/>
                    <a:pt x="6035" y="11298"/>
                  </a:cubicBezTo>
                  <a:cubicBezTo>
                    <a:pt x="6050" y="11328"/>
                    <a:pt x="6156" y="11374"/>
                    <a:pt x="6156" y="11412"/>
                  </a:cubicBezTo>
                  <a:cubicBezTo>
                    <a:pt x="6156" y="11450"/>
                    <a:pt x="6159" y="11486"/>
                    <a:pt x="6133" y="11477"/>
                  </a:cubicBezTo>
                  <a:cubicBezTo>
                    <a:pt x="6107" y="11468"/>
                    <a:pt x="6043" y="11421"/>
                    <a:pt x="5991" y="11421"/>
                  </a:cubicBezTo>
                  <a:cubicBezTo>
                    <a:pt x="5938" y="11421"/>
                    <a:pt x="5906" y="11434"/>
                    <a:pt x="5860" y="11413"/>
                  </a:cubicBezTo>
                  <a:cubicBezTo>
                    <a:pt x="5802" y="11386"/>
                    <a:pt x="5807" y="11313"/>
                    <a:pt x="5757" y="11287"/>
                  </a:cubicBezTo>
                  <a:cubicBezTo>
                    <a:pt x="5707" y="11260"/>
                    <a:pt x="5480" y="11109"/>
                    <a:pt x="5403" y="11094"/>
                  </a:cubicBezTo>
                  <a:cubicBezTo>
                    <a:pt x="5356" y="11085"/>
                    <a:pt x="5184" y="11093"/>
                    <a:pt x="5185" y="11100"/>
                  </a:cubicBezTo>
                  <a:cubicBezTo>
                    <a:pt x="5189" y="11157"/>
                    <a:pt x="5326" y="11194"/>
                    <a:pt x="5334" y="11213"/>
                  </a:cubicBezTo>
                  <a:cubicBezTo>
                    <a:pt x="5346" y="11240"/>
                    <a:pt x="5411" y="11194"/>
                    <a:pt x="5461" y="11235"/>
                  </a:cubicBezTo>
                  <a:cubicBezTo>
                    <a:pt x="5524" y="11348"/>
                    <a:pt x="5355" y="11293"/>
                    <a:pt x="5350" y="11318"/>
                  </a:cubicBezTo>
                  <a:cubicBezTo>
                    <a:pt x="5342" y="11354"/>
                    <a:pt x="5256" y="11445"/>
                    <a:pt x="5157" y="11480"/>
                  </a:cubicBezTo>
                  <a:cubicBezTo>
                    <a:pt x="5059" y="11514"/>
                    <a:pt x="5039" y="11578"/>
                    <a:pt x="4983" y="11532"/>
                  </a:cubicBezTo>
                  <a:cubicBezTo>
                    <a:pt x="4926" y="11486"/>
                    <a:pt x="4802" y="11369"/>
                    <a:pt x="4832" y="11342"/>
                  </a:cubicBezTo>
                  <a:cubicBezTo>
                    <a:pt x="4861" y="11316"/>
                    <a:pt x="4894" y="11339"/>
                    <a:pt x="4906" y="11307"/>
                  </a:cubicBezTo>
                  <a:cubicBezTo>
                    <a:pt x="4918" y="11275"/>
                    <a:pt x="4948" y="11243"/>
                    <a:pt x="4894" y="11237"/>
                  </a:cubicBezTo>
                  <a:cubicBezTo>
                    <a:pt x="4841" y="11231"/>
                    <a:pt x="4764" y="11271"/>
                    <a:pt x="4746" y="11251"/>
                  </a:cubicBezTo>
                  <a:cubicBezTo>
                    <a:pt x="4728" y="11231"/>
                    <a:pt x="4698" y="11155"/>
                    <a:pt x="4657" y="11161"/>
                  </a:cubicBezTo>
                  <a:cubicBezTo>
                    <a:pt x="4616" y="11167"/>
                    <a:pt x="4548" y="11164"/>
                    <a:pt x="4539" y="11202"/>
                  </a:cubicBezTo>
                  <a:cubicBezTo>
                    <a:pt x="4530" y="11240"/>
                    <a:pt x="4604" y="11272"/>
                    <a:pt x="4628" y="11284"/>
                  </a:cubicBezTo>
                  <a:cubicBezTo>
                    <a:pt x="4652" y="11295"/>
                    <a:pt x="4649" y="11442"/>
                    <a:pt x="4610" y="11421"/>
                  </a:cubicBezTo>
                  <a:cubicBezTo>
                    <a:pt x="4572" y="11400"/>
                    <a:pt x="4498" y="11363"/>
                    <a:pt x="4468" y="11322"/>
                  </a:cubicBezTo>
                  <a:cubicBezTo>
                    <a:pt x="4439" y="11281"/>
                    <a:pt x="4341" y="11178"/>
                    <a:pt x="4353" y="11134"/>
                  </a:cubicBezTo>
                  <a:cubicBezTo>
                    <a:pt x="4365" y="11091"/>
                    <a:pt x="4388" y="11082"/>
                    <a:pt x="4400" y="11065"/>
                  </a:cubicBezTo>
                  <a:cubicBezTo>
                    <a:pt x="4412" y="11047"/>
                    <a:pt x="4420" y="10980"/>
                    <a:pt x="4400" y="10962"/>
                  </a:cubicBezTo>
                  <a:cubicBezTo>
                    <a:pt x="4380" y="10945"/>
                    <a:pt x="4308" y="10954"/>
                    <a:pt x="4276" y="10942"/>
                  </a:cubicBezTo>
                  <a:cubicBezTo>
                    <a:pt x="4244" y="10930"/>
                    <a:pt x="4205" y="10857"/>
                    <a:pt x="4190" y="10822"/>
                  </a:cubicBezTo>
                  <a:cubicBezTo>
                    <a:pt x="4175" y="10787"/>
                    <a:pt x="4166" y="10772"/>
                    <a:pt x="4149" y="10796"/>
                  </a:cubicBezTo>
                  <a:cubicBezTo>
                    <a:pt x="4131" y="10819"/>
                    <a:pt x="4117" y="10818"/>
                    <a:pt x="4120" y="10886"/>
                  </a:cubicBezTo>
                  <a:cubicBezTo>
                    <a:pt x="4123" y="10954"/>
                    <a:pt x="4129" y="10999"/>
                    <a:pt x="4090" y="10982"/>
                  </a:cubicBezTo>
                  <a:cubicBezTo>
                    <a:pt x="4051" y="10965"/>
                    <a:pt x="3998" y="10915"/>
                    <a:pt x="4001" y="10889"/>
                  </a:cubicBezTo>
                  <a:cubicBezTo>
                    <a:pt x="4004" y="10863"/>
                    <a:pt x="4024" y="10772"/>
                    <a:pt x="4001" y="10760"/>
                  </a:cubicBezTo>
                  <a:cubicBezTo>
                    <a:pt x="3978" y="10749"/>
                    <a:pt x="3885" y="10768"/>
                    <a:pt x="3865" y="10737"/>
                  </a:cubicBezTo>
                  <a:cubicBezTo>
                    <a:pt x="3845" y="10705"/>
                    <a:pt x="3797" y="10699"/>
                    <a:pt x="3782" y="10734"/>
                  </a:cubicBezTo>
                  <a:cubicBezTo>
                    <a:pt x="3767" y="10769"/>
                    <a:pt x="3889" y="10851"/>
                    <a:pt x="3856" y="10868"/>
                  </a:cubicBezTo>
                  <a:cubicBezTo>
                    <a:pt x="3824" y="10886"/>
                    <a:pt x="3744" y="10851"/>
                    <a:pt x="3694" y="10866"/>
                  </a:cubicBezTo>
                  <a:cubicBezTo>
                    <a:pt x="3643" y="10880"/>
                    <a:pt x="3708" y="10907"/>
                    <a:pt x="3625" y="10915"/>
                  </a:cubicBezTo>
                  <a:cubicBezTo>
                    <a:pt x="3543" y="10924"/>
                    <a:pt x="3451" y="10940"/>
                    <a:pt x="3433" y="10971"/>
                  </a:cubicBezTo>
                  <a:cubicBezTo>
                    <a:pt x="3416" y="11003"/>
                    <a:pt x="3353" y="11062"/>
                    <a:pt x="3365" y="11088"/>
                  </a:cubicBezTo>
                  <a:cubicBezTo>
                    <a:pt x="3377" y="11114"/>
                    <a:pt x="3428" y="11108"/>
                    <a:pt x="3410" y="11140"/>
                  </a:cubicBezTo>
                  <a:cubicBezTo>
                    <a:pt x="3392" y="11173"/>
                    <a:pt x="3415" y="11226"/>
                    <a:pt x="3356" y="11223"/>
                  </a:cubicBezTo>
                  <a:cubicBezTo>
                    <a:pt x="3297" y="11220"/>
                    <a:pt x="3202" y="11269"/>
                    <a:pt x="3217" y="11307"/>
                  </a:cubicBezTo>
                  <a:cubicBezTo>
                    <a:pt x="3232" y="11345"/>
                    <a:pt x="3271" y="11424"/>
                    <a:pt x="3247" y="11445"/>
                  </a:cubicBezTo>
                  <a:cubicBezTo>
                    <a:pt x="3223" y="11465"/>
                    <a:pt x="3260" y="11497"/>
                    <a:pt x="3309" y="11523"/>
                  </a:cubicBezTo>
                  <a:cubicBezTo>
                    <a:pt x="3359" y="11550"/>
                    <a:pt x="3430" y="11509"/>
                    <a:pt x="3442" y="11544"/>
                  </a:cubicBezTo>
                  <a:cubicBezTo>
                    <a:pt x="3454" y="11579"/>
                    <a:pt x="3445" y="11626"/>
                    <a:pt x="3489" y="11626"/>
                  </a:cubicBezTo>
                  <a:cubicBezTo>
                    <a:pt x="3534" y="11626"/>
                    <a:pt x="3640" y="11584"/>
                    <a:pt x="3655" y="11541"/>
                  </a:cubicBezTo>
                  <a:cubicBezTo>
                    <a:pt x="3670" y="11497"/>
                    <a:pt x="3668" y="11450"/>
                    <a:pt x="3720" y="11433"/>
                  </a:cubicBezTo>
                  <a:cubicBezTo>
                    <a:pt x="3773" y="11415"/>
                    <a:pt x="3816" y="11445"/>
                    <a:pt x="3842" y="11462"/>
                  </a:cubicBezTo>
                  <a:cubicBezTo>
                    <a:pt x="3868" y="11480"/>
                    <a:pt x="3927" y="11445"/>
                    <a:pt x="3912" y="11495"/>
                  </a:cubicBezTo>
                  <a:cubicBezTo>
                    <a:pt x="3897" y="11544"/>
                    <a:pt x="3904" y="11561"/>
                    <a:pt x="3856" y="11570"/>
                  </a:cubicBezTo>
                  <a:cubicBezTo>
                    <a:pt x="3809" y="11579"/>
                    <a:pt x="3764" y="11584"/>
                    <a:pt x="3797" y="11658"/>
                  </a:cubicBezTo>
                  <a:cubicBezTo>
                    <a:pt x="3830" y="11731"/>
                    <a:pt x="3821" y="11804"/>
                    <a:pt x="3788" y="11810"/>
                  </a:cubicBezTo>
                  <a:cubicBezTo>
                    <a:pt x="3755" y="11816"/>
                    <a:pt x="3755" y="11761"/>
                    <a:pt x="3735" y="11737"/>
                  </a:cubicBezTo>
                  <a:cubicBezTo>
                    <a:pt x="3714" y="11713"/>
                    <a:pt x="3735" y="11713"/>
                    <a:pt x="3670" y="11699"/>
                  </a:cubicBezTo>
                  <a:cubicBezTo>
                    <a:pt x="3604" y="11684"/>
                    <a:pt x="3596" y="11719"/>
                    <a:pt x="3567" y="11743"/>
                  </a:cubicBezTo>
                  <a:cubicBezTo>
                    <a:pt x="3537" y="11766"/>
                    <a:pt x="3448" y="11771"/>
                    <a:pt x="3439" y="11795"/>
                  </a:cubicBezTo>
                  <a:cubicBezTo>
                    <a:pt x="3430" y="11819"/>
                    <a:pt x="3454" y="11906"/>
                    <a:pt x="3410" y="11915"/>
                  </a:cubicBezTo>
                  <a:cubicBezTo>
                    <a:pt x="3365" y="11924"/>
                    <a:pt x="3264" y="11943"/>
                    <a:pt x="3220" y="11918"/>
                  </a:cubicBezTo>
                  <a:cubicBezTo>
                    <a:pt x="3176" y="11892"/>
                    <a:pt x="3158" y="11932"/>
                    <a:pt x="3096" y="11941"/>
                  </a:cubicBezTo>
                  <a:cubicBezTo>
                    <a:pt x="3034" y="11950"/>
                    <a:pt x="2925" y="11979"/>
                    <a:pt x="2880" y="11906"/>
                  </a:cubicBezTo>
                  <a:cubicBezTo>
                    <a:pt x="2836" y="11833"/>
                    <a:pt x="2804" y="11752"/>
                    <a:pt x="2759" y="11734"/>
                  </a:cubicBezTo>
                  <a:cubicBezTo>
                    <a:pt x="2715" y="11716"/>
                    <a:pt x="2600" y="11750"/>
                    <a:pt x="2513" y="11709"/>
                  </a:cubicBezTo>
                  <a:cubicBezTo>
                    <a:pt x="2481" y="11694"/>
                    <a:pt x="2466" y="11666"/>
                    <a:pt x="2437" y="11661"/>
                  </a:cubicBezTo>
                  <a:cubicBezTo>
                    <a:pt x="2407" y="11655"/>
                    <a:pt x="2346" y="11676"/>
                    <a:pt x="2254" y="11758"/>
                  </a:cubicBezTo>
                  <a:cubicBezTo>
                    <a:pt x="2162" y="11839"/>
                    <a:pt x="2118" y="11847"/>
                    <a:pt x="2064" y="11906"/>
                  </a:cubicBezTo>
                  <a:cubicBezTo>
                    <a:pt x="2011" y="11965"/>
                    <a:pt x="2034" y="11994"/>
                    <a:pt x="1889" y="11968"/>
                  </a:cubicBezTo>
                  <a:cubicBezTo>
                    <a:pt x="1744" y="11941"/>
                    <a:pt x="1821" y="11991"/>
                    <a:pt x="1765" y="12009"/>
                  </a:cubicBezTo>
                  <a:cubicBezTo>
                    <a:pt x="1710" y="12027"/>
                    <a:pt x="1686" y="12018"/>
                    <a:pt x="1644" y="11974"/>
                  </a:cubicBezTo>
                  <a:cubicBezTo>
                    <a:pt x="1602" y="11929"/>
                    <a:pt x="1550" y="11950"/>
                    <a:pt x="1532" y="11974"/>
                  </a:cubicBezTo>
                  <a:cubicBezTo>
                    <a:pt x="1514" y="11997"/>
                    <a:pt x="1443" y="12074"/>
                    <a:pt x="1414" y="12021"/>
                  </a:cubicBezTo>
                  <a:cubicBezTo>
                    <a:pt x="1384" y="11968"/>
                    <a:pt x="1426" y="11892"/>
                    <a:pt x="1417" y="11874"/>
                  </a:cubicBezTo>
                  <a:cubicBezTo>
                    <a:pt x="1408" y="11857"/>
                    <a:pt x="1390" y="11836"/>
                    <a:pt x="1366" y="11822"/>
                  </a:cubicBezTo>
                  <a:cubicBezTo>
                    <a:pt x="1342" y="11807"/>
                    <a:pt x="1269" y="11807"/>
                    <a:pt x="1269" y="11807"/>
                  </a:cubicBezTo>
                  <a:cubicBezTo>
                    <a:pt x="1269" y="11807"/>
                    <a:pt x="1104" y="11830"/>
                    <a:pt x="1092" y="11803"/>
                  </a:cubicBezTo>
                  <a:cubicBezTo>
                    <a:pt x="1080" y="11777"/>
                    <a:pt x="1003" y="11741"/>
                    <a:pt x="1000" y="11761"/>
                  </a:cubicBezTo>
                  <a:cubicBezTo>
                    <a:pt x="997" y="11780"/>
                    <a:pt x="911" y="11966"/>
                    <a:pt x="748" y="12018"/>
                  </a:cubicBezTo>
                  <a:cubicBezTo>
                    <a:pt x="586" y="12070"/>
                    <a:pt x="506" y="12069"/>
                    <a:pt x="503" y="12043"/>
                  </a:cubicBezTo>
                  <a:cubicBezTo>
                    <a:pt x="500" y="12018"/>
                    <a:pt x="462" y="11982"/>
                    <a:pt x="503" y="11959"/>
                  </a:cubicBezTo>
                  <a:cubicBezTo>
                    <a:pt x="544" y="11935"/>
                    <a:pt x="547" y="11926"/>
                    <a:pt x="553" y="11900"/>
                  </a:cubicBezTo>
                  <a:cubicBezTo>
                    <a:pt x="559" y="11874"/>
                    <a:pt x="564" y="11813"/>
                    <a:pt x="541" y="11795"/>
                  </a:cubicBezTo>
                  <a:cubicBezTo>
                    <a:pt x="518" y="11777"/>
                    <a:pt x="491" y="11763"/>
                    <a:pt x="461" y="11777"/>
                  </a:cubicBezTo>
                  <a:cubicBezTo>
                    <a:pt x="432" y="11792"/>
                    <a:pt x="424" y="11804"/>
                    <a:pt x="382" y="11839"/>
                  </a:cubicBezTo>
                  <a:cubicBezTo>
                    <a:pt x="340" y="11874"/>
                    <a:pt x="368" y="11939"/>
                    <a:pt x="335" y="11942"/>
                  </a:cubicBezTo>
                  <a:cubicBezTo>
                    <a:pt x="302" y="11945"/>
                    <a:pt x="279" y="11979"/>
                    <a:pt x="237" y="11935"/>
                  </a:cubicBezTo>
                  <a:cubicBezTo>
                    <a:pt x="195" y="11892"/>
                    <a:pt x="228" y="11824"/>
                    <a:pt x="234" y="11792"/>
                  </a:cubicBezTo>
                  <a:cubicBezTo>
                    <a:pt x="240" y="11761"/>
                    <a:pt x="222" y="11672"/>
                    <a:pt x="213" y="11640"/>
                  </a:cubicBezTo>
                  <a:cubicBezTo>
                    <a:pt x="204" y="11608"/>
                    <a:pt x="71" y="11441"/>
                    <a:pt x="65" y="11406"/>
                  </a:cubicBezTo>
                  <a:cubicBezTo>
                    <a:pt x="59" y="11372"/>
                    <a:pt x="0" y="11258"/>
                    <a:pt x="32" y="11199"/>
                  </a:cubicBezTo>
                  <a:cubicBezTo>
                    <a:pt x="65" y="11140"/>
                    <a:pt x="69" y="11116"/>
                    <a:pt x="95" y="11085"/>
                  </a:cubicBezTo>
                  <a:cubicBezTo>
                    <a:pt x="122" y="11055"/>
                    <a:pt x="57" y="10699"/>
                    <a:pt x="95" y="10655"/>
                  </a:cubicBezTo>
                  <a:cubicBezTo>
                    <a:pt x="133" y="10611"/>
                    <a:pt x="180" y="10544"/>
                    <a:pt x="183" y="10509"/>
                  </a:cubicBezTo>
                  <a:cubicBezTo>
                    <a:pt x="186" y="10474"/>
                    <a:pt x="208" y="10243"/>
                    <a:pt x="243" y="10150"/>
                  </a:cubicBezTo>
                  <a:cubicBezTo>
                    <a:pt x="278" y="10056"/>
                    <a:pt x="350" y="9880"/>
                    <a:pt x="379" y="9796"/>
                  </a:cubicBezTo>
                  <a:cubicBezTo>
                    <a:pt x="408" y="9711"/>
                    <a:pt x="400" y="9641"/>
                    <a:pt x="379" y="9609"/>
                  </a:cubicBezTo>
                  <a:cubicBezTo>
                    <a:pt x="358" y="9577"/>
                    <a:pt x="238" y="9495"/>
                    <a:pt x="240" y="9387"/>
                  </a:cubicBezTo>
                  <a:cubicBezTo>
                    <a:pt x="244" y="9195"/>
                    <a:pt x="221" y="8986"/>
                    <a:pt x="290" y="8834"/>
                  </a:cubicBezTo>
                  <a:cubicBezTo>
                    <a:pt x="358" y="8682"/>
                    <a:pt x="618" y="8416"/>
                    <a:pt x="624" y="8372"/>
                  </a:cubicBezTo>
                  <a:cubicBezTo>
                    <a:pt x="630" y="8329"/>
                    <a:pt x="644" y="8047"/>
                    <a:pt x="677" y="7992"/>
                  </a:cubicBezTo>
                  <a:cubicBezTo>
                    <a:pt x="710" y="7937"/>
                    <a:pt x="837" y="7933"/>
                    <a:pt x="840" y="7896"/>
                  </a:cubicBezTo>
                  <a:cubicBezTo>
                    <a:pt x="852" y="7730"/>
                    <a:pt x="861" y="7465"/>
                    <a:pt x="852" y="7437"/>
                  </a:cubicBezTo>
                  <a:cubicBezTo>
                    <a:pt x="843" y="7408"/>
                    <a:pt x="897" y="7331"/>
                    <a:pt x="920" y="7299"/>
                  </a:cubicBezTo>
                  <a:cubicBezTo>
                    <a:pt x="937" y="7276"/>
                    <a:pt x="916" y="7169"/>
                    <a:pt x="936" y="7077"/>
                  </a:cubicBezTo>
                  <a:cubicBezTo>
                    <a:pt x="942" y="7046"/>
                    <a:pt x="954" y="7017"/>
                    <a:pt x="973" y="6993"/>
                  </a:cubicBezTo>
                  <a:cubicBezTo>
                    <a:pt x="999" y="6961"/>
                    <a:pt x="1038" y="6961"/>
                    <a:pt x="1053" y="6922"/>
                  </a:cubicBezTo>
                  <a:cubicBezTo>
                    <a:pt x="1093" y="6819"/>
                    <a:pt x="1003" y="6560"/>
                    <a:pt x="1059" y="6393"/>
                  </a:cubicBezTo>
                  <a:cubicBezTo>
                    <a:pt x="1084" y="6320"/>
                    <a:pt x="1171" y="6274"/>
                    <a:pt x="1183" y="6239"/>
                  </a:cubicBezTo>
                  <a:cubicBezTo>
                    <a:pt x="1195" y="6204"/>
                    <a:pt x="1401" y="6019"/>
                    <a:pt x="1445" y="5975"/>
                  </a:cubicBezTo>
                  <a:cubicBezTo>
                    <a:pt x="1489" y="5932"/>
                    <a:pt x="1620" y="5844"/>
                    <a:pt x="1647" y="5792"/>
                  </a:cubicBezTo>
                  <a:cubicBezTo>
                    <a:pt x="1674" y="5739"/>
                    <a:pt x="1638" y="5643"/>
                    <a:pt x="1701" y="5592"/>
                  </a:cubicBezTo>
                  <a:cubicBezTo>
                    <a:pt x="1743" y="5558"/>
                    <a:pt x="1781" y="5584"/>
                    <a:pt x="1834" y="5555"/>
                  </a:cubicBezTo>
                  <a:cubicBezTo>
                    <a:pt x="1886" y="5526"/>
                    <a:pt x="1870" y="5458"/>
                    <a:pt x="1922" y="5429"/>
                  </a:cubicBezTo>
                  <a:cubicBezTo>
                    <a:pt x="1972" y="5402"/>
                    <a:pt x="2017" y="5444"/>
                    <a:pt x="2067" y="5418"/>
                  </a:cubicBezTo>
                  <a:cubicBezTo>
                    <a:pt x="2129" y="5386"/>
                    <a:pt x="2156" y="5327"/>
                    <a:pt x="2167" y="5271"/>
                  </a:cubicBezTo>
                  <a:cubicBezTo>
                    <a:pt x="2179" y="5215"/>
                    <a:pt x="2150" y="5099"/>
                    <a:pt x="2197" y="5029"/>
                  </a:cubicBezTo>
                  <a:cubicBezTo>
                    <a:pt x="2245" y="4958"/>
                    <a:pt x="2312" y="4870"/>
                    <a:pt x="2345" y="4800"/>
                  </a:cubicBezTo>
                  <a:cubicBezTo>
                    <a:pt x="2378" y="4730"/>
                    <a:pt x="2459" y="4642"/>
                    <a:pt x="2543" y="4549"/>
                  </a:cubicBezTo>
                  <a:cubicBezTo>
                    <a:pt x="2626" y="4457"/>
                    <a:pt x="2695" y="4425"/>
                    <a:pt x="2771" y="4327"/>
                  </a:cubicBezTo>
                  <a:cubicBezTo>
                    <a:pt x="2869" y="4200"/>
                    <a:pt x="2882" y="4103"/>
                    <a:pt x="2957" y="3962"/>
                  </a:cubicBezTo>
                  <a:cubicBezTo>
                    <a:pt x="2996" y="3888"/>
                    <a:pt x="3027" y="3852"/>
                    <a:pt x="3058" y="3774"/>
                  </a:cubicBezTo>
                  <a:cubicBezTo>
                    <a:pt x="3106" y="3654"/>
                    <a:pt x="3099" y="3536"/>
                    <a:pt x="3123" y="3447"/>
                  </a:cubicBezTo>
                  <a:cubicBezTo>
                    <a:pt x="3147" y="3359"/>
                    <a:pt x="3109" y="3203"/>
                    <a:pt x="3182" y="3076"/>
                  </a:cubicBezTo>
                  <a:cubicBezTo>
                    <a:pt x="3235" y="2986"/>
                    <a:pt x="3309" y="2939"/>
                    <a:pt x="3371" y="2886"/>
                  </a:cubicBezTo>
                  <a:cubicBezTo>
                    <a:pt x="3433" y="2833"/>
                    <a:pt x="3537" y="2811"/>
                    <a:pt x="3546" y="2716"/>
                  </a:cubicBezTo>
                  <a:cubicBezTo>
                    <a:pt x="3551" y="2658"/>
                    <a:pt x="3528" y="2608"/>
                    <a:pt x="3498" y="2573"/>
                  </a:cubicBezTo>
                  <a:cubicBezTo>
                    <a:pt x="3468" y="2538"/>
                    <a:pt x="3465" y="2533"/>
                    <a:pt x="3483" y="2491"/>
                  </a:cubicBezTo>
                  <a:cubicBezTo>
                    <a:pt x="3501" y="2450"/>
                    <a:pt x="3566" y="2436"/>
                    <a:pt x="3593" y="2398"/>
                  </a:cubicBezTo>
                  <a:cubicBezTo>
                    <a:pt x="3619" y="2360"/>
                    <a:pt x="3604" y="2286"/>
                    <a:pt x="3610" y="2220"/>
                  </a:cubicBezTo>
                  <a:cubicBezTo>
                    <a:pt x="3616" y="2153"/>
                    <a:pt x="3625" y="2092"/>
                    <a:pt x="3625" y="2018"/>
                  </a:cubicBezTo>
                  <a:cubicBezTo>
                    <a:pt x="3625" y="1945"/>
                    <a:pt x="3651" y="1878"/>
                    <a:pt x="3619" y="1857"/>
                  </a:cubicBezTo>
                  <a:cubicBezTo>
                    <a:pt x="3587" y="1837"/>
                    <a:pt x="3544" y="1861"/>
                    <a:pt x="3507" y="1837"/>
                  </a:cubicBezTo>
                  <a:cubicBezTo>
                    <a:pt x="3478" y="1818"/>
                    <a:pt x="3448" y="1805"/>
                    <a:pt x="3451" y="1767"/>
                  </a:cubicBezTo>
                  <a:cubicBezTo>
                    <a:pt x="3454" y="1729"/>
                    <a:pt x="3471" y="1719"/>
                    <a:pt x="3462" y="1664"/>
                  </a:cubicBezTo>
                  <a:cubicBezTo>
                    <a:pt x="3454" y="1609"/>
                    <a:pt x="3428" y="1573"/>
                    <a:pt x="3407" y="1532"/>
                  </a:cubicBezTo>
                  <a:cubicBezTo>
                    <a:pt x="3386" y="1492"/>
                    <a:pt x="3419" y="1451"/>
                    <a:pt x="3422" y="1424"/>
                  </a:cubicBezTo>
                  <a:cubicBezTo>
                    <a:pt x="3425" y="1398"/>
                    <a:pt x="3428" y="1390"/>
                    <a:pt x="3398" y="1366"/>
                  </a:cubicBezTo>
                  <a:cubicBezTo>
                    <a:pt x="3368" y="1343"/>
                    <a:pt x="3376" y="1363"/>
                    <a:pt x="3341" y="1337"/>
                  </a:cubicBezTo>
                  <a:cubicBezTo>
                    <a:pt x="3306" y="1311"/>
                    <a:pt x="3271" y="1263"/>
                    <a:pt x="3289" y="1243"/>
                  </a:cubicBezTo>
                  <a:cubicBezTo>
                    <a:pt x="3306" y="1223"/>
                    <a:pt x="3389" y="1122"/>
                    <a:pt x="3442" y="1112"/>
                  </a:cubicBezTo>
                  <a:cubicBezTo>
                    <a:pt x="3495" y="1102"/>
                    <a:pt x="3573" y="1131"/>
                    <a:pt x="3608" y="1194"/>
                  </a:cubicBezTo>
                  <a:cubicBezTo>
                    <a:pt x="3643" y="1256"/>
                    <a:pt x="3699" y="1442"/>
                    <a:pt x="3834" y="1460"/>
                  </a:cubicBezTo>
                  <a:cubicBezTo>
                    <a:pt x="3909" y="1470"/>
                    <a:pt x="4012" y="1460"/>
                    <a:pt x="4022" y="1413"/>
                  </a:cubicBezTo>
                  <a:cubicBezTo>
                    <a:pt x="4032" y="1365"/>
                    <a:pt x="4062" y="1248"/>
                    <a:pt x="4037" y="1204"/>
                  </a:cubicBezTo>
                  <a:cubicBezTo>
                    <a:pt x="4012" y="1159"/>
                    <a:pt x="3919" y="1117"/>
                    <a:pt x="3919" y="1052"/>
                  </a:cubicBezTo>
                  <a:cubicBezTo>
                    <a:pt x="3919" y="1019"/>
                    <a:pt x="3996" y="1029"/>
                    <a:pt x="3967" y="1002"/>
                  </a:cubicBezTo>
                  <a:cubicBezTo>
                    <a:pt x="3833" y="874"/>
                    <a:pt x="3850" y="708"/>
                    <a:pt x="3885" y="695"/>
                  </a:cubicBezTo>
                  <a:cubicBezTo>
                    <a:pt x="3905" y="688"/>
                    <a:pt x="3939" y="701"/>
                    <a:pt x="4040" y="674"/>
                  </a:cubicBezTo>
                  <a:cubicBezTo>
                    <a:pt x="4118" y="653"/>
                    <a:pt x="4129" y="571"/>
                    <a:pt x="4191" y="610"/>
                  </a:cubicBezTo>
                  <a:cubicBezTo>
                    <a:pt x="4279" y="665"/>
                    <a:pt x="4300" y="770"/>
                    <a:pt x="4303" y="780"/>
                  </a:cubicBezTo>
                  <a:cubicBezTo>
                    <a:pt x="4325" y="844"/>
                    <a:pt x="4269" y="909"/>
                    <a:pt x="4273" y="921"/>
                  </a:cubicBezTo>
                  <a:cubicBezTo>
                    <a:pt x="4283" y="951"/>
                    <a:pt x="4343" y="1003"/>
                    <a:pt x="4343" y="1033"/>
                  </a:cubicBezTo>
                  <a:cubicBezTo>
                    <a:pt x="4343" y="1062"/>
                    <a:pt x="4323" y="1080"/>
                    <a:pt x="4298" y="1120"/>
                  </a:cubicBezTo>
                  <a:cubicBezTo>
                    <a:pt x="4273" y="1159"/>
                    <a:pt x="4289" y="1206"/>
                    <a:pt x="4308" y="1256"/>
                  </a:cubicBezTo>
                  <a:cubicBezTo>
                    <a:pt x="4359" y="1390"/>
                    <a:pt x="4486" y="1391"/>
                    <a:pt x="4658" y="1370"/>
                  </a:cubicBezTo>
                  <a:cubicBezTo>
                    <a:pt x="4698" y="1365"/>
                    <a:pt x="4643" y="1355"/>
                    <a:pt x="4683" y="1325"/>
                  </a:cubicBezTo>
                  <a:cubicBezTo>
                    <a:pt x="4722" y="1296"/>
                    <a:pt x="4747" y="1271"/>
                    <a:pt x="4752" y="1311"/>
                  </a:cubicBezTo>
                  <a:cubicBezTo>
                    <a:pt x="4757" y="1350"/>
                    <a:pt x="4791" y="1487"/>
                    <a:pt x="4816" y="1487"/>
                  </a:cubicBezTo>
                  <a:cubicBezTo>
                    <a:pt x="4841" y="1487"/>
                    <a:pt x="4832" y="1462"/>
                    <a:pt x="4885" y="1437"/>
                  </a:cubicBezTo>
                  <a:cubicBezTo>
                    <a:pt x="4939" y="1413"/>
                    <a:pt x="5025" y="1393"/>
                    <a:pt x="5044" y="1432"/>
                  </a:cubicBezTo>
                  <a:cubicBezTo>
                    <a:pt x="5062" y="1472"/>
                    <a:pt x="5074" y="1554"/>
                    <a:pt x="5044" y="1574"/>
                  </a:cubicBezTo>
                  <a:cubicBezTo>
                    <a:pt x="5014" y="1593"/>
                    <a:pt x="4954" y="1621"/>
                    <a:pt x="4969" y="1646"/>
                  </a:cubicBezTo>
                  <a:cubicBezTo>
                    <a:pt x="4984" y="1671"/>
                    <a:pt x="4920" y="1684"/>
                    <a:pt x="4910" y="1656"/>
                  </a:cubicBezTo>
                  <a:cubicBezTo>
                    <a:pt x="4901" y="1628"/>
                    <a:pt x="4901" y="1574"/>
                    <a:pt x="4901" y="1574"/>
                  </a:cubicBezTo>
                  <a:cubicBezTo>
                    <a:pt x="4901" y="1574"/>
                    <a:pt x="4861" y="1549"/>
                    <a:pt x="4831" y="1579"/>
                  </a:cubicBezTo>
                  <a:cubicBezTo>
                    <a:pt x="4801" y="1608"/>
                    <a:pt x="4814" y="1819"/>
                    <a:pt x="4796" y="1861"/>
                  </a:cubicBezTo>
                  <a:cubicBezTo>
                    <a:pt x="4777" y="1904"/>
                    <a:pt x="4769" y="1932"/>
                    <a:pt x="4769" y="1932"/>
                  </a:cubicBezTo>
                  <a:cubicBezTo>
                    <a:pt x="4769" y="1932"/>
                    <a:pt x="4727" y="1978"/>
                    <a:pt x="4784" y="2010"/>
                  </a:cubicBezTo>
                  <a:cubicBezTo>
                    <a:pt x="4832" y="2037"/>
                    <a:pt x="4860" y="1999"/>
                    <a:pt x="4860" y="1999"/>
                  </a:cubicBezTo>
                  <a:cubicBezTo>
                    <a:pt x="4860" y="1999"/>
                    <a:pt x="4949" y="2008"/>
                    <a:pt x="4959" y="1866"/>
                  </a:cubicBezTo>
                  <a:cubicBezTo>
                    <a:pt x="4969" y="1725"/>
                    <a:pt x="4990" y="1797"/>
                    <a:pt x="5029" y="1802"/>
                  </a:cubicBezTo>
                  <a:cubicBezTo>
                    <a:pt x="5067" y="1807"/>
                    <a:pt x="5067" y="1906"/>
                    <a:pt x="5102" y="1886"/>
                  </a:cubicBezTo>
                  <a:cubicBezTo>
                    <a:pt x="5137" y="1866"/>
                    <a:pt x="5199" y="1843"/>
                    <a:pt x="5210" y="1787"/>
                  </a:cubicBezTo>
                  <a:cubicBezTo>
                    <a:pt x="5220" y="1731"/>
                    <a:pt x="5122" y="1708"/>
                    <a:pt x="5147" y="1656"/>
                  </a:cubicBezTo>
                  <a:cubicBezTo>
                    <a:pt x="5172" y="1603"/>
                    <a:pt x="5210" y="1554"/>
                    <a:pt x="5245" y="1574"/>
                  </a:cubicBezTo>
                  <a:cubicBezTo>
                    <a:pt x="5280" y="1593"/>
                    <a:pt x="5270" y="1592"/>
                    <a:pt x="5285" y="1549"/>
                  </a:cubicBezTo>
                  <a:cubicBezTo>
                    <a:pt x="5300" y="1506"/>
                    <a:pt x="5243" y="1487"/>
                    <a:pt x="5348" y="1477"/>
                  </a:cubicBezTo>
                  <a:cubicBezTo>
                    <a:pt x="5453" y="1467"/>
                    <a:pt x="5493" y="1487"/>
                    <a:pt x="5541" y="1482"/>
                  </a:cubicBezTo>
                  <a:cubicBezTo>
                    <a:pt x="5589" y="1477"/>
                    <a:pt x="5675" y="1418"/>
                    <a:pt x="5772" y="1506"/>
                  </a:cubicBezTo>
                  <a:cubicBezTo>
                    <a:pt x="5792" y="1524"/>
                    <a:pt x="5836" y="1419"/>
                    <a:pt x="5797" y="1408"/>
                  </a:cubicBezTo>
                  <a:cubicBezTo>
                    <a:pt x="5714" y="1383"/>
                    <a:pt x="5584" y="1263"/>
                    <a:pt x="5594" y="1233"/>
                  </a:cubicBezTo>
                  <a:cubicBezTo>
                    <a:pt x="5604" y="1204"/>
                    <a:pt x="5660" y="1242"/>
                    <a:pt x="5689" y="1219"/>
                  </a:cubicBezTo>
                  <a:cubicBezTo>
                    <a:pt x="5718" y="1195"/>
                    <a:pt x="5722" y="1130"/>
                    <a:pt x="5722" y="1130"/>
                  </a:cubicBezTo>
                  <a:cubicBezTo>
                    <a:pt x="5722" y="1130"/>
                    <a:pt x="5832" y="1125"/>
                    <a:pt x="5915" y="1159"/>
                  </a:cubicBezTo>
                  <a:cubicBezTo>
                    <a:pt x="5998" y="1194"/>
                    <a:pt x="6254" y="1122"/>
                    <a:pt x="6264" y="1087"/>
                  </a:cubicBezTo>
                  <a:cubicBezTo>
                    <a:pt x="6274" y="1052"/>
                    <a:pt x="6264" y="873"/>
                    <a:pt x="6304" y="829"/>
                  </a:cubicBezTo>
                  <a:cubicBezTo>
                    <a:pt x="6344" y="784"/>
                    <a:pt x="6407" y="750"/>
                    <a:pt x="6407" y="750"/>
                  </a:cubicBezTo>
                  <a:cubicBezTo>
                    <a:pt x="6407" y="750"/>
                    <a:pt x="6472" y="829"/>
                    <a:pt x="6492" y="804"/>
                  </a:cubicBezTo>
                  <a:cubicBezTo>
                    <a:pt x="6512" y="779"/>
                    <a:pt x="6555" y="701"/>
                    <a:pt x="6590" y="730"/>
                  </a:cubicBezTo>
                  <a:cubicBezTo>
                    <a:pt x="6625" y="760"/>
                    <a:pt x="6664" y="819"/>
                    <a:pt x="6688" y="804"/>
                  </a:cubicBezTo>
                  <a:cubicBezTo>
                    <a:pt x="6713" y="789"/>
                    <a:pt x="6797" y="757"/>
                    <a:pt x="6822" y="702"/>
                  </a:cubicBezTo>
                  <a:cubicBezTo>
                    <a:pt x="6846" y="648"/>
                    <a:pt x="6708" y="671"/>
                    <a:pt x="6713" y="623"/>
                  </a:cubicBezTo>
                  <a:cubicBezTo>
                    <a:pt x="6718" y="576"/>
                    <a:pt x="6798" y="520"/>
                    <a:pt x="6783" y="482"/>
                  </a:cubicBezTo>
                  <a:cubicBezTo>
                    <a:pt x="6768" y="444"/>
                    <a:pt x="6793" y="360"/>
                    <a:pt x="6748" y="355"/>
                  </a:cubicBezTo>
                  <a:cubicBezTo>
                    <a:pt x="6703" y="350"/>
                    <a:pt x="6630" y="311"/>
                    <a:pt x="6620" y="355"/>
                  </a:cubicBezTo>
                  <a:cubicBezTo>
                    <a:pt x="6610" y="400"/>
                    <a:pt x="6625" y="469"/>
                    <a:pt x="6590" y="454"/>
                  </a:cubicBezTo>
                  <a:cubicBezTo>
                    <a:pt x="6555" y="439"/>
                    <a:pt x="6520" y="437"/>
                    <a:pt x="6520" y="360"/>
                  </a:cubicBezTo>
                  <a:cubicBezTo>
                    <a:pt x="6520" y="283"/>
                    <a:pt x="6487" y="278"/>
                    <a:pt x="6452" y="298"/>
                  </a:cubicBezTo>
                  <a:cubicBezTo>
                    <a:pt x="6417" y="318"/>
                    <a:pt x="6321" y="211"/>
                    <a:pt x="6374" y="156"/>
                  </a:cubicBezTo>
                  <a:cubicBezTo>
                    <a:pt x="6427" y="102"/>
                    <a:pt x="6698" y="117"/>
                    <a:pt x="6698" y="117"/>
                  </a:cubicBezTo>
                  <a:cubicBezTo>
                    <a:pt x="6698" y="117"/>
                    <a:pt x="6710" y="0"/>
                    <a:pt x="6773" y="15"/>
                  </a:cubicBezTo>
                  <a:cubicBezTo>
                    <a:pt x="6837" y="30"/>
                    <a:pt x="6883" y="8"/>
                    <a:pt x="6901" y="87"/>
                  </a:cubicBezTo>
                  <a:cubicBezTo>
                    <a:pt x="6920" y="166"/>
                    <a:pt x="6920" y="127"/>
                    <a:pt x="6950" y="117"/>
                  </a:cubicBezTo>
                  <a:cubicBezTo>
                    <a:pt x="6980" y="107"/>
                    <a:pt x="6981" y="27"/>
                    <a:pt x="7044" y="45"/>
                  </a:cubicBezTo>
                  <a:cubicBezTo>
                    <a:pt x="7108" y="63"/>
                    <a:pt x="7289" y="243"/>
                    <a:pt x="7334" y="239"/>
                  </a:cubicBezTo>
                  <a:cubicBezTo>
                    <a:pt x="7379" y="234"/>
                    <a:pt x="7394" y="153"/>
                    <a:pt x="7356" y="95"/>
                  </a:cubicBezTo>
                  <a:cubicBezTo>
                    <a:pt x="7318" y="38"/>
                    <a:pt x="7391" y="16"/>
                    <a:pt x="7445" y="16"/>
                  </a:cubicBezTo>
                  <a:cubicBezTo>
                    <a:pt x="7500" y="16"/>
                    <a:pt x="7625" y="12"/>
                    <a:pt x="7620" y="50"/>
                  </a:cubicBezTo>
                  <a:cubicBezTo>
                    <a:pt x="7615" y="87"/>
                    <a:pt x="7655" y="285"/>
                    <a:pt x="7620" y="308"/>
                  </a:cubicBezTo>
                  <a:cubicBezTo>
                    <a:pt x="7585" y="331"/>
                    <a:pt x="7547" y="363"/>
                    <a:pt x="7547" y="467"/>
                  </a:cubicBezTo>
                  <a:cubicBezTo>
                    <a:pt x="7547" y="571"/>
                    <a:pt x="7680" y="546"/>
                    <a:pt x="7685" y="556"/>
                  </a:cubicBezTo>
                  <a:cubicBezTo>
                    <a:pt x="7690" y="566"/>
                    <a:pt x="7688" y="422"/>
                    <a:pt x="7716" y="397"/>
                  </a:cubicBezTo>
                  <a:cubicBezTo>
                    <a:pt x="7746" y="369"/>
                    <a:pt x="7805" y="340"/>
                    <a:pt x="7838" y="380"/>
                  </a:cubicBezTo>
                  <a:cubicBezTo>
                    <a:pt x="7871" y="419"/>
                    <a:pt x="7836" y="526"/>
                    <a:pt x="7881" y="526"/>
                  </a:cubicBezTo>
                  <a:cubicBezTo>
                    <a:pt x="7926" y="526"/>
                    <a:pt x="7948" y="539"/>
                    <a:pt x="7966" y="515"/>
                  </a:cubicBezTo>
                  <a:cubicBezTo>
                    <a:pt x="7985" y="490"/>
                    <a:pt x="7998" y="331"/>
                    <a:pt x="8079" y="329"/>
                  </a:cubicBezTo>
                  <a:cubicBezTo>
                    <a:pt x="8159" y="327"/>
                    <a:pt x="8216" y="372"/>
                    <a:pt x="8223" y="403"/>
                  </a:cubicBezTo>
                  <a:cubicBezTo>
                    <a:pt x="8230" y="435"/>
                    <a:pt x="8258" y="728"/>
                    <a:pt x="8251" y="764"/>
                  </a:cubicBezTo>
                  <a:cubicBezTo>
                    <a:pt x="8244" y="800"/>
                    <a:pt x="8323" y="775"/>
                    <a:pt x="8350" y="807"/>
                  </a:cubicBezTo>
                  <a:cubicBezTo>
                    <a:pt x="8389" y="855"/>
                    <a:pt x="8352" y="904"/>
                    <a:pt x="8343" y="966"/>
                  </a:cubicBezTo>
                  <a:cubicBezTo>
                    <a:pt x="8326" y="1075"/>
                    <a:pt x="8232" y="1201"/>
                    <a:pt x="8246" y="1231"/>
                  </a:cubicBezTo>
                  <a:cubicBezTo>
                    <a:pt x="8260" y="1261"/>
                    <a:pt x="8308" y="1292"/>
                    <a:pt x="8336" y="1270"/>
                  </a:cubicBezTo>
                  <a:cubicBezTo>
                    <a:pt x="8363" y="1247"/>
                    <a:pt x="8413" y="1104"/>
                    <a:pt x="8489" y="1111"/>
                  </a:cubicBezTo>
                  <a:cubicBezTo>
                    <a:pt x="8565" y="1118"/>
                    <a:pt x="8579" y="1254"/>
                    <a:pt x="8577" y="1277"/>
                  </a:cubicBezTo>
                  <a:cubicBezTo>
                    <a:pt x="8574" y="1299"/>
                    <a:pt x="8514" y="1573"/>
                    <a:pt x="8558" y="1644"/>
                  </a:cubicBezTo>
                  <a:cubicBezTo>
                    <a:pt x="8584" y="1685"/>
                    <a:pt x="8829" y="1687"/>
                    <a:pt x="8882" y="1640"/>
                  </a:cubicBezTo>
                  <a:cubicBezTo>
                    <a:pt x="8920" y="1605"/>
                    <a:pt x="8914" y="1538"/>
                    <a:pt x="8942" y="1522"/>
                  </a:cubicBezTo>
                  <a:cubicBezTo>
                    <a:pt x="8969" y="1505"/>
                    <a:pt x="8985" y="1512"/>
                    <a:pt x="9010" y="1496"/>
                  </a:cubicBezTo>
                  <a:cubicBezTo>
                    <a:pt x="9035" y="1481"/>
                    <a:pt x="9045" y="1503"/>
                    <a:pt x="9045" y="1503"/>
                  </a:cubicBezTo>
                  <a:lnTo>
                    <a:pt x="9059" y="1433"/>
                  </a:lnTo>
                  <a:cubicBezTo>
                    <a:pt x="9059" y="1433"/>
                    <a:pt x="8996" y="1401"/>
                    <a:pt x="9017" y="1374"/>
                  </a:cubicBezTo>
                  <a:cubicBezTo>
                    <a:pt x="9038" y="1347"/>
                    <a:pt x="9042" y="1279"/>
                    <a:pt x="9116" y="1290"/>
                  </a:cubicBezTo>
                  <a:cubicBezTo>
                    <a:pt x="9190" y="1302"/>
                    <a:pt x="9185" y="1328"/>
                    <a:pt x="9190" y="1363"/>
                  </a:cubicBezTo>
                  <a:cubicBezTo>
                    <a:pt x="9194" y="1397"/>
                    <a:pt x="9152" y="1404"/>
                    <a:pt x="9152" y="1404"/>
                  </a:cubicBezTo>
                  <a:cubicBezTo>
                    <a:pt x="9152" y="1404"/>
                    <a:pt x="9127" y="1469"/>
                    <a:pt x="9146" y="1483"/>
                  </a:cubicBezTo>
                  <a:cubicBezTo>
                    <a:pt x="9164" y="1496"/>
                    <a:pt x="9272" y="1480"/>
                    <a:pt x="9272" y="1494"/>
                  </a:cubicBezTo>
                  <a:cubicBezTo>
                    <a:pt x="9272" y="1508"/>
                    <a:pt x="9280" y="1652"/>
                    <a:pt x="9251" y="1746"/>
                  </a:cubicBezTo>
                  <a:cubicBezTo>
                    <a:pt x="9234" y="1802"/>
                    <a:pt x="9162" y="1852"/>
                    <a:pt x="9190" y="1882"/>
                  </a:cubicBezTo>
                  <a:cubicBezTo>
                    <a:pt x="9217" y="1912"/>
                    <a:pt x="9312" y="1867"/>
                    <a:pt x="9355" y="2013"/>
                  </a:cubicBezTo>
                  <a:cubicBezTo>
                    <a:pt x="9370" y="2065"/>
                    <a:pt x="9355" y="2152"/>
                    <a:pt x="9355" y="2152"/>
                  </a:cubicBezTo>
                  <a:lnTo>
                    <a:pt x="9272" y="2166"/>
                  </a:lnTo>
                  <a:lnTo>
                    <a:pt x="9272" y="2238"/>
                  </a:lnTo>
                  <a:cubicBezTo>
                    <a:pt x="9272" y="2238"/>
                    <a:pt x="9289" y="2248"/>
                    <a:pt x="9297" y="2258"/>
                  </a:cubicBezTo>
                  <a:cubicBezTo>
                    <a:pt x="9323" y="2291"/>
                    <a:pt x="9281" y="2365"/>
                    <a:pt x="9281" y="2365"/>
                  </a:cubicBezTo>
                  <a:cubicBezTo>
                    <a:pt x="9281" y="2365"/>
                    <a:pt x="9247" y="2422"/>
                    <a:pt x="9267" y="2438"/>
                  </a:cubicBezTo>
                  <a:cubicBezTo>
                    <a:pt x="9288" y="2454"/>
                    <a:pt x="9379" y="2450"/>
                    <a:pt x="9380" y="2496"/>
                  </a:cubicBezTo>
                  <a:cubicBezTo>
                    <a:pt x="9380" y="2549"/>
                    <a:pt x="9417" y="2804"/>
                    <a:pt x="9378" y="2899"/>
                  </a:cubicBezTo>
                  <a:cubicBezTo>
                    <a:pt x="9366" y="2928"/>
                    <a:pt x="9321" y="2922"/>
                    <a:pt x="9312" y="2952"/>
                  </a:cubicBezTo>
                  <a:cubicBezTo>
                    <a:pt x="9303" y="2981"/>
                    <a:pt x="9281" y="3059"/>
                    <a:pt x="9316" y="3066"/>
                  </a:cubicBezTo>
                  <a:cubicBezTo>
                    <a:pt x="9350" y="3072"/>
                    <a:pt x="9373" y="3067"/>
                    <a:pt x="9373" y="3084"/>
                  </a:cubicBezTo>
                  <a:cubicBezTo>
                    <a:pt x="9373" y="3100"/>
                    <a:pt x="9347" y="3193"/>
                    <a:pt x="9372" y="3192"/>
                  </a:cubicBezTo>
                  <a:cubicBezTo>
                    <a:pt x="9423" y="3190"/>
                    <a:pt x="9749" y="3381"/>
                    <a:pt x="9742" y="3415"/>
                  </a:cubicBezTo>
                  <a:cubicBezTo>
                    <a:pt x="9735" y="3449"/>
                    <a:pt x="9623" y="3551"/>
                    <a:pt x="9646" y="3567"/>
                  </a:cubicBezTo>
                  <a:cubicBezTo>
                    <a:pt x="9669" y="3583"/>
                    <a:pt x="9799" y="3694"/>
                    <a:pt x="9767" y="3789"/>
                  </a:cubicBezTo>
                  <a:cubicBezTo>
                    <a:pt x="9735" y="3885"/>
                    <a:pt x="9824" y="3841"/>
                    <a:pt x="9836" y="3885"/>
                  </a:cubicBezTo>
                  <a:cubicBezTo>
                    <a:pt x="9848" y="3929"/>
                    <a:pt x="9792" y="3975"/>
                    <a:pt x="9825" y="4002"/>
                  </a:cubicBezTo>
                  <a:cubicBezTo>
                    <a:pt x="9857" y="4030"/>
                    <a:pt x="10005" y="4016"/>
                    <a:pt x="10084" y="4086"/>
                  </a:cubicBezTo>
                  <a:cubicBezTo>
                    <a:pt x="10128" y="4125"/>
                    <a:pt x="10128" y="4169"/>
                    <a:pt x="10171" y="4209"/>
                  </a:cubicBezTo>
                  <a:cubicBezTo>
                    <a:pt x="10224" y="4257"/>
                    <a:pt x="10308" y="4226"/>
                    <a:pt x="10334" y="4293"/>
                  </a:cubicBezTo>
                  <a:cubicBezTo>
                    <a:pt x="10353" y="4340"/>
                    <a:pt x="10352" y="4413"/>
                    <a:pt x="10320" y="4422"/>
                  </a:cubicBezTo>
                  <a:cubicBezTo>
                    <a:pt x="10288" y="4431"/>
                    <a:pt x="10277" y="4465"/>
                    <a:pt x="10295" y="4481"/>
                  </a:cubicBezTo>
                  <a:cubicBezTo>
                    <a:pt x="10313" y="4497"/>
                    <a:pt x="10392" y="4465"/>
                    <a:pt x="10399" y="4506"/>
                  </a:cubicBezTo>
                  <a:cubicBezTo>
                    <a:pt x="10416" y="4604"/>
                    <a:pt x="10476" y="4679"/>
                    <a:pt x="10455" y="4734"/>
                  </a:cubicBezTo>
                  <a:cubicBezTo>
                    <a:pt x="10434" y="4789"/>
                    <a:pt x="10410" y="4805"/>
                    <a:pt x="10428" y="4830"/>
                  </a:cubicBezTo>
                  <a:cubicBezTo>
                    <a:pt x="10445" y="4854"/>
                    <a:pt x="10511" y="4936"/>
                    <a:pt x="10493" y="5007"/>
                  </a:cubicBezTo>
                  <a:cubicBezTo>
                    <a:pt x="10483" y="5047"/>
                    <a:pt x="10439" y="5056"/>
                    <a:pt x="10438" y="5097"/>
                  </a:cubicBezTo>
                  <a:cubicBezTo>
                    <a:pt x="10437" y="5143"/>
                    <a:pt x="10458" y="5191"/>
                    <a:pt x="10504" y="5194"/>
                  </a:cubicBezTo>
                  <a:cubicBezTo>
                    <a:pt x="10549" y="5198"/>
                    <a:pt x="10545" y="5248"/>
                    <a:pt x="10528" y="5277"/>
                  </a:cubicBezTo>
                  <a:cubicBezTo>
                    <a:pt x="10507" y="5313"/>
                    <a:pt x="10436" y="5329"/>
                    <a:pt x="10408" y="5433"/>
                  </a:cubicBezTo>
                  <a:cubicBezTo>
                    <a:pt x="10379" y="5536"/>
                    <a:pt x="10588" y="5720"/>
                    <a:pt x="10605" y="5741"/>
                  </a:cubicBezTo>
                  <a:cubicBezTo>
                    <a:pt x="10623" y="5762"/>
                    <a:pt x="10665" y="5907"/>
                    <a:pt x="10598" y="5963"/>
                  </a:cubicBezTo>
                  <a:cubicBezTo>
                    <a:pt x="10532" y="6018"/>
                    <a:pt x="10451" y="6036"/>
                    <a:pt x="10441" y="6001"/>
                  </a:cubicBezTo>
                  <a:cubicBezTo>
                    <a:pt x="10430" y="5966"/>
                    <a:pt x="10493" y="5887"/>
                    <a:pt x="10469" y="5862"/>
                  </a:cubicBezTo>
                  <a:cubicBezTo>
                    <a:pt x="10444" y="5838"/>
                    <a:pt x="10382" y="5838"/>
                    <a:pt x="10353" y="5873"/>
                  </a:cubicBezTo>
                  <a:cubicBezTo>
                    <a:pt x="10315" y="5918"/>
                    <a:pt x="10329" y="6039"/>
                    <a:pt x="10297" y="6039"/>
                  </a:cubicBezTo>
                  <a:cubicBezTo>
                    <a:pt x="10266" y="6039"/>
                    <a:pt x="10189" y="6018"/>
                    <a:pt x="10175" y="5984"/>
                  </a:cubicBezTo>
                  <a:cubicBezTo>
                    <a:pt x="10161" y="5949"/>
                    <a:pt x="10122" y="5890"/>
                    <a:pt x="10077" y="5904"/>
                  </a:cubicBezTo>
                  <a:cubicBezTo>
                    <a:pt x="10031" y="5918"/>
                    <a:pt x="9978" y="5873"/>
                    <a:pt x="9954" y="5852"/>
                  </a:cubicBezTo>
                  <a:cubicBezTo>
                    <a:pt x="9929" y="5831"/>
                    <a:pt x="9906" y="5823"/>
                    <a:pt x="9888" y="5841"/>
                  </a:cubicBezTo>
                  <a:cubicBezTo>
                    <a:pt x="9844" y="5884"/>
                    <a:pt x="9842" y="5918"/>
                    <a:pt x="9849" y="5952"/>
                  </a:cubicBezTo>
                  <a:cubicBezTo>
                    <a:pt x="9856" y="5987"/>
                    <a:pt x="9885" y="6062"/>
                    <a:pt x="9923" y="6125"/>
                  </a:cubicBezTo>
                  <a:cubicBezTo>
                    <a:pt x="9974" y="6209"/>
                    <a:pt x="10122" y="6267"/>
                    <a:pt x="10090" y="6312"/>
                  </a:cubicBezTo>
                  <a:cubicBezTo>
                    <a:pt x="10059" y="6357"/>
                    <a:pt x="9926" y="6305"/>
                    <a:pt x="9940" y="6354"/>
                  </a:cubicBezTo>
                  <a:cubicBezTo>
                    <a:pt x="9954" y="6402"/>
                    <a:pt x="10031" y="6382"/>
                    <a:pt x="10061" y="6428"/>
                  </a:cubicBezTo>
                  <a:cubicBezTo>
                    <a:pt x="10105" y="6494"/>
                    <a:pt x="10075" y="6627"/>
                    <a:pt x="10047" y="6630"/>
                  </a:cubicBezTo>
                  <a:cubicBezTo>
                    <a:pt x="10019" y="6634"/>
                    <a:pt x="9989" y="6622"/>
                    <a:pt x="9984" y="6647"/>
                  </a:cubicBezTo>
                  <a:cubicBezTo>
                    <a:pt x="9971" y="6710"/>
                    <a:pt x="10003" y="6828"/>
                    <a:pt x="9985" y="6849"/>
                  </a:cubicBezTo>
                  <a:cubicBezTo>
                    <a:pt x="9968" y="6870"/>
                    <a:pt x="9848" y="6859"/>
                    <a:pt x="9824" y="6895"/>
                  </a:cubicBezTo>
                  <a:cubicBezTo>
                    <a:pt x="9807" y="6922"/>
                    <a:pt x="9820" y="6947"/>
                    <a:pt x="9803" y="6973"/>
                  </a:cubicBezTo>
                  <a:cubicBezTo>
                    <a:pt x="9767" y="7033"/>
                    <a:pt x="9695" y="6999"/>
                    <a:pt x="9636" y="7036"/>
                  </a:cubicBezTo>
                  <a:cubicBezTo>
                    <a:pt x="9619" y="7046"/>
                    <a:pt x="9605" y="7061"/>
                    <a:pt x="9592" y="7077"/>
                  </a:cubicBezTo>
                  <a:lnTo>
                    <a:pt x="9399" y="7077"/>
                  </a:lnTo>
                  <a:cubicBezTo>
                    <a:pt x="9381" y="7056"/>
                    <a:pt x="9364" y="7042"/>
                    <a:pt x="9348" y="7046"/>
                  </a:cubicBezTo>
                  <a:cubicBezTo>
                    <a:pt x="9332" y="7050"/>
                    <a:pt x="9320" y="7063"/>
                    <a:pt x="9309" y="7077"/>
                  </a:cubicBezTo>
                  <a:close/>
                </a:path>
              </a:pathLst>
            </a:custGeom>
            <a:solidFill>
              <a:srgbClr val="EFF0F1"/>
            </a:solidFill>
            <a:ln w="6350" cap="flat">
              <a:solidFill>
                <a:srgbClr val="BEC3C6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2" name="Flüsse"/>
            <p:cNvSpPr>
              <a:spLocks noEditPoints="1"/>
            </p:cNvSpPr>
            <p:nvPr userDrawn="1"/>
          </p:nvSpPr>
          <p:spPr bwMode="auto">
            <a:xfrm>
              <a:off x="8367713" y="2228850"/>
              <a:ext cx="2725738" cy="3733800"/>
            </a:xfrm>
            <a:custGeom>
              <a:avLst/>
              <a:gdLst>
                <a:gd name="T0" fmla="*/ 5242 w 7543"/>
                <a:gd name="T1" fmla="*/ 8356 h 10323"/>
                <a:gd name="T2" fmla="*/ 5087 w 7543"/>
                <a:gd name="T3" fmla="*/ 7069 h 10323"/>
                <a:gd name="T4" fmla="*/ 5163 w 7543"/>
                <a:gd name="T5" fmla="*/ 7059 h 10323"/>
                <a:gd name="T6" fmla="*/ 5288 w 7543"/>
                <a:gd name="T7" fmla="*/ 7032 h 10323"/>
                <a:gd name="T8" fmla="*/ 5461 w 7543"/>
                <a:gd name="T9" fmla="*/ 7078 h 10323"/>
                <a:gd name="T10" fmla="*/ 5430 w 7543"/>
                <a:gd name="T11" fmla="*/ 7142 h 10323"/>
                <a:gd name="T12" fmla="*/ 5579 w 7543"/>
                <a:gd name="T13" fmla="*/ 7132 h 10323"/>
                <a:gd name="T14" fmla="*/ 6084 w 7543"/>
                <a:gd name="T15" fmla="*/ 1393 h 10323"/>
                <a:gd name="T16" fmla="*/ 6142 w 7543"/>
                <a:gd name="T17" fmla="*/ 1435 h 10323"/>
                <a:gd name="T18" fmla="*/ 6326 w 7543"/>
                <a:gd name="T19" fmla="*/ 1471 h 10323"/>
                <a:gd name="T20" fmla="*/ 6250 w 7543"/>
                <a:gd name="T21" fmla="*/ 1554 h 10323"/>
                <a:gd name="T22" fmla="*/ 6309 w 7543"/>
                <a:gd name="T23" fmla="*/ 1471 h 10323"/>
                <a:gd name="T24" fmla="*/ 6272 w 7543"/>
                <a:gd name="T25" fmla="*/ 1594 h 10323"/>
                <a:gd name="T26" fmla="*/ 6391 w 7543"/>
                <a:gd name="T27" fmla="*/ 1498 h 10323"/>
                <a:gd name="T28" fmla="*/ 6437 w 7543"/>
                <a:gd name="T29" fmla="*/ 1520 h 10323"/>
                <a:gd name="T30" fmla="*/ 6519 w 7543"/>
                <a:gd name="T31" fmla="*/ 1539 h 10323"/>
                <a:gd name="T32" fmla="*/ 6188 w 7543"/>
                <a:gd name="T33" fmla="*/ 2960 h 10323"/>
                <a:gd name="T34" fmla="*/ 6383 w 7543"/>
                <a:gd name="T35" fmla="*/ 3056 h 10323"/>
                <a:gd name="T36" fmla="*/ 6323 w 7543"/>
                <a:gd name="T37" fmla="*/ 2982 h 10323"/>
                <a:gd name="T38" fmla="*/ 6433 w 7543"/>
                <a:gd name="T39" fmla="*/ 2891 h 10323"/>
                <a:gd name="T40" fmla="*/ 6600 w 7543"/>
                <a:gd name="T41" fmla="*/ 3063 h 10323"/>
                <a:gd name="T42" fmla="*/ 6557 w 7543"/>
                <a:gd name="T43" fmla="*/ 2992 h 10323"/>
                <a:gd name="T44" fmla="*/ 2072 w 7543"/>
                <a:gd name="T45" fmla="*/ 5966 h 10323"/>
                <a:gd name="T46" fmla="*/ 2224 w 7543"/>
                <a:gd name="T47" fmla="*/ 5926 h 10323"/>
                <a:gd name="T48" fmla="*/ 2409 w 7543"/>
                <a:gd name="T49" fmla="*/ 5966 h 10323"/>
                <a:gd name="T50" fmla="*/ 2359 w 7543"/>
                <a:gd name="T51" fmla="*/ 5922 h 10323"/>
                <a:gd name="T52" fmla="*/ 2617 w 7543"/>
                <a:gd name="T53" fmla="*/ 5961 h 10323"/>
                <a:gd name="T54" fmla="*/ 2643 w 7543"/>
                <a:gd name="T55" fmla="*/ 5966 h 10323"/>
                <a:gd name="T56" fmla="*/ 2687 w 7543"/>
                <a:gd name="T57" fmla="*/ 5846 h 10323"/>
                <a:gd name="T58" fmla="*/ 2175 w 7543"/>
                <a:gd name="T59" fmla="*/ 536 h 10323"/>
                <a:gd name="T60" fmla="*/ 3122 w 7543"/>
                <a:gd name="T61" fmla="*/ 505 h 10323"/>
                <a:gd name="T62" fmla="*/ 4027 w 7543"/>
                <a:gd name="T63" fmla="*/ 1196 h 10323"/>
                <a:gd name="T64" fmla="*/ 5750 w 7543"/>
                <a:gd name="T65" fmla="*/ 1175 h 10323"/>
                <a:gd name="T66" fmla="*/ 7357 w 7543"/>
                <a:gd name="T67" fmla="*/ 3330 h 10323"/>
                <a:gd name="T68" fmla="*/ 6571 w 7543"/>
                <a:gd name="T69" fmla="*/ 1920 h 10323"/>
                <a:gd name="T70" fmla="*/ 4631 w 7543"/>
                <a:gd name="T71" fmla="*/ 1084 h 10323"/>
                <a:gd name="T72" fmla="*/ 4782 w 7543"/>
                <a:gd name="T73" fmla="*/ 1105 h 10323"/>
                <a:gd name="T74" fmla="*/ 5901 w 7543"/>
                <a:gd name="T75" fmla="*/ 2894 h 10323"/>
                <a:gd name="T76" fmla="*/ 3846 w 7543"/>
                <a:gd name="T77" fmla="*/ 1316 h 10323"/>
                <a:gd name="T78" fmla="*/ 3427 w 7543"/>
                <a:gd name="T79" fmla="*/ 2655 h 10323"/>
                <a:gd name="T80" fmla="*/ 3815 w 7543"/>
                <a:gd name="T81" fmla="*/ 3434 h 10323"/>
                <a:gd name="T82" fmla="*/ 3885 w 7543"/>
                <a:gd name="T83" fmla="*/ 4797 h 10323"/>
                <a:gd name="T84" fmla="*/ 2416 w 7543"/>
                <a:gd name="T85" fmla="*/ 5630 h 10323"/>
                <a:gd name="T86" fmla="*/ 1550 w 7543"/>
                <a:gd name="T87" fmla="*/ 6700 h 10323"/>
                <a:gd name="T88" fmla="*/ 1590 w 7543"/>
                <a:gd name="T89" fmla="*/ 7032 h 10323"/>
                <a:gd name="T90" fmla="*/ 1892 w 7543"/>
                <a:gd name="T91" fmla="*/ 5656 h 10323"/>
                <a:gd name="T92" fmla="*/ 3590 w 7543"/>
                <a:gd name="T93" fmla="*/ 5099 h 10323"/>
                <a:gd name="T94" fmla="*/ 3753 w 7543"/>
                <a:gd name="T95" fmla="*/ 3794 h 10323"/>
                <a:gd name="T96" fmla="*/ 3653 w 7543"/>
                <a:gd name="T97" fmla="*/ 2770 h 10323"/>
                <a:gd name="T98" fmla="*/ 3524 w 7543"/>
                <a:gd name="T99" fmla="*/ 2056 h 10323"/>
                <a:gd name="T100" fmla="*/ 3167 w 7543"/>
                <a:gd name="T101" fmla="*/ 768 h 10323"/>
                <a:gd name="T102" fmla="*/ 2554 w 7543"/>
                <a:gd name="T103" fmla="*/ 434 h 10323"/>
                <a:gd name="T104" fmla="*/ 6054 w 7543"/>
                <a:gd name="T105" fmla="*/ 6438 h 10323"/>
                <a:gd name="T106" fmla="*/ 4262 w 7543"/>
                <a:gd name="T107" fmla="*/ 7736 h 10323"/>
                <a:gd name="T108" fmla="*/ 2268 w 7543"/>
                <a:gd name="T109" fmla="*/ 8149 h 10323"/>
                <a:gd name="T110" fmla="*/ 76 w 7543"/>
                <a:gd name="T111" fmla="*/ 7642 h 10323"/>
                <a:gd name="T112" fmla="*/ 815 w 7543"/>
                <a:gd name="T113" fmla="*/ 7432 h 10323"/>
                <a:gd name="T114" fmla="*/ 1981 w 7543"/>
                <a:gd name="T115" fmla="*/ 8414 h 10323"/>
                <a:gd name="T116" fmla="*/ 3807 w 7543"/>
                <a:gd name="T117" fmla="*/ 7712 h 10323"/>
                <a:gd name="T118" fmla="*/ 5462 w 7543"/>
                <a:gd name="T119" fmla="*/ 6663 h 10323"/>
                <a:gd name="T120" fmla="*/ 6673 w 7543"/>
                <a:gd name="T121" fmla="*/ 9571 h 10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43" h="10323">
                  <a:moveTo>
                    <a:pt x="5242" y="8356"/>
                  </a:moveTo>
                  <a:cubicBezTo>
                    <a:pt x="5242" y="8356"/>
                    <a:pt x="5391" y="8397"/>
                    <a:pt x="5391" y="8481"/>
                  </a:cubicBezTo>
                  <a:cubicBezTo>
                    <a:pt x="5391" y="8557"/>
                    <a:pt x="5291" y="8598"/>
                    <a:pt x="5272" y="8605"/>
                  </a:cubicBezTo>
                  <a:lnTo>
                    <a:pt x="5170" y="8769"/>
                  </a:lnTo>
                  <a:cubicBezTo>
                    <a:pt x="5141" y="9002"/>
                    <a:pt x="5123" y="9136"/>
                    <a:pt x="5071" y="9358"/>
                  </a:cubicBezTo>
                  <a:lnTo>
                    <a:pt x="5065" y="9359"/>
                  </a:lnTo>
                  <a:cubicBezTo>
                    <a:pt x="5065" y="9359"/>
                    <a:pt x="4973" y="9371"/>
                    <a:pt x="4949" y="9419"/>
                  </a:cubicBezTo>
                  <a:cubicBezTo>
                    <a:pt x="4924" y="9469"/>
                    <a:pt x="4911" y="9623"/>
                    <a:pt x="4911" y="9623"/>
                  </a:cubicBezTo>
                  <a:lnTo>
                    <a:pt x="4872" y="9844"/>
                  </a:lnTo>
                  <a:lnTo>
                    <a:pt x="4871" y="9848"/>
                  </a:lnTo>
                  <a:lnTo>
                    <a:pt x="4754" y="9991"/>
                  </a:lnTo>
                  <a:lnTo>
                    <a:pt x="4740" y="9980"/>
                  </a:lnTo>
                  <a:lnTo>
                    <a:pt x="4856" y="9839"/>
                  </a:lnTo>
                  <a:lnTo>
                    <a:pt x="4894" y="9621"/>
                  </a:lnTo>
                  <a:cubicBezTo>
                    <a:pt x="4895" y="9610"/>
                    <a:pt x="4908" y="9462"/>
                    <a:pt x="4934" y="9411"/>
                  </a:cubicBezTo>
                  <a:cubicBezTo>
                    <a:pt x="4958" y="9363"/>
                    <a:pt x="5035" y="9346"/>
                    <a:pt x="5057" y="9342"/>
                  </a:cubicBezTo>
                  <a:lnTo>
                    <a:pt x="5107" y="9128"/>
                  </a:lnTo>
                  <a:lnTo>
                    <a:pt x="5153" y="8765"/>
                  </a:lnTo>
                  <a:lnTo>
                    <a:pt x="5155" y="8762"/>
                  </a:lnTo>
                  <a:lnTo>
                    <a:pt x="5260" y="8591"/>
                  </a:lnTo>
                  <a:lnTo>
                    <a:pt x="5263" y="8590"/>
                  </a:lnTo>
                  <a:cubicBezTo>
                    <a:pt x="5263" y="8589"/>
                    <a:pt x="5374" y="8553"/>
                    <a:pt x="5374" y="8481"/>
                  </a:cubicBezTo>
                  <a:cubicBezTo>
                    <a:pt x="5374" y="8410"/>
                    <a:pt x="5238" y="8373"/>
                    <a:pt x="5238" y="8373"/>
                  </a:cubicBezTo>
                  <a:lnTo>
                    <a:pt x="5242" y="8356"/>
                  </a:lnTo>
                  <a:close/>
                  <a:moveTo>
                    <a:pt x="5105" y="7069"/>
                  </a:moveTo>
                  <a:cubicBezTo>
                    <a:pt x="5105" y="7080"/>
                    <a:pt x="5103" y="7091"/>
                    <a:pt x="5099" y="7102"/>
                  </a:cubicBezTo>
                  <a:cubicBezTo>
                    <a:pt x="5096" y="7112"/>
                    <a:pt x="5091" y="7121"/>
                    <a:pt x="5085" y="7128"/>
                  </a:cubicBezTo>
                  <a:cubicBezTo>
                    <a:pt x="5079" y="7136"/>
                    <a:pt x="5071" y="7142"/>
                    <a:pt x="5063" y="7146"/>
                  </a:cubicBezTo>
                  <a:cubicBezTo>
                    <a:pt x="5054" y="7150"/>
                    <a:pt x="5045" y="7152"/>
                    <a:pt x="5035" y="7152"/>
                  </a:cubicBezTo>
                  <a:lnTo>
                    <a:pt x="4997" y="7152"/>
                  </a:lnTo>
                  <a:lnTo>
                    <a:pt x="4997" y="6992"/>
                  </a:lnTo>
                  <a:lnTo>
                    <a:pt x="5032" y="6992"/>
                  </a:lnTo>
                  <a:cubicBezTo>
                    <a:pt x="5042" y="6992"/>
                    <a:pt x="5052" y="6994"/>
                    <a:pt x="5061" y="6997"/>
                  </a:cubicBezTo>
                  <a:cubicBezTo>
                    <a:pt x="5070" y="7001"/>
                    <a:pt x="5077" y="7006"/>
                    <a:pt x="5084" y="7013"/>
                  </a:cubicBezTo>
                  <a:cubicBezTo>
                    <a:pt x="5090" y="7019"/>
                    <a:pt x="5096" y="7027"/>
                    <a:pt x="5099" y="7037"/>
                  </a:cubicBezTo>
                  <a:cubicBezTo>
                    <a:pt x="5103" y="7046"/>
                    <a:pt x="5105" y="7057"/>
                    <a:pt x="5105" y="7069"/>
                  </a:cubicBezTo>
                  <a:close/>
                  <a:moveTo>
                    <a:pt x="5087" y="7069"/>
                  </a:moveTo>
                  <a:cubicBezTo>
                    <a:pt x="5087" y="7059"/>
                    <a:pt x="5085" y="7050"/>
                    <a:pt x="5082" y="7043"/>
                  </a:cubicBezTo>
                  <a:cubicBezTo>
                    <a:pt x="5079" y="7035"/>
                    <a:pt x="5076" y="7028"/>
                    <a:pt x="5071" y="7023"/>
                  </a:cubicBezTo>
                  <a:cubicBezTo>
                    <a:pt x="5066" y="7018"/>
                    <a:pt x="5061" y="7014"/>
                    <a:pt x="5054" y="7011"/>
                  </a:cubicBezTo>
                  <a:cubicBezTo>
                    <a:pt x="5048" y="7008"/>
                    <a:pt x="5041" y="7006"/>
                    <a:pt x="5034" y="7006"/>
                  </a:cubicBezTo>
                  <a:lnTo>
                    <a:pt x="5015" y="7006"/>
                  </a:lnTo>
                  <a:lnTo>
                    <a:pt x="5015" y="7138"/>
                  </a:lnTo>
                  <a:lnTo>
                    <a:pt x="5035" y="7138"/>
                  </a:lnTo>
                  <a:cubicBezTo>
                    <a:pt x="5042" y="7138"/>
                    <a:pt x="5049" y="7136"/>
                    <a:pt x="5055" y="7133"/>
                  </a:cubicBezTo>
                  <a:cubicBezTo>
                    <a:pt x="5062" y="7129"/>
                    <a:pt x="5067" y="7124"/>
                    <a:pt x="5072" y="7118"/>
                  </a:cubicBezTo>
                  <a:cubicBezTo>
                    <a:pt x="5076" y="7112"/>
                    <a:pt x="5080" y="7104"/>
                    <a:pt x="5083" y="7096"/>
                  </a:cubicBezTo>
                  <a:cubicBezTo>
                    <a:pt x="5085" y="7088"/>
                    <a:pt x="5087" y="7079"/>
                    <a:pt x="5087" y="7069"/>
                  </a:cubicBezTo>
                  <a:close/>
                  <a:moveTo>
                    <a:pt x="5234" y="7089"/>
                  </a:moveTo>
                  <a:cubicBezTo>
                    <a:pt x="5234" y="7096"/>
                    <a:pt x="5233" y="7103"/>
                    <a:pt x="5231" y="7110"/>
                  </a:cubicBezTo>
                  <a:cubicBezTo>
                    <a:pt x="5230" y="7118"/>
                    <a:pt x="5227" y="7125"/>
                    <a:pt x="5223" y="7132"/>
                  </a:cubicBezTo>
                  <a:cubicBezTo>
                    <a:pt x="5220" y="7139"/>
                    <a:pt x="5215" y="7144"/>
                    <a:pt x="5209" y="7149"/>
                  </a:cubicBezTo>
                  <a:cubicBezTo>
                    <a:pt x="5203" y="7153"/>
                    <a:pt x="5195" y="7155"/>
                    <a:pt x="5186" y="7155"/>
                  </a:cubicBezTo>
                  <a:cubicBezTo>
                    <a:pt x="5177" y="7155"/>
                    <a:pt x="5170" y="7153"/>
                    <a:pt x="5163" y="7149"/>
                  </a:cubicBezTo>
                  <a:cubicBezTo>
                    <a:pt x="5157" y="7144"/>
                    <a:pt x="5152" y="7139"/>
                    <a:pt x="5149" y="7132"/>
                  </a:cubicBezTo>
                  <a:cubicBezTo>
                    <a:pt x="5145" y="7126"/>
                    <a:pt x="5143" y="7118"/>
                    <a:pt x="5141" y="7111"/>
                  </a:cubicBezTo>
                  <a:cubicBezTo>
                    <a:pt x="5140" y="7103"/>
                    <a:pt x="5139" y="7096"/>
                    <a:pt x="5139" y="7089"/>
                  </a:cubicBezTo>
                  <a:cubicBezTo>
                    <a:pt x="5139" y="7084"/>
                    <a:pt x="5140" y="7077"/>
                    <a:pt x="5141" y="7070"/>
                  </a:cubicBezTo>
                  <a:cubicBezTo>
                    <a:pt x="5143" y="7064"/>
                    <a:pt x="5146" y="7057"/>
                    <a:pt x="5150" y="7051"/>
                  </a:cubicBezTo>
                  <a:cubicBezTo>
                    <a:pt x="5154" y="7045"/>
                    <a:pt x="5159" y="7040"/>
                    <a:pt x="5165" y="7035"/>
                  </a:cubicBezTo>
                  <a:cubicBezTo>
                    <a:pt x="5171" y="7031"/>
                    <a:pt x="5178" y="7029"/>
                    <a:pt x="5186" y="7029"/>
                  </a:cubicBezTo>
                  <a:cubicBezTo>
                    <a:pt x="5195" y="7029"/>
                    <a:pt x="5203" y="7031"/>
                    <a:pt x="5209" y="7035"/>
                  </a:cubicBezTo>
                  <a:cubicBezTo>
                    <a:pt x="5215" y="7039"/>
                    <a:pt x="5220" y="7044"/>
                    <a:pt x="5224" y="7051"/>
                  </a:cubicBezTo>
                  <a:cubicBezTo>
                    <a:pt x="5227" y="7057"/>
                    <a:pt x="5230" y="7063"/>
                    <a:pt x="5232" y="7070"/>
                  </a:cubicBezTo>
                  <a:cubicBezTo>
                    <a:pt x="5233" y="7077"/>
                    <a:pt x="5234" y="7083"/>
                    <a:pt x="5234" y="7089"/>
                  </a:cubicBezTo>
                  <a:close/>
                  <a:moveTo>
                    <a:pt x="5217" y="7089"/>
                  </a:moveTo>
                  <a:cubicBezTo>
                    <a:pt x="5217" y="7085"/>
                    <a:pt x="5216" y="7080"/>
                    <a:pt x="5215" y="7075"/>
                  </a:cubicBezTo>
                  <a:cubicBezTo>
                    <a:pt x="5214" y="7070"/>
                    <a:pt x="5213" y="7065"/>
                    <a:pt x="5210" y="7060"/>
                  </a:cubicBezTo>
                  <a:cubicBezTo>
                    <a:pt x="5208" y="7055"/>
                    <a:pt x="5205" y="7051"/>
                    <a:pt x="5201" y="7048"/>
                  </a:cubicBezTo>
                  <a:cubicBezTo>
                    <a:pt x="5197" y="7044"/>
                    <a:pt x="5192" y="7043"/>
                    <a:pt x="5186" y="7043"/>
                  </a:cubicBezTo>
                  <a:cubicBezTo>
                    <a:pt x="5181" y="7043"/>
                    <a:pt x="5176" y="7044"/>
                    <a:pt x="5172" y="7047"/>
                  </a:cubicBezTo>
                  <a:cubicBezTo>
                    <a:pt x="5168" y="7051"/>
                    <a:pt x="5165" y="7055"/>
                    <a:pt x="5163" y="7059"/>
                  </a:cubicBezTo>
                  <a:cubicBezTo>
                    <a:pt x="5160" y="7064"/>
                    <a:pt x="5159" y="7069"/>
                    <a:pt x="5158" y="7074"/>
                  </a:cubicBezTo>
                  <a:cubicBezTo>
                    <a:pt x="5157" y="7080"/>
                    <a:pt x="5156" y="7085"/>
                    <a:pt x="5156" y="7089"/>
                  </a:cubicBezTo>
                  <a:cubicBezTo>
                    <a:pt x="5156" y="7094"/>
                    <a:pt x="5157" y="7099"/>
                    <a:pt x="5157" y="7105"/>
                  </a:cubicBezTo>
                  <a:cubicBezTo>
                    <a:pt x="5158" y="7111"/>
                    <a:pt x="5160" y="7117"/>
                    <a:pt x="5162" y="7123"/>
                  </a:cubicBezTo>
                  <a:cubicBezTo>
                    <a:pt x="5164" y="7128"/>
                    <a:pt x="5167" y="7132"/>
                    <a:pt x="5171" y="7136"/>
                  </a:cubicBezTo>
                  <a:cubicBezTo>
                    <a:pt x="5175" y="7140"/>
                    <a:pt x="5180" y="7142"/>
                    <a:pt x="5186" y="7142"/>
                  </a:cubicBezTo>
                  <a:cubicBezTo>
                    <a:pt x="5192" y="7142"/>
                    <a:pt x="5197" y="7140"/>
                    <a:pt x="5201" y="7136"/>
                  </a:cubicBezTo>
                  <a:cubicBezTo>
                    <a:pt x="5205" y="7132"/>
                    <a:pt x="5208" y="7128"/>
                    <a:pt x="5211" y="7123"/>
                  </a:cubicBezTo>
                  <a:cubicBezTo>
                    <a:pt x="5213" y="7117"/>
                    <a:pt x="5214" y="7111"/>
                    <a:pt x="5215" y="7105"/>
                  </a:cubicBezTo>
                  <a:cubicBezTo>
                    <a:pt x="5216" y="7099"/>
                    <a:pt x="5217" y="7094"/>
                    <a:pt x="5217" y="7089"/>
                  </a:cubicBezTo>
                  <a:close/>
                  <a:moveTo>
                    <a:pt x="5341" y="7152"/>
                  </a:moveTo>
                  <a:lnTo>
                    <a:pt x="5341" y="7071"/>
                  </a:lnTo>
                  <a:cubicBezTo>
                    <a:pt x="5341" y="7068"/>
                    <a:pt x="5340" y="7065"/>
                    <a:pt x="5339" y="7062"/>
                  </a:cubicBezTo>
                  <a:cubicBezTo>
                    <a:pt x="5338" y="7058"/>
                    <a:pt x="5337" y="7055"/>
                    <a:pt x="5335" y="7052"/>
                  </a:cubicBezTo>
                  <a:cubicBezTo>
                    <a:pt x="5333" y="7049"/>
                    <a:pt x="5330" y="7047"/>
                    <a:pt x="5327" y="7045"/>
                  </a:cubicBezTo>
                  <a:cubicBezTo>
                    <a:pt x="5325" y="7044"/>
                    <a:pt x="5321" y="7043"/>
                    <a:pt x="5317" y="7043"/>
                  </a:cubicBezTo>
                  <a:cubicBezTo>
                    <a:pt x="5314" y="7043"/>
                    <a:pt x="5310" y="7044"/>
                    <a:pt x="5307" y="7045"/>
                  </a:cubicBezTo>
                  <a:cubicBezTo>
                    <a:pt x="5303" y="7047"/>
                    <a:pt x="5300" y="7049"/>
                    <a:pt x="5297" y="7052"/>
                  </a:cubicBezTo>
                  <a:cubicBezTo>
                    <a:pt x="5295" y="7054"/>
                    <a:pt x="5293" y="7057"/>
                    <a:pt x="5291" y="7059"/>
                  </a:cubicBezTo>
                  <a:cubicBezTo>
                    <a:pt x="5289" y="7062"/>
                    <a:pt x="5288" y="7064"/>
                    <a:pt x="5288" y="7065"/>
                  </a:cubicBezTo>
                  <a:lnTo>
                    <a:pt x="5288" y="7152"/>
                  </a:lnTo>
                  <a:lnTo>
                    <a:pt x="5272" y="7152"/>
                  </a:lnTo>
                  <a:lnTo>
                    <a:pt x="5272" y="7032"/>
                  </a:lnTo>
                  <a:lnTo>
                    <a:pt x="5288" y="7032"/>
                  </a:lnTo>
                  <a:lnTo>
                    <a:pt x="5288" y="7049"/>
                  </a:lnTo>
                  <a:cubicBezTo>
                    <a:pt x="5288" y="7048"/>
                    <a:pt x="5289" y="7046"/>
                    <a:pt x="5291" y="7044"/>
                  </a:cubicBezTo>
                  <a:cubicBezTo>
                    <a:pt x="5292" y="7042"/>
                    <a:pt x="5295" y="7040"/>
                    <a:pt x="5298" y="7038"/>
                  </a:cubicBezTo>
                  <a:cubicBezTo>
                    <a:pt x="5301" y="7035"/>
                    <a:pt x="5304" y="7033"/>
                    <a:pt x="5307" y="7032"/>
                  </a:cubicBezTo>
                  <a:cubicBezTo>
                    <a:pt x="5311" y="7030"/>
                    <a:pt x="5315" y="7029"/>
                    <a:pt x="5319" y="7029"/>
                  </a:cubicBezTo>
                  <a:cubicBezTo>
                    <a:pt x="5326" y="7029"/>
                    <a:pt x="5331" y="7030"/>
                    <a:pt x="5336" y="7032"/>
                  </a:cubicBezTo>
                  <a:cubicBezTo>
                    <a:pt x="5341" y="7035"/>
                    <a:pt x="5345" y="7038"/>
                    <a:pt x="5348" y="7042"/>
                  </a:cubicBezTo>
                  <a:cubicBezTo>
                    <a:pt x="5351" y="7046"/>
                    <a:pt x="5353" y="7050"/>
                    <a:pt x="5355" y="7055"/>
                  </a:cubicBezTo>
                  <a:cubicBezTo>
                    <a:pt x="5357" y="7060"/>
                    <a:pt x="5357" y="7065"/>
                    <a:pt x="5357" y="7070"/>
                  </a:cubicBezTo>
                  <a:lnTo>
                    <a:pt x="5357" y="7152"/>
                  </a:lnTo>
                  <a:lnTo>
                    <a:pt x="5341" y="7152"/>
                  </a:lnTo>
                  <a:close/>
                  <a:moveTo>
                    <a:pt x="5462" y="7152"/>
                  </a:moveTo>
                  <a:lnTo>
                    <a:pt x="5462" y="7135"/>
                  </a:lnTo>
                  <a:cubicBezTo>
                    <a:pt x="5461" y="7136"/>
                    <a:pt x="5460" y="7138"/>
                    <a:pt x="5458" y="7140"/>
                  </a:cubicBezTo>
                  <a:cubicBezTo>
                    <a:pt x="5457" y="7142"/>
                    <a:pt x="5454" y="7145"/>
                    <a:pt x="5451" y="7147"/>
                  </a:cubicBezTo>
                  <a:cubicBezTo>
                    <a:pt x="5448" y="7149"/>
                    <a:pt x="5445" y="7151"/>
                    <a:pt x="5441" y="7153"/>
                  </a:cubicBezTo>
                  <a:cubicBezTo>
                    <a:pt x="5437" y="7154"/>
                    <a:pt x="5432" y="7155"/>
                    <a:pt x="5428" y="7155"/>
                  </a:cubicBezTo>
                  <a:cubicBezTo>
                    <a:pt x="5418" y="7155"/>
                    <a:pt x="5409" y="7152"/>
                    <a:pt x="5402" y="7146"/>
                  </a:cubicBezTo>
                  <a:cubicBezTo>
                    <a:pt x="5395" y="7140"/>
                    <a:pt x="5392" y="7132"/>
                    <a:pt x="5392" y="7121"/>
                  </a:cubicBezTo>
                  <a:cubicBezTo>
                    <a:pt x="5392" y="7116"/>
                    <a:pt x="5393" y="7112"/>
                    <a:pt x="5396" y="7107"/>
                  </a:cubicBezTo>
                  <a:cubicBezTo>
                    <a:pt x="5399" y="7103"/>
                    <a:pt x="5403" y="7099"/>
                    <a:pt x="5408" y="7096"/>
                  </a:cubicBezTo>
                  <a:cubicBezTo>
                    <a:pt x="5412" y="7093"/>
                    <a:pt x="5417" y="7090"/>
                    <a:pt x="5422" y="7088"/>
                  </a:cubicBezTo>
                  <a:cubicBezTo>
                    <a:pt x="5428" y="7086"/>
                    <a:pt x="5433" y="7084"/>
                    <a:pt x="5437" y="7083"/>
                  </a:cubicBezTo>
                  <a:lnTo>
                    <a:pt x="5461" y="7078"/>
                  </a:lnTo>
                  <a:lnTo>
                    <a:pt x="5461" y="7070"/>
                  </a:lnTo>
                  <a:cubicBezTo>
                    <a:pt x="5461" y="7062"/>
                    <a:pt x="5459" y="7055"/>
                    <a:pt x="5455" y="7050"/>
                  </a:cubicBezTo>
                  <a:cubicBezTo>
                    <a:pt x="5450" y="7045"/>
                    <a:pt x="5444" y="7042"/>
                    <a:pt x="5435" y="7042"/>
                  </a:cubicBezTo>
                  <a:cubicBezTo>
                    <a:pt x="5433" y="7042"/>
                    <a:pt x="5430" y="7042"/>
                    <a:pt x="5427" y="7043"/>
                  </a:cubicBezTo>
                  <a:cubicBezTo>
                    <a:pt x="5423" y="7044"/>
                    <a:pt x="5420" y="7045"/>
                    <a:pt x="5418" y="7047"/>
                  </a:cubicBezTo>
                  <a:cubicBezTo>
                    <a:pt x="5415" y="7048"/>
                    <a:pt x="5412" y="7049"/>
                    <a:pt x="5410" y="7050"/>
                  </a:cubicBezTo>
                  <a:cubicBezTo>
                    <a:pt x="5407" y="7051"/>
                    <a:pt x="5406" y="7052"/>
                    <a:pt x="5405" y="7053"/>
                  </a:cubicBezTo>
                  <a:lnTo>
                    <a:pt x="5400" y="7040"/>
                  </a:lnTo>
                  <a:cubicBezTo>
                    <a:pt x="5401" y="7039"/>
                    <a:pt x="5402" y="7038"/>
                    <a:pt x="5405" y="7037"/>
                  </a:cubicBezTo>
                  <a:cubicBezTo>
                    <a:pt x="5407" y="7036"/>
                    <a:pt x="5410" y="7035"/>
                    <a:pt x="5413" y="7034"/>
                  </a:cubicBezTo>
                  <a:cubicBezTo>
                    <a:pt x="5417" y="7032"/>
                    <a:pt x="5421" y="7031"/>
                    <a:pt x="5425" y="7030"/>
                  </a:cubicBezTo>
                  <a:cubicBezTo>
                    <a:pt x="5429" y="7029"/>
                    <a:pt x="5433" y="7029"/>
                    <a:pt x="5437" y="7029"/>
                  </a:cubicBezTo>
                  <a:cubicBezTo>
                    <a:pt x="5449" y="7029"/>
                    <a:pt x="5459" y="7032"/>
                    <a:pt x="5466" y="7039"/>
                  </a:cubicBezTo>
                  <a:cubicBezTo>
                    <a:pt x="5473" y="7046"/>
                    <a:pt x="5477" y="7056"/>
                    <a:pt x="5477" y="7069"/>
                  </a:cubicBezTo>
                  <a:lnTo>
                    <a:pt x="5477" y="7152"/>
                  </a:lnTo>
                  <a:lnTo>
                    <a:pt x="5462" y="7152"/>
                  </a:lnTo>
                  <a:close/>
                  <a:moveTo>
                    <a:pt x="5461" y="7090"/>
                  </a:moveTo>
                  <a:lnTo>
                    <a:pt x="5441" y="7094"/>
                  </a:lnTo>
                  <a:cubicBezTo>
                    <a:pt x="5437" y="7095"/>
                    <a:pt x="5434" y="7096"/>
                    <a:pt x="5430" y="7098"/>
                  </a:cubicBezTo>
                  <a:cubicBezTo>
                    <a:pt x="5426" y="7099"/>
                    <a:pt x="5423" y="7101"/>
                    <a:pt x="5420" y="7104"/>
                  </a:cubicBezTo>
                  <a:cubicBezTo>
                    <a:pt x="5416" y="7106"/>
                    <a:pt x="5414" y="7108"/>
                    <a:pt x="5412" y="7111"/>
                  </a:cubicBezTo>
                  <a:cubicBezTo>
                    <a:pt x="5410" y="7114"/>
                    <a:pt x="5409" y="7117"/>
                    <a:pt x="5409" y="7121"/>
                  </a:cubicBezTo>
                  <a:cubicBezTo>
                    <a:pt x="5409" y="7127"/>
                    <a:pt x="5411" y="7133"/>
                    <a:pt x="5415" y="7137"/>
                  </a:cubicBezTo>
                  <a:cubicBezTo>
                    <a:pt x="5419" y="7140"/>
                    <a:pt x="5424" y="7142"/>
                    <a:pt x="5430" y="7142"/>
                  </a:cubicBezTo>
                  <a:cubicBezTo>
                    <a:pt x="5433" y="7142"/>
                    <a:pt x="5437" y="7142"/>
                    <a:pt x="5440" y="7140"/>
                  </a:cubicBezTo>
                  <a:cubicBezTo>
                    <a:pt x="5444" y="7139"/>
                    <a:pt x="5447" y="7137"/>
                    <a:pt x="5450" y="7134"/>
                  </a:cubicBezTo>
                  <a:cubicBezTo>
                    <a:pt x="5453" y="7132"/>
                    <a:pt x="5455" y="7129"/>
                    <a:pt x="5457" y="7127"/>
                  </a:cubicBezTo>
                  <a:cubicBezTo>
                    <a:pt x="5459" y="7124"/>
                    <a:pt x="5460" y="7122"/>
                    <a:pt x="5461" y="7119"/>
                  </a:cubicBezTo>
                  <a:lnTo>
                    <a:pt x="5461" y="7090"/>
                  </a:lnTo>
                  <a:close/>
                  <a:moveTo>
                    <a:pt x="5589" y="7152"/>
                  </a:moveTo>
                  <a:lnTo>
                    <a:pt x="5589" y="7135"/>
                  </a:lnTo>
                  <a:cubicBezTo>
                    <a:pt x="5588" y="7136"/>
                    <a:pt x="5587" y="7138"/>
                    <a:pt x="5585" y="7140"/>
                  </a:cubicBezTo>
                  <a:cubicBezTo>
                    <a:pt x="5584" y="7142"/>
                    <a:pt x="5582" y="7144"/>
                    <a:pt x="5579" y="7147"/>
                  </a:cubicBezTo>
                  <a:cubicBezTo>
                    <a:pt x="5576" y="7149"/>
                    <a:pt x="5573" y="7151"/>
                    <a:pt x="5569" y="7153"/>
                  </a:cubicBezTo>
                  <a:cubicBezTo>
                    <a:pt x="5566" y="7154"/>
                    <a:pt x="5562" y="7155"/>
                    <a:pt x="5558" y="7155"/>
                  </a:cubicBezTo>
                  <a:cubicBezTo>
                    <a:pt x="5551" y="7155"/>
                    <a:pt x="5545" y="7154"/>
                    <a:pt x="5541" y="7152"/>
                  </a:cubicBezTo>
                  <a:cubicBezTo>
                    <a:pt x="5536" y="7149"/>
                    <a:pt x="5532" y="7146"/>
                    <a:pt x="5529" y="7143"/>
                  </a:cubicBezTo>
                  <a:cubicBezTo>
                    <a:pt x="5526" y="7139"/>
                    <a:pt x="5524" y="7134"/>
                    <a:pt x="5522" y="7130"/>
                  </a:cubicBezTo>
                  <a:cubicBezTo>
                    <a:pt x="5521" y="7125"/>
                    <a:pt x="5520" y="7119"/>
                    <a:pt x="5520" y="7114"/>
                  </a:cubicBezTo>
                  <a:lnTo>
                    <a:pt x="5520" y="7032"/>
                  </a:lnTo>
                  <a:lnTo>
                    <a:pt x="5537" y="7032"/>
                  </a:lnTo>
                  <a:lnTo>
                    <a:pt x="5537" y="7113"/>
                  </a:lnTo>
                  <a:cubicBezTo>
                    <a:pt x="5537" y="7116"/>
                    <a:pt x="5537" y="7120"/>
                    <a:pt x="5538" y="7123"/>
                  </a:cubicBezTo>
                  <a:cubicBezTo>
                    <a:pt x="5539" y="7127"/>
                    <a:pt x="5540" y="7130"/>
                    <a:pt x="5542" y="7133"/>
                  </a:cubicBezTo>
                  <a:cubicBezTo>
                    <a:pt x="5544" y="7135"/>
                    <a:pt x="5546" y="7137"/>
                    <a:pt x="5549" y="7139"/>
                  </a:cubicBezTo>
                  <a:cubicBezTo>
                    <a:pt x="5552" y="7141"/>
                    <a:pt x="5555" y="7142"/>
                    <a:pt x="5559" y="7142"/>
                  </a:cubicBezTo>
                  <a:cubicBezTo>
                    <a:pt x="5563" y="7142"/>
                    <a:pt x="5567" y="7141"/>
                    <a:pt x="5570" y="7139"/>
                  </a:cubicBezTo>
                  <a:cubicBezTo>
                    <a:pt x="5574" y="7137"/>
                    <a:pt x="5577" y="7134"/>
                    <a:pt x="5579" y="7132"/>
                  </a:cubicBezTo>
                  <a:cubicBezTo>
                    <a:pt x="5582" y="7129"/>
                    <a:pt x="5584" y="7127"/>
                    <a:pt x="5585" y="7124"/>
                  </a:cubicBezTo>
                  <a:cubicBezTo>
                    <a:pt x="5587" y="7121"/>
                    <a:pt x="5588" y="7120"/>
                    <a:pt x="5588" y="7119"/>
                  </a:cubicBezTo>
                  <a:lnTo>
                    <a:pt x="5588" y="7032"/>
                  </a:lnTo>
                  <a:lnTo>
                    <a:pt x="5604" y="7032"/>
                  </a:lnTo>
                  <a:lnTo>
                    <a:pt x="5604" y="7152"/>
                  </a:lnTo>
                  <a:lnTo>
                    <a:pt x="5589" y="7152"/>
                  </a:lnTo>
                  <a:close/>
                  <a:moveTo>
                    <a:pt x="6084" y="1511"/>
                  </a:moveTo>
                  <a:cubicBezTo>
                    <a:pt x="6084" y="1518"/>
                    <a:pt x="6083" y="1525"/>
                    <a:pt x="6081" y="1530"/>
                  </a:cubicBezTo>
                  <a:cubicBezTo>
                    <a:pt x="6079" y="1536"/>
                    <a:pt x="6076" y="1541"/>
                    <a:pt x="6073" y="1545"/>
                  </a:cubicBezTo>
                  <a:cubicBezTo>
                    <a:pt x="6069" y="1549"/>
                    <a:pt x="6065" y="1551"/>
                    <a:pt x="6060" y="1553"/>
                  </a:cubicBezTo>
                  <a:cubicBezTo>
                    <a:pt x="6056" y="1555"/>
                    <a:pt x="6051" y="1556"/>
                    <a:pt x="6045" y="1556"/>
                  </a:cubicBezTo>
                  <a:cubicBezTo>
                    <a:pt x="6043" y="1556"/>
                    <a:pt x="6040" y="1556"/>
                    <a:pt x="6038" y="1556"/>
                  </a:cubicBezTo>
                  <a:cubicBezTo>
                    <a:pt x="6036" y="1555"/>
                    <a:pt x="6033" y="1555"/>
                    <a:pt x="6031" y="1554"/>
                  </a:cubicBezTo>
                  <a:cubicBezTo>
                    <a:pt x="6029" y="1554"/>
                    <a:pt x="6027" y="1553"/>
                    <a:pt x="6025" y="1553"/>
                  </a:cubicBezTo>
                  <a:cubicBezTo>
                    <a:pt x="6024" y="1552"/>
                    <a:pt x="6022" y="1552"/>
                    <a:pt x="6022" y="1551"/>
                  </a:cubicBezTo>
                  <a:lnTo>
                    <a:pt x="6027" y="1536"/>
                  </a:lnTo>
                  <a:cubicBezTo>
                    <a:pt x="6027" y="1536"/>
                    <a:pt x="6028" y="1537"/>
                    <a:pt x="6030" y="1538"/>
                  </a:cubicBezTo>
                  <a:cubicBezTo>
                    <a:pt x="6031" y="1538"/>
                    <a:pt x="6033" y="1539"/>
                    <a:pt x="6034" y="1539"/>
                  </a:cubicBezTo>
                  <a:cubicBezTo>
                    <a:pt x="6036" y="1540"/>
                    <a:pt x="6038" y="1540"/>
                    <a:pt x="6040" y="1541"/>
                  </a:cubicBezTo>
                  <a:cubicBezTo>
                    <a:pt x="6042" y="1541"/>
                    <a:pt x="6044" y="1541"/>
                    <a:pt x="6045" y="1541"/>
                  </a:cubicBezTo>
                  <a:cubicBezTo>
                    <a:pt x="6051" y="1541"/>
                    <a:pt x="6056" y="1539"/>
                    <a:pt x="6060" y="1533"/>
                  </a:cubicBezTo>
                  <a:cubicBezTo>
                    <a:pt x="6064" y="1528"/>
                    <a:pt x="6066" y="1521"/>
                    <a:pt x="6066" y="1511"/>
                  </a:cubicBezTo>
                  <a:lnTo>
                    <a:pt x="6066" y="1393"/>
                  </a:lnTo>
                  <a:lnTo>
                    <a:pt x="6084" y="1393"/>
                  </a:lnTo>
                  <a:lnTo>
                    <a:pt x="6084" y="1511"/>
                  </a:lnTo>
                  <a:close/>
                  <a:moveTo>
                    <a:pt x="6191" y="1553"/>
                  </a:moveTo>
                  <a:lnTo>
                    <a:pt x="6191" y="1536"/>
                  </a:lnTo>
                  <a:cubicBezTo>
                    <a:pt x="6190" y="1537"/>
                    <a:pt x="6189" y="1539"/>
                    <a:pt x="6187" y="1541"/>
                  </a:cubicBezTo>
                  <a:cubicBezTo>
                    <a:pt x="6185" y="1543"/>
                    <a:pt x="6183" y="1545"/>
                    <a:pt x="6180" y="1548"/>
                  </a:cubicBezTo>
                  <a:cubicBezTo>
                    <a:pt x="6177" y="1550"/>
                    <a:pt x="6173" y="1552"/>
                    <a:pt x="6169" y="1554"/>
                  </a:cubicBezTo>
                  <a:cubicBezTo>
                    <a:pt x="6165" y="1555"/>
                    <a:pt x="6161" y="1556"/>
                    <a:pt x="6157" y="1556"/>
                  </a:cubicBezTo>
                  <a:cubicBezTo>
                    <a:pt x="6146" y="1556"/>
                    <a:pt x="6137" y="1553"/>
                    <a:pt x="6131" y="1547"/>
                  </a:cubicBezTo>
                  <a:cubicBezTo>
                    <a:pt x="6124" y="1541"/>
                    <a:pt x="6120" y="1533"/>
                    <a:pt x="6120" y="1522"/>
                  </a:cubicBezTo>
                  <a:cubicBezTo>
                    <a:pt x="6120" y="1517"/>
                    <a:pt x="6122" y="1512"/>
                    <a:pt x="6125" y="1508"/>
                  </a:cubicBezTo>
                  <a:cubicBezTo>
                    <a:pt x="6128" y="1504"/>
                    <a:pt x="6132" y="1500"/>
                    <a:pt x="6136" y="1497"/>
                  </a:cubicBezTo>
                  <a:cubicBezTo>
                    <a:pt x="6141" y="1494"/>
                    <a:pt x="6146" y="1491"/>
                    <a:pt x="6151" y="1489"/>
                  </a:cubicBezTo>
                  <a:cubicBezTo>
                    <a:pt x="6156" y="1486"/>
                    <a:pt x="6161" y="1485"/>
                    <a:pt x="6166" y="1484"/>
                  </a:cubicBezTo>
                  <a:lnTo>
                    <a:pt x="6190" y="1479"/>
                  </a:lnTo>
                  <a:lnTo>
                    <a:pt x="6190" y="1471"/>
                  </a:lnTo>
                  <a:cubicBezTo>
                    <a:pt x="6190" y="1463"/>
                    <a:pt x="6188" y="1456"/>
                    <a:pt x="6183" y="1451"/>
                  </a:cubicBezTo>
                  <a:cubicBezTo>
                    <a:pt x="6179" y="1445"/>
                    <a:pt x="6173" y="1443"/>
                    <a:pt x="6164" y="1443"/>
                  </a:cubicBezTo>
                  <a:cubicBezTo>
                    <a:pt x="6161" y="1443"/>
                    <a:pt x="6159" y="1443"/>
                    <a:pt x="6155" y="1444"/>
                  </a:cubicBezTo>
                  <a:cubicBezTo>
                    <a:pt x="6152" y="1445"/>
                    <a:pt x="6149" y="1446"/>
                    <a:pt x="6146" y="1448"/>
                  </a:cubicBezTo>
                  <a:cubicBezTo>
                    <a:pt x="6143" y="1449"/>
                    <a:pt x="6141" y="1450"/>
                    <a:pt x="6138" y="1451"/>
                  </a:cubicBezTo>
                  <a:cubicBezTo>
                    <a:pt x="6136" y="1452"/>
                    <a:pt x="6135" y="1453"/>
                    <a:pt x="6134" y="1454"/>
                  </a:cubicBezTo>
                  <a:lnTo>
                    <a:pt x="6129" y="1441"/>
                  </a:lnTo>
                  <a:cubicBezTo>
                    <a:pt x="6130" y="1440"/>
                    <a:pt x="6131" y="1439"/>
                    <a:pt x="6133" y="1438"/>
                  </a:cubicBezTo>
                  <a:cubicBezTo>
                    <a:pt x="6136" y="1437"/>
                    <a:pt x="6139" y="1436"/>
                    <a:pt x="6142" y="1435"/>
                  </a:cubicBezTo>
                  <a:cubicBezTo>
                    <a:pt x="6145" y="1433"/>
                    <a:pt x="6149" y="1432"/>
                    <a:pt x="6153" y="1431"/>
                  </a:cubicBezTo>
                  <a:cubicBezTo>
                    <a:pt x="6157" y="1430"/>
                    <a:pt x="6161" y="1430"/>
                    <a:pt x="6166" y="1430"/>
                  </a:cubicBezTo>
                  <a:cubicBezTo>
                    <a:pt x="6178" y="1430"/>
                    <a:pt x="6188" y="1433"/>
                    <a:pt x="6195" y="1440"/>
                  </a:cubicBezTo>
                  <a:cubicBezTo>
                    <a:pt x="6202" y="1447"/>
                    <a:pt x="6206" y="1457"/>
                    <a:pt x="6206" y="1470"/>
                  </a:cubicBezTo>
                  <a:lnTo>
                    <a:pt x="6206" y="1553"/>
                  </a:lnTo>
                  <a:lnTo>
                    <a:pt x="6191" y="1553"/>
                  </a:lnTo>
                  <a:close/>
                  <a:moveTo>
                    <a:pt x="6190" y="1491"/>
                  </a:moveTo>
                  <a:lnTo>
                    <a:pt x="6169" y="1495"/>
                  </a:lnTo>
                  <a:cubicBezTo>
                    <a:pt x="6166" y="1496"/>
                    <a:pt x="6163" y="1497"/>
                    <a:pt x="6159" y="1499"/>
                  </a:cubicBezTo>
                  <a:cubicBezTo>
                    <a:pt x="6155" y="1500"/>
                    <a:pt x="6151" y="1502"/>
                    <a:pt x="6148" y="1504"/>
                  </a:cubicBezTo>
                  <a:cubicBezTo>
                    <a:pt x="6145" y="1507"/>
                    <a:pt x="6143" y="1509"/>
                    <a:pt x="6140" y="1512"/>
                  </a:cubicBezTo>
                  <a:cubicBezTo>
                    <a:pt x="6138" y="1515"/>
                    <a:pt x="6137" y="1518"/>
                    <a:pt x="6137" y="1522"/>
                  </a:cubicBezTo>
                  <a:cubicBezTo>
                    <a:pt x="6137" y="1528"/>
                    <a:pt x="6139" y="1534"/>
                    <a:pt x="6143" y="1537"/>
                  </a:cubicBezTo>
                  <a:cubicBezTo>
                    <a:pt x="6147" y="1541"/>
                    <a:pt x="6152" y="1543"/>
                    <a:pt x="6158" y="1543"/>
                  </a:cubicBezTo>
                  <a:cubicBezTo>
                    <a:pt x="6162" y="1543"/>
                    <a:pt x="6166" y="1542"/>
                    <a:pt x="6169" y="1541"/>
                  </a:cubicBezTo>
                  <a:cubicBezTo>
                    <a:pt x="6173" y="1539"/>
                    <a:pt x="6176" y="1538"/>
                    <a:pt x="6178" y="1535"/>
                  </a:cubicBezTo>
                  <a:cubicBezTo>
                    <a:pt x="6181" y="1533"/>
                    <a:pt x="6184" y="1530"/>
                    <a:pt x="6186" y="1528"/>
                  </a:cubicBezTo>
                  <a:cubicBezTo>
                    <a:pt x="6187" y="1525"/>
                    <a:pt x="6189" y="1523"/>
                    <a:pt x="6190" y="1520"/>
                  </a:cubicBezTo>
                  <a:lnTo>
                    <a:pt x="6190" y="1491"/>
                  </a:lnTo>
                  <a:close/>
                  <a:moveTo>
                    <a:pt x="6316" y="1445"/>
                  </a:moveTo>
                  <a:cubicBezTo>
                    <a:pt x="6317" y="1445"/>
                    <a:pt x="6318" y="1447"/>
                    <a:pt x="6319" y="1448"/>
                  </a:cubicBezTo>
                  <a:cubicBezTo>
                    <a:pt x="6320" y="1450"/>
                    <a:pt x="6321" y="1452"/>
                    <a:pt x="6322" y="1454"/>
                  </a:cubicBezTo>
                  <a:cubicBezTo>
                    <a:pt x="6323" y="1456"/>
                    <a:pt x="6324" y="1459"/>
                    <a:pt x="6325" y="1462"/>
                  </a:cubicBezTo>
                  <a:cubicBezTo>
                    <a:pt x="6326" y="1465"/>
                    <a:pt x="6326" y="1468"/>
                    <a:pt x="6326" y="1471"/>
                  </a:cubicBezTo>
                  <a:cubicBezTo>
                    <a:pt x="6326" y="1477"/>
                    <a:pt x="6325" y="1483"/>
                    <a:pt x="6323" y="1489"/>
                  </a:cubicBezTo>
                  <a:cubicBezTo>
                    <a:pt x="6321" y="1494"/>
                    <a:pt x="6318" y="1499"/>
                    <a:pt x="6314" y="1503"/>
                  </a:cubicBezTo>
                  <a:cubicBezTo>
                    <a:pt x="6311" y="1507"/>
                    <a:pt x="6306" y="1510"/>
                    <a:pt x="6301" y="1512"/>
                  </a:cubicBezTo>
                  <a:cubicBezTo>
                    <a:pt x="6296" y="1514"/>
                    <a:pt x="6290" y="1516"/>
                    <a:pt x="6284" y="1516"/>
                  </a:cubicBezTo>
                  <a:cubicBezTo>
                    <a:pt x="6283" y="1516"/>
                    <a:pt x="6281" y="1516"/>
                    <a:pt x="6279" y="1517"/>
                  </a:cubicBezTo>
                  <a:cubicBezTo>
                    <a:pt x="6277" y="1517"/>
                    <a:pt x="6275" y="1518"/>
                    <a:pt x="6273" y="1519"/>
                  </a:cubicBezTo>
                  <a:cubicBezTo>
                    <a:pt x="6271" y="1520"/>
                    <a:pt x="6270" y="1521"/>
                    <a:pt x="6269" y="1522"/>
                  </a:cubicBezTo>
                  <a:cubicBezTo>
                    <a:pt x="6268" y="1524"/>
                    <a:pt x="6267" y="1525"/>
                    <a:pt x="6267" y="1527"/>
                  </a:cubicBezTo>
                  <a:cubicBezTo>
                    <a:pt x="6267" y="1530"/>
                    <a:pt x="6269" y="1533"/>
                    <a:pt x="6272" y="1535"/>
                  </a:cubicBezTo>
                  <a:cubicBezTo>
                    <a:pt x="6275" y="1538"/>
                    <a:pt x="6279" y="1539"/>
                    <a:pt x="6284" y="1539"/>
                  </a:cubicBezTo>
                  <a:cubicBezTo>
                    <a:pt x="6291" y="1539"/>
                    <a:pt x="6297" y="1539"/>
                    <a:pt x="6303" y="1541"/>
                  </a:cubicBezTo>
                  <a:cubicBezTo>
                    <a:pt x="6310" y="1542"/>
                    <a:pt x="6315" y="1545"/>
                    <a:pt x="6320" y="1548"/>
                  </a:cubicBezTo>
                  <a:cubicBezTo>
                    <a:pt x="6324" y="1551"/>
                    <a:pt x="6328" y="1554"/>
                    <a:pt x="6331" y="1558"/>
                  </a:cubicBezTo>
                  <a:cubicBezTo>
                    <a:pt x="6333" y="1563"/>
                    <a:pt x="6335" y="1568"/>
                    <a:pt x="6335" y="1573"/>
                  </a:cubicBezTo>
                  <a:cubicBezTo>
                    <a:pt x="6335" y="1577"/>
                    <a:pt x="6334" y="1581"/>
                    <a:pt x="6331" y="1586"/>
                  </a:cubicBezTo>
                  <a:cubicBezTo>
                    <a:pt x="6329" y="1590"/>
                    <a:pt x="6325" y="1593"/>
                    <a:pt x="6321" y="1597"/>
                  </a:cubicBezTo>
                  <a:cubicBezTo>
                    <a:pt x="6316" y="1601"/>
                    <a:pt x="6311" y="1603"/>
                    <a:pt x="6305" y="1606"/>
                  </a:cubicBezTo>
                  <a:cubicBezTo>
                    <a:pt x="6299" y="1608"/>
                    <a:pt x="6292" y="1609"/>
                    <a:pt x="6284" y="1609"/>
                  </a:cubicBezTo>
                  <a:cubicBezTo>
                    <a:pt x="6278" y="1609"/>
                    <a:pt x="6271" y="1608"/>
                    <a:pt x="6266" y="1606"/>
                  </a:cubicBezTo>
                  <a:cubicBezTo>
                    <a:pt x="6260" y="1604"/>
                    <a:pt x="6255" y="1602"/>
                    <a:pt x="6251" y="1599"/>
                  </a:cubicBezTo>
                  <a:cubicBezTo>
                    <a:pt x="6246" y="1596"/>
                    <a:pt x="6243" y="1593"/>
                    <a:pt x="6241" y="1589"/>
                  </a:cubicBezTo>
                  <a:cubicBezTo>
                    <a:pt x="6238" y="1584"/>
                    <a:pt x="6237" y="1580"/>
                    <a:pt x="6237" y="1575"/>
                  </a:cubicBezTo>
                  <a:cubicBezTo>
                    <a:pt x="6237" y="1571"/>
                    <a:pt x="6238" y="1566"/>
                    <a:pt x="6241" y="1563"/>
                  </a:cubicBezTo>
                  <a:cubicBezTo>
                    <a:pt x="6243" y="1559"/>
                    <a:pt x="6246" y="1556"/>
                    <a:pt x="6250" y="1554"/>
                  </a:cubicBezTo>
                  <a:cubicBezTo>
                    <a:pt x="6253" y="1551"/>
                    <a:pt x="6256" y="1549"/>
                    <a:pt x="6260" y="1548"/>
                  </a:cubicBezTo>
                  <a:cubicBezTo>
                    <a:pt x="6264" y="1547"/>
                    <a:pt x="6266" y="1546"/>
                    <a:pt x="6269" y="1546"/>
                  </a:cubicBezTo>
                  <a:cubicBezTo>
                    <a:pt x="6268" y="1546"/>
                    <a:pt x="6266" y="1545"/>
                    <a:pt x="6264" y="1545"/>
                  </a:cubicBezTo>
                  <a:cubicBezTo>
                    <a:pt x="6262" y="1544"/>
                    <a:pt x="6260" y="1543"/>
                    <a:pt x="6258" y="1542"/>
                  </a:cubicBezTo>
                  <a:cubicBezTo>
                    <a:pt x="6257" y="1540"/>
                    <a:pt x="6255" y="1539"/>
                    <a:pt x="6254" y="1536"/>
                  </a:cubicBezTo>
                  <a:cubicBezTo>
                    <a:pt x="6252" y="1534"/>
                    <a:pt x="6252" y="1532"/>
                    <a:pt x="6252" y="1529"/>
                  </a:cubicBezTo>
                  <a:cubicBezTo>
                    <a:pt x="6252" y="1527"/>
                    <a:pt x="6252" y="1525"/>
                    <a:pt x="6254" y="1523"/>
                  </a:cubicBezTo>
                  <a:cubicBezTo>
                    <a:pt x="6255" y="1522"/>
                    <a:pt x="6256" y="1520"/>
                    <a:pt x="6258" y="1518"/>
                  </a:cubicBezTo>
                  <a:cubicBezTo>
                    <a:pt x="6260" y="1517"/>
                    <a:pt x="6262" y="1516"/>
                    <a:pt x="6264" y="1515"/>
                  </a:cubicBezTo>
                  <a:cubicBezTo>
                    <a:pt x="6265" y="1514"/>
                    <a:pt x="6267" y="1513"/>
                    <a:pt x="6268" y="1513"/>
                  </a:cubicBezTo>
                  <a:cubicBezTo>
                    <a:pt x="6266" y="1512"/>
                    <a:pt x="6263" y="1511"/>
                    <a:pt x="6261" y="1509"/>
                  </a:cubicBezTo>
                  <a:cubicBezTo>
                    <a:pt x="6258" y="1507"/>
                    <a:pt x="6255" y="1505"/>
                    <a:pt x="6252" y="1501"/>
                  </a:cubicBezTo>
                  <a:cubicBezTo>
                    <a:pt x="6250" y="1498"/>
                    <a:pt x="6247" y="1494"/>
                    <a:pt x="6246" y="1489"/>
                  </a:cubicBezTo>
                  <a:cubicBezTo>
                    <a:pt x="6244" y="1484"/>
                    <a:pt x="6243" y="1478"/>
                    <a:pt x="6243" y="1471"/>
                  </a:cubicBezTo>
                  <a:cubicBezTo>
                    <a:pt x="6243" y="1466"/>
                    <a:pt x="6244" y="1461"/>
                    <a:pt x="6246" y="1456"/>
                  </a:cubicBezTo>
                  <a:cubicBezTo>
                    <a:pt x="6248" y="1451"/>
                    <a:pt x="6251" y="1447"/>
                    <a:pt x="6255" y="1443"/>
                  </a:cubicBezTo>
                  <a:cubicBezTo>
                    <a:pt x="6259" y="1439"/>
                    <a:pt x="6263" y="1436"/>
                    <a:pt x="6268" y="1433"/>
                  </a:cubicBezTo>
                  <a:cubicBezTo>
                    <a:pt x="6273" y="1431"/>
                    <a:pt x="6279" y="1430"/>
                    <a:pt x="6284" y="1430"/>
                  </a:cubicBezTo>
                  <a:cubicBezTo>
                    <a:pt x="6288" y="1430"/>
                    <a:pt x="6292" y="1430"/>
                    <a:pt x="6295" y="1431"/>
                  </a:cubicBezTo>
                  <a:cubicBezTo>
                    <a:pt x="6298" y="1432"/>
                    <a:pt x="6301" y="1432"/>
                    <a:pt x="6302" y="1433"/>
                  </a:cubicBezTo>
                  <a:lnTo>
                    <a:pt x="6336" y="1433"/>
                  </a:lnTo>
                  <a:lnTo>
                    <a:pt x="6336" y="1445"/>
                  </a:lnTo>
                  <a:lnTo>
                    <a:pt x="6316" y="1445"/>
                  </a:lnTo>
                  <a:close/>
                  <a:moveTo>
                    <a:pt x="6309" y="1471"/>
                  </a:moveTo>
                  <a:cubicBezTo>
                    <a:pt x="6309" y="1463"/>
                    <a:pt x="6307" y="1456"/>
                    <a:pt x="6303" y="1450"/>
                  </a:cubicBezTo>
                  <a:cubicBezTo>
                    <a:pt x="6298" y="1445"/>
                    <a:pt x="6292" y="1442"/>
                    <a:pt x="6284" y="1442"/>
                  </a:cubicBezTo>
                  <a:cubicBezTo>
                    <a:pt x="6281" y="1442"/>
                    <a:pt x="6277" y="1443"/>
                    <a:pt x="6274" y="1445"/>
                  </a:cubicBezTo>
                  <a:cubicBezTo>
                    <a:pt x="6271" y="1446"/>
                    <a:pt x="6268" y="1448"/>
                    <a:pt x="6266" y="1451"/>
                  </a:cubicBezTo>
                  <a:cubicBezTo>
                    <a:pt x="6264" y="1454"/>
                    <a:pt x="6263" y="1457"/>
                    <a:pt x="6261" y="1460"/>
                  </a:cubicBezTo>
                  <a:cubicBezTo>
                    <a:pt x="6260" y="1464"/>
                    <a:pt x="6260" y="1468"/>
                    <a:pt x="6260" y="1471"/>
                  </a:cubicBezTo>
                  <a:cubicBezTo>
                    <a:pt x="6260" y="1476"/>
                    <a:pt x="6260" y="1480"/>
                    <a:pt x="6261" y="1484"/>
                  </a:cubicBezTo>
                  <a:cubicBezTo>
                    <a:pt x="6262" y="1488"/>
                    <a:pt x="6263" y="1491"/>
                    <a:pt x="6265" y="1494"/>
                  </a:cubicBezTo>
                  <a:cubicBezTo>
                    <a:pt x="6267" y="1497"/>
                    <a:pt x="6270" y="1499"/>
                    <a:pt x="6273" y="1501"/>
                  </a:cubicBezTo>
                  <a:cubicBezTo>
                    <a:pt x="6276" y="1503"/>
                    <a:pt x="6280" y="1503"/>
                    <a:pt x="6284" y="1503"/>
                  </a:cubicBezTo>
                  <a:cubicBezTo>
                    <a:pt x="6289" y="1503"/>
                    <a:pt x="6293" y="1502"/>
                    <a:pt x="6296" y="1500"/>
                  </a:cubicBezTo>
                  <a:cubicBezTo>
                    <a:pt x="6299" y="1498"/>
                    <a:pt x="6302" y="1496"/>
                    <a:pt x="6304" y="1493"/>
                  </a:cubicBezTo>
                  <a:cubicBezTo>
                    <a:pt x="6306" y="1490"/>
                    <a:pt x="6307" y="1486"/>
                    <a:pt x="6308" y="1483"/>
                  </a:cubicBezTo>
                  <a:cubicBezTo>
                    <a:pt x="6309" y="1479"/>
                    <a:pt x="6309" y="1475"/>
                    <a:pt x="6309" y="1471"/>
                  </a:cubicBezTo>
                  <a:close/>
                  <a:moveTo>
                    <a:pt x="6318" y="1573"/>
                  </a:moveTo>
                  <a:cubicBezTo>
                    <a:pt x="6318" y="1567"/>
                    <a:pt x="6315" y="1562"/>
                    <a:pt x="6308" y="1558"/>
                  </a:cubicBezTo>
                  <a:cubicBezTo>
                    <a:pt x="6302" y="1553"/>
                    <a:pt x="6294" y="1551"/>
                    <a:pt x="6284" y="1551"/>
                  </a:cubicBezTo>
                  <a:cubicBezTo>
                    <a:pt x="6280" y="1551"/>
                    <a:pt x="6277" y="1552"/>
                    <a:pt x="6273" y="1553"/>
                  </a:cubicBezTo>
                  <a:cubicBezTo>
                    <a:pt x="6269" y="1554"/>
                    <a:pt x="6266" y="1556"/>
                    <a:pt x="6263" y="1558"/>
                  </a:cubicBezTo>
                  <a:cubicBezTo>
                    <a:pt x="6260" y="1560"/>
                    <a:pt x="6258" y="1562"/>
                    <a:pt x="6256" y="1564"/>
                  </a:cubicBezTo>
                  <a:cubicBezTo>
                    <a:pt x="6254" y="1567"/>
                    <a:pt x="6253" y="1570"/>
                    <a:pt x="6253" y="1573"/>
                  </a:cubicBezTo>
                  <a:cubicBezTo>
                    <a:pt x="6253" y="1576"/>
                    <a:pt x="6254" y="1579"/>
                    <a:pt x="6256" y="1582"/>
                  </a:cubicBezTo>
                  <a:cubicBezTo>
                    <a:pt x="6257" y="1585"/>
                    <a:pt x="6259" y="1587"/>
                    <a:pt x="6262" y="1589"/>
                  </a:cubicBezTo>
                  <a:cubicBezTo>
                    <a:pt x="6265" y="1591"/>
                    <a:pt x="6268" y="1593"/>
                    <a:pt x="6272" y="1594"/>
                  </a:cubicBezTo>
                  <a:cubicBezTo>
                    <a:pt x="6276" y="1596"/>
                    <a:pt x="6280" y="1596"/>
                    <a:pt x="6284" y="1596"/>
                  </a:cubicBezTo>
                  <a:cubicBezTo>
                    <a:pt x="6289" y="1596"/>
                    <a:pt x="6294" y="1596"/>
                    <a:pt x="6298" y="1594"/>
                  </a:cubicBezTo>
                  <a:cubicBezTo>
                    <a:pt x="6302" y="1593"/>
                    <a:pt x="6305" y="1591"/>
                    <a:pt x="6308" y="1589"/>
                  </a:cubicBezTo>
                  <a:cubicBezTo>
                    <a:pt x="6311" y="1587"/>
                    <a:pt x="6314" y="1584"/>
                    <a:pt x="6315" y="1582"/>
                  </a:cubicBezTo>
                  <a:cubicBezTo>
                    <a:pt x="6317" y="1579"/>
                    <a:pt x="6318" y="1576"/>
                    <a:pt x="6318" y="1573"/>
                  </a:cubicBezTo>
                  <a:close/>
                  <a:moveTo>
                    <a:pt x="6437" y="1520"/>
                  </a:moveTo>
                  <a:cubicBezTo>
                    <a:pt x="6437" y="1526"/>
                    <a:pt x="6436" y="1530"/>
                    <a:pt x="6433" y="1535"/>
                  </a:cubicBezTo>
                  <a:cubicBezTo>
                    <a:pt x="6431" y="1539"/>
                    <a:pt x="6429" y="1543"/>
                    <a:pt x="6425" y="1546"/>
                  </a:cubicBezTo>
                  <a:cubicBezTo>
                    <a:pt x="6421" y="1549"/>
                    <a:pt x="6417" y="1552"/>
                    <a:pt x="6412" y="1554"/>
                  </a:cubicBezTo>
                  <a:cubicBezTo>
                    <a:pt x="6407" y="1555"/>
                    <a:pt x="6402" y="1556"/>
                    <a:pt x="6397" y="1556"/>
                  </a:cubicBezTo>
                  <a:cubicBezTo>
                    <a:pt x="6392" y="1556"/>
                    <a:pt x="6387" y="1556"/>
                    <a:pt x="6383" y="1555"/>
                  </a:cubicBezTo>
                  <a:cubicBezTo>
                    <a:pt x="6379" y="1555"/>
                    <a:pt x="6376" y="1554"/>
                    <a:pt x="6372" y="1553"/>
                  </a:cubicBezTo>
                  <a:cubicBezTo>
                    <a:pt x="6369" y="1552"/>
                    <a:pt x="6366" y="1551"/>
                    <a:pt x="6364" y="1550"/>
                  </a:cubicBezTo>
                  <a:cubicBezTo>
                    <a:pt x="6362" y="1549"/>
                    <a:pt x="6360" y="1548"/>
                    <a:pt x="6359" y="1548"/>
                  </a:cubicBezTo>
                  <a:lnTo>
                    <a:pt x="6364" y="1534"/>
                  </a:lnTo>
                  <a:cubicBezTo>
                    <a:pt x="6365" y="1535"/>
                    <a:pt x="6366" y="1535"/>
                    <a:pt x="6369" y="1536"/>
                  </a:cubicBezTo>
                  <a:cubicBezTo>
                    <a:pt x="6371" y="1537"/>
                    <a:pt x="6374" y="1538"/>
                    <a:pt x="6377" y="1539"/>
                  </a:cubicBezTo>
                  <a:cubicBezTo>
                    <a:pt x="6380" y="1540"/>
                    <a:pt x="6383" y="1541"/>
                    <a:pt x="6387" y="1542"/>
                  </a:cubicBezTo>
                  <a:cubicBezTo>
                    <a:pt x="6390" y="1543"/>
                    <a:pt x="6394" y="1543"/>
                    <a:pt x="6396" y="1543"/>
                  </a:cubicBezTo>
                  <a:cubicBezTo>
                    <a:pt x="6402" y="1543"/>
                    <a:pt x="6408" y="1541"/>
                    <a:pt x="6412" y="1538"/>
                  </a:cubicBezTo>
                  <a:cubicBezTo>
                    <a:pt x="6417" y="1534"/>
                    <a:pt x="6419" y="1530"/>
                    <a:pt x="6419" y="1523"/>
                  </a:cubicBezTo>
                  <a:cubicBezTo>
                    <a:pt x="6419" y="1520"/>
                    <a:pt x="6418" y="1517"/>
                    <a:pt x="6415" y="1514"/>
                  </a:cubicBezTo>
                  <a:cubicBezTo>
                    <a:pt x="6412" y="1511"/>
                    <a:pt x="6409" y="1508"/>
                    <a:pt x="6405" y="1506"/>
                  </a:cubicBezTo>
                  <a:cubicBezTo>
                    <a:pt x="6400" y="1503"/>
                    <a:pt x="6396" y="1500"/>
                    <a:pt x="6391" y="1498"/>
                  </a:cubicBezTo>
                  <a:cubicBezTo>
                    <a:pt x="6386" y="1495"/>
                    <a:pt x="6381" y="1492"/>
                    <a:pt x="6377" y="1489"/>
                  </a:cubicBezTo>
                  <a:cubicBezTo>
                    <a:pt x="6373" y="1486"/>
                    <a:pt x="6369" y="1483"/>
                    <a:pt x="6366" y="1479"/>
                  </a:cubicBezTo>
                  <a:cubicBezTo>
                    <a:pt x="6364" y="1475"/>
                    <a:pt x="6362" y="1471"/>
                    <a:pt x="6362" y="1466"/>
                  </a:cubicBezTo>
                  <a:cubicBezTo>
                    <a:pt x="6362" y="1461"/>
                    <a:pt x="6363" y="1456"/>
                    <a:pt x="6365" y="1451"/>
                  </a:cubicBezTo>
                  <a:cubicBezTo>
                    <a:pt x="6367" y="1447"/>
                    <a:pt x="6370" y="1443"/>
                    <a:pt x="6374" y="1440"/>
                  </a:cubicBezTo>
                  <a:cubicBezTo>
                    <a:pt x="6377" y="1437"/>
                    <a:pt x="6381" y="1434"/>
                    <a:pt x="6386" y="1432"/>
                  </a:cubicBezTo>
                  <a:cubicBezTo>
                    <a:pt x="6391" y="1431"/>
                    <a:pt x="6396" y="1430"/>
                    <a:pt x="6401" y="1430"/>
                  </a:cubicBezTo>
                  <a:cubicBezTo>
                    <a:pt x="6404" y="1430"/>
                    <a:pt x="6407" y="1430"/>
                    <a:pt x="6411" y="1431"/>
                  </a:cubicBezTo>
                  <a:cubicBezTo>
                    <a:pt x="6414" y="1431"/>
                    <a:pt x="6417" y="1432"/>
                    <a:pt x="6420" y="1433"/>
                  </a:cubicBezTo>
                  <a:cubicBezTo>
                    <a:pt x="6422" y="1434"/>
                    <a:pt x="6425" y="1435"/>
                    <a:pt x="6427" y="1435"/>
                  </a:cubicBezTo>
                  <a:cubicBezTo>
                    <a:pt x="6429" y="1436"/>
                    <a:pt x="6430" y="1437"/>
                    <a:pt x="6431" y="1438"/>
                  </a:cubicBezTo>
                  <a:lnTo>
                    <a:pt x="6426" y="1451"/>
                  </a:lnTo>
                  <a:cubicBezTo>
                    <a:pt x="6425" y="1450"/>
                    <a:pt x="6424" y="1450"/>
                    <a:pt x="6422" y="1449"/>
                  </a:cubicBezTo>
                  <a:cubicBezTo>
                    <a:pt x="6420" y="1448"/>
                    <a:pt x="6418" y="1447"/>
                    <a:pt x="6416" y="1446"/>
                  </a:cubicBezTo>
                  <a:cubicBezTo>
                    <a:pt x="6413" y="1445"/>
                    <a:pt x="6411" y="1444"/>
                    <a:pt x="6408" y="1444"/>
                  </a:cubicBezTo>
                  <a:cubicBezTo>
                    <a:pt x="6405" y="1443"/>
                    <a:pt x="6403" y="1443"/>
                    <a:pt x="6401" y="1443"/>
                  </a:cubicBezTo>
                  <a:cubicBezTo>
                    <a:pt x="6395" y="1443"/>
                    <a:pt x="6389" y="1444"/>
                    <a:pt x="6385" y="1448"/>
                  </a:cubicBezTo>
                  <a:cubicBezTo>
                    <a:pt x="6381" y="1452"/>
                    <a:pt x="6379" y="1457"/>
                    <a:pt x="6379" y="1463"/>
                  </a:cubicBezTo>
                  <a:cubicBezTo>
                    <a:pt x="6379" y="1467"/>
                    <a:pt x="6380" y="1470"/>
                    <a:pt x="6383" y="1473"/>
                  </a:cubicBezTo>
                  <a:cubicBezTo>
                    <a:pt x="6386" y="1476"/>
                    <a:pt x="6389" y="1479"/>
                    <a:pt x="6394" y="1482"/>
                  </a:cubicBezTo>
                  <a:cubicBezTo>
                    <a:pt x="6398" y="1484"/>
                    <a:pt x="6403" y="1487"/>
                    <a:pt x="6408" y="1490"/>
                  </a:cubicBezTo>
                  <a:cubicBezTo>
                    <a:pt x="6413" y="1492"/>
                    <a:pt x="6417" y="1495"/>
                    <a:pt x="6422" y="1498"/>
                  </a:cubicBezTo>
                  <a:cubicBezTo>
                    <a:pt x="6426" y="1501"/>
                    <a:pt x="6429" y="1505"/>
                    <a:pt x="6432" y="1508"/>
                  </a:cubicBezTo>
                  <a:cubicBezTo>
                    <a:pt x="6435" y="1512"/>
                    <a:pt x="6437" y="1516"/>
                    <a:pt x="6437" y="1520"/>
                  </a:cubicBezTo>
                  <a:close/>
                  <a:moveTo>
                    <a:pt x="6524" y="1553"/>
                  </a:moveTo>
                  <a:cubicBezTo>
                    <a:pt x="6524" y="1553"/>
                    <a:pt x="6523" y="1553"/>
                    <a:pt x="6521" y="1554"/>
                  </a:cubicBezTo>
                  <a:cubicBezTo>
                    <a:pt x="6520" y="1554"/>
                    <a:pt x="6518" y="1554"/>
                    <a:pt x="6517" y="1555"/>
                  </a:cubicBezTo>
                  <a:cubicBezTo>
                    <a:pt x="6515" y="1555"/>
                    <a:pt x="6513" y="1555"/>
                    <a:pt x="6511" y="1556"/>
                  </a:cubicBezTo>
                  <a:cubicBezTo>
                    <a:pt x="6509" y="1556"/>
                    <a:pt x="6507" y="1556"/>
                    <a:pt x="6505" y="1556"/>
                  </a:cubicBezTo>
                  <a:cubicBezTo>
                    <a:pt x="6501" y="1556"/>
                    <a:pt x="6497" y="1555"/>
                    <a:pt x="6493" y="1554"/>
                  </a:cubicBezTo>
                  <a:cubicBezTo>
                    <a:pt x="6490" y="1553"/>
                    <a:pt x="6487" y="1551"/>
                    <a:pt x="6485" y="1548"/>
                  </a:cubicBezTo>
                  <a:cubicBezTo>
                    <a:pt x="6483" y="1546"/>
                    <a:pt x="6482" y="1543"/>
                    <a:pt x="6481" y="1540"/>
                  </a:cubicBezTo>
                  <a:cubicBezTo>
                    <a:pt x="6480" y="1536"/>
                    <a:pt x="6480" y="1533"/>
                    <a:pt x="6480" y="1530"/>
                  </a:cubicBezTo>
                  <a:lnTo>
                    <a:pt x="6480" y="1446"/>
                  </a:lnTo>
                  <a:lnTo>
                    <a:pt x="6460" y="1446"/>
                  </a:lnTo>
                  <a:lnTo>
                    <a:pt x="6460" y="1433"/>
                  </a:lnTo>
                  <a:lnTo>
                    <a:pt x="6480" y="1433"/>
                  </a:lnTo>
                  <a:lnTo>
                    <a:pt x="6480" y="1400"/>
                  </a:lnTo>
                  <a:lnTo>
                    <a:pt x="6496" y="1400"/>
                  </a:lnTo>
                  <a:lnTo>
                    <a:pt x="6496" y="1433"/>
                  </a:lnTo>
                  <a:lnTo>
                    <a:pt x="6520" y="1433"/>
                  </a:lnTo>
                  <a:lnTo>
                    <a:pt x="6520" y="1446"/>
                  </a:lnTo>
                  <a:lnTo>
                    <a:pt x="6496" y="1446"/>
                  </a:lnTo>
                  <a:lnTo>
                    <a:pt x="6496" y="1528"/>
                  </a:lnTo>
                  <a:cubicBezTo>
                    <a:pt x="6496" y="1531"/>
                    <a:pt x="6497" y="1535"/>
                    <a:pt x="6499" y="1538"/>
                  </a:cubicBezTo>
                  <a:cubicBezTo>
                    <a:pt x="6500" y="1541"/>
                    <a:pt x="6503" y="1542"/>
                    <a:pt x="6506" y="1542"/>
                  </a:cubicBezTo>
                  <a:cubicBezTo>
                    <a:pt x="6509" y="1542"/>
                    <a:pt x="6511" y="1542"/>
                    <a:pt x="6514" y="1541"/>
                  </a:cubicBezTo>
                  <a:cubicBezTo>
                    <a:pt x="6517" y="1540"/>
                    <a:pt x="6518" y="1539"/>
                    <a:pt x="6519" y="1539"/>
                  </a:cubicBezTo>
                  <a:lnTo>
                    <a:pt x="6524" y="1553"/>
                  </a:lnTo>
                  <a:close/>
                  <a:moveTo>
                    <a:pt x="6137" y="3062"/>
                  </a:moveTo>
                  <a:lnTo>
                    <a:pt x="6075" y="2978"/>
                  </a:lnTo>
                  <a:lnTo>
                    <a:pt x="6134" y="2901"/>
                  </a:lnTo>
                  <a:lnTo>
                    <a:pt x="6154" y="2901"/>
                  </a:lnTo>
                  <a:lnTo>
                    <a:pt x="6094" y="2977"/>
                  </a:lnTo>
                  <a:lnTo>
                    <a:pt x="6159" y="3062"/>
                  </a:lnTo>
                  <a:lnTo>
                    <a:pt x="6137" y="3062"/>
                  </a:lnTo>
                  <a:close/>
                  <a:moveTo>
                    <a:pt x="6057" y="3062"/>
                  </a:moveTo>
                  <a:lnTo>
                    <a:pt x="6057" y="2901"/>
                  </a:lnTo>
                  <a:lnTo>
                    <a:pt x="6075" y="2901"/>
                  </a:lnTo>
                  <a:lnTo>
                    <a:pt x="6075" y="3062"/>
                  </a:lnTo>
                  <a:lnTo>
                    <a:pt x="6057" y="3062"/>
                  </a:lnTo>
                  <a:close/>
                  <a:moveTo>
                    <a:pt x="6272" y="2998"/>
                  </a:moveTo>
                  <a:cubicBezTo>
                    <a:pt x="6272" y="3005"/>
                    <a:pt x="6271" y="3012"/>
                    <a:pt x="6270" y="3020"/>
                  </a:cubicBezTo>
                  <a:cubicBezTo>
                    <a:pt x="6268" y="3027"/>
                    <a:pt x="6265" y="3035"/>
                    <a:pt x="6262" y="3041"/>
                  </a:cubicBezTo>
                  <a:cubicBezTo>
                    <a:pt x="6258" y="3048"/>
                    <a:pt x="6253" y="3053"/>
                    <a:pt x="6247" y="3058"/>
                  </a:cubicBezTo>
                  <a:cubicBezTo>
                    <a:pt x="6241" y="3062"/>
                    <a:pt x="6233" y="3065"/>
                    <a:pt x="6225" y="3065"/>
                  </a:cubicBezTo>
                  <a:cubicBezTo>
                    <a:pt x="6216" y="3065"/>
                    <a:pt x="6208" y="3062"/>
                    <a:pt x="6202" y="3058"/>
                  </a:cubicBezTo>
                  <a:cubicBezTo>
                    <a:pt x="6196" y="3053"/>
                    <a:pt x="6191" y="3048"/>
                    <a:pt x="6187" y="3041"/>
                  </a:cubicBezTo>
                  <a:cubicBezTo>
                    <a:pt x="6184" y="3035"/>
                    <a:pt x="6181" y="3028"/>
                    <a:pt x="6179" y="3020"/>
                  </a:cubicBezTo>
                  <a:cubicBezTo>
                    <a:pt x="6178" y="3012"/>
                    <a:pt x="6177" y="3005"/>
                    <a:pt x="6177" y="2998"/>
                  </a:cubicBezTo>
                  <a:cubicBezTo>
                    <a:pt x="6177" y="2993"/>
                    <a:pt x="6178" y="2987"/>
                    <a:pt x="6180" y="2980"/>
                  </a:cubicBezTo>
                  <a:cubicBezTo>
                    <a:pt x="6181" y="2973"/>
                    <a:pt x="6184" y="2966"/>
                    <a:pt x="6188" y="2960"/>
                  </a:cubicBezTo>
                  <a:cubicBezTo>
                    <a:pt x="6192" y="2954"/>
                    <a:pt x="6197" y="2949"/>
                    <a:pt x="6203" y="2945"/>
                  </a:cubicBezTo>
                  <a:cubicBezTo>
                    <a:pt x="6209" y="2940"/>
                    <a:pt x="6216" y="2938"/>
                    <a:pt x="6225" y="2938"/>
                  </a:cubicBezTo>
                  <a:cubicBezTo>
                    <a:pt x="6234" y="2938"/>
                    <a:pt x="6241" y="2940"/>
                    <a:pt x="6247" y="2944"/>
                  </a:cubicBezTo>
                  <a:cubicBezTo>
                    <a:pt x="6253" y="2949"/>
                    <a:pt x="6258" y="2954"/>
                    <a:pt x="6262" y="2960"/>
                  </a:cubicBezTo>
                  <a:cubicBezTo>
                    <a:pt x="6266" y="2966"/>
                    <a:pt x="6268" y="2972"/>
                    <a:pt x="6270" y="2979"/>
                  </a:cubicBezTo>
                  <a:cubicBezTo>
                    <a:pt x="6271" y="2986"/>
                    <a:pt x="6272" y="2993"/>
                    <a:pt x="6272" y="2998"/>
                  </a:cubicBezTo>
                  <a:close/>
                  <a:moveTo>
                    <a:pt x="6255" y="2998"/>
                  </a:moveTo>
                  <a:cubicBezTo>
                    <a:pt x="6255" y="2994"/>
                    <a:pt x="6254" y="2990"/>
                    <a:pt x="6253" y="2984"/>
                  </a:cubicBezTo>
                  <a:cubicBezTo>
                    <a:pt x="6252" y="2979"/>
                    <a:pt x="6251" y="2974"/>
                    <a:pt x="6248" y="2969"/>
                  </a:cubicBezTo>
                  <a:cubicBezTo>
                    <a:pt x="6246" y="2964"/>
                    <a:pt x="6243" y="2960"/>
                    <a:pt x="6239" y="2957"/>
                  </a:cubicBezTo>
                  <a:cubicBezTo>
                    <a:pt x="6235" y="2954"/>
                    <a:pt x="6230" y="2952"/>
                    <a:pt x="6225" y="2952"/>
                  </a:cubicBezTo>
                  <a:cubicBezTo>
                    <a:pt x="6219" y="2952"/>
                    <a:pt x="6214" y="2953"/>
                    <a:pt x="6210" y="2957"/>
                  </a:cubicBezTo>
                  <a:cubicBezTo>
                    <a:pt x="6207" y="2960"/>
                    <a:pt x="6204" y="2964"/>
                    <a:pt x="6201" y="2969"/>
                  </a:cubicBezTo>
                  <a:cubicBezTo>
                    <a:pt x="6199" y="2973"/>
                    <a:pt x="6197" y="2978"/>
                    <a:pt x="6196" y="2984"/>
                  </a:cubicBezTo>
                  <a:cubicBezTo>
                    <a:pt x="6195" y="2989"/>
                    <a:pt x="6194" y="2994"/>
                    <a:pt x="6194" y="2998"/>
                  </a:cubicBezTo>
                  <a:cubicBezTo>
                    <a:pt x="6194" y="3003"/>
                    <a:pt x="6195" y="3008"/>
                    <a:pt x="6196" y="3015"/>
                  </a:cubicBezTo>
                  <a:cubicBezTo>
                    <a:pt x="6197" y="3021"/>
                    <a:pt x="6198" y="3026"/>
                    <a:pt x="6200" y="3032"/>
                  </a:cubicBezTo>
                  <a:cubicBezTo>
                    <a:pt x="6203" y="3037"/>
                    <a:pt x="6206" y="3042"/>
                    <a:pt x="6210" y="3045"/>
                  </a:cubicBezTo>
                  <a:cubicBezTo>
                    <a:pt x="6214" y="3049"/>
                    <a:pt x="6219" y="3051"/>
                    <a:pt x="6225" y="3051"/>
                  </a:cubicBezTo>
                  <a:cubicBezTo>
                    <a:pt x="6231" y="3051"/>
                    <a:pt x="6236" y="3049"/>
                    <a:pt x="6239" y="3045"/>
                  </a:cubicBezTo>
                  <a:cubicBezTo>
                    <a:pt x="6243" y="3042"/>
                    <a:pt x="6246" y="3037"/>
                    <a:pt x="6249" y="3032"/>
                  </a:cubicBezTo>
                  <a:cubicBezTo>
                    <a:pt x="6251" y="3026"/>
                    <a:pt x="6253" y="3021"/>
                    <a:pt x="6254" y="3015"/>
                  </a:cubicBezTo>
                  <a:cubicBezTo>
                    <a:pt x="6255" y="3008"/>
                    <a:pt x="6255" y="3003"/>
                    <a:pt x="6255" y="2998"/>
                  </a:cubicBezTo>
                  <a:close/>
                  <a:moveTo>
                    <a:pt x="6383" y="3056"/>
                  </a:moveTo>
                  <a:cubicBezTo>
                    <a:pt x="6383" y="3056"/>
                    <a:pt x="6381" y="3057"/>
                    <a:pt x="6379" y="3058"/>
                  </a:cubicBezTo>
                  <a:cubicBezTo>
                    <a:pt x="6377" y="3059"/>
                    <a:pt x="6375" y="3060"/>
                    <a:pt x="6372" y="3061"/>
                  </a:cubicBezTo>
                  <a:cubicBezTo>
                    <a:pt x="6369" y="3062"/>
                    <a:pt x="6366" y="3063"/>
                    <a:pt x="6362" y="3063"/>
                  </a:cubicBezTo>
                  <a:cubicBezTo>
                    <a:pt x="6358" y="3064"/>
                    <a:pt x="6355" y="3065"/>
                    <a:pt x="6351" y="3065"/>
                  </a:cubicBezTo>
                  <a:cubicBezTo>
                    <a:pt x="6342" y="3065"/>
                    <a:pt x="6335" y="3063"/>
                    <a:pt x="6329" y="3059"/>
                  </a:cubicBezTo>
                  <a:cubicBezTo>
                    <a:pt x="6323" y="3055"/>
                    <a:pt x="6318" y="3050"/>
                    <a:pt x="6314" y="3044"/>
                  </a:cubicBezTo>
                  <a:cubicBezTo>
                    <a:pt x="6310" y="3037"/>
                    <a:pt x="6308" y="3030"/>
                    <a:pt x="6306" y="3022"/>
                  </a:cubicBezTo>
                  <a:cubicBezTo>
                    <a:pt x="6304" y="3014"/>
                    <a:pt x="6303" y="3006"/>
                    <a:pt x="6303" y="2998"/>
                  </a:cubicBezTo>
                  <a:cubicBezTo>
                    <a:pt x="6303" y="2992"/>
                    <a:pt x="6305" y="2985"/>
                    <a:pt x="6307" y="2977"/>
                  </a:cubicBezTo>
                  <a:cubicBezTo>
                    <a:pt x="6309" y="2970"/>
                    <a:pt x="6312" y="2964"/>
                    <a:pt x="6316" y="2958"/>
                  </a:cubicBezTo>
                  <a:cubicBezTo>
                    <a:pt x="6320" y="2952"/>
                    <a:pt x="6325" y="2948"/>
                    <a:pt x="6331" y="2944"/>
                  </a:cubicBezTo>
                  <a:cubicBezTo>
                    <a:pt x="6337" y="2940"/>
                    <a:pt x="6344" y="2938"/>
                    <a:pt x="6351" y="2938"/>
                  </a:cubicBezTo>
                  <a:cubicBezTo>
                    <a:pt x="6355" y="2938"/>
                    <a:pt x="6358" y="2939"/>
                    <a:pt x="6361" y="2939"/>
                  </a:cubicBezTo>
                  <a:cubicBezTo>
                    <a:pt x="6365" y="2940"/>
                    <a:pt x="6368" y="2941"/>
                    <a:pt x="6370" y="2941"/>
                  </a:cubicBezTo>
                  <a:cubicBezTo>
                    <a:pt x="6373" y="2942"/>
                    <a:pt x="6375" y="2943"/>
                    <a:pt x="6377" y="2944"/>
                  </a:cubicBezTo>
                  <a:cubicBezTo>
                    <a:pt x="6379" y="2945"/>
                    <a:pt x="6380" y="2946"/>
                    <a:pt x="6381" y="2946"/>
                  </a:cubicBezTo>
                  <a:lnTo>
                    <a:pt x="6376" y="2960"/>
                  </a:lnTo>
                  <a:cubicBezTo>
                    <a:pt x="6375" y="2960"/>
                    <a:pt x="6374" y="2959"/>
                    <a:pt x="6372" y="2958"/>
                  </a:cubicBezTo>
                  <a:cubicBezTo>
                    <a:pt x="6370" y="2957"/>
                    <a:pt x="6368" y="2956"/>
                    <a:pt x="6366" y="2955"/>
                  </a:cubicBezTo>
                  <a:cubicBezTo>
                    <a:pt x="6364" y="2954"/>
                    <a:pt x="6361" y="2953"/>
                    <a:pt x="6358" y="2953"/>
                  </a:cubicBezTo>
                  <a:cubicBezTo>
                    <a:pt x="6356" y="2952"/>
                    <a:pt x="6353" y="2952"/>
                    <a:pt x="6351" y="2952"/>
                  </a:cubicBezTo>
                  <a:cubicBezTo>
                    <a:pt x="6346" y="2952"/>
                    <a:pt x="6342" y="2953"/>
                    <a:pt x="6338" y="2956"/>
                  </a:cubicBezTo>
                  <a:cubicBezTo>
                    <a:pt x="6334" y="2959"/>
                    <a:pt x="6331" y="2963"/>
                    <a:pt x="6329" y="2967"/>
                  </a:cubicBezTo>
                  <a:cubicBezTo>
                    <a:pt x="6326" y="2972"/>
                    <a:pt x="6324" y="2977"/>
                    <a:pt x="6323" y="2982"/>
                  </a:cubicBezTo>
                  <a:cubicBezTo>
                    <a:pt x="6321" y="2988"/>
                    <a:pt x="6321" y="2993"/>
                    <a:pt x="6321" y="2998"/>
                  </a:cubicBezTo>
                  <a:cubicBezTo>
                    <a:pt x="6321" y="3004"/>
                    <a:pt x="6321" y="3011"/>
                    <a:pt x="6322" y="3017"/>
                  </a:cubicBezTo>
                  <a:cubicBezTo>
                    <a:pt x="6324" y="3023"/>
                    <a:pt x="6325" y="3029"/>
                    <a:pt x="6328" y="3034"/>
                  </a:cubicBezTo>
                  <a:cubicBezTo>
                    <a:pt x="6330" y="3039"/>
                    <a:pt x="6334" y="3043"/>
                    <a:pt x="6337" y="3046"/>
                  </a:cubicBezTo>
                  <a:cubicBezTo>
                    <a:pt x="6341" y="3049"/>
                    <a:pt x="6346" y="3051"/>
                    <a:pt x="6351" y="3051"/>
                  </a:cubicBezTo>
                  <a:cubicBezTo>
                    <a:pt x="6354" y="3051"/>
                    <a:pt x="6357" y="3050"/>
                    <a:pt x="6359" y="3050"/>
                  </a:cubicBezTo>
                  <a:cubicBezTo>
                    <a:pt x="6362" y="3049"/>
                    <a:pt x="6365" y="3048"/>
                    <a:pt x="6367" y="3047"/>
                  </a:cubicBezTo>
                  <a:cubicBezTo>
                    <a:pt x="6370" y="3047"/>
                    <a:pt x="6372" y="3046"/>
                    <a:pt x="6374" y="3044"/>
                  </a:cubicBezTo>
                  <a:cubicBezTo>
                    <a:pt x="6376" y="3043"/>
                    <a:pt x="6377" y="3043"/>
                    <a:pt x="6378" y="3042"/>
                  </a:cubicBezTo>
                  <a:lnTo>
                    <a:pt x="6383" y="3056"/>
                  </a:lnTo>
                  <a:close/>
                  <a:moveTo>
                    <a:pt x="6486" y="3062"/>
                  </a:moveTo>
                  <a:lnTo>
                    <a:pt x="6486" y="2981"/>
                  </a:lnTo>
                  <a:cubicBezTo>
                    <a:pt x="6486" y="2977"/>
                    <a:pt x="6485" y="2974"/>
                    <a:pt x="6484" y="2971"/>
                  </a:cubicBezTo>
                  <a:cubicBezTo>
                    <a:pt x="6483" y="2967"/>
                    <a:pt x="6482" y="2964"/>
                    <a:pt x="6480" y="2961"/>
                  </a:cubicBezTo>
                  <a:cubicBezTo>
                    <a:pt x="6478" y="2959"/>
                    <a:pt x="6476" y="2956"/>
                    <a:pt x="6473" y="2954"/>
                  </a:cubicBezTo>
                  <a:cubicBezTo>
                    <a:pt x="6470" y="2953"/>
                    <a:pt x="6466" y="2952"/>
                    <a:pt x="6462" y="2952"/>
                  </a:cubicBezTo>
                  <a:cubicBezTo>
                    <a:pt x="6459" y="2952"/>
                    <a:pt x="6455" y="2953"/>
                    <a:pt x="6452" y="2955"/>
                  </a:cubicBezTo>
                  <a:cubicBezTo>
                    <a:pt x="6448" y="2956"/>
                    <a:pt x="6445" y="2959"/>
                    <a:pt x="6442" y="2961"/>
                  </a:cubicBezTo>
                  <a:cubicBezTo>
                    <a:pt x="6440" y="2964"/>
                    <a:pt x="6438" y="2966"/>
                    <a:pt x="6436" y="2969"/>
                  </a:cubicBezTo>
                  <a:cubicBezTo>
                    <a:pt x="6434" y="2971"/>
                    <a:pt x="6434" y="2973"/>
                    <a:pt x="6433" y="2975"/>
                  </a:cubicBezTo>
                  <a:lnTo>
                    <a:pt x="6433" y="3062"/>
                  </a:lnTo>
                  <a:lnTo>
                    <a:pt x="6417" y="3062"/>
                  </a:lnTo>
                  <a:lnTo>
                    <a:pt x="6417" y="2891"/>
                  </a:lnTo>
                  <a:lnTo>
                    <a:pt x="6433" y="2891"/>
                  </a:lnTo>
                  <a:lnTo>
                    <a:pt x="6433" y="2958"/>
                  </a:lnTo>
                  <a:cubicBezTo>
                    <a:pt x="6434" y="2957"/>
                    <a:pt x="6435" y="2955"/>
                    <a:pt x="6436" y="2953"/>
                  </a:cubicBezTo>
                  <a:cubicBezTo>
                    <a:pt x="6438" y="2951"/>
                    <a:pt x="6440" y="2949"/>
                    <a:pt x="6443" y="2947"/>
                  </a:cubicBezTo>
                  <a:cubicBezTo>
                    <a:pt x="6446" y="2944"/>
                    <a:pt x="6449" y="2942"/>
                    <a:pt x="6453" y="2941"/>
                  </a:cubicBezTo>
                  <a:cubicBezTo>
                    <a:pt x="6456" y="2939"/>
                    <a:pt x="6460" y="2938"/>
                    <a:pt x="6464" y="2938"/>
                  </a:cubicBezTo>
                  <a:cubicBezTo>
                    <a:pt x="6471" y="2938"/>
                    <a:pt x="6476" y="2939"/>
                    <a:pt x="6481" y="2942"/>
                  </a:cubicBezTo>
                  <a:cubicBezTo>
                    <a:pt x="6486" y="2944"/>
                    <a:pt x="6490" y="2947"/>
                    <a:pt x="6493" y="2951"/>
                  </a:cubicBezTo>
                  <a:cubicBezTo>
                    <a:pt x="6496" y="2955"/>
                    <a:pt x="6499" y="2959"/>
                    <a:pt x="6500" y="2964"/>
                  </a:cubicBezTo>
                  <a:cubicBezTo>
                    <a:pt x="6502" y="2969"/>
                    <a:pt x="6503" y="2974"/>
                    <a:pt x="6503" y="2979"/>
                  </a:cubicBezTo>
                  <a:lnTo>
                    <a:pt x="6503" y="3062"/>
                  </a:lnTo>
                  <a:lnTo>
                    <a:pt x="6486" y="3062"/>
                  </a:lnTo>
                  <a:close/>
                  <a:moveTo>
                    <a:pt x="6556" y="3004"/>
                  </a:moveTo>
                  <a:cubicBezTo>
                    <a:pt x="6556" y="3009"/>
                    <a:pt x="6557" y="3014"/>
                    <a:pt x="6558" y="3020"/>
                  </a:cubicBezTo>
                  <a:cubicBezTo>
                    <a:pt x="6559" y="3025"/>
                    <a:pt x="6561" y="3030"/>
                    <a:pt x="6564" y="3035"/>
                  </a:cubicBezTo>
                  <a:cubicBezTo>
                    <a:pt x="6566" y="3040"/>
                    <a:pt x="6569" y="3044"/>
                    <a:pt x="6573" y="3047"/>
                  </a:cubicBezTo>
                  <a:cubicBezTo>
                    <a:pt x="6577" y="3050"/>
                    <a:pt x="6582" y="3051"/>
                    <a:pt x="6588" y="3051"/>
                  </a:cubicBezTo>
                  <a:cubicBezTo>
                    <a:pt x="6591" y="3051"/>
                    <a:pt x="6595" y="3051"/>
                    <a:pt x="6598" y="3050"/>
                  </a:cubicBezTo>
                  <a:cubicBezTo>
                    <a:pt x="6601" y="3050"/>
                    <a:pt x="6604" y="3049"/>
                    <a:pt x="6607" y="3048"/>
                  </a:cubicBezTo>
                  <a:cubicBezTo>
                    <a:pt x="6610" y="3047"/>
                    <a:pt x="6612" y="3046"/>
                    <a:pt x="6614" y="3045"/>
                  </a:cubicBezTo>
                  <a:cubicBezTo>
                    <a:pt x="6616" y="3044"/>
                    <a:pt x="6618" y="3043"/>
                    <a:pt x="6619" y="3042"/>
                  </a:cubicBezTo>
                  <a:lnTo>
                    <a:pt x="6624" y="3056"/>
                  </a:lnTo>
                  <a:cubicBezTo>
                    <a:pt x="6623" y="3056"/>
                    <a:pt x="6622" y="3057"/>
                    <a:pt x="6619" y="3058"/>
                  </a:cubicBezTo>
                  <a:cubicBezTo>
                    <a:pt x="6617" y="3059"/>
                    <a:pt x="6614" y="3060"/>
                    <a:pt x="6611" y="3061"/>
                  </a:cubicBezTo>
                  <a:cubicBezTo>
                    <a:pt x="6608" y="3062"/>
                    <a:pt x="6604" y="3063"/>
                    <a:pt x="6600" y="3063"/>
                  </a:cubicBezTo>
                  <a:cubicBezTo>
                    <a:pt x="6596" y="3064"/>
                    <a:pt x="6592" y="3065"/>
                    <a:pt x="6587" y="3065"/>
                  </a:cubicBezTo>
                  <a:cubicBezTo>
                    <a:pt x="6578" y="3065"/>
                    <a:pt x="6570" y="3062"/>
                    <a:pt x="6564" y="3058"/>
                  </a:cubicBezTo>
                  <a:cubicBezTo>
                    <a:pt x="6558" y="3054"/>
                    <a:pt x="6553" y="3049"/>
                    <a:pt x="6549" y="3043"/>
                  </a:cubicBezTo>
                  <a:cubicBezTo>
                    <a:pt x="6546" y="3036"/>
                    <a:pt x="6543" y="3029"/>
                    <a:pt x="6542" y="3021"/>
                  </a:cubicBezTo>
                  <a:cubicBezTo>
                    <a:pt x="6540" y="3013"/>
                    <a:pt x="6540" y="3006"/>
                    <a:pt x="6540" y="2998"/>
                  </a:cubicBezTo>
                  <a:cubicBezTo>
                    <a:pt x="6540" y="2992"/>
                    <a:pt x="6541" y="2986"/>
                    <a:pt x="6542" y="2979"/>
                  </a:cubicBezTo>
                  <a:cubicBezTo>
                    <a:pt x="6544" y="2972"/>
                    <a:pt x="6547" y="2965"/>
                    <a:pt x="6551" y="2959"/>
                  </a:cubicBezTo>
                  <a:cubicBezTo>
                    <a:pt x="6555" y="2953"/>
                    <a:pt x="6559" y="2948"/>
                    <a:pt x="6565" y="2944"/>
                  </a:cubicBezTo>
                  <a:cubicBezTo>
                    <a:pt x="6570" y="2940"/>
                    <a:pt x="6577" y="2938"/>
                    <a:pt x="6584" y="2938"/>
                  </a:cubicBezTo>
                  <a:cubicBezTo>
                    <a:pt x="6592" y="2938"/>
                    <a:pt x="6599" y="2940"/>
                    <a:pt x="6605" y="2944"/>
                  </a:cubicBezTo>
                  <a:cubicBezTo>
                    <a:pt x="6611" y="2948"/>
                    <a:pt x="6615" y="2953"/>
                    <a:pt x="6619" y="2959"/>
                  </a:cubicBezTo>
                  <a:cubicBezTo>
                    <a:pt x="6622" y="2964"/>
                    <a:pt x="6624" y="2971"/>
                    <a:pt x="6626" y="2978"/>
                  </a:cubicBezTo>
                  <a:cubicBezTo>
                    <a:pt x="6628" y="2985"/>
                    <a:pt x="6628" y="2992"/>
                    <a:pt x="6628" y="2998"/>
                  </a:cubicBezTo>
                  <a:lnTo>
                    <a:pt x="6628" y="3004"/>
                  </a:lnTo>
                  <a:lnTo>
                    <a:pt x="6556" y="3004"/>
                  </a:lnTo>
                  <a:close/>
                  <a:moveTo>
                    <a:pt x="6612" y="2992"/>
                  </a:moveTo>
                  <a:cubicBezTo>
                    <a:pt x="6612" y="2989"/>
                    <a:pt x="6612" y="2985"/>
                    <a:pt x="6611" y="2980"/>
                  </a:cubicBezTo>
                  <a:cubicBezTo>
                    <a:pt x="6610" y="2975"/>
                    <a:pt x="6608" y="2970"/>
                    <a:pt x="6606" y="2966"/>
                  </a:cubicBezTo>
                  <a:cubicBezTo>
                    <a:pt x="6604" y="2962"/>
                    <a:pt x="6601" y="2959"/>
                    <a:pt x="6597" y="2956"/>
                  </a:cubicBezTo>
                  <a:cubicBezTo>
                    <a:pt x="6594" y="2953"/>
                    <a:pt x="6589" y="2951"/>
                    <a:pt x="6584" y="2951"/>
                  </a:cubicBezTo>
                  <a:cubicBezTo>
                    <a:pt x="6580" y="2951"/>
                    <a:pt x="6576" y="2953"/>
                    <a:pt x="6572" y="2955"/>
                  </a:cubicBezTo>
                  <a:cubicBezTo>
                    <a:pt x="6569" y="2958"/>
                    <a:pt x="6566" y="2962"/>
                    <a:pt x="6564" y="2966"/>
                  </a:cubicBezTo>
                  <a:cubicBezTo>
                    <a:pt x="6561" y="2970"/>
                    <a:pt x="6560" y="2974"/>
                    <a:pt x="6558" y="2979"/>
                  </a:cubicBezTo>
                  <a:cubicBezTo>
                    <a:pt x="6557" y="2984"/>
                    <a:pt x="6557" y="2988"/>
                    <a:pt x="6557" y="2992"/>
                  </a:cubicBezTo>
                  <a:lnTo>
                    <a:pt x="6612" y="2992"/>
                  </a:lnTo>
                  <a:close/>
                  <a:moveTo>
                    <a:pt x="6715" y="2957"/>
                  </a:moveTo>
                  <a:cubicBezTo>
                    <a:pt x="6714" y="2956"/>
                    <a:pt x="6713" y="2956"/>
                    <a:pt x="6711" y="2955"/>
                  </a:cubicBezTo>
                  <a:cubicBezTo>
                    <a:pt x="6709" y="2954"/>
                    <a:pt x="6707" y="2954"/>
                    <a:pt x="6706" y="2954"/>
                  </a:cubicBezTo>
                  <a:cubicBezTo>
                    <a:pt x="6703" y="2954"/>
                    <a:pt x="6700" y="2954"/>
                    <a:pt x="6697" y="2956"/>
                  </a:cubicBezTo>
                  <a:cubicBezTo>
                    <a:pt x="6694" y="2958"/>
                    <a:pt x="6691" y="2960"/>
                    <a:pt x="6689" y="2963"/>
                  </a:cubicBezTo>
                  <a:cubicBezTo>
                    <a:pt x="6687" y="2965"/>
                    <a:pt x="6685" y="2967"/>
                    <a:pt x="6684" y="2970"/>
                  </a:cubicBezTo>
                  <a:cubicBezTo>
                    <a:pt x="6682" y="2972"/>
                    <a:pt x="6681" y="2974"/>
                    <a:pt x="6681" y="2975"/>
                  </a:cubicBezTo>
                  <a:lnTo>
                    <a:pt x="6681" y="3062"/>
                  </a:lnTo>
                  <a:lnTo>
                    <a:pt x="6664" y="3062"/>
                  </a:lnTo>
                  <a:lnTo>
                    <a:pt x="6664" y="2941"/>
                  </a:lnTo>
                  <a:lnTo>
                    <a:pt x="6680" y="2941"/>
                  </a:lnTo>
                  <a:lnTo>
                    <a:pt x="6680" y="2958"/>
                  </a:lnTo>
                  <a:cubicBezTo>
                    <a:pt x="6681" y="2957"/>
                    <a:pt x="6682" y="2956"/>
                    <a:pt x="6683" y="2954"/>
                  </a:cubicBezTo>
                  <a:cubicBezTo>
                    <a:pt x="6684" y="2952"/>
                    <a:pt x="6686" y="2949"/>
                    <a:pt x="6689" y="2947"/>
                  </a:cubicBezTo>
                  <a:cubicBezTo>
                    <a:pt x="6691" y="2945"/>
                    <a:pt x="6694" y="2943"/>
                    <a:pt x="6697" y="2941"/>
                  </a:cubicBezTo>
                  <a:cubicBezTo>
                    <a:pt x="6700" y="2939"/>
                    <a:pt x="6704" y="2938"/>
                    <a:pt x="6708" y="2938"/>
                  </a:cubicBezTo>
                  <a:cubicBezTo>
                    <a:pt x="6710" y="2938"/>
                    <a:pt x="6713" y="2939"/>
                    <a:pt x="6715" y="2939"/>
                  </a:cubicBezTo>
                  <a:cubicBezTo>
                    <a:pt x="6718" y="2940"/>
                    <a:pt x="6719" y="2941"/>
                    <a:pt x="6720" y="2942"/>
                  </a:cubicBezTo>
                  <a:lnTo>
                    <a:pt x="6715" y="2957"/>
                  </a:lnTo>
                  <a:close/>
                  <a:moveTo>
                    <a:pt x="2157" y="5966"/>
                  </a:moveTo>
                  <a:lnTo>
                    <a:pt x="2089" y="5829"/>
                  </a:lnTo>
                  <a:lnTo>
                    <a:pt x="2089" y="5966"/>
                  </a:lnTo>
                  <a:lnTo>
                    <a:pt x="2072" y="5966"/>
                  </a:lnTo>
                  <a:lnTo>
                    <a:pt x="2072" y="5806"/>
                  </a:lnTo>
                  <a:lnTo>
                    <a:pt x="2097" y="5806"/>
                  </a:lnTo>
                  <a:lnTo>
                    <a:pt x="2165" y="5943"/>
                  </a:lnTo>
                  <a:lnTo>
                    <a:pt x="2165" y="5806"/>
                  </a:lnTo>
                  <a:lnTo>
                    <a:pt x="2181" y="5806"/>
                  </a:lnTo>
                  <a:lnTo>
                    <a:pt x="2181" y="5966"/>
                  </a:lnTo>
                  <a:lnTo>
                    <a:pt x="2157" y="5966"/>
                  </a:lnTo>
                  <a:close/>
                  <a:moveTo>
                    <a:pt x="2238" y="5909"/>
                  </a:moveTo>
                  <a:cubicBezTo>
                    <a:pt x="2238" y="5914"/>
                    <a:pt x="2239" y="5919"/>
                    <a:pt x="2240" y="5924"/>
                  </a:cubicBezTo>
                  <a:cubicBezTo>
                    <a:pt x="2241" y="5930"/>
                    <a:pt x="2243" y="5935"/>
                    <a:pt x="2246" y="5940"/>
                  </a:cubicBezTo>
                  <a:cubicBezTo>
                    <a:pt x="2248" y="5944"/>
                    <a:pt x="2251" y="5948"/>
                    <a:pt x="2255" y="5951"/>
                  </a:cubicBezTo>
                  <a:cubicBezTo>
                    <a:pt x="2259" y="5954"/>
                    <a:pt x="2264" y="5956"/>
                    <a:pt x="2270" y="5956"/>
                  </a:cubicBezTo>
                  <a:cubicBezTo>
                    <a:pt x="2273" y="5956"/>
                    <a:pt x="2276" y="5956"/>
                    <a:pt x="2280" y="5955"/>
                  </a:cubicBezTo>
                  <a:cubicBezTo>
                    <a:pt x="2283" y="5954"/>
                    <a:pt x="2286" y="5953"/>
                    <a:pt x="2289" y="5952"/>
                  </a:cubicBezTo>
                  <a:cubicBezTo>
                    <a:pt x="2292" y="5951"/>
                    <a:pt x="2294" y="5950"/>
                    <a:pt x="2296" y="5949"/>
                  </a:cubicBezTo>
                  <a:cubicBezTo>
                    <a:pt x="2298" y="5948"/>
                    <a:pt x="2300" y="5947"/>
                    <a:pt x="2301" y="5947"/>
                  </a:cubicBezTo>
                  <a:lnTo>
                    <a:pt x="2306" y="5961"/>
                  </a:lnTo>
                  <a:cubicBezTo>
                    <a:pt x="2305" y="5961"/>
                    <a:pt x="2304" y="5962"/>
                    <a:pt x="2301" y="5963"/>
                  </a:cubicBezTo>
                  <a:cubicBezTo>
                    <a:pt x="2299" y="5964"/>
                    <a:pt x="2296" y="5965"/>
                    <a:pt x="2293" y="5966"/>
                  </a:cubicBezTo>
                  <a:cubicBezTo>
                    <a:pt x="2290" y="5967"/>
                    <a:pt x="2286" y="5967"/>
                    <a:pt x="2282" y="5968"/>
                  </a:cubicBezTo>
                  <a:cubicBezTo>
                    <a:pt x="2278" y="5969"/>
                    <a:pt x="2274" y="5969"/>
                    <a:pt x="2269" y="5969"/>
                  </a:cubicBezTo>
                  <a:cubicBezTo>
                    <a:pt x="2260" y="5969"/>
                    <a:pt x="2252" y="5967"/>
                    <a:pt x="2246" y="5963"/>
                  </a:cubicBezTo>
                  <a:cubicBezTo>
                    <a:pt x="2240" y="5959"/>
                    <a:pt x="2235" y="5954"/>
                    <a:pt x="2231" y="5947"/>
                  </a:cubicBezTo>
                  <a:cubicBezTo>
                    <a:pt x="2228" y="5941"/>
                    <a:pt x="2225" y="5934"/>
                    <a:pt x="2224" y="5926"/>
                  </a:cubicBezTo>
                  <a:cubicBezTo>
                    <a:pt x="2222" y="5918"/>
                    <a:pt x="2222" y="5910"/>
                    <a:pt x="2222" y="5903"/>
                  </a:cubicBezTo>
                  <a:cubicBezTo>
                    <a:pt x="2222" y="5897"/>
                    <a:pt x="2223" y="5891"/>
                    <a:pt x="2224" y="5884"/>
                  </a:cubicBezTo>
                  <a:cubicBezTo>
                    <a:pt x="2226" y="5877"/>
                    <a:pt x="2229" y="5870"/>
                    <a:pt x="2233" y="5864"/>
                  </a:cubicBezTo>
                  <a:cubicBezTo>
                    <a:pt x="2237" y="5858"/>
                    <a:pt x="2241" y="5853"/>
                    <a:pt x="2247" y="5849"/>
                  </a:cubicBezTo>
                  <a:cubicBezTo>
                    <a:pt x="2252" y="5845"/>
                    <a:pt x="2259" y="5843"/>
                    <a:pt x="2266" y="5843"/>
                  </a:cubicBezTo>
                  <a:cubicBezTo>
                    <a:pt x="2274" y="5843"/>
                    <a:pt x="2281" y="5845"/>
                    <a:pt x="2287" y="5849"/>
                  </a:cubicBezTo>
                  <a:cubicBezTo>
                    <a:pt x="2292" y="5853"/>
                    <a:pt x="2297" y="5857"/>
                    <a:pt x="2300" y="5863"/>
                  </a:cubicBezTo>
                  <a:cubicBezTo>
                    <a:pt x="2304" y="5869"/>
                    <a:pt x="2306" y="5876"/>
                    <a:pt x="2308" y="5883"/>
                  </a:cubicBezTo>
                  <a:cubicBezTo>
                    <a:pt x="2309" y="5890"/>
                    <a:pt x="2310" y="5897"/>
                    <a:pt x="2310" y="5903"/>
                  </a:cubicBezTo>
                  <a:lnTo>
                    <a:pt x="2310" y="5909"/>
                  </a:lnTo>
                  <a:lnTo>
                    <a:pt x="2238" y="5909"/>
                  </a:lnTo>
                  <a:close/>
                  <a:moveTo>
                    <a:pt x="2294" y="5897"/>
                  </a:moveTo>
                  <a:cubicBezTo>
                    <a:pt x="2294" y="5893"/>
                    <a:pt x="2294" y="5889"/>
                    <a:pt x="2292" y="5884"/>
                  </a:cubicBezTo>
                  <a:cubicBezTo>
                    <a:pt x="2291" y="5880"/>
                    <a:pt x="2290" y="5875"/>
                    <a:pt x="2288" y="5871"/>
                  </a:cubicBezTo>
                  <a:cubicBezTo>
                    <a:pt x="2286" y="5867"/>
                    <a:pt x="2283" y="5863"/>
                    <a:pt x="2279" y="5860"/>
                  </a:cubicBezTo>
                  <a:cubicBezTo>
                    <a:pt x="2276" y="5857"/>
                    <a:pt x="2271" y="5856"/>
                    <a:pt x="2266" y="5856"/>
                  </a:cubicBezTo>
                  <a:cubicBezTo>
                    <a:pt x="2262" y="5856"/>
                    <a:pt x="2258" y="5857"/>
                    <a:pt x="2254" y="5860"/>
                  </a:cubicBezTo>
                  <a:cubicBezTo>
                    <a:pt x="2251" y="5863"/>
                    <a:pt x="2248" y="5866"/>
                    <a:pt x="2246" y="5871"/>
                  </a:cubicBezTo>
                  <a:cubicBezTo>
                    <a:pt x="2243" y="5875"/>
                    <a:pt x="2242" y="5879"/>
                    <a:pt x="2240" y="5884"/>
                  </a:cubicBezTo>
                  <a:cubicBezTo>
                    <a:pt x="2239" y="5889"/>
                    <a:pt x="2239" y="5893"/>
                    <a:pt x="2239" y="5897"/>
                  </a:cubicBezTo>
                  <a:lnTo>
                    <a:pt x="2294" y="5897"/>
                  </a:lnTo>
                  <a:close/>
                  <a:moveTo>
                    <a:pt x="2420" y="5961"/>
                  </a:moveTo>
                  <a:cubicBezTo>
                    <a:pt x="2419" y="5961"/>
                    <a:pt x="2418" y="5962"/>
                    <a:pt x="2416" y="5963"/>
                  </a:cubicBezTo>
                  <a:cubicBezTo>
                    <a:pt x="2414" y="5964"/>
                    <a:pt x="2411" y="5965"/>
                    <a:pt x="2409" y="5966"/>
                  </a:cubicBezTo>
                  <a:cubicBezTo>
                    <a:pt x="2406" y="5967"/>
                    <a:pt x="2402" y="5967"/>
                    <a:pt x="2399" y="5968"/>
                  </a:cubicBezTo>
                  <a:cubicBezTo>
                    <a:pt x="2395" y="5969"/>
                    <a:pt x="2391" y="5969"/>
                    <a:pt x="2387" y="5969"/>
                  </a:cubicBezTo>
                  <a:cubicBezTo>
                    <a:pt x="2378" y="5969"/>
                    <a:pt x="2371" y="5967"/>
                    <a:pt x="2365" y="5963"/>
                  </a:cubicBezTo>
                  <a:cubicBezTo>
                    <a:pt x="2359" y="5960"/>
                    <a:pt x="2354" y="5955"/>
                    <a:pt x="2351" y="5948"/>
                  </a:cubicBezTo>
                  <a:cubicBezTo>
                    <a:pt x="2347" y="5942"/>
                    <a:pt x="2344" y="5935"/>
                    <a:pt x="2342" y="5927"/>
                  </a:cubicBezTo>
                  <a:cubicBezTo>
                    <a:pt x="2341" y="5919"/>
                    <a:pt x="2340" y="5911"/>
                    <a:pt x="2340" y="5903"/>
                  </a:cubicBezTo>
                  <a:cubicBezTo>
                    <a:pt x="2340" y="5896"/>
                    <a:pt x="2341" y="5889"/>
                    <a:pt x="2343" y="5882"/>
                  </a:cubicBezTo>
                  <a:cubicBezTo>
                    <a:pt x="2346" y="5875"/>
                    <a:pt x="2349" y="5869"/>
                    <a:pt x="2353" y="5863"/>
                  </a:cubicBezTo>
                  <a:cubicBezTo>
                    <a:pt x="2357" y="5857"/>
                    <a:pt x="2362" y="5852"/>
                    <a:pt x="2368" y="5849"/>
                  </a:cubicBezTo>
                  <a:cubicBezTo>
                    <a:pt x="2374" y="5845"/>
                    <a:pt x="2380" y="5843"/>
                    <a:pt x="2387" y="5843"/>
                  </a:cubicBezTo>
                  <a:cubicBezTo>
                    <a:pt x="2391" y="5843"/>
                    <a:pt x="2394" y="5843"/>
                    <a:pt x="2398" y="5844"/>
                  </a:cubicBezTo>
                  <a:cubicBezTo>
                    <a:pt x="2401" y="5845"/>
                    <a:pt x="2404" y="5845"/>
                    <a:pt x="2407" y="5846"/>
                  </a:cubicBezTo>
                  <a:cubicBezTo>
                    <a:pt x="2409" y="5847"/>
                    <a:pt x="2412" y="5848"/>
                    <a:pt x="2414" y="5849"/>
                  </a:cubicBezTo>
                  <a:cubicBezTo>
                    <a:pt x="2415" y="5850"/>
                    <a:pt x="2417" y="5850"/>
                    <a:pt x="2417" y="5851"/>
                  </a:cubicBezTo>
                  <a:lnTo>
                    <a:pt x="2412" y="5865"/>
                  </a:lnTo>
                  <a:cubicBezTo>
                    <a:pt x="2412" y="5864"/>
                    <a:pt x="2410" y="5864"/>
                    <a:pt x="2409" y="5863"/>
                  </a:cubicBezTo>
                  <a:cubicBezTo>
                    <a:pt x="2407" y="5862"/>
                    <a:pt x="2405" y="5861"/>
                    <a:pt x="2402" y="5860"/>
                  </a:cubicBezTo>
                  <a:cubicBezTo>
                    <a:pt x="2400" y="5859"/>
                    <a:pt x="2397" y="5858"/>
                    <a:pt x="2395" y="5858"/>
                  </a:cubicBezTo>
                  <a:cubicBezTo>
                    <a:pt x="2392" y="5857"/>
                    <a:pt x="2390" y="5857"/>
                    <a:pt x="2387" y="5857"/>
                  </a:cubicBezTo>
                  <a:cubicBezTo>
                    <a:pt x="2383" y="5857"/>
                    <a:pt x="2378" y="5858"/>
                    <a:pt x="2375" y="5861"/>
                  </a:cubicBezTo>
                  <a:cubicBezTo>
                    <a:pt x="2371" y="5864"/>
                    <a:pt x="2368" y="5868"/>
                    <a:pt x="2365" y="5872"/>
                  </a:cubicBezTo>
                  <a:cubicBezTo>
                    <a:pt x="2363" y="5877"/>
                    <a:pt x="2361" y="5882"/>
                    <a:pt x="2359" y="5887"/>
                  </a:cubicBezTo>
                  <a:cubicBezTo>
                    <a:pt x="2358" y="5893"/>
                    <a:pt x="2357" y="5898"/>
                    <a:pt x="2357" y="5903"/>
                  </a:cubicBezTo>
                  <a:cubicBezTo>
                    <a:pt x="2357" y="5909"/>
                    <a:pt x="2358" y="5915"/>
                    <a:pt x="2359" y="5922"/>
                  </a:cubicBezTo>
                  <a:cubicBezTo>
                    <a:pt x="2360" y="5928"/>
                    <a:pt x="2362" y="5934"/>
                    <a:pt x="2364" y="5939"/>
                  </a:cubicBezTo>
                  <a:cubicBezTo>
                    <a:pt x="2367" y="5944"/>
                    <a:pt x="2370" y="5948"/>
                    <a:pt x="2374" y="5951"/>
                  </a:cubicBezTo>
                  <a:cubicBezTo>
                    <a:pt x="2378" y="5954"/>
                    <a:pt x="2383" y="5956"/>
                    <a:pt x="2388" y="5956"/>
                  </a:cubicBezTo>
                  <a:cubicBezTo>
                    <a:pt x="2391" y="5956"/>
                    <a:pt x="2393" y="5955"/>
                    <a:pt x="2396" y="5955"/>
                  </a:cubicBezTo>
                  <a:cubicBezTo>
                    <a:pt x="2399" y="5954"/>
                    <a:pt x="2401" y="5953"/>
                    <a:pt x="2404" y="5952"/>
                  </a:cubicBezTo>
                  <a:cubicBezTo>
                    <a:pt x="2406" y="5951"/>
                    <a:pt x="2408" y="5950"/>
                    <a:pt x="2410" y="5949"/>
                  </a:cubicBezTo>
                  <a:cubicBezTo>
                    <a:pt x="2412" y="5948"/>
                    <a:pt x="2414" y="5947"/>
                    <a:pt x="2415" y="5946"/>
                  </a:cubicBezTo>
                  <a:lnTo>
                    <a:pt x="2420" y="5961"/>
                  </a:lnTo>
                  <a:close/>
                  <a:moveTo>
                    <a:pt x="2518" y="5966"/>
                  </a:moveTo>
                  <a:lnTo>
                    <a:pt x="2470" y="5902"/>
                  </a:lnTo>
                  <a:lnTo>
                    <a:pt x="2514" y="5846"/>
                  </a:lnTo>
                  <a:lnTo>
                    <a:pt x="2533" y="5846"/>
                  </a:lnTo>
                  <a:lnTo>
                    <a:pt x="2487" y="5901"/>
                  </a:lnTo>
                  <a:lnTo>
                    <a:pt x="2539" y="5966"/>
                  </a:lnTo>
                  <a:lnTo>
                    <a:pt x="2518" y="5966"/>
                  </a:lnTo>
                  <a:close/>
                  <a:moveTo>
                    <a:pt x="2453" y="5966"/>
                  </a:moveTo>
                  <a:lnTo>
                    <a:pt x="2453" y="5796"/>
                  </a:lnTo>
                  <a:lnTo>
                    <a:pt x="2470" y="5796"/>
                  </a:lnTo>
                  <a:lnTo>
                    <a:pt x="2470" y="5966"/>
                  </a:lnTo>
                  <a:lnTo>
                    <a:pt x="2453" y="5966"/>
                  </a:lnTo>
                  <a:close/>
                  <a:moveTo>
                    <a:pt x="2628" y="5966"/>
                  </a:moveTo>
                  <a:lnTo>
                    <a:pt x="2628" y="5949"/>
                  </a:lnTo>
                  <a:cubicBezTo>
                    <a:pt x="2627" y="5950"/>
                    <a:pt x="2626" y="5952"/>
                    <a:pt x="2624" y="5954"/>
                  </a:cubicBezTo>
                  <a:cubicBezTo>
                    <a:pt x="2623" y="5956"/>
                    <a:pt x="2620" y="5959"/>
                    <a:pt x="2617" y="5961"/>
                  </a:cubicBezTo>
                  <a:cubicBezTo>
                    <a:pt x="2614" y="5963"/>
                    <a:pt x="2611" y="5965"/>
                    <a:pt x="2607" y="5967"/>
                  </a:cubicBezTo>
                  <a:cubicBezTo>
                    <a:pt x="2603" y="5968"/>
                    <a:pt x="2599" y="5969"/>
                    <a:pt x="2594" y="5969"/>
                  </a:cubicBezTo>
                  <a:cubicBezTo>
                    <a:pt x="2584" y="5969"/>
                    <a:pt x="2575" y="5966"/>
                    <a:pt x="2568" y="5960"/>
                  </a:cubicBezTo>
                  <a:cubicBezTo>
                    <a:pt x="2561" y="5954"/>
                    <a:pt x="2558" y="5946"/>
                    <a:pt x="2558" y="5935"/>
                  </a:cubicBezTo>
                  <a:cubicBezTo>
                    <a:pt x="2558" y="5930"/>
                    <a:pt x="2559" y="5926"/>
                    <a:pt x="2562" y="5921"/>
                  </a:cubicBezTo>
                  <a:cubicBezTo>
                    <a:pt x="2565" y="5917"/>
                    <a:pt x="2569" y="5913"/>
                    <a:pt x="2574" y="5910"/>
                  </a:cubicBezTo>
                  <a:cubicBezTo>
                    <a:pt x="2578" y="5907"/>
                    <a:pt x="2583" y="5904"/>
                    <a:pt x="2588" y="5902"/>
                  </a:cubicBezTo>
                  <a:cubicBezTo>
                    <a:pt x="2594" y="5900"/>
                    <a:pt x="2599" y="5898"/>
                    <a:pt x="2603" y="5897"/>
                  </a:cubicBezTo>
                  <a:lnTo>
                    <a:pt x="2627" y="5892"/>
                  </a:lnTo>
                  <a:lnTo>
                    <a:pt x="2627" y="5884"/>
                  </a:lnTo>
                  <a:cubicBezTo>
                    <a:pt x="2627" y="5876"/>
                    <a:pt x="2625" y="5869"/>
                    <a:pt x="2621" y="5864"/>
                  </a:cubicBezTo>
                  <a:cubicBezTo>
                    <a:pt x="2616" y="5859"/>
                    <a:pt x="2610" y="5856"/>
                    <a:pt x="2601" y="5856"/>
                  </a:cubicBezTo>
                  <a:cubicBezTo>
                    <a:pt x="2599" y="5856"/>
                    <a:pt x="2596" y="5856"/>
                    <a:pt x="2593" y="5857"/>
                  </a:cubicBezTo>
                  <a:cubicBezTo>
                    <a:pt x="2590" y="5858"/>
                    <a:pt x="2586" y="5859"/>
                    <a:pt x="2584" y="5861"/>
                  </a:cubicBezTo>
                  <a:cubicBezTo>
                    <a:pt x="2581" y="5862"/>
                    <a:pt x="2578" y="5863"/>
                    <a:pt x="2576" y="5864"/>
                  </a:cubicBezTo>
                  <a:cubicBezTo>
                    <a:pt x="2573" y="5865"/>
                    <a:pt x="2572" y="5866"/>
                    <a:pt x="2571" y="5867"/>
                  </a:cubicBezTo>
                  <a:lnTo>
                    <a:pt x="2566" y="5854"/>
                  </a:lnTo>
                  <a:cubicBezTo>
                    <a:pt x="2567" y="5853"/>
                    <a:pt x="2568" y="5852"/>
                    <a:pt x="2571" y="5851"/>
                  </a:cubicBezTo>
                  <a:cubicBezTo>
                    <a:pt x="2573" y="5850"/>
                    <a:pt x="2576" y="5849"/>
                    <a:pt x="2579" y="5848"/>
                  </a:cubicBezTo>
                  <a:cubicBezTo>
                    <a:pt x="2583" y="5846"/>
                    <a:pt x="2587" y="5845"/>
                    <a:pt x="2591" y="5844"/>
                  </a:cubicBezTo>
                  <a:cubicBezTo>
                    <a:pt x="2595" y="5843"/>
                    <a:pt x="2599" y="5843"/>
                    <a:pt x="2603" y="5843"/>
                  </a:cubicBezTo>
                  <a:cubicBezTo>
                    <a:pt x="2615" y="5843"/>
                    <a:pt x="2625" y="5846"/>
                    <a:pt x="2632" y="5853"/>
                  </a:cubicBezTo>
                  <a:cubicBezTo>
                    <a:pt x="2639" y="5860"/>
                    <a:pt x="2643" y="5870"/>
                    <a:pt x="2643" y="5883"/>
                  </a:cubicBezTo>
                  <a:lnTo>
                    <a:pt x="2643" y="5966"/>
                  </a:lnTo>
                  <a:lnTo>
                    <a:pt x="2628" y="5966"/>
                  </a:lnTo>
                  <a:close/>
                  <a:moveTo>
                    <a:pt x="2627" y="5904"/>
                  </a:moveTo>
                  <a:lnTo>
                    <a:pt x="2607" y="5908"/>
                  </a:lnTo>
                  <a:cubicBezTo>
                    <a:pt x="2604" y="5909"/>
                    <a:pt x="2600" y="5910"/>
                    <a:pt x="2596" y="5912"/>
                  </a:cubicBezTo>
                  <a:cubicBezTo>
                    <a:pt x="2592" y="5913"/>
                    <a:pt x="2589" y="5915"/>
                    <a:pt x="2586" y="5918"/>
                  </a:cubicBezTo>
                  <a:cubicBezTo>
                    <a:pt x="2582" y="5920"/>
                    <a:pt x="2580" y="5922"/>
                    <a:pt x="2578" y="5925"/>
                  </a:cubicBezTo>
                  <a:cubicBezTo>
                    <a:pt x="2576" y="5928"/>
                    <a:pt x="2575" y="5931"/>
                    <a:pt x="2575" y="5935"/>
                  </a:cubicBezTo>
                  <a:cubicBezTo>
                    <a:pt x="2575" y="5941"/>
                    <a:pt x="2577" y="5947"/>
                    <a:pt x="2581" y="5951"/>
                  </a:cubicBezTo>
                  <a:cubicBezTo>
                    <a:pt x="2585" y="5954"/>
                    <a:pt x="2590" y="5956"/>
                    <a:pt x="2596" y="5956"/>
                  </a:cubicBezTo>
                  <a:cubicBezTo>
                    <a:pt x="2599" y="5956"/>
                    <a:pt x="2603" y="5956"/>
                    <a:pt x="2606" y="5954"/>
                  </a:cubicBezTo>
                  <a:cubicBezTo>
                    <a:pt x="2610" y="5953"/>
                    <a:pt x="2613" y="5951"/>
                    <a:pt x="2616" y="5948"/>
                  </a:cubicBezTo>
                  <a:cubicBezTo>
                    <a:pt x="2619" y="5946"/>
                    <a:pt x="2621" y="5943"/>
                    <a:pt x="2623" y="5941"/>
                  </a:cubicBezTo>
                  <a:cubicBezTo>
                    <a:pt x="2625" y="5938"/>
                    <a:pt x="2626" y="5936"/>
                    <a:pt x="2627" y="5933"/>
                  </a:cubicBezTo>
                  <a:lnTo>
                    <a:pt x="2627" y="5904"/>
                  </a:lnTo>
                  <a:close/>
                  <a:moveTo>
                    <a:pt x="2737" y="5862"/>
                  </a:moveTo>
                  <a:cubicBezTo>
                    <a:pt x="2737" y="5861"/>
                    <a:pt x="2735" y="5860"/>
                    <a:pt x="2733" y="5860"/>
                  </a:cubicBezTo>
                  <a:cubicBezTo>
                    <a:pt x="2731" y="5859"/>
                    <a:pt x="2730" y="5858"/>
                    <a:pt x="2728" y="5858"/>
                  </a:cubicBezTo>
                  <a:cubicBezTo>
                    <a:pt x="2725" y="5858"/>
                    <a:pt x="2722" y="5859"/>
                    <a:pt x="2719" y="5861"/>
                  </a:cubicBezTo>
                  <a:cubicBezTo>
                    <a:pt x="2716" y="5863"/>
                    <a:pt x="2714" y="5865"/>
                    <a:pt x="2711" y="5867"/>
                  </a:cubicBezTo>
                  <a:cubicBezTo>
                    <a:pt x="2709" y="5870"/>
                    <a:pt x="2707" y="5872"/>
                    <a:pt x="2706" y="5874"/>
                  </a:cubicBezTo>
                  <a:cubicBezTo>
                    <a:pt x="2705" y="5877"/>
                    <a:pt x="2704" y="5879"/>
                    <a:pt x="2703" y="5880"/>
                  </a:cubicBezTo>
                  <a:lnTo>
                    <a:pt x="2703" y="5966"/>
                  </a:lnTo>
                  <a:lnTo>
                    <a:pt x="2687" y="5966"/>
                  </a:lnTo>
                  <a:lnTo>
                    <a:pt x="2687" y="5846"/>
                  </a:lnTo>
                  <a:lnTo>
                    <a:pt x="2703" y="5846"/>
                  </a:lnTo>
                  <a:lnTo>
                    <a:pt x="2703" y="5863"/>
                  </a:lnTo>
                  <a:cubicBezTo>
                    <a:pt x="2703" y="5862"/>
                    <a:pt x="2704" y="5861"/>
                    <a:pt x="2705" y="5858"/>
                  </a:cubicBezTo>
                  <a:cubicBezTo>
                    <a:pt x="2707" y="5856"/>
                    <a:pt x="2708" y="5854"/>
                    <a:pt x="2711" y="5852"/>
                  </a:cubicBezTo>
                  <a:cubicBezTo>
                    <a:pt x="2713" y="5849"/>
                    <a:pt x="2716" y="5847"/>
                    <a:pt x="2719" y="5846"/>
                  </a:cubicBezTo>
                  <a:cubicBezTo>
                    <a:pt x="2723" y="5844"/>
                    <a:pt x="2726" y="5843"/>
                    <a:pt x="2731" y="5843"/>
                  </a:cubicBezTo>
                  <a:cubicBezTo>
                    <a:pt x="2733" y="5843"/>
                    <a:pt x="2735" y="5843"/>
                    <a:pt x="2737" y="5844"/>
                  </a:cubicBezTo>
                  <a:cubicBezTo>
                    <a:pt x="2740" y="5845"/>
                    <a:pt x="2742" y="5846"/>
                    <a:pt x="2742" y="5847"/>
                  </a:cubicBezTo>
                  <a:lnTo>
                    <a:pt x="2737" y="5862"/>
                  </a:lnTo>
                  <a:close/>
                  <a:moveTo>
                    <a:pt x="998" y="0"/>
                  </a:moveTo>
                  <a:cubicBezTo>
                    <a:pt x="998" y="0"/>
                    <a:pt x="1020" y="4"/>
                    <a:pt x="1087" y="9"/>
                  </a:cubicBezTo>
                  <a:cubicBezTo>
                    <a:pt x="1148" y="13"/>
                    <a:pt x="1285" y="64"/>
                    <a:pt x="1345" y="86"/>
                  </a:cubicBezTo>
                  <a:lnTo>
                    <a:pt x="1362" y="92"/>
                  </a:lnTo>
                  <a:cubicBezTo>
                    <a:pt x="1391" y="103"/>
                    <a:pt x="1390" y="126"/>
                    <a:pt x="1389" y="148"/>
                  </a:cubicBezTo>
                  <a:cubicBezTo>
                    <a:pt x="1388" y="164"/>
                    <a:pt x="1387" y="181"/>
                    <a:pt x="1402" y="188"/>
                  </a:cubicBezTo>
                  <a:cubicBezTo>
                    <a:pt x="1420" y="198"/>
                    <a:pt x="1442" y="180"/>
                    <a:pt x="1461" y="165"/>
                  </a:cubicBezTo>
                  <a:cubicBezTo>
                    <a:pt x="1479" y="150"/>
                    <a:pt x="1496" y="137"/>
                    <a:pt x="1512" y="146"/>
                  </a:cubicBezTo>
                  <a:cubicBezTo>
                    <a:pt x="1524" y="153"/>
                    <a:pt x="1553" y="182"/>
                    <a:pt x="1584" y="214"/>
                  </a:cubicBezTo>
                  <a:cubicBezTo>
                    <a:pt x="1616" y="249"/>
                    <a:pt x="1651" y="289"/>
                    <a:pt x="1668" y="312"/>
                  </a:cubicBezTo>
                  <a:cubicBezTo>
                    <a:pt x="1673" y="319"/>
                    <a:pt x="1679" y="328"/>
                    <a:pt x="1687" y="339"/>
                  </a:cubicBezTo>
                  <a:cubicBezTo>
                    <a:pt x="1726" y="395"/>
                    <a:pt x="1795" y="494"/>
                    <a:pt x="1837" y="513"/>
                  </a:cubicBezTo>
                  <a:cubicBezTo>
                    <a:pt x="1862" y="523"/>
                    <a:pt x="1914" y="501"/>
                    <a:pt x="1967" y="477"/>
                  </a:cubicBezTo>
                  <a:cubicBezTo>
                    <a:pt x="2015" y="456"/>
                    <a:pt x="2065" y="435"/>
                    <a:pt x="2101" y="436"/>
                  </a:cubicBezTo>
                  <a:cubicBezTo>
                    <a:pt x="2146" y="438"/>
                    <a:pt x="2161" y="489"/>
                    <a:pt x="2175" y="536"/>
                  </a:cubicBezTo>
                  <a:cubicBezTo>
                    <a:pt x="2186" y="573"/>
                    <a:pt x="2196" y="606"/>
                    <a:pt x="2216" y="606"/>
                  </a:cubicBezTo>
                  <a:cubicBezTo>
                    <a:pt x="2233" y="605"/>
                    <a:pt x="2243" y="585"/>
                    <a:pt x="2254" y="563"/>
                  </a:cubicBezTo>
                  <a:cubicBezTo>
                    <a:pt x="2272" y="524"/>
                    <a:pt x="2293" y="482"/>
                    <a:pt x="2359" y="502"/>
                  </a:cubicBezTo>
                  <a:cubicBezTo>
                    <a:pt x="2429" y="523"/>
                    <a:pt x="2451" y="506"/>
                    <a:pt x="2475" y="487"/>
                  </a:cubicBezTo>
                  <a:cubicBezTo>
                    <a:pt x="2485" y="480"/>
                    <a:pt x="2495" y="472"/>
                    <a:pt x="2508" y="466"/>
                  </a:cubicBezTo>
                  <a:cubicBezTo>
                    <a:pt x="2519" y="460"/>
                    <a:pt x="2529" y="446"/>
                    <a:pt x="2538" y="427"/>
                  </a:cubicBezTo>
                  <a:cubicBezTo>
                    <a:pt x="2550" y="402"/>
                    <a:pt x="2560" y="371"/>
                    <a:pt x="2567" y="341"/>
                  </a:cubicBezTo>
                  <a:cubicBezTo>
                    <a:pt x="2571" y="320"/>
                    <a:pt x="2577" y="306"/>
                    <a:pt x="2582" y="298"/>
                  </a:cubicBezTo>
                  <a:cubicBezTo>
                    <a:pt x="2585" y="293"/>
                    <a:pt x="2589" y="290"/>
                    <a:pt x="2594" y="288"/>
                  </a:cubicBezTo>
                  <a:cubicBezTo>
                    <a:pt x="2599" y="286"/>
                    <a:pt x="2604" y="287"/>
                    <a:pt x="2608" y="290"/>
                  </a:cubicBezTo>
                  <a:cubicBezTo>
                    <a:pt x="2611" y="292"/>
                    <a:pt x="2614" y="295"/>
                    <a:pt x="2617" y="299"/>
                  </a:cubicBezTo>
                  <a:cubicBezTo>
                    <a:pt x="2619" y="301"/>
                    <a:pt x="2621" y="306"/>
                    <a:pt x="2624" y="311"/>
                  </a:cubicBezTo>
                  <a:cubicBezTo>
                    <a:pt x="2626" y="316"/>
                    <a:pt x="2629" y="321"/>
                    <a:pt x="2631" y="325"/>
                  </a:cubicBezTo>
                  <a:cubicBezTo>
                    <a:pt x="2644" y="349"/>
                    <a:pt x="2664" y="378"/>
                    <a:pt x="2686" y="366"/>
                  </a:cubicBezTo>
                  <a:lnTo>
                    <a:pt x="2686" y="366"/>
                  </a:lnTo>
                  <a:cubicBezTo>
                    <a:pt x="2727" y="343"/>
                    <a:pt x="2824" y="289"/>
                    <a:pt x="2867" y="239"/>
                  </a:cubicBezTo>
                  <a:cubicBezTo>
                    <a:pt x="2878" y="226"/>
                    <a:pt x="2887" y="224"/>
                    <a:pt x="2895" y="231"/>
                  </a:cubicBezTo>
                  <a:cubicBezTo>
                    <a:pt x="2905" y="240"/>
                    <a:pt x="2904" y="270"/>
                    <a:pt x="2903" y="298"/>
                  </a:cubicBezTo>
                  <a:cubicBezTo>
                    <a:pt x="2903" y="312"/>
                    <a:pt x="2903" y="324"/>
                    <a:pt x="2904" y="333"/>
                  </a:cubicBezTo>
                  <a:cubicBezTo>
                    <a:pt x="2904" y="340"/>
                    <a:pt x="2904" y="349"/>
                    <a:pt x="2904" y="358"/>
                  </a:cubicBezTo>
                  <a:cubicBezTo>
                    <a:pt x="2905" y="393"/>
                    <a:pt x="2905" y="440"/>
                    <a:pt x="2937" y="457"/>
                  </a:cubicBezTo>
                  <a:cubicBezTo>
                    <a:pt x="2963" y="470"/>
                    <a:pt x="2988" y="467"/>
                    <a:pt x="3011" y="464"/>
                  </a:cubicBezTo>
                  <a:cubicBezTo>
                    <a:pt x="3026" y="462"/>
                    <a:pt x="3041" y="460"/>
                    <a:pt x="3055" y="464"/>
                  </a:cubicBezTo>
                  <a:cubicBezTo>
                    <a:pt x="3068" y="467"/>
                    <a:pt x="3097" y="483"/>
                    <a:pt x="3122" y="505"/>
                  </a:cubicBezTo>
                  <a:cubicBezTo>
                    <a:pt x="3138" y="519"/>
                    <a:pt x="3154" y="534"/>
                    <a:pt x="3164" y="550"/>
                  </a:cubicBezTo>
                  <a:cubicBezTo>
                    <a:pt x="3176" y="568"/>
                    <a:pt x="3182" y="585"/>
                    <a:pt x="3178" y="602"/>
                  </a:cubicBezTo>
                  <a:cubicBezTo>
                    <a:pt x="3176" y="608"/>
                    <a:pt x="3173" y="614"/>
                    <a:pt x="3168" y="620"/>
                  </a:cubicBezTo>
                  <a:cubicBezTo>
                    <a:pt x="3154" y="638"/>
                    <a:pt x="3132" y="651"/>
                    <a:pt x="3111" y="664"/>
                  </a:cubicBezTo>
                  <a:cubicBezTo>
                    <a:pt x="3094" y="674"/>
                    <a:pt x="3078" y="684"/>
                    <a:pt x="3071" y="693"/>
                  </a:cubicBezTo>
                  <a:cubicBezTo>
                    <a:pt x="3064" y="702"/>
                    <a:pt x="3066" y="712"/>
                    <a:pt x="3084" y="726"/>
                  </a:cubicBezTo>
                  <a:cubicBezTo>
                    <a:pt x="3115" y="750"/>
                    <a:pt x="3142" y="750"/>
                    <a:pt x="3167" y="751"/>
                  </a:cubicBezTo>
                  <a:cubicBezTo>
                    <a:pt x="3194" y="751"/>
                    <a:pt x="3218" y="751"/>
                    <a:pt x="3244" y="775"/>
                  </a:cubicBezTo>
                  <a:cubicBezTo>
                    <a:pt x="3276" y="806"/>
                    <a:pt x="3274" y="833"/>
                    <a:pt x="3271" y="865"/>
                  </a:cubicBezTo>
                  <a:cubicBezTo>
                    <a:pt x="3269" y="882"/>
                    <a:pt x="3268" y="901"/>
                    <a:pt x="3272" y="922"/>
                  </a:cubicBezTo>
                  <a:cubicBezTo>
                    <a:pt x="3278" y="951"/>
                    <a:pt x="3315" y="968"/>
                    <a:pt x="3349" y="983"/>
                  </a:cubicBezTo>
                  <a:cubicBezTo>
                    <a:pt x="3380" y="997"/>
                    <a:pt x="3409" y="1010"/>
                    <a:pt x="3413" y="1033"/>
                  </a:cubicBezTo>
                  <a:cubicBezTo>
                    <a:pt x="3418" y="1060"/>
                    <a:pt x="3405" y="1077"/>
                    <a:pt x="3392" y="1094"/>
                  </a:cubicBezTo>
                  <a:cubicBezTo>
                    <a:pt x="3384" y="1105"/>
                    <a:pt x="3375" y="1115"/>
                    <a:pt x="3374" y="1128"/>
                  </a:cubicBezTo>
                  <a:cubicBezTo>
                    <a:pt x="3371" y="1146"/>
                    <a:pt x="3401" y="1174"/>
                    <a:pt x="3428" y="1200"/>
                  </a:cubicBezTo>
                  <a:cubicBezTo>
                    <a:pt x="3445" y="1217"/>
                    <a:pt x="3462" y="1233"/>
                    <a:pt x="3470" y="1247"/>
                  </a:cubicBezTo>
                  <a:cubicBezTo>
                    <a:pt x="3483" y="1270"/>
                    <a:pt x="3484" y="1307"/>
                    <a:pt x="3484" y="1337"/>
                  </a:cubicBezTo>
                  <a:cubicBezTo>
                    <a:pt x="3484" y="1352"/>
                    <a:pt x="3484" y="1365"/>
                    <a:pt x="3486" y="1372"/>
                  </a:cubicBezTo>
                  <a:cubicBezTo>
                    <a:pt x="3488" y="1382"/>
                    <a:pt x="3492" y="1391"/>
                    <a:pt x="3501" y="1399"/>
                  </a:cubicBezTo>
                  <a:cubicBezTo>
                    <a:pt x="3510" y="1408"/>
                    <a:pt x="3524" y="1416"/>
                    <a:pt x="3547" y="1425"/>
                  </a:cubicBezTo>
                  <a:cubicBezTo>
                    <a:pt x="3551" y="1427"/>
                    <a:pt x="3556" y="1429"/>
                    <a:pt x="3560" y="1432"/>
                  </a:cubicBezTo>
                  <a:lnTo>
                    <a:pt x="3568" y="1421"/>
                  </a:lnTo>
                  <a:cubicBezTo>
                    <a:pt x="3572" y="1411"/>
                    <a:pt x="3637" y="1274"/>
                    <a:pt x="3705" y="1274"/>
                  </a:cubicBezTo>
                  <a:cubicBezTo>
                    <a:pt x="3768" y="1273"/>
                    <a:pt x="4026" y="1196"/>
                    <a:pt x="4027" y="1196"/>
                  </a:cubicBezTo>
                  <a:cubicBezTo>
                    <a:pt x="4104" y="1178"/>
                    <a:pt x="4189" y="1162"/>
                    <a:pt x="4267" y="1147"/>
                  </a:cubicBezTo>
                  <a:cubicBezTo>
                    <a:pt x="4456" y="1119"/>
                    <a:pt x="4491" y="1143"/>
                    <a:pt x="4500" y="1157"/>
                  </a:cubicBezTo>
                  <a:cubicBezTo>
                    <a:pt x="4501" y="1156"/>
                    <a:pt x="4504" y="1153"/>
                    <a:pt x="4508" y="1151"/>
                  </a:cubicBezTo>
                  <a:lnTo>
                    <a:pt x="4521" y="1140"/>
                  </a:lnTo>
                  <a:cubicBezTo>
                    <a:pt x="4544" y="1123"/>
                    <a:pt x="4556" y="1114"/>
                    <a:pt x="4563" y="1108"/>
                  </a:cubicBezTo>
                  <a:cubicBezTo>
                    <a:pt x="4571" y="1102"/>
                    <a:pt x="4576" y="1099"/>
                    <a:pt x="4582" y="1094"/>
                  </a:cubicBezTo>
                  <a:cubicBezTo>
                    <a:pt x="4590" y="1089"/>
                    <a:pt x="4600" y="1083"/>
                    <a:pt x="4622" y="1069"/>
                  </a:cubicBezTo>
                  <a:lnTo>
                    <a:pt x="4682" y="1031"/>
                  </a:lnTo>
                  <a:cubicBezTo>
                    <a:pt x="4737" y="996"/>
                    <a:pt x="4752" y="982"/>
                    <a:pt x="4757" y="978"/>
                  </a:cubicBezTo>
                  <a:cubicBezTo>
                    <a:pt x="4759" y="976"/>
                    <a:pt x="4760" y="975"/>
                    <a:pt x="4762" y="975"/>
                  </a:cubicBezTo>
                  <a:cubicBezTo>
                    <a:pt x="4769" y="972"/>
                    <a:pt x="4770" y="974"/>
                    <a:pt x="4773" y="978"/>
                  </a:cubicBezTo>
                  <a:cubicBezTo>
                    <a:pt x="4774" y="979"/>
                    <a:pt x="4776" y="983"/>
                    <a:pt x="4812" y="980"/>
                  </a:cubicBezTo>
                  <a:cubicBezTo>
                    <a:pt x="4877" y="976"/>
                    <a:pt x="4927" y="946"/>
                    <a:pt x="4976" y="916"/>
                  </a:cubicBezTo>
                  <a:cubicBezTo>
                    <a:pt x="4999" y="902"/>
                    <a:pt x="5022" y="888"/>
                    <a:pt x="5047" y="877"/>
                  </a:cubicBezTo>
                  <a:cubicBezTo>
                    <a:pt x="5089" y="857"/>
                    <a:pt x="5107" y="835"/>
                    <a:pt x="5125" y="812"/>
                  </a:cubicBezTo>
                  <a:cubicBezTo>
                    <a:pt x="5139" y="794"/>
                    <a:pt x="5153" y="777"/>
                    <a:pt x="5178" y="762"/>
                  </a:cubicBezTo>
                  <a:cubicBezTo>
                    <a:pt x="5219" y="736"/>
                    <a:pt x="5243" y="742"/>
                    <a:pt x="5278" y="750"/>
                  </a:cubicBezTo>
                  <a:cubicBezTo>
                    <a:pt x="5292" y="754"/>
                    <a:pt x="5309" y="758"/>
                    <a:pt x="5330" y="760"/>
                  </a:cubicBezTo>
                  <a:cubicBezTo>
                    <a:pt x="5372" y="764"/>
                    <a:pt x="5393" y="789"/>
                    <a:pt x="5415" y="815"/>
                  </a:cubicBezTo>
                  <a:cubicBezTo>
                    <a:pt x="5431" y="833"/>
                    <a:pt x="5447" y="852"/>
                    <a:pt x="5472" y="863"/>
                  </a:cubicBezTo>
                  <a:cubicBezTo>
                    <a:pt x="5496" y="874"/>
                    <a:pt x="5512" y="877"/>
                    <a:pt x="5527" y="880"/>
                  </a:cubicBezTo>
                  <a:cubicBezTo>
                    <a:pt x="5551" y="885"/>
                    <a:pt x="5573" y="889"/>
                    <a:pt x="5620" y="920"/>
                  </a:cubicBezTo>
                  <a:cubicBezTo>
                    <a:pt x="5653" y="942"/>
                    <a:pt x="5680" y="979"/>
                    <a:pt x="5701" y="1020"/>
                  </a:cubicBezTo>
                  <a:cubicBezTo>
                    <a:pt x="5729" y="1076"/>
                    <a:pt x="5745" y="1138"/>
                    <a:pt x="5750" y="1175"/>
                  </a:cubicBezTo>
                  <a:cubicBezTo>
                    <a:pt x="5753" y="1206"/>
                    <a:pt x="5775" y="1245"/>
                    <a:pt x="5797" y="1283"/>
                  </a:cubicBezTo>
                  <a:cubicBezTo>
                    <a:pt x="5818" y="1319"/>
                    <a:pt x="5837" y="1353"/>
                    <a:pt x="5841" y="1381"/>
                  </a:cubicBezTo>
                  <a:cubicBezTo>
                    <a:pt x="5845" y="1411"/>
                    <a:pt x="5867" y="1464"/>
                    <a:pt x="5900" y="1513"/>
                  </a:cubicBezTo>
                  <a:cubicBezTo>
                    <a:pt x="5926" y="1551"/>
                    <a:pt x="5957" y="1586"/>
                    <a:pt x="5990" y="1603"/>
                  </a:cubicBezTo>
                  <a:cubicBezTo>
                    <a:pt x="6028" y="1623"/>
                    <a:pt x="6071" y="1642"/>
                    <a:pt x="6120" y="1659"/>
                  </a:cubicBezTo>
                  <a:cubicBezTo>
                    <a:pt x="6169" y="1677"/>
                    <a:pt x="6225" y="1692"/>
                    <a:pt x="6287" y="1706"/>
                  </a:cubicBezTo>
                  <a:cubicBezTo>
                    <a:pt x="6375" y="1725"/>
                    <a:pt x="6404" y="1754"/>
                    <a:pt x="6427" y="1778"/>
                  </a:cubicBezTo>
                  <a:cubicBezTo>
                    <a:pt x="6437" y="1788"/>
                    <a:pt x="6446" y="1797"/>
                    <a:pt x="6458" y="1804"/>
                  </a:cubicBezTo>
                  <a:cubicBezTo>
                    <a:pt x="6481" y="1815"/>
                    <a:pt x="6531" y="1858"/>
                    <a:pt x="6583" y="1908"/>
                  </a:cubicBezTo>
                  <a:cubicBezTo>
                    <a:pt x="6631" y="1954"/>
                    <a:pt x="6681" y="2007"/>
                    <a:pt x="6711" y="2046"/>
                  </a:cubicBezTo>
                  <a:cubicBezTo>
                    <a:pt x="6744" y="2090"/>
                    <a:pt x="6729" y="2132"/>
                    <a:pt x="6710" y="2188"/>
                  </a:cubicBezTo>
                  <a:cubicBezTo>
                    <a:pt x="6691" y="2244"/>
                    <a:pt x="6668" y="2313"/>
                    <a:pt x="6685" y="2410"/>
                  </a:cubicBezTo>
                  <a:cubicBezTo>
                    <a:pt x="6706" y="2525"/>
                    <a:pt x="6721" y="2542"/>
                    <a:pt x="6738" y="2559"/>
                  </a:cubicBezTo>
                  <a:cubicBezTo>
                    <a:pt x="6750" y="2571"/>
                    <a:pt x="6762" y="2584"/>
                    <a:pt x="6776" y="2623"/>
                  </a:cubicBezTo>
                  <a:cubicBezTo>
                    <a:pt x="6787" y="2655"/>
                    <a:pt x="6794" y="2675"/>
                    <a:pt x="6800" y="2693"/>
                  </a:cubicBezTo>
                  <a:cubicBezTo>
                    <a:pt x="6812" y="2729"/>
                    <a:pt x="6820" y="2752"/>
                    <a:pt x="6853" y="2836"/>
                  </a:cubicBezTo>
                  <a:cubicBezTo>
                    <a:pt x="6884" y="2912"/>
                    <a:pt x="6878" y="2951"/>
                    <a:pt x="6872" y="2984"/>
                  </a:cubicBezTo>
                  <a:cubicBezTo>
                    <a:pt x="6869" y="3003"/>
                    <a:pt x="6866" y="3021"/>
                    <a:pt x="6874" y="3044"/>
                  </a:cubicBezTo>
                  <a:cubicBezTo>
                    <a:pt x="6883" y="3070"/>
                    <a:pt x="6902" y="3098"/>
                    <a:pt x="6923" y="3126"/>
                  </a:cubicBezTo>
                  <a:cubicBezTo>
                    <a:pt x="6949" y="3162"/>
                    <a:pt x="6977" y="3201"/>
                    <a:pt x="6986" y="3244"/>
                  </a:cubicBezTo>
                  <a:cubicBezTo>
                    <a:pt x="6992" y="3273"/>
                    <a:pt x="7029" y="3308"/>
                    <a:pt x="7077" y="3340"/>
                  </a:cubicBezTo>
                  <a:cubicBezTo>
                    <a:pt x="7144" y="3385"/>
                    <a:pt x="7231" y="3426"/>
                    <a:pt x="7287" y="3445"/>
                  </a:cubicBezTo>
                  <a:cubicBezTo>
                    <a:pt x="7322" y="3458"/>
                    <a:pt x="7339" y="3445"/>
                    <a:pt x="7347" y="3422"/>
                  </a:cubicBezTo>
                  <a:cubicBezTo>
                    <a:pt x="7356" y="3398"/>
                    <a:pt x="7356" y="3363"/>
                    <a:pt x="7357" y="3330"/>
                  </a:cubicBezTo>
                  <a:cubicBezTo>
                    <a:pt x="7357" y="3313"/>
                    <a:pt x="7357" y="3296"/>
                    <a:pt x="7358" y="3281"/>
                  </a:cubicBezTo>
                  <a:cubicBezTo>
                    <a:pt x="7363" y="3227"/>
                    <a:pt x="7395" y="3202"/>
                    <a:pt x="7430" y="3175"/>
                  </a:cubicBezTo>
                  <a:cubicBezTo>
                    <a:pt x="7447" y="3162"/>
                    <a:pt x="7464" y="3148"/>
                    <a:pt x="7479" y="3131"/>
                  </a:cubicBezTo>
                  <a:cubicBezTo>
                    <a:pt x="7525" y="3079"/>
                    <a:pt x="7513" y="2986"/>
                    <a:pt x="7513" y="2986"/>
                  </a:cubicBezTo>
                  <a:lnTo>
                    <a:pt x="7531" y="2984"/>
                  </a:lnTo>
                  <a:cubicBezTo>
                    <a:pt x="7531" y="2984"/>
                    <a:pt x="7543" y="3085"/>
                    <a:pt x="7492" y="3142"/>
                  </a:cubicBezTo>
                  <a:cubicBezTo>
                    <a:pt x="7476" y="3161"/>
                    <a:pt x="7458" y="3175"/>
                    <a:pt x="7441" y="3188"/>
                  </a:cubicBezTo>
                  <a:cubicBezTo>
                    <a:pt x="7409" y="3214"/>
                    <a:pt x="7380" y="3236"/>
                    <a:pt x="7376" y="3282"/>
                  </a:cubicBezTo>
                  <a:cubicBezTo>
                    <a:pt x="7374" y="3297"/>
                    <a:pt x="7374" y="3313"/>
                    <a:pt x="7374" y="3331"/>
                  </a:cubicBezTo>
                  <a:cubicBezTo>
                    <a:pt x="7373" y="3365"/>
                    <a:pt x="7373" y="3401"/>
                    <a:pt x="7364" y="3428"/>
                  </a:cubicBezTo>
                  <a:cubicBezTo>
                    <a:pt x="7352" y="3461"/>
                    <a:pt x="7329" y="3478"/>
                    <a:pt x="7281" y="3462"/>
                  </a:cubicBezTo>
                  <a:cubicBezTo>
                    <a:pt x="7224" y="3442"/>
                    <a:pt x="7135" y="3400"/>
                    <a:pt x="7067" y="3354"/>
                  </a:cubicBezTo>
                  <a:cubicBezTo>
                    <a:pt x="7016" y="3320"/>
                    <a:pt x="6976" y="3282"/>
                    <a:pt x="6969" y="3248"/>
                  </a:cubicBezTo>
                  <a:cubicBezTo>
                    <a:pt x="6961" y="3208"/>
                    <a:pt x="6934" y="3171"/>
                    <a:pt x="6909" y="3136"/>
                  </a:cubicBezTo>
                  <a:cubicBezTo>
                    <a:pt x="6888" y="3107"/>
                    <a:pt x="6867" y="3078"/>
                    <a:pt x="6857" y="3049"/>
                  </a:cubicBezTo>
                  <a:cubicBezTo>
                    <a:pt x="6849" y="3022"/>
                    <a:pt x="6852" y="3003"/>
                    <a:pt x="6855" y="2981"/>
                  </a:cubicBezTo>
                  <a:cubicBezTo>
                    <a:pt x="6860" y="2950"/>
                    <a:pt x="6866" y="2914"/>
                    <a:pt x="6837" y="2842"/>
                  </a:cubicBezTo>
                  <a:cubicBezTo>
                    <a:pt x="6804" y="2759"/>
                    <a:pt x="6796" y="2735"/>
                    <a:pt x="6784" y="2699"/>
                  </a:cubicBezTo>
                  <a:cubicBezTo>
                    <a:pt x="6778" y="2681"/>
                    <a:pt x="6771" y="2661"/>
                    <a:pt x="6759" y="2629"/>
                  </a:cubicBezTo>
                  <a:cubicBezTo>
                    <a:pt x="6747" y="2593"/>
                    <a:pt x="6736" y="2582"/>
                    <a:pt x="6726" y="2571"/>
                  </a:cubicBezTo>
                  <a:cubicBezTo>
                    <a:pt x="6707" y="2552"/>
                    <a:pt x="6689" y="2534"/>
                    <a:pt x="6668" y="2413"/>
                  </a:cubicBezTo>
                  <a:cubicBezTo>
                    <a:pt x="6650" y="2312"/>
                    <a:pt x="6674" y="2240"/>
                    <a:pt x="6694" y="2183"/>
                  </a:cubicBezTo>
                  <a:cubicBezTo>
                    <a:pt x="6711" y="2132"/>
                    <a:pt x="6724" y="2093"/>
                    <a:pt x="6697" y="2057"/>
                  </a:cubicBezTo>
                  <a:cubicBezTo>
                    <a:pt x="6667" y="2018"/>
                    <a:pt x="6618" y="1966"/>
                    <a:pt x="6571" y="1920"/>
                  </a:cubicBezTo>
                  <a:cubicBezTo>
                    <a:pt x="6520" y="1872"/>
                    <a:pt x="6472" y="1830"/>
                    <a:pt x="6450" y="1819"/>
                  </a:cubicBezTo>
                  <a:cubicBezTo>
                    <a:pt x="6435" y="1811"/>
                    <a:pt x="6425" y="1801"/>
                    <a:pt x="6414" y="1790"/>
                  </a:cubicBezTo>
                  <a:cubicBezTo>
                    <a:pt x="6393" y="1768"/>
                    <a:pt x="6367" y="1741"/>
                    <a:pt x="6283" y="1723"/>
                  </a:cubicBezTo>
                  <a:cubicBezTo>
                    <a:pt x="6220" y="1709"/>
                    <a:pt x="6164" y="1693"/>
                    <a:pt x="6114" y="1676"/>
                  </a:cubicBezTo>
                  <a:cubicBezTo>
                    <a:pt x="6065" y="1658"/>
                    <a:pt x="6021" y="1639"/>
                    <a:pt x="5982" y="1618"/>
                  </a:cubicBezTo>
                  <a:cubicBezTo>
                    <a:pt x="5946" y="1599"/>
                    <a:pt x="5913" y="1563"/>
                    <a:pt x="5886" y="1523"/>
                  </a:cubicBezTo>
                  <a:cubicBezTo>
                    <a:pt x="5852" y="1472"/>
                    <a:pt x="5828" y="1415"/>
                    <a:pt x="5824" y="1383"/>
                  </a:cubicBezTo>
                  <a:cubicBezTo>
                    <a:pt x="5821" y="1359"/>
                    <a:pt x="5802" y="1326"/>
                    <a:pt x="5782" y="1292"/>
                  </a:cubicBezTo>
                  <a:cubicBezTo>
                    <a:pt x="5760" y="1252"/>
                    <a:pt x="5736" y="1212"/>
                    <a:pt x="5732" y="1177"/>
                  </a:cubicBezTo>
                  <a:cubicBezTo>
                    <a:pt x="5728" y="1141"/>
                    <a:pt x="5713" y="1081"/>
                    <a:pt x="5686" y="1028"/>
                  </a:cubicBezTo>
                  <a:cubicBezTo>
                    <a:pt x="5666" y="989"/>
                    <a:pt x="5641" y="954"/>
                    <a:pt x="5611" y="935"/>
                  </a:cubicBezTo>
                  <a:cubicBezTo>
                    <a:pt x="5566" y="906"/>
                    <a:pt x="5546" y="901"/>
                    <a:pt x="5523" y="897"/>
                  </a:cubicBezTo>
                  <a:cubicBezTo>
                    <a:pt x="5507" y="894"/>
                    <a:pt x="5491" y="890"/>
                    <a:pt x="5465" y="879"/>
                  </a:cubicBezTo>
                  <a:cubicBezTo>
                    <a:pt x="5436" y="866"/>
                    <a:pt x="5419" y="846"/>
                    <a:pt x="5402" y="826"/>
                  </a:cubicBezTo>
                  <a:cubicBezTo>
                    <a:pt x="5382" y="803"/>
                    <a:pt x="5364" y="781"/>
                    <a:pt x="5328" y="777"/>
                  </a:cubicBezTo>
                  <a:cubicBezTo>
                    <a:pt x="5306" y="775"/>
                    <a:pt x="5289" y="771"/>
                    <a:pt x="5274" y="767"/>
                  </a:cubicBezTo>
                  <a:cubicBezTo>
                    <a:pt x="5243" y="760"/>
                    <a:pt x="5222" y="755"/>
                    <a:pt x="5187" y="776"/>
                  </a:cubicBezTo>
                  <a:cubicBezTo>
                    <a:pt x="5165" y="790"/>
                    <a:pt x="5152" y="806"/>
                    <a:pt x="5138" y="823"/>
                  </a:cubicBezTo>
                  <a:cubicBezTo>
                    <a:pt x="5119" y="847"/>
                    <a:pt x="5100" y="872"/>
                    <a:pt x="5054" y="893"/>
                  </a:cubicBezTo>
                  <a:cubicBezTo>
                    <a:pt x="5030" y="904"/>
                    <a:pt x="5007" y="917"/>
                    <a:pt x="4985" y="931"/>
                  </a:cubicBezTo>
                  <a:cubicBezTo>
                    <a:pt x="4934" y="962"/>
                    <a:pt x="4883" y="993"/>
                    <a:pt x="4813" y="997"/>
                  </a:cubicBezTo>
                  <a:cubicBezTo>
                    <a:pt x="4786" y="999"/>
                    <a:pt x="4772" y="997"/>
                    <a:pt x="4766" y="994"/>
                  </a:cubicBezTo>
                  <a:cubicBezTo>
                    <a:pt x="4758" y="1000"/>
                    <a:pt x="4739" y="1015"/>
                    <a:pt x="4692" y="1045"/>
                  </a:cubicBezTo>
                  <a:lnTo>
                    <a:pt x="4631" y="1084"/>
                  </a:lnTo>
                  <a:cubicBezTo>
                    <a:pt x="4610" y="1097"/>
                    <a:pt x="4600" y="1103"/>
                    <a:pt x="4592" y="1108"/>
                  </a:cubicBezTo>
                  <a:cubicBezTo>
                    <a:pt x="4586" y="1113"/>
                    <a:pt x="4582" y="1116"/>
                    <a:pt x="4574" y="1122"/>
                  </a:cubicBezTo>
                  <a:cubicBezTo>
                    <a:pt x="4565" y="1129"/>
                    <a:pt x="4553" y="1138"/>
                    <a:pt x="4532" y="1154"/>
                  </a:cubicBezTo>
                  <a:lnTo>
                    <a:pt x="4518" y="1164"/>
                  </a:lnTo>
                  <a:cubicBezTo>
                    <a:pt x="4506" y="1173"/>
                    <a:pt x="4502" y="1177"/>
                    <a:pt x="4497" y="1177"/>
                  </a:cubicBezTo>
                  <a:cubicBezTo>
                    <a:pt x="4490" y="1177"/>
                    <a:pt x="4489" y="1174"/>
                    <a:pt x="4486" y="1169"/>
                  </a:cubicBezTo>
                  <a:cubicBezTo>
                    <a:pt x="4483" y="1161"/>
                    <a:pt x="4472" y="1135"/>
                    <a:pt x="4270" y="1164"/>
                  </a:cubicBezTo>
                  <a:lnTo>
                    <a:pt x="4031" y="1213"/>
                  </a:lnTo>
                  <a:cubicBezTo>
                    <a:pt x="4023" y="1215"/>
                    <a:pt x="3770" y="1291"/>
                    <a:pt x="3705" y="1291"/>
                  </a:cubicBezTo>
                  <a:cubicBezTo>
                    <a:pt x="3646" y="1291"/>
                    <a:pt x="3583" y="1428"/>
                    <a:pt x="3583" y="1429"/>
                  </a:cubicBezTo>
                  <a:lnTo>
                    <a:pt x="3582" y="1430"/>
                  </a:lnTo>
                  <a:lnTo>
                    <a:pt x="3574" y="1442"/>
                  </a:lnTo>
                  <a:cubicBezTo>
                    <a:pt x="3592" y="1458"/>
                    <a:pt x="3611" y="1482"/>
                    <a:pt x="3626" y="1508"/>
                  </a:cubicBezTo>
                  <a:cubicBezTo>
                    <a:pt x="3632" y="1519"/>
                    <a:pt x="3639" y="1531"/>
                    <a:pt x="3644" y="1544"/>
                  </a:cubicBezTo>
                  <a:cubicBezTo>
                    <a:pt x="3684" y="1472"/>
                    <a:pt x="3792" y="1288"/>
                    <a:pt x="3849" y="1299"/>
                  </a:cubicBezTo>
                  <a:cubicBezTo>
                    <a:pt x="3916" y="1313"/>
                    <a:pt x="3956" y="1340"/>
                    <a:pt x="3956" y="1340"/>
                  </a:cubicBezTo>
                  <a:lnTo>
                    <a:pt x="3959" y="1342"/>
                  </a:lnTo>
                  <a:lnTo>
                    <a:pt x="3995" y="1403"/>
                  </a:lnTo>
                  <a:lnTo>
                    <a:pt x="4262" y="1416"/>
                  </a:lnTo>
                  <a:cubicBezTo>
                    <a:pt x="4279" y="1412"/>
                    <a:pt x="4482" y="1364"/>
                    <a:pt x="4519" y="1352"/>
                  </a:cubicBezTo>
                  <a:cubicBezTo>
                    <a:pt x="4533" y="1347"/>
                    <a:pt x="4533" y="1321"/>
                    <a:pt x="4533" y="1292"/>
                  </a:cubicBezTo>
                  <a:cubicBezTo>
                    <a:pt x="4533" y="1258"/>
                    <a:pt x="4533" y="1220"/>
                    <a:pt x="4555" y="1198"/>
                  </a:cubicBezTo>
                  <a:cubicBezTo>
                    <a:pt x="4595" y="1157"/>
                    <a:pt x="4778" y="1105"/>
                    <a:pt x="4779" y="1105"/>
                  </a:cubicBezTo>
                  <a:lnTo>
                    <a:pt x="4782" y="1105"/>
                  </a:lnTo>
                  <a:lnTo>
                    <a:pt x="5037" y="1143"/>
                  </a:lnTo>
                  <a:cubicBezTo>
                    <a:pt x="5050" y="1126"/>
                    <a:pt x="5102" y="1068"/>
                    <a:pt x="5186" y="1092"/>
                  </a:cubicBezTo>
                  <a:cubicBezTo>
                    <a:pt x="5256" y="1112"/>
                    <a:pt x="5379" y="1186"/>
                    <a:pt x="5445" y="1225"/>
                  </a:cubicBezTo>
                  <a:cubicBezTo>
                    <a:pt x="5465" y="1237"/>
                    <a:pt x="5480" y="1245"/>
                    <a:pt x="5485" y="1248"/>
                  </a:cubicBezTo>
                  <a:cubicBezTo>
                    <a:pt x="5490" y="1251"/>
                    <a:pt x="5497" y="1246"/>
                    <a:pt x="5503" y="1241"/>
                  </a:cubicBezTo>
                  <a:cubicBezTo>
                    <a:pt x="5519" y="1227"/>
                    <a:pt x="5537" y="1212"/>
                    <a:pt x="5566" y="1251"/>
                  </a:cubicBezTo>
                  <a:cubicBezTo>
                    <a:pt x="5606" y="1304"/>
                    <a:pt x="5697" y="1629"/>
                    <a:pt x="5697" y="1630"/>
                  </a:cubicBezTo>
                  <a:lnTo>
                    <a:pt x="5698" y="1633"/>
                  </a:lnTo>
                  <a:lnTo>
                    <a:pt x="5684" y="1862"/>
                  </a:lnTo>
                  <a:lnTo>
                    <a:pt x="5676" y="1862"/>
                  </a:lnTo>
                  <a:cubicBezTo>
                    <a:pt x="5676" y="1862"/>
                    <a:pt x="5564" y="1862"/>
                    <a:pt x="5527" y="1910"/>
                  </a:cubicBezTo>
                  <a:cubicBezTo>
                    <a:pt x="5491" y="1959"/>
                    <a:pt x="5516" y="2045"/>
                    <a:pt x="5516" y="2046"/>
                  </a:cubicBezTo>
                  <a:cubicBezTo>
                    <a:pt x="5547" y="2200"/>
                    <a:pt x="5561" y="2402"/>
                    <a:pt x="5581" y="2564"/>
                  </a:cubicBezTo>
                  <a:lnTo>
                    <a:pt x="5670" y="2755"/>
                  </a:lnTo>
                  <a:cubicBezTo>
                    <a:pt x="5698" y="2766"/>
                    <a:pt x="5904" y="2849"/>
                    <a:pt x="5918" y="2889"/>
                  </a:cubicBezTo>
                  <a:cubicBezTo>
                    <a:pt x="5930" y="2924"/>
                    <a:pt x="5903" y="2997"/>
                    <a:pt x="5894" y="3019"/>
                  </a:cubicBezTo>
                  <a:lnTo>
                    <a:pt x="6030" y="3130"/>
                  </a:lnTo>
                  <a:lnTo>
                    <a:pt x="6456" y="3220"/>
                  </a:lnTo>
                  <a:lnTo>
                    <a:pt x="6452" y="3237"/>
                  </a:lnTo>
                  <a:lnTo>
                    <a:pt x="6024" y="3146"/>
                  </a:lnTo>
                  <a:lnTo>
                    <a:pt x="6021" y="3145"/>
                  </a:lnTo>
                  <a:lnTo>
                    <a:pt x="5873" y="3024"/>
                  </a:lnTo>
                  <a:lnTo>
                    <a:pt x="5876" y="3018"/>
                  </a:lnTo>
                  <a:cubicBezTo>
                    <a:pt x="5876" y="3018"/>
                    <a:pt x="5913" y="2930"/>
                    <a:pt x="5901" y="2894"/>
                  </a:cubicBezTo>
                  <a:cubicBezTo>
                    <a:pt x="5890" y="2859"/>
                    <a:pt x="5661" y="2770"/>
                    <a:pt x="5660" y="2770"/>
                  </a:cubicBezTo>
                  <a:lnTo>
                    <a:pt x="5657" y="2768"/>
                  </a:lnTo>
                  <a:lnTo>
                    <a:pt x="5565" y="2571"/>
                  </a:lnTo>
                  <a:lnTo>
                    <a:pt x="5564" y="2568"/>
                  </a:lnTo>
                  <a:lnTo>
                    <a:pt x="5499" y="2049"/>
                  </a:lnTo>
                  <a:cubicBezTo>
                    <a:pt x="5497" y="2041"/>
                    <a:pt x="5474" y="1953"/>
                    <a:pt x="5514" y="1900"/>
                  </a:cubicBezTo>
                  <a:cubicBezTo>
                    <a:pt x="5549" y="1853"/>
                    <a:pt x="5640" y="1846"/>
                    <a:pt x="5668" y="1845"/>
                  </a:cubicBezTo>
                  <a:lnTo>
                    <a:pt x="5680" y="1633"/>
                  </a:lnTo>
                  <a:cubicBezTo>
                    <a:pt x="5674" y="1611"/>
                    <a:pt x="5589" y="1310"/>
                    <a:pt x="5552" y="1261"/>
                  </a:cubicBezTo>
                  <a:cubicBezTo>
                    <a:pt x="5534" y="1237"/>
                    <a:pt x="5524" y="1246"/>
                    <a:pt x="5514" y="1254"/>
                  </a:cubicBezTo>
                  <a:cubicBezTo>
                    <a:pt x="5503" y="1263"/>
                    <a:pt x="5493" y="1271"/>
                    <a:pt x="5478" y="1264"/>
                  </a:cubicBezTo>
                  <a:cubicBezTo>
                    <a:pt x="5471" y="1261"/>
                    <a:pt x="5456" y="1252"/>
                    <a:pt x="5436" y="1240"/>
                  </a:cubicBezTo>
                  <a:cubicBezTo>
                    <a:pt x="5371" y="1201"/>
                    <a:pt x="5249" y="1128"/>
                    <a:pt x="5181" y="1109"/>
                  </a:cubicBezTo>
                  <a:cubicBezTo>
                    <a:pt x="5096" y="1085"/>
                    <a:pt x="5048" y="1157"/>
                    <a:pt x="5048" y="1157"/>
                  </a:cubicBezTo>
                  <a:lnTo>
                    <a:pt x="5045" y="1162"/>
                  </a:lnTo>
                  <a:lnTo>
                    <a:pt x="4782" y="1122"/>
                  </a:lnTo>
                  <a:cubicBezTo>
                    <a:pt x="4763" y="1128"/>
                    <a:pt x="4602" y="1175"/>
                    <a:pt x="4567" y="1210"/>
                  </a:cubicBezTo>
                  <a:cubicBezTo>
                    <a:pt x="4550" y="1227"/>
                    <a:pt x="4550" y="1261"/>
                    <a:pt x="4550" y="1292"/>
                  </a:cubicBezTo>
                  <a:cubicBezTo>
                    <a:pt x="4550" y="1327"/>
                    <a:pt x="4550" y="1360"/>
                    <a:pt x="4525" y="1368"/>
                  </a:cubicBezTo>
                  <a:cubicBezTo>
                    <a:pt x="4485" y="1381"/>
                    <a:pt x="4265" y="1433"/>
                    <a:pt x="4265" y="1433"/>
                  </a:cubicBezTo>
                  <a:lnTo>
                    <a:pt x="4262" y="1433"/>
                  </a:lnTo>
                  <a:lnTo>
                    <a:pt x="3985" y="1420"/>
                  </a:lnTo>
                  <a:lnTo>
                    <a:pt x="3945" y="1353"/>
                  </a:lnTo>
                  <a:cubicBezTo>
                    <a:pt x="3938" y="1349"/>
                    <a:pt x="3902" y="1328"/>
                    <a:pt x="3846" y="1316"/>
                  </a:cubicBezTo>
                  <a:cubicBezTo>
                    <a:pt x="3796" y="1307"/>
                    <a:pt x="3683" y="1507"/>
                    <a:pt x="3652" y="1565"/>
                  </a:cubicBezTo>
                  <a:cubicBezTo>
                    <a:pt x="3659" y="1586"/>
                    <a:pt x="3664" y="1607"/>
                    <a:pt x="3663" y="1624"/>
                  </a:cubicBezTo>
                  <a:cubicBezTo>
                    <a:pt x="3663" y="1653"/>
                    <a:pt x="3657" y="1670"/>
                    <a:pt x="3652" y="1689"/>
                  </a:cubicBezTo>
                  <a:cubicBezTo>
                    <a:pt x="3644" y="1713"/>
                    <a:pt x="3636" y="1740"/>
                    <a:pt x="3636" y="1799"/>
                  </a:cubicBezTo>
                  <a:cubicBezTo>
                    <a:pt x="3636" y="1820"/>
                    <a:pt x="3636" y="1838"/>
                    <a:pt x="3637" y="1854"/>
                  </a:cubicBezTo>
                  <a:cubicBezTo>
                    <a:pt x="3638" y="1926"/>
                    <a:pt x="3639" y="1965"/>
                    <a:pt x="3608" y="1986"/>
                  </a:cubicBezTo>
                  <a:cubicBezTo>
                    <a:pt x="3594" y="1995"/>
                    <a:pt x="3583" y="2013"/>
                    <a:pt x="3572" y="2030"/>
                  </a:cubicBezTo>
                  <a:cubicBezTo>
                    <a:pt x="3557" y="2053"/>
                    <a:pt x="3544" y="2074"/>
                    <a:pt x="3524" y="2074"/>
                  </a:cubicBezTo>
                  <a:cubicBezTo>
                    <a:pt x="3512" y="2074"/>
                    <a:pt x="3500" y="2080"/>
                    <a:pt x="3490" y="2090"/>
                  </a:cubicBezTo>
                  <a:cubicBezTo>
                    <a:pt x="3481" y="2100"/>
                    <a:pt x="3474" y="2113"/>
                    <a:pt x="3474" y="2128"/>
                  </a:cubicBezTo>
                  <a:cubicBezTo>
                    <a:pt x="3473" y="2143"/>
                    <a:pt x="3477" y="2153"/>
                    <a:pt x="3485" y="2159"/>
                  </a:cubicBezTo>
                  <a:cubicBezTo>
                    <a:pt x="3495" y="2166"/>
                    <a:pt x="3510" y="2170"/>
                    <a:pt x="3531" y="2172"/>
                  </a:cubicBezTo>
                  <a:cubicBezTo>
                    <a:pt x="3550" y="2174"/>
                    <a:pt x="3556" y="2182"/>
                    <a:pt x="3554" y="2194"/>
                  </a:cubicBezTo>
                  <a:cubicBezTo>
                    <a:pt x="3553" y="2204"/>
                    <a:pt x="3544" y="2217"/>
                    <a:pt x="3533" y="2231"/>
                  </a:cubicBezTo>
                  <a:cubicBezTo>
                    <a:pt x="3524" y="2244"/>
                    <a:pt x="3513" y="2258"/>
                    <a:pt x="3512" y="2268"/>
                  </a:cubicBezTo>
                  <a:cubicBezTo>
                    <a:pt x="3510" y="2279"/>
                    <a:pt x="3519" y="2302"/>
                    <a:pt x="3528" y="2325"/>
                  </a:cubicBezTo>
                  <a:cubicBezTo>
                    <a:pt x="3543" y="2361"/>
                    <a:pt x="3558" y="2400"/>
                    <a:pt x="3543" y="2421"/>
                  </a:cubicBezTo>
                  <a:cubicBezTo>
                    <a:pt x="3533" y="2435"/>
                    <a:pt x="3519" y="2440"/>
                    <a:pt x="3507" y="2444"/>
                  </a:cubicBezTo>
                  <a:cubicBezTo>
                    <a:pt x="3495" y="2448"/>
                    <a:pt x="3485" y="2452"/>
                    <a:pt x="3486" y="2467"/>
                  </a:cubicBezTo>
                  <a:cubicBezTo>
                    <a:pt x="3486" y="2478"/>
                    <a:pt x="3491" y="2491"/>
                    <a:pt x="3494" y="2503"/>
                  </a:cubicBezTo>
                  <a:cubicBezTo>
                    <a:pt x="3504" y="2531"/>
                    <a:pt x="3512" y="2557"/>
                    <a:pt x="3483" y="2575"/>
                  </a:cubicBezTo>
                  <a:cubicBezTo>
                    <a:pt x="3466" y="2585"/>
                    <a:pt x="3447" y="2603"/>
                    <a:pt x="3433" y="2621"/>
                  </a:cubicBezTo>
                  <a:cubicBezTo>
                    <a:pt x="3422" y="2636"/>
                    <a:pt x="3414" y="2650"/>
                    <a:pt x="3413" y="2660"/>
                  </a:cubicBezTo>
                  <a:cubicBezTo>
                    <a:pt x="3416" y="2659"/>
                    <a:pt x="3421" y="2657"/>
                    <a:pt x="3427" y="2655"/>
                  </a:cubicBezTo>
                  <a:cubicBezTo>
                    <a:pt x="3448" y="2645"/>
                    <a:pt x="3478" y="2631"/>
                    <a:pt x="3507" y="2646"/>
                  </a:cubicBezTo>
                  <a:cubicBezTo>
                    <a:pt x="3529" y="2657"/>
                    <a:pt x="3539" y="2666"/>
                    <a:pt x="3547" y="2673"/>
                  </a:cubicBezTo>
                  <a:cubicBezTo>
                    <a:pt x="3554" y="2679"/>
                    <a:pt x="3558" y="2683"/>
                    <a:pt x="3570" y="2683"/>
                  </a:cubicBezTo>
                  <a:cubicBezTo>
                    <a:pt x="3577" y="2683"/>
                    <a:pt x="3586" y="2676"/>
                    <a:pt x="3595" y="2670"/>
                  </a:cubicBezTo>
                  <a:cubicBezTo>
                    <a:pt x="3600" y="2667"/>
                    <a:pt x="3604" y="2663"/>
                    <a:pt x="3609" y="2660"/>
                  </a:cubicBezTo>
                  <a:cubicBezTo>
                    <a:pt x="3624" y="2653"/>
                    <a:pt x="3637" y="2652"/>
                    <a:pt x="3649" y="2674"/>
                  </a:cubicBezTo>
                  <a:cubicBezTo>
                    <a:pt x="3660" y="2694"/>
                    <a:pt x="3668" y="2733"/>
                    <a:pt x="3670" y="2769"/>
                  </a:cubicBezTo>
                  <a:cubicBezTo>
                    <a:pt x="3672" y="2801"/>
                    <a:pt x="3668" y="2832"/>
                    <a:pt x="3657" y="2848"/>
                  </a:cubicBezTo>
                  <a:cubicBezTo>
                    <a:pt x="3653" y="2855"/>
                    <a:pt x="3646" y="2863"/>
                    <a:pt x="3638" y="2873"/>
                  </a:cubicBezTo>
                  <a:cubicBezTo>
                    <a:pt x="3620" y="2896"/>
                    <a:pt x="3596" y="2924"/>
                    <a:pt x="3593" y="2941"/>
                  </a:cubicBezTo>
                  <a:cubicBezTo>
                    <a:pt x="3592" y="2945"/>
                    <a:pt x="3594" y="2948"/>
                    <a:pt x="3599" y="2948"/>
                  </a:cubicBezTo>
                  <a:cubicBezTo>
                    <a:pt x="3613" y="2951"/>
                    <a:pt x="3641" y="2944"/>
                    <a:pt x="3671" y="2936"/>
                  </a:cubicBezTo>
                  <a:cubicBezTo>
                    <a:pt x="3723" y="2922"/>
                    <a:pt x="3780" y="2907"/>
                    <a:pt x="3793" y="2942"/>
                  </a:cubicBezTo>
                  <a:cubicBezTo>
                    <a:pt x="3805" y="2974"/>
                    <a:pt x="3767" y="3006"/>
                    <a:pt x="3734" y="3034"/>
                  </a:cubicBezTo>
                  <a:cubicBezTo>
                    <a:pt x="3715" y="3049"/>
                    <a:pt x="3697" y="3064"/>
                    <a:pt x="3695" y="3073"/>
                  </a:cubicBezTo>
                  <a:cubicBezTo>
                    <a:pt x="3692" y="3083"/>
                    <a:pt x="3702" y="3096"/>
                    <a:pt x="3717" y="3109"/>
                  </a:cubicBezTo>
                  <a:cubicBezTo>
                    <a:pt x="3738" y="3127"/>
                    <a:pt x="3769" y="3145"/>
                    <a:pt x="3796" y="3157"/>
                  </a:cubicBezTo>
                  <a:cubicBezTo>
                    <a:pt x="3845" y="3178"/>
                    <a:pt x="3879" y="3237"/>
                    <a:pt x="3894" y="3266"/>
                  </a:cubicBezTo>
                  <a:lnTo>
                    <a:pt x="3897" y="3271"/>
                  </a:lnTo>
                  <a:cubicBezTo>
                    <a:pt x="3901" y="3277"/>
                    <a:pt x="3909" y="3286"/>
                    <a:pt x="3917" y="3296"/>
                  </a:cubicBezTo>
                  <a:cubicBezTo>
                    <a:pt x="3929" y="3310"/>
                    <a:pt x="3942" y="3325"/>
                    <a:pt x="3949" y="3338"/>
                  </a:cubicBezTo>
                  <a:cubicBezTo>
                    <a:pt x="3956" y="3353"/>
                    <a:pt x="3955" y="3366"/>
                    <a:pt x="3939" y="3374"/>
                  </a:cubicBezTo>
                  <a:cubicBezTo>
                    <a:pt x="3929" y="3379"/>
                    <a:pt x="3915" y="3383"/>
                    <a:pt x="3900" y="3387"/>
                  </a:cubicBezTo>
                  <a:cubicBezTo>
                    <a:pt x="3864" y="3398"/>
                    <a:pt x="3818" y="3411"/>
                    <a:pt x="3815" y="3434"/>
                  </a:cubicBezTo>
                  <a:cubicBezTo>
                    <a:pt x="3812" y="3455"/>
                    <a:pt x="3808" y="3475"/>
                    <a:pt x="3800" y="3492"/>
                  </a:cubicBezTo>
                  <a:cubicBezTo>
                    <a:pt x="3791" y="3510"/>
                    <a:pt x="3779" y="3525"/>
                    <a:pt x="3758" y="3533"/>
                  </a:cubicBezTo>
                  <a:lnTo>
                    <a:pt x="3749" y="3537"/>
                  </a:lnTo>
                  <a:cubicBezTo>
                    <a:pt x="3719" y="3549"/>
                    <a:pt x="3695" y="3559"/>
                    <a:pt x="3694" y="3579"/>
                  </a:cubicBezTo>
                  <a:cubicBezTo>
                    <a:pt x="3693" y="3587"/>
                    <a:pt x="3704" y="3598"/>
                    <a:pt x="3715" y="3610"/>
                  </a:cubicBezTo>
                  <a:cubicBezTo>
                    <a:pt x="3734" y="3628"/>
                    <a:pt x="3754" y="3649"/>
                    <a:pt x="3746" y="3675"/>
                  </a:cubicBezTo>
                  <a:cubicBezTo>
                    <a:pt x="3742" y="3691"/>
                    <a:pt x="3754" y="3739"/>
                    <a:pt x="3769" y="3789"/>
                  </a:cubicBezTo>
                  <a:cubicBezTo>
                    <a:pt x="3788" y="3847"/>
                    <a:pt x="3812" y="3905"/>
                    <a:pt x="3822" y="3913"/>
                  </a:cubicBezTo>
                  <a:cubicBezTo>
                    <a:pt x="3832" y="3920"/>
                    <a:pt x="3837" y="3935"/>
                    <a:pt x="3844" y="3954"/>
                  </a:cubicBezTo>
                  <a:cubicBezTo>
                    <a:pt x="3855" y="3983"/>
                    <a:pt x="3869" y="4021"/>
                    <a:pt x="3902" y="4033"/>
                  </a:cubicBezTo>
                  <a:cubicBezTo>
                    <a:pt x="3925" y="4041"/>
                    <a:pt x="3962" y="4063"/>
                    <a:pt x="4001" y="4085"/>
                  </a:cubicBezTo>
                  <a:cubicBezTo>
                    <a:pt x="4059" y="4119"/>
                    <a:pt x="4123" y="4156"/>
                    <a:pt x="4154" y="4158"/>
                  </a:cubicBezTo>
                  <a:cubicBezTo>
                    <a:pt x="4187" y="4160"/>
                    <a:pt x="4260" y="4169"/>
                    <a:pt x="4316" y="4182"/>
                  </a:cubicBezTo>
                  <a:cubicBezTo>
                    <a:pt x="4355" y="4192"/>
                    <a:pt x="4387" y="4204"/>
                    <a:pt x="4393" y="4219"/>
                  </a:cubicBezTo>
                  <a:cubicBezTo>
                    <a:pt x="4400" y="4234"/>
                    <a:pt x="4408" y="4258"/>
                    <a:pt x="4412" y="4280"/>
                  </a:cubicBezTo>
                  <a:cubicBezTo>
                    <a:pt x="4414" y="4291"/>
                    <a:pt x="4415" y="4302"/>
                    <a:pt x="4414" y="4310"/>
                  </a:cubicBezTo>
                  <a:cubicBezTo>
                    <a:pt x="4412" y="4321"/>
                    <a:pt x="4408" y="4329"/>
                    <a:pt x="4400" y="4333"/>
                  </a:cubicBezTo>
                  <a:cubicBezTo>
                    <a:pt x="4398" y="4334"/>
                    <a:pt x="4396" y="4334"/>
                    <a:pt x="4395" y="4335"/>
                  </a:cubicBezTo>
                  <a:cubicBezTo>
                    <a:pt x="4381" y="4337"/>
                    <a:pt x="4350" y="4354"/>
                    <a:pt x="4322" y="4374"/>
                  </a:cubicBezTo>
                  <a:cubicBezTo>
                    <a:pt x="4299" y="4391"/>
                    <a:pt x="4278" y="4409"/>
                    <a:pt x="4270" y="4424"/>
                  </a:cubicBezTo>
                  <a:cubicBezTo>
                    <a:pt x="4259" y="4446"/>
                    <a:pt x="4212" y="4522"/>
                    <a:pt x="4169" y="4586"/>
                  </a:cubicBezTo>
                  <a:cubicBezTo>
                    <a:pt x="4139" y="4631"/>
                    <a:pt x="4111" y="4670"/>
                    <a:pt x="4097" y="4684"/>
                  </a:cubicBezTo>
                  <a:cubicBezTo>
                    <a:pt x="4082" y="4700"/>
                    <a:pt x="4044" y="4715"/>
                    <a:pt x="4003" y="4732"/>
                  </a:cubicBezTo>
                  <a:cubicBezTo>
                    <a:pt x="3953" y="4753"/>
                    <a:pt x="3899" y="4775"/>
                    <a:pt x="3885" y="4797"/>
                  </a:cubicBezTo>
                  <a:lnTo>
                    <a:pt x="3881" y="4804"/>
                  </a:lnTo>
                  <a:cubicBezTo>
                    <a:pt x="3854" y="4847"/>
                    <a:pt x="3825" y="4894"/>
                    <a:pt x="3802" y="4909"/>
                  </a:cubicBezTo>
                  <a:cubicBezTo>
                    <a:pt x="3795" y="4914"/>
                    <a:pt x="3788" y="4944"/>
                    <a:pt x="3780" y="4977"/>
                  </a:cubicBezTo>
                  <a:cubicBezTo>
                    <a:pt x="3768" y="5024"/>
                    <a:pt x="3755" y="5077"/>
                    <a:pt x="3731" y="5087"/>
                  </a:cubicBezTo>
                  <a:cubicBezTo>
                    <a:pt x="3711" y="5096"/>
                    <a:pt x="3700" y="5091"/>
                    <a:pt x="3688" y="5087"/>
                  </a:cubicBezTo>
                  <a:cubicBezTo>
                    <a:pt x="3677" y="5083"/>
                    <a:pt x="3665" y="5079"/>
                    <a:pt x="3642" y="5090"/>
                  </a:cubicBezTo>
                  <a:cubicBezTo>
                    <a:pt x="3629" y="5097"/>
                    <a:pt x="3614" y="5105"/>
                    <a:pt x="3599" y="5114"/>
                  </a:cubicBezTo>
                  <a:cubicBezTo>
                    <a:pt x="3554" y="5139"/>
                    <a:pt x="3501" y="5170"/>
                    <a:pt x="3460" y="5173"/>
                  </a:cubicBezTo>
                  <a:cubicBezTo>
                    <a:pt x="3436" y="5175"/>
                    <a:pt x="3418" y="5171"/>
                    <a:pt x="3401" y="5168"/>
                  </a:cubicBezTo>
                  <a:cubicBezTo>
                    <a:pt x="3381" y="5163"/>
                    <a:pt x="3362" y="5159"/>
                    <a:pt x="3334" y="5168"/>
                  </a:cubicBezTo>
                  <a:cubicBezTo>
                    <a:pt x="3307" y="5177"/>
                    <a:pt x="3282" y="5203"/>
                    <a:pt x="3261" y="5225"/>
                  </a:cubicBezTo>
                  <a:cubicBezTo>
                    <a:pt x="3242" y="5245"/>
                    <a:pt x="3225" y="5262"/>
                    <a:pt x="3209" y="5265"/>
                  </a:cubicBezTo>
                  <a:cubicBezTo>
                    <a:pt x="3202" y="5267"/>
                    <a:pt x="3195" y="5268"/>
                    <a:pt x="3188" y="5268"/>
                  </a:cubicBezTo>
                  <a:cubicBezTo>
                    <a:pt x="3159" y="5272"/>
                    <a:pt x="3121" y="5277"/>
                    <a:pt x="3092" y="5308"/>
                  </a:cubicBezTo>
                  <a:cubicBezTo>
                    <a:pt x="3073" y="5330"/>
                    <a:pt x="3048" y="5356"/>
                    <a:pt x="3017" y="5380"/>
                  </a:cubicBezTo>
                  <a:cubicBezTo>
                    <a:pt x="2985" y="5403"/>
                    <a:pt x="2947" y="5425"/>
                    <a:pt x="2902" y="5437"/>
                  </a:cubicBezTo>
                  <a:lnTo>
                    <a:pt x="2851" y="5449"/>
                  </a:lnTo>
                  <a:cubicBezTo>
                    <a:pt x="2803" y="5462"/>
                    <a:pt x="2783" y="5467"/>
                    <a:pt x="2759" y="5477"/>
                  </a:cubicBezTo>
                  <a:cubicBezTo>
                    <a:pt x="2743" y="5484"/>
                    <a:pt x="2724" y="5507"/>
                    <a:pt x="2706" y="5528"/>
                  </a:cubicBezTo>
                  <a:cubicBezTo>
                    <a:pt x="2690" y="5546"/>
                    <a:pt x="2676" y="5563"/>
                    <a:pt x="2665" y="5568"/>
                  </a:cubicBezTo>
                  <a:cubicBezTo>
                    <a:pt x="2652" y="5573"/>
                    <a:pt x="2632" y="5570"/>
                    <a:pt x="2610" y="5566"/>
                  </a:cubicBezTo>
                  <a:cubicBezTo>
                    <a:pt x="2589" y="5562"/>
                    <a:pt x="2565" y="5558"/>
                    <a:pt x="2550" y="5562"/>
                  </a:cubicBezTo>
                  <a:cubicBezTo>
                    <a:pt x="2533" y="5567"/>
                    <a:pt x="2508" y="5581"/>
                    <a:pt x="2482" y="5596"/>
                  </a:cubicBezTo>
                  <a:cubicBezTo>
                    <a:pt x="2460" y="5609"/>
                    <a:pt x="2437" y="5622"/>
                    <a:pt x="2416" y="5630"/>
                  </a:cubicBezTo>
                  <a:cubicBezTo>
                    <a:pt x="2393" y="5640"/>
                    <a:pt x="2373" y="5644"/>
                    <a:pt x="2354" y="5645"/>
                  </a:cubicBezTo>
                  <a:cubicBezTo>
                    <a:pt x="2335" y="5645"/>
                    <a:pt x="2317" y="5642"/>
                    <a:pt x="2300" y="5637"/>
                  </a:cubicBezTo>
                  <a:cubicBezTo>
                    <a:pt x="2290" y="5634"/>
                    <a:pt x="2286" y="5636"/>
                    <a:pt x="2281" y="5639"/>
                  </a:cubicBezTo>
                  <a:cubicBezTo>
                    <a:pt x="2270" y="5647"/>
                    <a:pt x="2254" y="5657"/>
                    <a:pt x="2202" y="5644"/>
                  </a:cubicBezTo>
                  <a:cubicBezTo>
                    <a:pt x="2162" y="5635"/>
                    <a:pt x="2140" y="5621"/>
                    <a:pt x="2122" y="5608"/>
                  </a:cubicBezTo>
                  <a:cubicBezTo>
                    <a:pt x="2102" y="5596"/>
                    <a:pt x="2087" y="5585"/>
                    <a:pt x="2055" y="5587"/>
                  </a:cubicBezTo>
                  <a:cubicBezTo>
                    <a:pt x="2013" y="5589"/>
                    <a:pt x="1952" y="5633"/>
                    <a:pt x="1902" y="5670"/>
                  </a:cubicBezTo>
                  <a:cubicBezTo>
                    <a:pt x="1879" y="5686"/>
                    <a:pt x="1859" y="5701"/>
                    <a:pt x="1842" y="5710"/>
                  </a:cubicBezTo>
                  <a:lnTo>
                    <a:pt x="1839" y="5712"/>
                  </a:lnTo>
                  <a:cubicBezTo>
                    <a:pt x="1789" y="5741"/>
                    <a:pt x="1731" y="5774"/>
                    <a:pt x="1729" y="5797"/>
                  </a:cubicBezTo>
                  <a:cubicBezTo>
                    <a:pt x="1727" y="5808"/>
                    <a:pt x="1761" y="5827"/>
                    <a:pt x="1793" y="5846"/>
                  </a:cubicBezTo>
                  <a:cubicBezTo>
                    <a:pt x="1824" y="5864"/>
                    <a:pt x="1853" y="5881"/>
                    <a:pt x="1857" y="5896"/>
                  </a:cubicBezTo>
                  <a:cubicBezTo>
                    <a:pt x="1862" y="5912"/>
                    <a:pt x="1844" y="5963"/>
                    <a:pt x="1817" y="6006"/>
                  </a:cubicBezTo>
                  <a:cubicBezTo>
                    <a:pt x="1796" y="6040"/>
                    <a:pt x="1770" y="6071"/>
                    <a:pt x="1744" y="6081"/>
                  </a:cubicBezTo>
                  <a:cubicBezTo>
                    <a:pt x="1721" y="6090"/>
                    <a:pt x="1685" y="6090"/>
                    <a:pt x="1646" y="6091"/>
                  </a:cubicBezTo>
                  <a:cubicBezTo>
                    <a:pt x="1589" y="6093"/>
                    <a:pt x="1528" y="6094"/>
                    <a:pt x="1508" y="6120"/>
                  </a:cubicBezTo>
                  <a:cubicBezTo>
                    <a:pt x="1486" y="6150"/>
                    <a:pt x="1487" y="6179"/>
                    <a:pt x="1488" y="6204"/>
                  </a:cubicBezTo>
                  <a:cubicBezTo>
                    <a:pt x="1489" y="6219"/>
                    <a:pt x="1489" y="6232"/>
                    <a:pt x="1486" y="6245"/>
                  </a:cubicBezTo>
                  <a:cubicBezTo>
                    <a:pt x="1481" y="6262"/>
                    <a:pt x="1468" y="6268"/>
                    <a:pt x="1453" y="6275"/>
                  </a:cubicBezTo>
                  <a:cubicBezTo>
                    <a:pt x="1435" y="6284"/>
                    <a:pt x="1415" y="6294"/>
                    <a:pt x="1413" y="6331"/>
                  </a:cubicBezTo>
                  <a:cubicBezTo>
                    <a:pt x="1412" y="6366"/>
                    <a:pt x="1465" y="6429"/>
                    <a:pt x="1512" y="6486"/>
                  </a:cubicBezTo>
                  <a:cubicBezTo>
                    <a:pt x="1553" y="6535"/>
                    <a:pt x="1591" y="6580"/>
                    <a:pt x="1589" y="6604"/>
                  </a:cubicBezTo>
                  <a:cubicBezTo>
                    <a:pt x="1587" y="6630"/>
                    <a:pt x="1576" y="6647"/>
                    <a:pt x="1565" y="6663"/>
                  </a:cubicBezTo>
                  <a:cubicBezTo>
                    <a:pt x="1557" y="6676"/>
                    <a:pt x="1550" y="6687"/>
                    <a:pt x="1550" y="6700"/>
                  </a:cubicBezTo>
                  <a:cubicBezTo>
                    <a:pt x="1550" y="6715"/>
                    <a:pt x="1551" y="6738"/>
                    <a:pt x="1553" y="6759"/>
                  </a:cubicBezTo>
                  <a:cubicBezTo>
                    <a:pt x="1555" y="6787"/>
                    <a:pt x="1557" y="6813"/>
                    <a:pt x="1555" y="6821"/>
                  </a:cubicBezTo>
                  <a:cubicBezTo>
                    <a:pt x="1555" y="6824"/>
                    <a:pt x="1552" y="6828"/>
                    <a:pt x="1550" y="6834"/>
                  </a:cubicBezTo>
                  <a:cubicBezTo>
                    <a:pt x="1541" y="6850"/>
                    <a:pt x="1526" y="6879"/>
                    <a:pt x="1542" y="6908"/>
                  </a:cubicBezTo>
                  <a:cubicBezTo>
                    <a:pt x="1552" y="6925"/>
                    <a:pt x="1569" y="6940"/>
                    <a:pt x="1585" y="6954"/>
                  </a:cubicBezTo>
                  <a:cubicBezTo>
                    <a:pt x="1611" y="6978"/>
                    <a:pt x="1634" y="6998"/>
                    <a:pt x="1621" y="7020"/>
                  </a:cubicBezTo>
                  <a:cubicBezTo>
                    <a:pt x="1616" y="7029"/>
                    <a:pt x="1609" y="7036"/>
                    <a:pt x="1602" y="7044"/>
                  </a:cubicBezTo>
                  <a:cubicBezTo>
                    <a:pt x="1588" y="7060"/>
                    <a:pt x="1574" y="7075"/>
                    <a:pt x="1588" y="7096"/>
                  </a:cubicBezTo>
                  <a:cubicBezTo>
                    <a:pt x="1602" y="7118"/>
                    <a:pt x="1623" y="7169"/>
                    <a:pt x="1632" y="7217"/>
                  </a:cubicBezTo>
                  <a:cubicBezTo>
                    <a:pt x="1639" y="7253"/>
                    <a:pt x="1640" y="7287"/>
                    <a:pt x="1627" y="7308"/>
                  </a:cubicBezTo>
                  <a:cubicBezTo>
                    <a:pt x="1613" y="7332"/>
                    <a:pt x="1563" y="7367"/>
                    <a:pt x="1516" y="7400"/>
                  </a:cubicBezTo>
                  <a:cubicBezTo>
                    <a:pt x="1470" y="7432"/>
                    <a:pt x="1428" y="7461"/>
                    <a:pt x="1428" y="7470"/>
                  </a:cubicBezTo>
                  <a:cubicBezTo>
                    <a:pt x="1428" y="7476"/>
                    <a:pt x="1439" y="7490"/>
                    <a:pt x="1453" y="7507"/>
                  </a:cubicBezTo>
                  <a:cubicBezTo>
                    <a:pt x="1489" y="7555"/>
                    <a:pt x="1544" y="7626"/>
                    <a:pt x="1486" y="7674"/>
                  </a:cubicBezTo>
                  <a:cubicBezTo>
                    <a:pt x="1410" y="7738"/>
                    <a:pt x="1218" y="7688"/>
                    <a:pt x="1217" y="7688"/>
                  </a:cubicBezTo>
                  <a:lnTo>
                    <a:pt x="1222" y="7671"/>
                  </a:lnTo>
                  <a:cubicBezTo>
                    <a:pt x="1222" y="7671"/>
                    <a:pt x="1405" y="7719"/>
                    <a:pt x="1475" y="7661"/>
                  </a:cubicBezTo>
                  <a:cubicBezTo>
                    <a:pt x="1520" y="7623"/>
                    <a:pt x="1472" y="7561"/>
                    <a:pt x="1439" y="7518"/>
                  </a:cubicBezTo>
                  <a:cubicBezTo>
                    <a:pt x="1423" y="7498"/>
                    <a:pt x="1411" y="7481"/>
                    <a:pt x="1411" y="7470"/>
                  </a:cubicBezTo>
                  <a:cubicBezTo>
                    <a:pt x="1411" y="7452"/>
                    <a:pt x="1457" y="7420"/>
                    <a:pt x="1506" y="7386"/>
                  </a:cubicBezTo>
                  <a:cubicBezTo>
                    <a:pt x="1551" y="7354"/>
                    <a:pt x="1600" y="7320"/>
                    <a:pt x="1612" y="7299"/>
                  </a:cubicBezTo>
                  <a:cubicBezTo>
                    <a:pt x="1623" y="7282"/>
                    <a:pt x="1622" y="7252"/>
                    <a:pt x="1615" y="7220"/>
                  </a:cubicBezTo>
                  <a:cubicBezTo>
                    <a:pt x="1606" y="7174"/>
                    <a:pt x="1587" y="7126"/>
                    <a:pt x="1573" y="7105"/>
                  </a:cubicBezTo>
                  <a:cubicBezTo>
                    <a:pt x="1552" y="7074"/>
                    <a:pt x="1571" y="7053"/>
                    <a:pt x="1590" y="7032"/>
                  </a:cubicBezTo>
                  <a:cubicBezTo>
                    <a:pt x="1596" y="7025"/>
                    <a:pt x="1602" y="7018"/>
                    <a:pt x="1606" y="7011"/>
                  </a:cubicBezTo>
                  <a:cubicBezTo>
                    <a:pt x="1612" y="7001"/>
                    <a:pt x="1594" y="6986"/>
                    <a:pt x="1574" y="6967"/>
                  </a:cubicBezTo>
                  <a:cubicBezTo>
                    <a:pt x="1557" y="6952"/>
                    <a:pt x="1538" y="6936"/>
                    <a:pt x="1527" y="6917"/>
                  </a:cubicBezTo>
                  <a:cubicBezTo>
                    <a:pt x="1506" y="6879"/>
                    <a:pt x="1524" y="6845"/>
                    <a:pt x="1534" y="6826"/>
                  </a:cubicBezTo>
                  <a:cubicBezTo>
                    <a:pt x="1536" y="6821"/>
                    <a:pt x="1538" y="6818"/>
                    <a:pt x="1539" y="6816"/>
                  </a:cubicBezTo>
                  <a:cubicBezTo>
                    <a:pt x="1540" y="6811"/>
                    <a:pt x="1538" y="6787"/>
                    <a:pt x="1536" y="6761"/>
                  </a:cubicBezTo>
                  <a:cubicBezTo>
                    <a:pt x="1534" y="6739"/>
                    <a:pt x="1532" y="6716"/>
                    <a:pt x="1532" y="6700"/>
                  </a:cubicBezTo>
                  <a:cubicBezTo>
                    <a:pt x="1532" y="6682"/>
                    <a:pt x="1541" y="6668"/>
                    <a:pt x="1551" y="6654"/>
                  </a:cubicBezTo>
                  <a:cubicBezTo>
                    <a:pt x="1560" y="6640"/>
                    <a:pt x="1570" y="6624"/>
                    <a:pt x="1572" y="6603"/>
                  </a:cubicBezTo>
                  <a:cubicBezTo>
                    <a:pt x="1573" y="6586"/>
                    <a:pt x="1538" y="6544"/>
                    <a:pt x="1499" y="6497"/>
                  </a:cubicBezTo>
                  <a:cubicBezTo>
                    <a:pt x="1449" y="6438"/>
                    <a:pt x="1394" y="6372"/>
                    <a:pt x="1396" y="6330"/>
                  </a:cubicBezTo>
                  <a:cubicBezTo>
                    <a:pt x="1398" y="6283"/>
                    <a:pt x="1423" y="6270"/>
                    <a:pt x="1445" y="6260"/>
                  </a:cubicBezTo>
                  <a:cubicBezTo>
                    <a:pt x="1456" y="6254"/>
                    <a:pt x="1466" y="6249"/>
                    <a:pt x="1469" y="6240"/>
                  </a:cubicBezTo>
                  <a:cubicBezTo>
                    <a:pt x="1472" y="6230"/>
                    <a:pt x="1471" y="6218"/>
                    <a:pt x="1471" y="6205"/>
                  </a:cubicBezTo>
                  <a:cubicBezTo>
                    <a:pt x="1470" y="6176"/>
                    <a:pt x="1469" y="6144"/>
                    <a:pt x="1495" y="6110"/>
                  </a:cubicBezTo>
                  <a:cubicBezTo>
                    <a:pt x="1519" y="6077"/>
                    <a:pt x="1585" y="6075"/>
                    <a:pt x="1646" y="6074"/>
                  </a:cubicBezTo>
                  <a:cubicBezTo>
                    <a:pt x="1683" y="6073"/>
                    <a:pt x="1718" y="6072"/>
                    <a:pt x="1738" y="6064"/>
                  </a:cubicBezTo>
                  <a:cubicBezTo>
                    <a:pt x="1760" y="6056"/>
                    <a:pt x="1783" y="6028"/>
                    <a:pt x="1802" y="5997"/>
                  </a:cubicBezTo>
                  <a:cubicBezTo>
                    <a:pt x="1827" y="5957"/>
                    <a:pt x="1844" y="5913"/>
                    <a:pt x="1840" y="5901"/>
                  </a:cubicBezTo>
                  <a:cubicBezTo>
                    <a:pt x="1838" y="5892"/>
                    <a:pt x="1812" y="5877"/>
                    <a:pt x="1785" y="5861"/>
                  </a:cubicBezTo>
                  <a:cubicBezTo>
                    <a:pt x="1748" y="5840"/>
                    <a:pt x="1709" y="5817"/>
                    <a:pt x="1711" y="5796"/>
                  </a:cubicBezTo>
                  <a:cubicBezTo>
                    <a:pt x="1715" y="5763"/>
                    <a:pt x="1776" y="5728"/>
                    <a:pt x="1830" y="5697"/>
                  </a:cubicBezTo>
                  <a:lnTo>
                    <a:pt x="1834" y="5695"/>
                  </a:lnTo>
                  <a:cubicBezTo>
                    <a:pt x="1850" y="5686"/>
                    <a:pt x="1870" y="5672"/>
                    <a:pt x="1892" y="5656"/>
                  </a:cubicBezTo>
                  <a:cubicBezTo>
                    <a:pt x="1944" y="5618"/>
                    <a:pt x="2008" y="5572"/>
                    <a:pt x="2055" y="5570"/>
                  </a:cubicBezTo>
                  <a:cubicBezTo>
                    <a:pt x="2091" y="5568"/>
                    <a:pt x="2109" y="5580"/>
                    <a:pt x="2131" y="5594"/>
                  </a:cubicBezTo>
                  <a:cubicBezTo>
                    <a:pt x="2149" y="5605"/>
                    <a:pt x="2169" y="5619"/>
                    <a:pt x="2206" y="5628"/>
                  </a:cubicBezTo>
                  <a:cubicBezTo>
                    <a:pt x="2251" y="5638"/>
                    <a:pt x="2263" y="5631"/>
                    <a:pt x="2272" y="5625"/>
                  </a:cubicBezTo>
                  <a:cubicBezTo>
                    <a:pt x="2281" y="5619"/>
                    <a:pt x="2287" y="5615"/>
                    <a:pt x="2305" y="5620"/>
                  </a:cubicBezTo>
                  <a:cubicBezTo>
                    <a:pt x="2321" y="5625"/>
                    <a:pt x="2336" y="5628"/>
                    <a:pt x="2353" y="5627"/>
                  </a:cubicBezTo>
                  <a:cubicBezTo>
                    <a:pt x="2370" y="5627"/>
                    <a:pt x="2389" y="5623"/>
                    <a:pt x="2410" y="5614"/>
                  </a:cubicBezTo>
                  <a:cubicBezTo>
                    <a:pt x="2429" y="5606"/>
                    <a:pt x="2451" y="5593"/>
                    <a:pt x="2473" y="5581"/>
                  </a:cubicBezTo>
                  <a:cubicBezTo>
                    <a:pt x="2500" y="5566"/>
                    <a:pt x="2526" y="5551"/>
                    <a:pt x="2546" y="5546"/>
                  </a:cubicBezTo>
                  <a:cubicBezTo>
                    <a:pt x="2565" y="5540"/>
                    <a:pt x="2590" y="5545"/>
                    <a:pt x="2613" y="5549"/>
                  </a:cubicBezTo>
                  <a:cubicBezTo>
                    <a:pt x="2633" y="5552"/>
                    <a:pt x="2650" y="5555"/>
                    <a:pt x="2658" y="5552"/>
                  </a:cubicBezTo>
                  <a:cubicBezTo>
                    <a:pt x="2666" y="5549"/>
                    <a:pt x="2679" y="5534"/>
                    <a:pt x="2693" y="5517"/>
                  </a:cubicBezTo>
                  <a:cubicBezTo>
                    <a:pt x="2712" y="5494"/>
                    <a:pt x="2733" y="5469"/>
                    <a:pt x="2752" y="5461"/>
                  </a:cubicBezTo>
                  <a:cubicBezTo>
                    <a:pt x="2777" y="5450"/>
                    <a:pt x="2798" y="5445"/>
                    <a:pt x="2847" y="5433"/>
                  </a:cubicBezTo>
                  <a:lnTo>
                    <a:pt x="2897" y="5420"/>
                  </a:lnTo>
                  <a:cubicBezTo>
                    <a:pt x="2940" y="5409"/>
                    <a:pt x="2976" y="5388"/>
                    <a:pt x="3006" y="5366"/>
                  </a:cubicBezTo>
                  <a:cubicBezTo>
                    <a:pt x="3037" y="5343"/>
                    <a:pt x="3061" y="5317"/>
                    <a:pt x="3080" y="5297"/>
                  </a:cubicBezTo>
                  <a:cubicBezTo>
                    <a:pt x="3112" y="5260"/>
                    <a:pt x="3154" y="5255"/>
                    <a:pt x="3186" y="5251"/>
                  </a:cubicBezTo>
                  <a:cubicBezTo>
                    <a:pt x="3193" y="5250"/>
                    <a:pt x="3200" y="5250"/>
                    <a:pt x="3206" y="5248"/>
                  </a:cubicBezTo>
                  <a:cubicBezTo>
                    <a:pt x="3217" y="5246"/>
                    <a:pt x="3231" y="5231"/>
                    <a:pt x="3248" y="5213"/>
                  </a:cubicBezTo>
                  <a:cubicBezTo>
                    <a:pt x="3271" y="5189"/>
                    <a:pt x="3298" y="5161"/>
                    <a:pt x="3329" y="5152"/>
                  </a:cubicBezTo>
                  <a:cubicBezTo>
                    <a:pt x="3362" y="5141"/>
                    <a:pt x="3383" y="5146"/>
                    <a:pt x="3405" y="5151"/>
                  </a:cubicBezTo>
                  <a:cubicBezTo>
                    <a:pt x="3421" y="5154"/>
                    <a:pt x="3437" y="5158"/>
                    <a:pt x="3458" y="5156"/>
                  </a:cubicBezTo>
                  <a:cubicBezTo>
                    <a:pt x="3496" y="5153"/>
                    <a:pt x="3547" y="5123"/>
                    <a:pt x="3590" y="5099"/>
                  </a:cubicBezTo>
                  <a:cubicBezTo>
                    <a:pt x="3606" y="5090"/>
                    <a:pt x="3621" y="5081"/>
                    <a:pt x="3634" y="5075"/>
                  </a:cubicBezTo>
                  <a:cubicBezTo>
                    <a:pt x="3664" y="5060"/>
                    <a:pt x="3679" y="5065"/>
                    <a:pt x="3694" y="5071"/>
                  </a:cubicBezTo>
                  <a:cubicBezTo>
                    <a:pt x="3702" y="5074"/>
                    <a:pt x="3711" y="5077"/>
                    <a:pt x="3724" y="5071"/>
                  </a:cubicBezTo>
                  <a:cubicBezTo>
                    <a:pt x="3741" y="5065"/>
                    <a:pt x="3752" y="5016"/>
                    <a:pt x="3763" y="4973"/>
                  </a:cubicBezTo>
                  <a:cubicBezTo>
                    <a:pt x="3772" y="4936"/>
                    <a:pt x="3780" y="4903"/>
                    <a:pt x="3792" y="4895"/>
                  </a:cubicBezTo>
                  <a:cubicBezTo>
                    <a:pt x="3812" y="4882"/>
                    <a:pt x="3840" y="4837"/>
                    <a:pt x="3866" y="4795"/>
                  </a:cubicBezTo>
                  <a:lnTo>
                    <a:pt x="3870" y="4788"/>
                  </a:lnTo>
                  <a:cubicBezTo>
                    <a:pt x="3887" y="4761"/>
                    <a:pt x="3944" y="4738"/>
                    <a:pt x="3996" y="4716"/>
                  </a:cubicBezTo>
                  <a:cubicBezTo>
                    <a:pt x="4035" y="4700"/>
                    <a:pt x="4072" y="4685"/>
                    <a:pt x="4085" y="4672"/>
                  </a:cubicBezTo>
                  <a:cubicBezTo>
                    <a:pt x="4098" y="4658"/>
                    <a:pt x="4125" y="4620"/>
                    <a:pt x="4154" y="4577"/>
                  </a:cubicBezTo>
                  <a:cubicBezTo>
                    <a:pt x="4197" y="4513"/>
                    <a:pt x="4243" y="4437"/>
                    <a:pt x="4255" y="4416"/>
                  </a:cubicBezTo>
                  <a:cubicBezTo>
                    <a:pt x="4265" y="4398"/>
                    <a:pt x="4287" y="4378"/>
                    <a:pt x="4312" y="4360"/>
                  </a:cubicBezTo>
                  <a:cubicBezTo>
                    <a:pt x="4342" y="4338"/>
                    <a:pt x="4376" y="4320"/>
                    <a:pt x="4392" y="4317"/>
                  </a:cubicBezTo>
                  <a:lnTo>
                    <a:pt x="4393" y="4317"/>
                  </a:lnTo>
                  <a:cubicBezTo>
                    <a:pt x="4395" y="4316"/>
                    <a:pt x="4396" y="4313"/>
                    <a:pt x="4397" y="4308"/>
                  </a:cubicBezTo>
                  <a:cubicBezTo>
                    <a:pt x="4397" y="4301"/>
                    <a:pt x="4397" y="4292"/>
                    <a:pt x="4395" y="4283"/>
                  </a:cubicBezTo>
                  <a:cubicBezTo>
                    <a:pt x="4392" y="4263"/>
                    <a:pt x="4384" y="4240"/>
                    <a:pt x="4378" y="4226"/>
                  </a:cubicBezTo>
                  <a:cubicBezTo>
                    <a:pt x="4373" y="4217"/>
                    <a:pt x="4346" y="4208"/>
                    <a:pt x="4311" y="4199"/>
                  </a:cubicBezTo>
                  <a:cubicBezTo>
                    <a:pt x="4257" y="4186"/>
                    <a:pt x="4185" y="4177"/>
                    <a:pt x="4153" y="4175"/>
                  </a:cubicBezTo>
                  <a:cubicBezTo>
                    <a:pt x="4118" y="4174"/>
                    <a:pt x="4052" y="4135"/>
                    <a:pt x="3992" y="4100"/>
                  </a:cubicBezTo>
                  <a:cubicBezTo>
                    <a:pt x="3954" y="4078"/>
                    <a:pt x="3918" y="4057"/>
                    <a:pt x="3896" y="4049"/>
                  </a:cubicBezTo>
                  <a:cubicBezTo>
                    <a:pt x="3855" y="4034"/>
                    <a:pt x="3840" y="3992"/>
                    <a:pt x="3828" y="3960"/>
                  </a:cubicBezTo>
                  <a:cubicBezTo>
                    <a:pt x="3822" y="3944"/>
                    <a:pt x="3817" y="3931"/>
                    <a:pt x="3812" y="3927"/>
                  </a:cubicBezTo>
                  <a:cubicBezTo>
                    <a:pt x="3799" y="3917"/>
                    <a:pt x="3773" y="3855"/>
                    <a:pt x="3753" y="3794"/>
                  </a:cubicBezTo>
                  <a:cubicBezTo>
                    <a:pt x="3736" y="3742"/>
                    <a:pt x="3724" y="3689"/>
                    <a:pt x="3730" y="3670"/>
                  </a:cubicBezTo>
                  <a:cubicBezTo>
                    <a:pt x="3734" y="3654"/>
                    <a:pt x="3718" y="3637"/>
                    <a:pt x="3703" y="3622"/>
                  </a:cubicBezTo>
                  <a:cubicBezTo>
                    <a:pt x="3689" y="3607"/>
                    <a:pt x="3675" y="3594"/>
                    <a:pt x="3676" y="3578"/>
                  </a:cubicBezTo>
                  <a:cubicBezTo>
                    <a:pt x="3678" y="3548"/>
                    <a:pt x="3707" y="3536"/>
                    <a:pt x="3742" y="3521"/>
                  </a:cubicBezTo>
                  <a:lnTo>
                    <a:pt x="3751" y="3517"/>
                  </a:lnTo>
                  <a:cubicBezTo>
                    <a:pt x="3767" y="3511"/>
                    <a:pt x="3777" y="3499"/>
                    <a:pt x="3784" y="3485"/>
                  </a:cubicBezTo>
                  <a:cubicBezTo>
                    <a:pt x="3791" y="3469"/>
                    <a:pt x="3795" y="3451"/>
                    <a:pt x="3798" y="3432"/>
                  </a:cubicBezTo>
                  <a:cubicBezTo>
                    <a:pt x="3803" y="3398"/>
                    <a:pt x="3854" y="3383"/>
                    <a:pt x="3895" y="3371"/>
                  </a:cubicBezTo>
                  <a:cubicBezTo>
                    <a:pt x="3910" y="3366"/>
                    <a:pt x="3923" y="3362"/>
                    <a:pt x="3931" y="3358"/>
                  </a:cubicBezTo>
                  <a:cubicBezTo>
                    <a:pt x="3936" y="3356"/>
                    <a:pt x="3936" y="3351"/>
                    <a:pt x="3933" y="3345"/>
                  </a:cubicBezTo>
                  <a:cubicBezTo>
                    <a:pt x="3928" y="3334"/>
                    <a:pt x="3915" y="3320"/>
                    <a:pt x="3904" y="3308"/>
                  </a:cubicBezTo>
                  <a:cubicBezTo>
                    <a:pt x="3895" y="3297"/>
                    <a:pt x="3886" y="3287"/>
                    <a:pt x="3882" y="3280"/>
                  </a:cubicBezTo>
                  <a:lnTo>
                    <a:pt x="3879" y="3274"/>
                  </a:lnTo>
                  <a:cubicBezTo>
                    <a:pt x="3864" y="3247"/>
                    <a:pt x="3833" y="3191"/>
                    <a:pt x="3789" y="3173"/>
                  </a:cubicBezTo>
                  <a:cubicBezTo>
                    <a:pt x="3761" y="3160"/>
                    <a:pt x="3728" y="3142"/>
                    <a:pt x="3705" y="3122"/>
                  </a:cubicBezTo>
                  <a:cubicBezTo>
                    <a:pt x="3686" y="3104"/>
                    <a:pt x="3674" y="3086"/>
                    <a:pt x="3678" y="3069"/>
                  </a:cubicBezTo>
                  <a:cubicBezTo>
                    <a:pt x="3682" y="3054"/>
                    <a:pt x="3701" y="3038"/>
                    <a:pt x="3723" y="3020"/>
                  </a:cubicBezTo>
                  <a:cubicBezTo>
                    <a:pt x="3752" y="2996"/>
                    <a:pt x="3785" y="2969"/>
                    <a:pt x="3777" y="2948"/>
                  </a:cubicBezTo>
                  <a:cubicBezTo>
                    <a:pt x="3769" y="2928"/>
                    <a:pt x="3720" y="2941"/>
                    <a:pt x="3675" y="2953"/>
                  </a:cubicBezTo>
                  <a:cubicBezTo>
                    <a:pt x="3643" y="2961"/>
                    <a:pt x="3614" y="2969"/>
                    <a:pt x="3595" y="2965"/>
                  </a:cubicBezTo>
                  <a:cubicBezTo>
                    <a:pt x="3579" y="2962"/>
                    <a:pt x="3573" y="2952"/>
                    <a:pt x="3576" y="2938"/>
                  </a:cubicBezTo>
                  <a:cubicBezTo>
                    <a:pt x="3580" y="2917"/>
                    <a:pt x="3605" y="2886"/>
                    <a:pt x="3625" y="2862"/>
                  </a:cubicBezTo>
                  <a:cubicBezTo>
                    <a:pt x="3632" y="2853"/>
                    <a:pt x="3639" y="2844"/>
                    <a:pt x="3643" y="2838"/>
                  </a:cubicBezTo>
                  <a:cubicBezTo>
                    <a:pt x="3652" y="2826"/>
                    <a:pt x="3654" y="2799"/>
                    <a:pt x="3653" y="2770"/>
                  </a:cubicBezTo>
                  <a:cubicBezTo>
                    <a:pt x="3651" y="2736"/>
                    <a:pt x="3643" y="2700"/>
                    <a:pt x="3633" y="2682"/>
                  </a:cubicBezTo>
                  <a:cubicBezTo>
                    <a:pt x="3628" y="2673"/>
                    <a:pt x="3623" y="2673"/>
                    <a:pt x="3617" y="2676"/>
                  </a:cubicBezTo>
                  <a:cubicBezTo>
                    <a:pt x="3614" y="2678"/>
                    <a:pt x="3609" y="2681"/>
                    <a:pt x="3605" y="2684"/>
                  </a:cubicBezTo>
                  <a:cubicBezTo>
                    <a:pt x="3594" y="2692"/>
                    <a:pt x="3583" y="2700"/>
                    <a:pt x="3570" y="2700"/>
                  </a:cubicBezTo>
                  <a:cubicBezTo>
                    <a:pt x="3552" y="2700"/>
                    <a:pt x="3546" y="2695"/>
                    <a:pt x="3536" y="2686"/>
                  </a:cubicBezTo>
                  <a:cubicBezTo>
                    <a:pt x="3529" y="2680"/>
                    <a:pt x="3519" y="2671"/>
                    <a:pt x="3499" y="2661"/>
                  </a:cubicBezTo>
                  <a:cubicBezTo>
                    <a:pt x="3477" y="2651"/>
                    <a:pt x="3452" y="2662"/>
                    <a:pt x="3434" y="2670"/>
                  </a:cubicBezTo>
                  <a:cubicBezTo>
                    <a:pt x="3425" y="2674"/>
                    <a:pt x="3418" y="2678"/>
                    <a:pt x="3411" y="2678"/>
                  </a:cubicBezTo>
                  <a:cubicBezTo>
                    <a:pt x="3402" y="2679"/>
                    <a:pt x="3396" y="2675"/>
                    <a:pt x="3396" y="2663"/>
                  </a:cubicBezTo>
                  <a:cubicBezTo>
                    <a:pt x="3395" y="2649"/>
                    <a:pt x="3405" y="2629"/>
                    <a:pt x="3419" y="2610"/>
                  </a:cubicBezTo>
                  <a:cubicBezTo>
                    <a:pt x="3435" y="2591"/>
                    <a:pt x="3455" y="2571"/>
                    <a:pt x="3474" y="2560"/>
                  </a:cubicBezTo>
                  <a:cubicBezTo>
                    <a:pt x="3491" y="2549"/>
                    <a:pt x="3485" y="2530"/>
                    <a:pt x="3478" y="2509"/>
                  </a:cubicBezTo>
                  <a:cubicBezTo>
                    <a:pt x="3474" y="2495"/>
                    <a:pt x="3469" y="2482"/>
                    <a:pt x="3469" y="2468"/>
                  </a:cubicBezTo>
                  <a:cubicBezTo>
                    <a:pt x="3467" y="2439"/>
                    <a:pt x="3483" y="2434"/>
                    <a:pt x="3501" y="2428"/>
                  </a:cubicBezTo>
                  <a:cubicBezTo>
                    <a:pt x="3511" y="2424"/>
                    <a:pt x="3522" y="2421"/>
                    <a:pt x="3529" y="2411"/>
                  </a:cubicBezTo>
                  <a:cubicBezTo>
                    <a:pt x="3539" y="2398"/>
                    <a:pt x="3525" y="2364"/>
                    <a:pt x="3512" y="2332"/>
                  </a:cubicBezTo>
                  <a:cubicBezTo>
                    <a:pt x="3502" y="2306"/>
                    <a:pt x="3492" y="2282"/>
                    <a:pt x="3494" y="2266"/>
                  </a:cubicBezTo>
                  <a:cubicBezTo>
                    <a:pt x="3497" y="2251"/>
                    <a:pt x="3508" y="2235"/>
                    <a:pt x="3520" y="2221"/>
                  </a:cubicBezTo>
                  <a:cubicBezTo>
                    <a:pt x="3528" y="2209"/>
                    <a:pt x="3537" y="2198"/>
                    <a:pt x="3537" y="2192"/>
                  </a:cubicBezTo>
                  <a:cubicBezTo>
                    <a:pt x="3537" y="2191"/>
                    <a:pt x="3535" y="2190"/>
                    <a:pt x="3529" y="2189"/>
                  </a:cubicBezTo>
                  <a:cubicBezTo>
                    <a:pt x="3505" y="2187"/>
                    <a:pt x="3487" y="2182"/>
                    <a:pt x="3475" y="2173"/>
                  </a:cubicBezTo>
                  <a:cubicBezTo>
                    <a:pt x="3462" y="2163"/>
                    <a:pt x="3456" y="2149"/>
                    <a:pt x="3456" y="2127"/>
                  </a:cubicBezTo>
                  <a:cubicBezTo>
                    <a:pt x="3457" y="2108"/>
                    <a:pt x="3465" y="2091"/>
                    <a:pt x="3477" y="2078"/>
                  </a:cubicBezTo>
                  <a:cubicBezTo>
                    <a:pt x="3490" y="2065"/>
                    <a:pt x="3508" y="2056"/>
                    <a:pt x="3524" y="2056"/>
                  </a:cubicBezTo>
                  <a:cubicBezTo>
                    <a:pt x="3534" y="2056"/>
                    <a:pt x="3545" y="2039"/>
                    <a:pt x="3558" y="2020"/>
                  </a:cubicBezTo>
                  <a:cubicBezTo>
                    <a:pt x="3569" y="2003"/>
                    <a:pt x="3582" y="1983"/>
                    <a:pt x="3598" y="1972"/>
                  </a:cubicBezTo>
                  <a:cubicBezTo>
                    <a:pt x="3621" y="1956"/>
                    <a:pt x="3621" y="1920"/>
                    <a:pt x="3619" y="1854"/>
                  </a:cubicBezTo>
                  <a:cubicBezTo>
                    <a:pt x="3619" y="1837"/>
                    <a:pt x="3619" y="1817"/>
                    <a:pt x="3619" y="1799"/>
                  </a:cubicBezTo>
                  <a:cubicBezTo>
                    <a:pt x="3619" y="1738"/>
                    <a:pt x="3627" y="1709"/>
                    <a:pt x="3635" y="1684"/>
                  </a:cubicBezTo>
                  <a:cubicBezTo>
                    <a:pt x="3640" y="1666"/>
                    <a:pt x="3645" y="1650"/>
                    <a:pt x="3646" y="1624"/>
                  </a:cubicBezTo>
                  <a:cubicBezTo>
                    <a:pt x="3646" y="1610"/>
                    <a:pt x="3643" y="1594"/>
                    <a:pt x="3638" y="1577"/>
                  </a:cubicBezTo>
                  <a:lnTo>
                    <a:pt x="3629" y="1572"/>
                  </a:lnTo>
                  <a:lnTo>
                    <a:pt x="3633" y="1563"/>
                  </a:lnTo>
                  <a:cubicBezTo>
                    <a:pt x="3627" y="1548"/>
                    <a:pt x="3620" y="1532"/>
                    <a:pt x="3611" y="1516"/>
                  </a:cubicBezTo>
                  <a:cubicBezTo>
                    <a:pt x="3590" y="1480"/>
                    <a:pt x="3563" y="1450"/>
                    <a:pt x="3541" y="1441"/>
                  </a:cubicBezTo>
                  <a:cubicBezTo>
                    <a:pt x="3515" y="1432"/>
                    <a:pt x="3499" y="1422"/>
                    <a:pt x="3489" y="1412"/>
                  </a:cubicBezTo>
                  <a:cubicBezTo>
                    <a:pt x="3477" y="1401"/>
                    <a:pt x="3472" y="1389"/>
                    <a:pt x="3469" y="1376"/>
                  </a:cubicBezTo>
                  <a:cubicBezTo>
                    <a:pt x="3466" y="1367"/>
                    <a:pt x="3466" y="1353"/>
                    <a:pt x="3466" y="1337"/>
                  </a:cubicBezTo>
                  <a:cubicBezTo>
                    <a:pt x="3466" y="1309"/>
                    <a:pt x="3466" y="1275"/>
                    <a:pt x="3455" y="1256"/>
                  </a:cubicBezTo>
                  <a:cubicBezTo>
                    <a:pt x="3448" y="1244"/>
                    <a:pt x="3432" y="1229"/>
                    <a:pt x="3415" y="1213"/>
                  </a:cubicBezTo>
                  <a:cubicBezTo>
                    <a:pt x="3386" y="1184"/>
                    <a:pt x="3353" y="1152"/>
                    <a:pt x="3356" y="1126"/>
                  </a:cubicBezTo>
                  <a:cubicBezTo>
                    <a:pt x="3359" y="1109"/>
                    <a:pt x="3368" y="1096"/>
                    <a:pt x="3378" y="1083"/>
                  </a:cubicBezTo>
                  <a:cubicBezTo>
                    <a:pt x="3389" y="1069"/>
                    <a:pt x="3400" y="1056"/>
                    <a:pt x="3396" y="1036"/>
                  </a:cubicBezTo>
                  <a:cubicBezTo>
                    <a:pt x="3393" y="1022"/>
                    <a:pt x="3369" y="1011"/>
                    <a:pt x="3342" y="999"/>
                  </a:cubicBezTo>
                  <a:cubicBezTo>
                    <a:pt x="3304" y="982"/>
                    <a:pt x="3262" y="963"/>
                    <a:pt x="3255" y="926"/>
                  </a:cubicBezTo>
                  <a:cubicBezTo>
                    <a:pt x="3250" y="902"/>
                    <a:pt x="3252" y="882"/>
                    <a:pt x="3254" y="864"/>
                  </a:cubicBezTo>
                  <a:cubicBezTo>
                    <a:pt x="3256" y="836"/>
                    <a:pt x="3258" y="812"/>
                    <a:pt x="3232" y="788"/>
                  </a:cubicBezTo>
                  <a:cubicBezTo>
                    <a:pt x="3211" y="769"/>
                    <a:pt x="3190" y="768"/>
                    <a:pt x="3167" y="768"/>
                  </a:cubicBezTo>
                  <a:cubicBezTo>
                    <a:pt x="3139" y="768"/>
                    <a:pt x="3109" y="767"/>
                    <a:pt x="3073" y="740"/>
                  </a:cubicBezTo>
                  <a:cubicBezTo>
                    <a:pt x="3045" y="718"/>
                    <a:pt x="3044" y="700"/>
                    <a:pt x="3057" y="683"/>
                  </a:cubicBezTo>
                  <a:cubicBezTo>
                    <a:pt x="3066" y="671"/>
                    <a:pt x="3084" y="660"/>
                    <a:pt x="3102" y="649"/>
                  </a:cubicBezTo>
                  <a:cubicBezTo>
                    <a:pt x="3121" y="637"/>
                    <a:pt x="3142" y="624"/>
                    <a:pt x="3155" y="609"/>
                  </a:cubicBezTo>
                  <a:cubicBezTo>
                    <a:pt x="3158" y="605"/>
                    <a:pt x="3160" y="602"/>
                    <a:pt x="3161" y="598"/>
                  </a:cubicBezTo>
                  <a:cubicBezTo>
                    <a:pt x="3164" y="587"/>
                    <a:pt x="3159" y="573"/>
                    <a:pt x="3150" y="560"/>
                  </a:cubicBezTo>
                  <a:cubicBezTo>
                    <a:pt x="3140" y="545"/>
                    <a:pt x="3126" y="531"/>
                    <a:pt x="3111" y="518"/>
                  </a:cubicBezTo>
                  <a:cubicBezTo>
                    <a:pt x="3087" y="498"/>
                    <a:pt x="3062" y="483"/>
                    <a:pt x="3051" y="480"/>
                  </a:cubicBezTo>
                  <a:cubicBezTo>
                    <a:pt x="3040" y="478"/>
                    <a:pt x="3027" y="480"/>
                    <a:pt x="3013" y="481"/>
                  </a:cubicBezTo>
                  <a:cubicBezTo>
                    <a:pt x="2988" y="485"/>
                    <a:pt x="2959" y="488"/>
                    <a:pt x="2929" y="472"/>
                  </a:cubicBezTo>
                  <a:cubicBezTo>
                    <a:pt x="2888" y="450"/>
                    <a:pt x="2887" y="398"/>
                    <a:pt x="2887" y="358"/>
                  </a:cubicBezTo>
                  <a:cubicBezTo>
                    <a:pt x="2887" y="350"/>
                    <a:pt x="2887" y="342"/>
                    <a:pt x="2886" y="335"/>
                  </a:cubicBezTo>
                  <a:cubicBezTo>
                    <a:pt x="2886" y="325"/>
                    <a:pt x="2886" y="312"/>
                    <a:pt x="2886" y="298"/>
                  </a:cubicBezTo>
                  <a:cubicBezTo>
                    <a:pt x="2887" y="274"/>
                    <a:pt x="2887" y="247"/>
                    <a:pt x="2883" y="244"/>
                  </a:cubicBezTo>
                  <a:cubicBezTo>
                    <a:pt x="2883" y="243"/>
                    <a:pt x="2883" y="247"/>
                    <a:pt x="2880" y="250"/>
                  </a:cubicBezTo>
                  <a:cubicBezTo>
                    <a:pt x="2836" y="303"/>
                    <a:pt x="2736" y="358"/>
                    <a:pt x="2695" y="381"/>
                  </a:cubicBezTo>
                  <a:lnTo>
                    <a:pt x="2695" y="381"/>
                  </a:lnTo>
                  <a:cubicBezTo>
                    <a:pt x="2659" y="401"/>
                    <a:pt x="2633" y="363"/>
                    <a:pt x="2616" y="334"/>
                  </a:cubicBezTo>
                  <a:cubicBezTo>
                    <a:pt x="2613" y="328"/>
                    <a:pt x="2611" y="323"/>
                    <a:pt x="2608" y="319"/>
                  </a:cubicBezTo>
                  <a:cubicBezTo>
                    <a:pt x="2606" y="314"/>
                    <a:pt x="2604" y="310"/>
                    <a:pt x="2603" y="309"/>
                  </a:cubicBezTo>
                  <a:cubicBezTo>
                    <a:pt x="2601" y="307"/>
                    <a:pt x="2600" y="305"/>
                    <a:pt x="2599" y="305"/>
                  </a:cubicBezTo>
                  <a:cubicBezTo>
                    <a:pt x="2598" y="305"/>
                    <a:pt x="2597" y="306"/>
                    <a:pt x="2596" y="308"/>
                  </a:cubicBezTo>
                  <a:cubicBezTo>
                    <a:pt x="2592" y="314"/>
                    <a:pt x="2588" y="326"/>
                    <a:pt x="2584" y="345"/>
                  </a:cubicBezTo>
                  <a:cubicBezTo>
                    <a:pt x="2577" y="376"/>
                    <a:pt x="2567" y="409"/>
                    <a:pt x="2554" y="434"/>
                  </a:cubicBezTo>
                  <a:cubicBezTo>
                    <a:pt x="2543" y="457"/>
                    <a:pt x="2530" y="474"/>
                    <a:pt x="2515" y="481"/>
                  </a:cubicBezTo>
                  <a:cubicBezTo>
                    <a:pt x="2504" y="487"/>
                    <a:pt x="2494" y="494"/>
                    <a:pt x="2485" y="501"/>
                  </a:cubicBezTo>
                  <a:cubicBezTo>
                    <a:pt x="2458" y="522"/>
                    <a:pt x="2432" y="542"/>
                    <a:pt x="2354" y="518"/>
                  </a:cubicBezTo>
                  <a:cubicBezTo>
                    <a:pt x="2302" y="502"/>
                    <a:pt x="2285" y="538"/>
                    <a:pt x="2269" y="570"/>
                  </a:cubicBezTo>
                  <a:cubicBezTo>
                    <a:pt x="2256" y="597"/>
                    <a:pt x="2244" y="622"/>
                    <a:pt x="2216" y="623"/>
                  </a:cubicBezTo>
                  <a:cubicBezTo>
                    <a:pt x="2183" y="624"/>
                    <a:pt x="2171" y="584"/>
                    <a:pt x="2158" y="541"/>
                  </a:cubicBezTo>
                  <a:cubicBezTo>
                    <a:pt x="2146" y="500"/>
                    <a:pt x="2133" y="455"/>
                    <a:pt x="2100" y="453"/>
                  </a:cubicBezTo>
                  <a:cubicBezTo>
                    <a:pt x="2068" y="452"/>
                    <a:pt x="2020" y="473"/>
                    <a:pt x="1974" y="493"/>
                  </a:cubicBezTo>
                  <a:cubicBezTo>
                    <a:pt x="1917" y="518"/>
                    <a:pt x="1862" y="542"/>
                    <a:pt x="1830" y="529"/>
                  </a:cubicBezTo>
                  <a:cubicBezTo>
                    <a:pt x="1783" y="508"/>
                    <a:pt x="1713" y="407"/>
                    <a:pt x="1672" y="349"/>
                  </a:cubicBezTo>
                  <a:cubicBezTo>
                    <a:pt x="1665" y="338"/>
                    <a:pt x="1659" y="329"/>
                    <a:pt x="1654" y="322"/>
                  </a:cubicBezTo>
                  <a:cubicBezTo>
                    <a:pt x="1637" y="300"/>
                    <a:pt x="1603" y="260"/>
                    <a:pt x="1571" y="226"/>
                  </a:cubicBezTo>
                  <a:cubicBezTo>
                    <a:pt x="1542" y="195"/>
                    <a:pt x="1514" y="167"/>
                    <a:pt x="1503" y="161"/>
                  </a:cubicBezTo>
                  <a:cubicBezTo>
                    <a:pt x="1498" y="158"/>
                    <a:pt x="1485" y="168"/>
                    <a:pt x="1471" y="179"/>
                  </a:cubicBezTo>
                  <a:cubicBezTo>
                    <a:pt x="1449" y="197"/>
                    <a:pt x="1422" y="218"/>
                    <a:pt x="1394" y="204"/>
                  </a:cubicBezTo>
                  <a:cubicBezTo>
                    <a:pt x="1370" y="191"/>
                    <a:pt x="1371" y="169"/>
                    <a:pt x="1372" y="148"/>
                  </a:cubicBezTo>
                  <a:cubicBezTo>
                    <a:pt x="1373" y="131"/>
                    <a:pt x="1373" y="115"/>
                    <a:pt x="1356" y="109"/>
                  </a:cubicBezTo>
                  <a:lnTo>
                    <a:pt x="1339" y="102"/>
                  </a:lnTo>
                  <a:cubicBezTo>
                    <a:pt x="1279" y="80"/>
                    <a:pt x="1144" y="30"/>
                    <a:pt x="1086" y="26"/>
                  </a:cubicBezTo>
                  <a:cubicBezTo>
                    <a:pt x="1018" y="21"/>
                    <a:pt x="995" y="17"/>
                    <a:pt x="995" y="17"/>
                  </a:cubicBezTo>
                  <a:lnTo>
                    <a:pt x="998" y="0"/>
                  </a:lnTo>
                  <a:close/>
                  <a:moveTo>
                    <a:pt x="6417" y="6070"/>
                  </a:moveTo>
                  <a:cubicBezTo>
                    <a:pt x="6391" y="6093"/>
                    <a:pt x="6346" y="6143"/>
                    <a:pt x="6296" y="6199"/>
                  </a:cubicBezTo>
                  <a:cubicBezTo>
                    <a:pt x="6212" y="6291"/>
                    <a:pt x="6113" y="6400"/>
                    <a:pt x="6054" y="6438"/>
                  </a:cubicBezTo>
                  <a:cubicBezTo>
                    <a:pt x="6005" y="6471"/>
                    <a:pt x="5901" y="6523"/>
                    <a:pt x="5800" y="6567"/>
                  </a:cubicBezTo>
                  <a:cubicBezTo>
                    <a:pt x="5710" y="6607"/>
                    <a:pt x="5621" y="6640"/>
                    <a:pt x="5576" y="6647"/>
                  </a:cubicBezTo>
                  <a:cubicBezTo>
                    <a:pt x="5530" y="6655"/>
                    <a:pt x="5496" y="6664"/>
                    <a:pt x="5471" y="6679"/>
                  </a:cubicBezTo>
                  <a:cubicBezTo>
                    <a:pt x="5446" y="6692"/>
                    <a:pt x="5430" y="6710"/>
                    <a:pt x="5419" y="6735"/>
                  </a:cubicBezTo>
                  <a:cubicBezTo>
                    <a:pt x="5414" y="6747"/>
                    <a:pt x="5410" y="6757"/>
                    <a:pt x="5407" y="6766"/>
                  </a:cubicBezTo>
                  <a:cubicBezTo>
                    <a:pt x="5394" y="6801"/>
                    <a:pt x="5387" y="6819"/>
                    <a:pt x="5333" y="6825"/>
                  </a:cubicBezTo>
                  <a:cubicBezTo>
                    <a:pt x="5318" y="6827"/>
                    <a:pt x="5299" y="6828"/>
                    <a:pt x="5279" y="6828"/>
                  </a:cubicBezTo>
                  <a:cubicBezTo>
                    <a:pt x="5258" y="6829"/>
                    <a:pt x="5237" y="6830"/>
                    <a:pt x="5218" y="6832"/>
                  </a:cubicBezTo>
                  <a:cubicBezTo>
                    <a:pt x="5193" y="6836"/>
                    <a:pt x="5175" y="6844"/>
                    <a:pt x="5177" y="6862"/>
                  </a:cubicBezTo>
                  <a:cubicBezTo>
                    <a:pt x="5180" y="6878"/>
                    <a:pt x="5176" y="6885"/>
                    <a:pt x="5168" y="6886"/>
                  </a:cubicBezTo>
                  <a:cubicBezTo>
                    <a:pt x="5160" y="6888"/>
                    <a:pt x="5151" y="6879"/>
                    <a:pt x="5139" y="6867"/>
                  </a:cubicBezTo>
                  <a:cubicBezTo>
                    <a:pt x="5117" y="6847"/>
                    <a:pt x="5083" y="6814"/>
                    <a:pt x="5043" y="6810"/>
                  </a:cubicBezTo>
                  <a:cubicBezTo>
                    <a:pt x="5005" y="6807"/>
                    <a:pt x="4976" y="6805"/>
                    <a:pt x="4950" y="6809"/>
                  </a:cubicBezTo>
                  <a:cubicBezTo>
                    <a:pt x="4924" y="6814"/>
                    <a:pt x="4900" y="6825"/>
                    <a:pt x="4870" y="6847"/>
                  </a:cubicBezTo>
                  <a:cubicBezTo>
                    <a:pt x="4839" y="6870"/>
                    <a:pt x="4810" y="6892"/>
                    <a:pt x="4789" y="6917"/>
                  </a:cubicBezTo>
                  <a:cubicBezTo>
                    <a:pt x="4769" y="6942"/>
                    <a:pt x="4756" y="6969"/>
                    <a:pt x="4756" y="7002"/>
                  </a:cubicBezTo>
                  <a:cubicBezTo>
                    <a:pt x="4756" y="7039"/>
                    <a:pt x="4741" y="7096"/>
                    <a:pt x="4719" y="7147"/>
                  </a:cubicBezTo>
                  <a:cubicBezTo>
                    <a:pt x="4699" y="7196"/>
                    <a:pt x="4671" y="7240"/>
                    <a:pt x="4644" y="7263"/>
                  </a:cubicBezTo>
                  <a:cubicBezTo>
                    <a:pt x="4616" y="7286"/>
                    <a:pt x="4601" y="7314"/>
                    <a:pt x="4586" y="7340"/>
                  </a:cubicBezTo>
                  <a:cubicBezTo>
                    <a:pt x="4572" y="7366"/>
                    <a:pt x="4558" y="7390"/>
                    <a:pt x="4535" y="7410"/>
                  </a:cubicBezTo>
                  <a:cubicBezTo>
                    <a:pt x="4528" y="7415"/>
                    <a:pt x="4520" y="7421"/>
                    <a:pt x="4511" y="7428"/>
                  </a:cubicBezTo>
                  <a:cubicBezTo>
                    <a:pt x="4462" y="7467"/>
                    <a:pt x="4386" y="7527"/>
                    <a:pt x="4374" y="7583"/>
                  </a:cubicBezTo>
                  <a:cubicBezTo>
                    <a:pt x="4371" y="7594"/>
                    <a:pt x="4369" y="7605"/>
                    <a:pt x="4367" y="7616"/>
                  </a:cubicBezTo>
                  <a:cubicBezTo>
                    <a:pt x="4356" y="7682"/>
                    <a:pt x="4343" y="7750"/>
                    <a:pt x="4262" y="7736"/>
                  </a:cubicBezTo>
                  <a:cubicBezTo>
                    <a:pt x="4221" y="7729"/>
                    <a:pt x="4173" y="7723"/>
                    <a:pt x="4124" y="7719"/>
                  </a:cubicBezTo>
                  <a:cubicBezTo>
                    <a:pt x="4072" y="7714"/>
                    <a:pt x="4020" y="7712"/>
                    <a:pt x="3975" y="7712"/>
                  </a:cubicBezTo>
                  <a:cubicBezTo>
                    <a:pt x="3939" y="7712"/>
                    <a:pt x="3916" y="7720"/>
                    <a:pt x="3896" y="7726"/>
                  </a:cubicBezTo>
                  <a:cubicBezTo>
                    <a:pt x="3867" y="7735"/>
                    <a:pt x="3844" y="7742"/>
                    <a:pt x="3801" y="7728"/>
                  </a:cubicBezTo>
                  <a:cubicBezTo>
                    <a:pt x="3763" y="7715"/>
                    <a:pt x="3736" y="7684"/>
                    <a:pt x="3713" y="7658"/>
                  </a:cubicBezTo>
                  <a:cubicBezTo>
                    <a:pt x="3694" y="7636"/>
                    <a:pt x="3678" y="7617"/>
                    <a:pt x="3664" y="7620"/>
                  </a:cubicBezTo>
                  <a:cubicBezTo>
                    <a:pt x="3650" y="7623"/>
                    <a:pt x="3639" y="7634"/>
                    <a:pt x="3627" y="7646"/>
                  </a:cubicBezTo>
                  <a:cubicBezTo>
                    <a:pt x="3608" y="7664"/>
                    <a:pt x="3587" y="7684"/>
                    <a:pt x="3548" y="7689"/>
                  </a:cubicBezTo>
                  <a:cubicBezTo>
                    <a:pt x="3531" y="7691"/>
                    <a:pt x="3520" y="7694"/>
                    <a:pt x="3512" y="7696"/>
                  </a:cubicBezTo>
                  <a:cubicBezTo>
                    <a:pt x="3485" y="7702"/>
                    <a:pt x="3475" y="7704"/>
                    <a:pt x="3404" y="7681"/>
                  </a:cubicBezTo>
                  <a:cubicBezTo>
                    <a:pt x="3371" y="7670"/>
                    <a:pt x="3336" y="7656"/>
                    <a:pt x="3302" y="7642"/>
                  </a:cubicBezTo>
                  <a:cubicBezTo>
                    <a:pt x="3238" y="7617"/>
                    <a:pt x="3179" y="7593"/>
                    <a:pt x="3150" y="7597"/>
                  </a:cubicBezTo>
                  <a:cubicBezTo>
                    <a:pt x="3130" y="7601"/>
                    <a:pt x="3103" y="7628"/>
                    <a:pt x="3074" y="7659"/>
                  </a:cubicBezTo>
                  <a:cubicBezTo>
                    <a:pt x="3043" y="7691"/>
                    <a:pt x="3009" y="7727"/>
                    <a:pt x="2972" y="7743"/>
                  </a:cubicBezTo>
                  <a:cubicBezTo>
                    <a:pt x="2915" y="7768"/>
                    <a:pt x="2912" y="7772"/>
                    <a:pt x="2849" y="7859"/>
                  </a:cubicBezTo>
                  <a:lnTo>
                    <a:pt x="2812" y="7910"/>
                  </a:lnTo>
                  <a:cubicBezTo>
                    <a:pt x="2760" y="7981"/>
                    <a:pt x="2724" y="8013"/>
                    <a:pt x="2697" y="8022"/>
                  </a:cubicBezTo>
                  <a:cubicBezTo>
                    <a:pt x="2666" y="8033"/>
                    <a:pt x="2648" y="8017"/>
                    <a:pt x="2634" y="7994"/>
                  </a:cubicBezTo>
                  <a:cubicBezTo>
                    <a:pt x="2626" y="7980"/>
                    <a:pt x="2625" y="7961"/>
                    <a:pt x="2624" y="7944"/>
                  </a:cubicBezTo>
                  <a:cubicBezTo>
                    <a:pt x="2623" y="7930"/>
                    <a:pt x="2622" y="7917"/>
                    <a:pt x="2618" y="7911"/>
                  </a:cubicBezTo>
                  <a:cubicBezTo>
                    <a:pt x="2613" y="7904"/>
                    <a:pt x="2600" y="7906"/>
                    <a:pt x="2568" y="7927"/>
                  </a:cubicBezTo>
                  <a:cubicBezTo>
                    <a:pt x="2527" y="7955"/>
                    <a:pt x="2504" y="7977"/>
                    <a:pt x="2482" y="7999"/>
                  </a:cubicBezTo>
                  <a:cubicBezTo>
                    <a:pt x="2455" y="8026"/>
                    <a:pt x="2430" y="8051"/>
                    <a:pt x="2373" y="8082"/>
                  </a:cubicBezTo>
                  <a:cubicBezTo>
                    <a:pt x="2323" y="8109"/>
                    <a:pt x="2290" y="8129"/>
                    <a:pt x="2268" y="8149"/>
                  </a:cubicBezTo>
                  <a:cubicBezTo>
                    <a:pt x="2247" y="8168"/>
                    <a:pt x="2236" y="8186"/>
                    <a:pt x="2229" y="8208"/>
                  </a:cubicBezTo>
                  <a:cubicBezTo>
                    <a:pt x="2226" y="8218"/>
                    <a:pt x="2225" y="8228"/>
                    <a:pt x="2224" y="8239"/>
                  </a:cubicBezTo>
                  <a:cubicBezTo>
                    <a:pt x="2222" y="8280"/>
                    <a:pt x="2219" y="8327"/>
                    <a:pt x="2099" y="8376"/>
                  </a:cubicBezTo>
                  <a:cubicBezTo>
                    <a:pt x="2059" y="8393"/>
                    <a:pt x="2023" y="8411"/>
                    <a:pt x="1989" y="8429"/>
                  </a:cubicBezTo>
                  <a:cubicBezTo>
                    <a:pt x="1898" y="8477"/>
                    <a:pt x="1819" y="8518"/>
                    <a:pt x="1697" y="8500"/>
                  </a:cubicBezTo>
                  <a:cubicBezTo>
                    <a:pt x="1637" y="8491"/>
                    <a:pt x="1573" y="8497"/>
                    <a:pt x="1512" y="8503"/>
                  </a:cubicBezTo>
                  <a:cubicBezTo>
                    <a:pt x="1403" y="8513"/>
                    <a:pt x="1303" y="8522"/>
                    <a:pt x="1246" y="8450"/>
                  </a:cubicBezTo>
                  <a:cubicBezTo>
                    <a:pt x="1231" y="8430"/>
                    <a:pt x="1216" y="8415"/>
                    <a:pt x="1204" y="8404"/>
                  </a:cubicBezTo>
                  <a:lnTo>
                    <a:pt x="1205" y="8408"/>
                  </a:lnTo>
                  <a:cubicBezTo>
                    <a:pt x="1205" y="8408"/>
                    <a:pt x="1052" y="8468"/>
                    <a:pt x="1005" y="8445"/>
                  </a:cubicBezTo>
                  <a:cubicBezTo>
                    <a:pt x="980" y="8433"/>
                    <a:pt x="970" y="8400"/>
                    <a:pt x="959" y="8361"/>
                  </a:cubicBezTo>
                  <a:cubicBezTo>
                    <a:pt x="948" y="8324"/>
                    <a:pt x="936" y="8282"/>
                    <a:pt x="909" y="8253"/>
                  </a:cubicBezTo>
                  <a:cubicBezTo>
                    <a:pt x="882" y="8224"/>
                    <a:pt x="854" y="8199"/>
                    <a:pt x="825" y="8181"/>
                  </a:cubicBezTo>
                  <a:cubicBezTo>
                    <a:pt x="797" y="8163"/>
                    <a:pt x="767" y="8152"/>
                    <a:pt x="735" y="8150"/>
                  </a:cubicBezTo>
                  <a:lnTo>
                    <a:pt x="719" y="8149"/>
                  </a:lnTo>
                  <a:cubicBezTo>
                    <a:pt x="650" y="8145"/>
                    <a:pt x="555" y="8140"/>
                    <a:pt x="506" y="8065"/>
                  </a:cubicBezTo>
                  <a:cubicBezTo>
                    <a:pt x="485" y="8033"/>
                    <a:pt x="490" y="7978"/>
                    <a:pt x="495" y="7923"/>
                  </a:cubicBezTo>
                  <a:cubicBezTo>
                    <a:pt x="499" y="7875"/>
                    <a:pt x="504" y="7826"/>
                    <a:pt x="490" y="7797"/>
                  </a:cubicBezTo>
                  <a:cubicBezTo>
                    <a:pt x="472" y="7760"/>
                    <a:pt x="363" y="7770"/>
                    <a:pt x="279" y="7777"/>
                  </a:cubicBezTo>
                  <a:cubicBezTo>
                    <a:pt x="236" y="7781"/>
                    <a:pt x="199" y="7785"/>
                    <a:pt x="181" y="7781"/>
                  </a:cubicBezTo>
                  <a:cubicBezTo>
                    <a:pt x="136" y="7771"/>
                    <a:pt x="98" y="7710"/>
                    <a:pt x="61" y="7651"/>
                  </a:cubicBezTo>
                  <a:cubicBezTo>
                    <a:pt x="41" y="7617"/>
                    <a:pt x="20" y="7584"/>
                    <a:pt x="0" y="7563"/>
                  </a:cubicBezTo>
                  <a:lnTo>
                    <a:pt x="13" y="7551"/>
                  </a:lnTo>
                  <a:cubicBezTo>
                    <a:pt x="34" y="7573"/>
                    <a:pt x="55" y="7607"/>
                    <a:pt x="76" y="7642"/>
                  </a:cubicBezTo>
                  <a:cubicBezTo>
                    <a:pt x="111" y="7698"/>
                    <a:pt x="146" y="7756"/>
                    <a:pt x="184" y="7764"/>
                  </a:cubicBezTo>
                  <a:cubicBezTo>
                    <a:pt x="200" y="7767"/>
                    <a:pt x="236" y="7764"/>
                    <a:pt x="277" y="7760"/>
                  </a:cubicBezTo>
                  <a:cubicBezTo>
                    <a:pt x="367" y="7752"/>
                    <a:pt x="482" y="7741"/>
                    <a:pt x="506" y="7790"/>
                  </a:cubicBezTo>
                  <a:cubicBezTo>
                    <a:pt x="521" y="7823"/>
                    <a:pt x="517" y="7874"/>
                    <a:pt x="512" y="7925"/>
                  </a:cubicBezTo>
                  <a:cubicBezTo>
                    <a:pt x="507" y="7977"/>
                    <a:pt x="503" y="8029"/>
                    <a:pt x="520" y="8056"/>
                  </a:cubicBezTo>
                  <a:cubicBezTo>
                    <a:pt x="565" y="8123"/>
                    <a:pt x="654" y="8128"/>
                    <a:pt x="720" y="8132"/>
                  </a:cubicBezTo>
                  <a:lnTo>
                    <a:pt x="736" y="8133"/>
                  </a:lnTo>
                  <a:cubicBezTo>
                    <a:pt x="771" y="8135"/>
                    <a:pt x="804" y="8147"/>
                    <a:pt x="834" y="8166"/>
                  </a:cubicBezTo>
                  <a:cubicBezTo>
                    <a:pt x="865" y="8185"/>
                    <a:pt x="894" y="8211"/>
                    <a:pt x="922" y="8242"/>
                  </a:cubicBezTo>
                  <a:cubicBezTo>
                    <a:pt x="952" y="8274"/>
                    <a:pt x="964" y="8317"/>
                    <a:pt x="976" y="8356"/>
                  </a:cubicBezTo>
                  <a:cubicBezTo>
                    <a:pt x="986" y="8391"/>
                    <a:pt x="995" y="8421"/>
                    <a:pt x="1013" y="8430"/>
                  </a:cubicBezTo>
                  <a:cubicBezTo>
                    <a:pt x="1048" y="8447"/>
                    <a:pt x="1165" y="8405"/>
                    <a:pt x="1193" y="8394"/>
                  </a:cubicBezTo>
                  <a:cubicBezTo>
                    <a:pt x="1177" y="8381"/>
                    <a:pt x="1164" y="8373"/>
                    <a:pt x="1152" y="8366"/>
                  </a:cubicBezTo>
                  <a:cubicBezTo>
                    <a:pt x="1123" y="8348"/>
                    <a:pt x="1105" y="8337"/>
                    <a:pt x="1096" y="8292"/>
                  </a:cubicBezTo>
                  <a:cubicBezTo>
                    <a:pt x="1090" y="8261"/>
                    <a:pt x="1075" y="8230"/>
                    <a:pt x="1059" y="8197"/>
                  </a:cubicBezTo>
                  <a:cubicBezTo>
                    <a:pt x="1036" y="8150"/>
                    <a:pt x="1011" y="8100"/>
                    <a:pt x="1011" y="8043"/>
                  </a:cubicBezTo>
                  <a:cubicBezTo>
                    <a:pt x="1011" y="8012"/>
                    <a:pt x="1017" y="7983"/>
                    <a:pt x="1024" y="7954"/>
                  </a:cubicBezTo>
                  <a:cubicBezTo>
                    <a:pt x="1036" y="7896"/>
                    <a:pt x="1049" y="7838"/>
                    <a:pt x="1009" y="7768"/>
                  </a:cubicBezTo>
                  <a:cubicBezTo>
                    <a:pt x="978" y="7715"/>
                    <a:pt x="952" y="7717"/>
                    <a:pt x="925" y="7720"/>
                  </a:cubicBezTo>
                  <a:cubicBezTo>
                    <a:pt x="897" y="7722"/>
                    <a:pt x="868" y="7725"/>
                    <a:pt x="833" y="7686"/>
                  </a:cubicBezTo>
                  <a:cubicBezTo>
                    <a:pt x="809" y="7660"/>
                    <a:pt x="792" y="7648"/>
                    <a:pt x="780" y="7639"/>
                  </a:cubicBezTo>
                  <a:cubicBezTo>
                    <a:pt x="754" y="7620"/>
                    <a:pt x="748" y="7616"/>
                    <a:pt x="754" y="7556"/>
                  </a:cubicBezTo>
                  <a:cubicBezTo>
                    <a:pt x="757" y="7516"/>
                    <a:pt x="780" y="7485"/>
                    <a:pt x="798" y="7461"/>
                  </a:cubicBezTo>
                  <a:cubicBezTo>
                    <a:pt x="807" y="7448"/>
                    <a:pt x="814" y="7438"/>
                    <a:pt x="815" y="7432"/>
                  </a:cubicBezTo>
                  <a:cubicBezTo>
                    <a:pt x="815" y="7428"/>
                    <a:pt x="810" y="7426"/>
                    <a:pt x="794" y="7424"/>
                  </a:cubicBezTo>
                  <a:cubicBezTo>
                    <a:pt x="757" y="7420"/>
                    <a:pt x="736" y="7414"/>
                    <a:pt x="715" y="7409"/>
                  </a:cubicBezTo>
                  <a:cubicBezTo>
                    <a:pt x="692" y="7403"/>
                    <a:pt x="669" y="7397"/>
                    <a:pt x="624" y="7393"/>
                  </a:cubicBezTo>
                  <a:cubicBezTo>
                    <a:pt x="540" y="7386"/>
                    <a:pt x="362" y="7459"/>
                    <a:pt x="362" y="7460"/>
                  </a:cubicBezTo>
                  <a:lnTo>
                    <a:pt x="355" y="7443"/>
                  </a:lnTo>
                  <a:cubicBezTo>
                    <a:pt x="356" y="7443"/>
                    <a:pt x="538" y="7368"/>
                    <a:pt x="626" y="7376"/>
                  </a:cubicBezTo>
                  <a:cubicBezTo>
                    <a:pt x="673" y="7380"/>
                    <a:pt x="696" y="7386"/>
                    <a:pt x="720" y="7392"/>
                  </a:cubicBezTo>
                  <a:cubicBezTo>
                    <a:pt x="740" y="7397"/>
                    <a:pt x="760" y="7403"/>
                    <a:pt x="796" y="7407"/>
                  </a:cubicBezTo>
                  <a:cubicBezTo>
                    <a:pt x="825" y="7410"/>
                    <a:pt x="834" y="7419"/>
                    <a:pt x="832" y="7434"/>
                  </a:cubicBezTo>
                  <a:cubicBezTo>
                    <a:pt x="831" y="7444"/>
                    <a:pt x="822" y="7456"/>
                    <a:pt x="812" y="7471"/>
                  </a:cubicBezTo>
                  <a:cubicBezTo>
                    <a:pt x="795" y="7493"/>
                    <a:pt x="774" y="7523"/>
                    <a:pt x="771" y="7558"/>
                  </a:cubicBezTo>
                  <a:cubicBezTo>
                    <a:pt x="766" y="7608"/>
                    <a:pt x="770" y="7611"/>
                    <a:pt x="790" y="7625"/>
                  </a:cubicBezTo>
                  <a:cubicBezTo>
                    <a:pt x="803" y="7634"/>
                    <a:pt x="821" y="7647"/>
                    <a:pt x="846" y="7675"/>
                  </a:cubicBezTo>
                  <a:cubicBezTo>
                    <a:pt x="875" y="7707"/>
                    <a:pt x="900" y="7705"/>
                    <a:pt x="924" y="7702"/>
                  </a:cubicBezTo>
                  <a:cubicBezTo>
                    <a:pt x="956" y="7699"/>
                    <a:pt x="988" y="7697"/>
                    <a:pt x="1024" y="7760"/>
                  </a:cubicBezTo>
                  <a:cubicBezTo>
                    <a:pt x="1067" y="7835"/>
                    <a:pt x="1054" y="7896"/>
                    <a:pt x="1041" y="7957"/>
                  </a:cubicBezTo>
                  <a:cubicBezTo>
                    <a:pt x="1035" y="7986"/>
                    <a:pt x="1028" y="8014"/>
                    <a:pt x="1028" y="8043"/>
                  </a:cubicBezTo>
                  <a:cubicBezTo>
                    <a:pt x="1028" y="8096"/>
                    <a:pt x="1052" y="8144"/>
                    <a:pt x="1074" y="8190"/>
                  </a:cubicBezTo>
                  <a:cubicBezTo>
                    <a:pt x="1091" y="8223"/>
                    <a:pt x="1107" y="8256"/>
                    <a:pt x="1113" y="8289"/>
                  </a:cubicBezTo>
                  <a:cubicBezTo>
                    <a:pt x="1121" y="8326"/>
                    <a:pt x="1137" y="8336"/>
                    <a:pt x="1161" y="8351"/>
                  </a:cubicBezTo>
                  <a:cubicBezTo>
                    <a:pt x="1186" y="8366"/>
                    <a:pt x="1218" y="8387"/>
                    <a:pt x="1260" y="8439"/>
                  </a:cubicBezTo>
                  <a:cubicBezTo>
                    <a:pt x="1311" y="8504"/>
                    <a:pt x="1407" y="8495"/>
                    <a:pt x="1511" y="8486"/>
                  </a:cubicBezTo>
                  <a:cubicBezTo>
                    <a:pt x="1573" y="8480"/>
                    <a:pt x="1638" y="8474"/>
                    <a:pt x="1699" y="8483"/>
                  </a:cubicBezTo>
                  <a:cubicBezTo>
                    <a:pt x="1816" y="8500"/>
                    <a:pt x="1892" y="8460"/>
                    <a:pt x="1981" y="8414"/>
                  </a:cubicBezTo>
                  <a:cubicBezTo>
                    <a:pt x="2015" y="8396"/>
                    <a:pt x="2052" y="8377"/>
                    <a:pt x="2093" y="8360"/>
                  </a:cubicBezTo>
                  <a:cubicBezTo>
                    <a:pt x="2202" y="8315"/>
                    <a:pt x="2205" y="8274"/>
                    <a:pt x="2207" y="8238"/>
                  </a:cubicBezTo>
                  <a:cubicBezTo>
                    <a:pt x="2208" y="8226"/>
                    <a:pt x="2209" y="8214"/>
                    <a:pt x="2213" y="8202"/>
                  </a:cubicBezTo>
                  <a:cubicBezTo>
                    <a:pt x="2221" y="8178"/>
                    <a:pt x="2233" y="8157"/>
                    <a:pt x="2257" y="8136"/>
                  </a:cubicBezTo>
                  <a:cubicBezTo>
                    <a:pt x="2280" y="8115"/>
                    <a:pt x="2313" y="8094"/>
                    <a:pt x="2365" y="8066"/>
                  </a:cubicBezTo>
                  <a:cubicBezTo>
                    <a:pt x="2420" y="8037"/>
                    <a:pt x="2444" y="8013"/>
                    <a:pt x="2470" y="7987"/>
                  </a:cubicBezTo>
                  <a:cubicBezTo>
                    <a:pt x="2492" y="7964"/>
                    <a:pt x="2516" y="7941"/>
                    <a:pt x="2559" y="7913"/>
                  </a:cubicBezTo>
                  <a:cubicBezTo>
                    <a:pt x="2602" y="7884"/>
                    <a:pt x="2622" y="7886"/>
                    <a:pt x="2632" y="7902"/>
                  </a:cubicBezTo>
                  <a:cubicBezTo>
                    <a:pt x="2639" y="7912"/>
                    <a:pt x="2640" y="7927"/>
                    <a:pt x="2641" y="7943"/>
                  </a:cubicBezTo>
                  <a:cubicBezTo>
                    <a:pt x="2642" y="7958"/>
                    <a:pt x="2643" y="7975"/>
                    <a:pt x="2649" y="7985"/>
                  </a:cubicBezTo>
                  <a:cubicBezTo>
                    <a:pt x="2659" y="8002"/>
                    <a:pt x="2671" y="8013"/>
                    <a:pt x="2691" y="8006"/>
                  </a:cubicBezTo>
                  <a:cubicBezTo>
                    <a:pt x="2715" y="7997"/>
                    <a:pt x="2749" y="7967"/>
                    <a:pt x="2798" y="7899"/>
                  </a:cubicBezTo>
                  <a:lnTo>
                    <a:pt x="2835" y="7849"/>
                  </a:lnTo>
                  <a:cubicBezTo>
                    <a:pt x="2901" y="7758"/>
                    <a:pt x="2903" y="7755"/>
                    <a:pt x="2965" y="7727"/>
                  </a:cubicBezTo>
                  <a:cubicBezTo>
                    <a:pt x="2999" y="7713"/>
                    <a:pt x="3031" y="7678"/>
                    <a:pt x="3061" y="7647"/>
                  </a:cubicBezTo>
                  <a:cubicBezTo>
                    <a:pt x="3093" y="7614"/>
                    <a:pt x="3121" y="7584"/>
                    <a:pt x="3148" y="7580"/>
                  </a:cubicBezTo>
                  <a:cubicBezTo>
                    <a:pt x="3181" y="7575"/>
                    <a:pt x="3243" y="7600"/>
                    <a:pt x="3308" y="7626"/>
                  </a:cubicBezTo>
                  <a:cubicBezTo>
                    <a:pt x="3342" y="7640"/>
                    <a:pt x="3377" y="7654"/>
                    <a:pt x="3409" y="7665"/>
                  </a:cubicBezTo>
                  <a:cubicBezTo>
                    <a:pt x="3476" y="7686"/>
                    <a:pt x="3484" y="7684"/>
                    <a:pt x="3508" y="7679"/>
                  </a:cubicBezTo>
                  <a:cubicBezTo>
                    <a:pt x="3517" y="7677"/>
                    <a:pt x="3528" y="7674"/>
                    <a:pt x="3546" y="7672"/>
                  </a:cubicBezTo>
                  <a:cubicBezTo>
                    <a:pt x="3579" y="7668"/>
                    <a:pt x="3598" y="7650"/>
                    <a:pt x="3615" y="7633"/>
                  </a:cubicBezTo>
                  <a:cubicBezTo>
                    <a:pt x="3629" y="7619"/>
                    <a:pt x="3642" y="7607"/>
                    <a:pt x="3661" y="7603"/>
                  </a:cubicBezTo>
                  <a:cubicBezTo>
                    <a:pt x="3685" y="7598"/>
                    <a:pt x="3704" y="7620"/>
                    <a:pt x="3726" y="7646"/>
                  </a:cubicBezTo>
                  <a:cubicBezTo>
                    <a:pt x="3748" y="7671"/>
                    <a:pt x="3773" y="7700"/>
                    <a:pt x="3807" y="7712"/>
                  </a:cubicBezTo>
                  <a:cubicBezTo>
                    <a:pt x="3844" y="7724"/>
                    <a:pt x="3865" y="7718"/>
                    <a:pt x="3891" y="7709"/>
                  </a:cubicBezTo>
                  <a:cubicBezTo>
                    <a:pt x="3912" y="7703"/>
                    <a:pt x="3937" y="7695"/>
                    <a:pt x="3975" y="7695"/>
                  </a:cubicBezTo>
                  <a:cubicBezTo>
                    <a:pt x="4020" y="7695"/>
                    <a:pt x="4073" y="7697"/>
                    <a:pt x="4125" y="7701"/>
                  </a:cubicBezTo>
                  <a:cubicBezTo>
                    <a:pt x="4174" y="7706"/>
                    <a:pt x="4223" y="7711"/>
                    <a:pt x="4265" y="7719"/>
                  </a:cubicBezTo>
                  <a:cubicBezTo>
                    <a:pt x="4329" y="7730"/>
                    <a:pt x="4340" y="7671"/>
                    <a:pt x="4350" y="7613"/>
                  </a:cubicBezTo>
                  <a:cubicBezTo>
                    <a:pt x="4352" y="7602"/>
                    <a:pt x="4355" y="7590"/>
                    <a:pt x="4357" y="7579"/>
                  </a:cubicBezTo>
                  <a:cubicBezTo>
                    <a:pt x="4371" y="7517"/>
                    <a:pt x="4449" y="7455"/>
                    <a:pt x="4501" y="7414"/>
                  </a:cubicBezTo>
                  <a:cubicBezTo>
                    <a:pt x="4509" y="7408"/>
                    <a:pt x="4517" y="7402"/>
                    <a:pt x="4524" y="7396"/>
                  </a:cubicBezTo>
                  <a:cubicBezTo>
                    <a:pt x="4545" y="7379"/>
                    <a:pt x="4558" y="7356"/>
                    <a:pt x="4571" y="7331"/>
                  </a:cubicBezTo>
                  <a:cubicBezTo>
                    <a:pt x="4587" y="7304"/>
                    <a:pt x="4603" y="7275"/>
                    <a:pt x="4633" y="7250"/>
                  </a:cubicBezTo>
                  <a:cubicBezTo>
                    <a:pt x="4658" y="7229"/>
                    <a:pt x="4684" y="7187"/>
                    <a:pt x="4703" y="7141"/>
                  </a:cubicBezTo>
                  <a:cubicBezTo>
                    <a:pt x="4725" y="7091"/>
                    <a:pt x="4739" y="7037"/>
                    <a:pt x="4739" y="7002"/>
                  </a:cubicBezTo>
                  <a:cubicBezTo>
                    <a:pt x="4739" y="6965"/>
                    <a:pt x="4753" y="6934"/>
                    <a:pt x="4776" y="6906"/>
                  </a:cubicBezTo>
                  <a:cubicBezTo>
                    <a:pt x="4798" y="6880"/>
                    <a:pt x="4828" y="6856"/>
                    <a:pt x="4860" y="6833"/>
                  </a:cubicBezTo>
                  <a:cubicBezTo>
                    <a:pt x="4892" y="6809"/>
                    <a:pt x="4919" y="6797"/>
                    <a:pt x="4947" y="6792"/>
                  </a:cubicBezTo>
                  <a:cubicBezTo>
                    <a:pt x="4975" y="6787"/>
                    <a:pt x="5005" y="6789"/>
                    <a:pt x="5045" y="6793"/>
                  </a:cubicBezTo>
                  <a:cubicBezTo>
                    <a:pt x="5091" y="6797"/>
                    <a:pt x="5128" y="6833"/>
                    <a:pt x="5151" y="6855"/>
                  </a:cubicBezTo>
                  <a:lnTo>
                    <a:pt x="5160" y="6864"/>
                  </a:lnTo>
                  <a:cubicBezTo>
                    <a:pt x="5156" y="6833"/>
                    <a:pt x="5181" y="6820"/>
                    <a:pt x="5216" y="6815"/>
                  </a:cubicBezTo>
                  <a:cubicBezTo>
                    <a:pt x="5235" y="6812"/>
                    <a:pt x="5257" y="6812"/>
                    <a:pt x="5279" y="6811"/>
                  </a:cubicBezTo>
                  <a:cubicBezTo>
                    <a:pt x="5298" y="6811"/>
                    <a:pt x="5316" y="6810"/>
                    <a:pt x="5331" y="6808"/>
                  </a:cubicBezTo>
                  <a:cubicBezTo>
                    <a:pt x="5374" y="6803"/>
                    <a:pt x="5380" y="6789"/>
                    <a:pt x="5390" y="6760"/>
                  </a:cubicBezTo>
                  <a:cubicBezTo>
                    <a:pt x="5394" y="6751"/>
                    <a:pt x="5397" y="6740"/>
                    <a:pt x="5403" y="6728"/>
                  </a:cubicBezTo>
                  <a:cubicBezTo>
                    <a:pt x="5416" y="6700"/>
                    <a:pt x="5434" y="6679"/>
                    <a:pt x="5462" y="6663"/>
                  </a:cubicBezTo>
                  <a:cubicBezTo>
                    <a:pt x="5489" y="6648"/>
                    <a:pt x="5525" y="6638"/>
                    <a:pt x="5573" y="6630"/>
                  </a:cubicBezTo>
                  <a:cubicBezTo>
                    <a:pt x="5617" y="6623"/>
                    <a:pt x="5704" y="6590"/>
                    <a:pt x="5793" y="6551"/>
                  </a:cubicBezTo>
                  <a:cubicBezTo>
                    <a:pt x="5893" y="6507"/>
                    <a:pt x="5996" y="6456"/>
                    <a:pt x="6045" y="6424"/>
                  </a:cubicBezTo>
                  <a:cubicBezTo>
                    <a:pt x="6101" y="6387"/>
                    <a:pt x="6200" y="6278"/>
                    <a:pt x="6283" y="6187"/>
                  </a:cubicBezTo>
                  <a:cubicBezTo>
                    <a:pt x="6334" y="6131"/>
                    <a:pt x="6379" y="6081"/>
                    <a:pt x="6406" y="6057"/>
                  </a:cubicBezTo>
                  <a:lnTo>
                    <a:pt x="6417" y="6070"/>
                  </a:lnTo>
                  <a:close/>
                  <a:moveTo>
                    <a:pt x="5166" y="6869"/>
                  </a:moveTo>
                  <a:cubicBezTo>
                    <a:pt x="5167" y="6869"/>
                    <a:pt x="5166" y="6869"/>
                    <a:pt x="5164" y="6868"/>
                  </a:cubicBezTo>
                  <a:lnTo>
                    <a:pt x="5166" y="6869"/>
                  </a:lnTo>
                  <a:close/>
                  <a:moveTo>
                    <a:pt x="4902" y="10318"/>
                  </a:moveTo>
                  <a:cubicBezTo>
                    <a:pt x="4902" y="10318"/>
                    <a:pt x="4968" y="10093"/>
                    <a:pt x="5064" y="10066"/>
                  </a:cubicBezTo>
                  <a:cubicBezTo>
                    <a:pt x="5105" y="10054"/>
                    <a:pt x="5185" y="10053"/>
                    <a:pt x="5265" y="10051"/>
                  </a:cubicBezTo>
                  <a:cubicBezTo>
                    <a:pt x="5363" y="10050"/>
                    <a:pt x="5463" y="10048"/>
                    <a:pt x="5489" y="10028"/>
                  </a:cubicBezTo>
                  <a:cubicBezTo>
                    <a:pt x="5537" y="9992"/>
                    <a:pt x="5644" y="9852"/>
                    <a:pt x="5655" y="9837"/>
                  </a:cubicBezTo>
                  <a:cubicBezTo>
                    <a:pt x="5659" y="9823"/>
                    <a:pt x="5684" y="9729"/>
                    <a:pt x="5722" y="9692"/>
                  </a:cubicBezTo>
                  <a:cubicBezTo>
                    <a:pt x="5760" y="9653"/>
                    <a:pt x="5860" y="9682"/>
                    <a:pt x="5882" y="9688"/>
                  </a:cubicBezTo>
                  <a:lnTo>
                    <a:pt x="6151" y="9496"/>
                  </a:lnTo>
                  <a:cubicBezTo>
                    <a:pt x="6157" y="9491"/>
                    <a:pt x="6258" y="9403"/>
                    <a:pt x="6312" y="9403"/>
                  </a:cubicBezTo>
                  <a:cubicBezTo>
                    <a:pt x="6366" y="9403"/>
                    <a:pt x="6498" y="9496"/>
                    <a:pt x="6498" y="9496"/>
                  </a:cubicBezTo>
                  <a:lnTo>
                    <a:pt x="6502" y="9498"/>
                  </a:lnTo>
                  <a:lnTo>
                    <a:pt x="6502" y="9503"/>
                  </a:lnTo>
                  <a:cubicBezTo>
                    <a:pt x="6502" y="9503"/>
                    <a:pt x="6502" y="9601"/>
                    <a:pt x="6549" y="9625"/>
                  </a:cubicBezTo>
                  <a:cubicBezTo>
                    <a:pt x="6595" y="9648"/>
                    <a:pt x="6669" y="9575"/>
                    <a:pt x="6669" y="9575"/>
                  </a:cubicBezTo>
                  <a:lnTo>
                    <a:pt x="6673" y="9571"/>
                  </a:lnTo>
                  <a:lnTo>
                    <a:pt x="6798" y="9626"/>
                  </a:lnTo>
                  <a:lnTo>
                    <a:pt x="6929" y="9827"/>
                  </a:lnTo>
                  <a:lnTo>
                    <a:pt x="6915" y="9836"/>
                  </a:lnTo>
                  <a:lnTo>
                    <a:pt x="6786" y="9640"/>
                  </a:lnTo>
                  <a:lnTo>
                    <a:pt x="6677" y="9591"/>
                  </a:lnTo>
                  <a:cubicBezTo>
                    <a:pt x="6659" y="9607"/>
                    <a:pt x="6591" y="9665"/>
                    <a:pt x="6541" y="9640"/>
                  </a:cubicBezTo>
                  <a:cubicBezTo>
                    <a:pt x="6492" y="9616"/>
                    <a:pt x="6486" y="9529"/>
                    <a:pt x="6485" y="9508"/>
                  </a:cubicBezTo>
                  <a:cubicBezTo>
                    <a:pt x="6464" y="9493"/>
                    <a:pt x="6356" y="9421"/>
                    <a:pt x="6312" y="9421"/>
                  </a:cubicBezTo>
                  <a:cubicBezTo>
                    <a:pt x="6263" y="9421"/>
                    <a:pt x="6162" y="9509"/>
                    <a:pt x="6162" y="9509"/>
                  </a:cubicBezTo>
                  <a:cubicBezTo>
                    <a:pt x="6078" y="9576"/>
                    <a:pt x="5974" y="9644"/>
                    <a:pt x="5885" y="9707"/>
                  </a:cubicBezTo>
                  <a:lnTo>
                    <a:pt x="5881" y="9706"/>
                  </a:lnTo>
                  <a:cubicBezTo>
                    <a:pt x="5881" y="9706"/>
                    <a:pt x="5769" y="9669"/>
                    <a:pt x="5734" y="9704"/>
                  </a:cubicBezTo>
                  <a:cubicBezTo>
                    <a:pt x="5697" y="9741"/>
                    <a:pt x="5671" y="9842"/>
                    <a:pt x="5671" y="9843"/>
                  </a:cubicBezTo>
                  <a:lnTo>
                    <a:pt x="5670" y="9846"/>
                  </a:lnTo>
                  <a:cubicBezTo>
                    <a:pt x="5670" y="9846"/>
                    <a:pt x="5552" y="10002"/>
                    <a:pt x="5499" y="10042"/>
                  </a:cubicBezTo>
                  <a:cubicBezTo>
                    <a:pt x="5468" y="10066"/>
                    <a:pt x="5366" y="10067"/>
                    <a:pt x="5265" y="10069"/>
                  </a:cubicBezTo>
                  <a:cubicBezTo>
                    <a:pt x="5186" y="10070"/>
                    <a:pt x="5108" y="10071"/>
                    <a:pt x="5068" y="10083"/>
                  </a:cubicBezTo>
                  <a:cubicBezTo>
                    <a:pt x="4982" y="10107"/>
                    <a:pt x="4919" y="10323"/>
                    <a:pt x="4919" y="10323"/>
                  </a:cubicBezTo>
                  <a:lnTo>
                    <a:pt x="4902" y="10318"/>
                  </a:lnTo>
                  <a:close/>
                </a:path>
              </a:pathLst>
            </a:custGeom>
            <a:solidFill>
              <a:srgbClr val="71CB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3" name="Extraland"/>
            <p:cNvSpPr>
              <a:spLocks/>
            </p:cNvSpPr>
            <p:nvPr userDrawn="1"/>
          </p:nvSpPr>
          <p:spPr bwMode="auto">
            <a:xfrm>
              <a:off x="9290051" y="5521325"/>
              <a:ext cx="1146175" cy="654050"/>
            </a:xfrm>
            <a:custGeom>
              <a:avLst/>
              <a:gdLst>
                <a:gd name="T0" fmla="*/ 2664 w 3172"/>
                <a:gd name="T1" fmla="*/ 1289 h 1807"/>
                <a:gd name="T2" fmla="*/ 2582 w 3172"/>
                <a:gd name="T3" fmla="*/ 1238 h 1807"/>
                <a:gd name="T4" fmla="*/ 2443 w 3172"/>
                <a:gd name="T5" fmla="*/ 1238 h 1807"/>
                <a:gd name="T6" fmla="*/ 2309 w 3172"/>
                <a:gd name="T7" fmla="*/ 957 h 1807"/>
                <a:gd name="T8" fmla="*/ 2261 w 3172"/>
                <a:gd name="T9" fmla="*/ 924 h 1807"/>
                <a:gd name="T10" fmla="*/ 2205 w 3172"/>
                <a:gd name="T11" fmla="*/ 860 h 1807"/>
                <a:gd name="T12" fmla="*/ 1881 w 3172"/>
                <a:gd name="T13" fmla="*/ 836 h 1807"/>
                <a:gd name="T14" fmla="*/ 1666 w 3172"/>
                <a:gd name="T15" fmla="*/ 814 h 1807"/>
                <a:gd name="T16" fmla="*/ 1293 w 3172"/>
                <a:gd name="T17" fmla="*/ 587 h 1807"/>
                <a:gd name="T18" fmla="*/ 1231 w 3172"/>
                <a:gd name="T19" fmla="*/ 414 h 1807"/>
                <a:gd name="T20" fmla="*/ 1119 w 3172"/>
                <a:gd name="T21" fmla="*/ 369 h 1807"/>
                <a:gd name="T22" fmla="*/ 815 w 3172"/>
                <a:gd name="T23" fmla="*/ 200 h 1807"/>
                <a:gd name="T24" fmla="*/ 554 w 3172"/>
                <a:gd name="T25" fmla="*/ 14 h 1807"/>
                <a:gd name="T26" fmla="*/ 515 w 3172"/>
                <a:gd name="T27" fmla="*/ 93 h 1807"/>
                <a:gd name="T28" fmla="*/ 998 w 3172"/>
                <a:gd name="T29" fmla="*/ 501 h 1807"/>
                <a:gd name="T30" fmla="*/ 1065 w 3172"/>
                <a:gd name="T31" fmla="*/ 654 h 1807"/>
                <a:gd name="T32" fmla="*/ 1186 w 3172"/>
                <a:gd name="T33" fmla="*/ 768 h 1807"/>
                <a:gd name="T34" fmla="*/ 1163 w 3172"/>
                <a:gd name="T35" fmla="*/ 833 h 1807"/>
                <a:gd name="T36" fmla="*/ 1020 w 3172"/>
                <a:gd name="T37" fmla="*/ 777 h 1807"/>
                <a:gd name="T38" fmla="*/ 888 w 3172"/>
                <a:gd name="T39" fmla="*/ 769 h 1807"/>
                <a:gd name="T40" fmla="*/ 786 w 3172"/>
                <a:gd name="T41" fmla="*/ 642 h 1807"/>
                <a:gd name="T42" fmla="*/ 430 w 3172"/>
                <a:gd name="T43" fmla="*/ 449 h 1807"/>
                <a:gd name="T44" fmla="*/ 211 w 3172"/>
                <a:gd name="T45" fmla="*/ 455 h 1807"/>
                <a:gd name="T46" fmla="*/ 361 w 3172"/>
                <a:gd name="T47" fmla="*/ 568 h 1807"/>
                <a:gd name="T48" fmla="*/ 488 w 3172"/>
                <a:gd name="T49" fmla="*/ 590 h 1807"/>
                <a:gd name="T50" fmla="*/ 377 w 3172"/>
                <a:gd name="T51" fmla="*/ 674 h 1807"/>
                <a:gd name="T52" fmla="*/ 183 w 3172"/>
                <a:gd name="T53" fmla="*/ 836 h 1807"/>
                <a:gd name="T54" fmla="*/ 8 w 3172"/>
                <a:gd name="T55" fmla="*/ 889 h 1807"/>
                <a:gd name="T56" fmla="*/ 24 w 3172"/>
                <a:gd name="T57" fmla="*/ 930 h 1807"/>
                <a:gd name="T58" fmla="*/ 106 w 3172"/>
                <a:gd name="T59" fmla="*/ 977 h 1807"/>
                <a:gd name="T60" fmla="*/ 233 w 3172"/>
                <a:gd name="T61" fmla="*/ 933 h 1807"/>
                <a:gd name="T62" fmla="*/ 364 w 3172"/>
                <a:gd name="T63" fmla="*/ 829 h 1807"/>
                <a:gd name="T64" fmla="*/ 532 w 3172"/>
                <a:gd name="T65" fmla="*/ 782 h 1807"/>
                <a:gd name="T66" fmla="*/ 759 w 3172"/>
                <a:gd name="T67" fmla="*/ 804 h 1807"/>
                <a:gd name="T68" fmla="*/ 876 w 3172"/>
                <a:gd name="T69" fmla="*/ 926 h 1807"/>
                <a:gd name="T70" fmla="*/ 1030 w 3172"/>
                <a:gd name="T71" fmla="*/ 995 h 1807"/>
                <a:gd name="T72" fmla="*/ 1175 w 3172"/>
                <a:gd name="T73" fmla="*/ 952 h 1807"/>
                <a:gd name="T74" fmla="*/ 1375 w 3172"/>
                <a:gd name="T75" fmla="*/ 1031 h 1807"/>
                <a:gd name="T76" fmla="*/ 1560 w 3172"/>
                <a:gd name="T77" fmla="*/ 1179 h 1807"/>
                <a:gd name="T78" fmla="*/ 1865 w 3172"/>
                <a:gd name="T79" fmla="*/ 1489 h 1807"/>
                <a:gd name="T80" fmla="*/ 2226 w 3172"/>
                <a:gd name="T81" fmla="*/ 1796 h 1807"/>
                <a:gd name="T82" fmla="*/ 2469 w 3172"/>
                <a:gd name="T83" fmla="*/ 1676 h 1807"/>
                <a:gd name="T84" fmla="*/ 2541 w 3172"/>
                <a:gd name="T85" fmla="*/ 1721 h 1807"/>
                <a:gd name="T86" fmla="*/ 2677 w 3172"/>
                <a:gd name="T87" fmla="*/ 1725 h 1807"/>
                <a:gd name="T88" fmla="*/ 2772 w 3172"/>
                <a:gd name="T89" fmla="*/ 1698 h 1807"/>
                <a:gd name="T90" fmla="*/ 2832 w 3172"/>
                <a:gd name="T91" fmla="*/ 1729 h 1807"/>
                <a:gd name="T92" fmla="*/ 2934 w 3172"/>
                <a:gd name="T93" fmla="*/ 1719 h 1807"/>
                <a:gd name="T94" fmla="*/ 2982 w 3172"/>
                <a:gd name="T95" fmla="*/ 1663 h 1807"/>
                <a:gd name="T96" fmla="*/ 3077 w 3172"/>
                <a:gd name="T97" fmla="*/ 1679 h 1807"/>
                <a:gd name="T98" fmla="*/ 3165 w 3172"/>
                <a:gd name="T99" fmla="*/ 1626 h 1807"/>
                <a:gd name="T100" fmla="*/ 3106 w 3172"/>
                <a:gd name="T101" fmla="*/ 1518 h 1807"/>
                <a:gd name="T102" fmla="*/ 3010 w 3172"/>
                <a:gd name="T103" fmla="*/ 1436 h 1807"/>
                <a:gd name="T104" fmla="*/ 2959 w 3172"/>
                <a:gd name="T105" fmla="*/ 1389 h 1807"/>
                <a:gd name="T106" fmla="*/ 2804 w 3172"/>
                <a:gd name="T107" fmla="*/ 1380 h 1807"/>
                <a:gd name="T108" fmla="*/ 2664 w 3172"/>
                <a:gd name="T109" fmla="*/ 1289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72" h="1807">
                  <a:moveTo>
                    <a:pt x="2664" y="1289"/>
                  </a:moveTo>
                  <a:cubicBezTo>
                    <a:pt x="2632" y="1269"/>
                    <a:pt x="2627" y="1241"/>
                    <a:pt x="2582" y="1238"/>
                  </a:cubicBezTo>
                  <a:cubicBezTo>
                    <a:pt x="2537" y="1235"/>
                    <a:pt x="2479" y="1253"/>
                    <a:pt x="2443" y="1238"/>
                  </a:cubicBezTo>
                  <a:cubicBezTo>
                    <a:pt x="2407" y="1224"/>
                    <a:pt x="2291" y="1027"/>
                    <a:pt x="2309" y="957"/>
                  </a:cubicBezTo>
                  <a:cubicBezTo>
                    <a:pt x="2327" y="886"/>
                    <a:pt x="2282" y="930"/>
                    <a:pt x="2261" y="924"/>
                  </a:cubicBezTo>
                  <a:cubicBezTo>
                    <a:pt x="2240" y="918"/>
                    <a:pt x="2301" y="892"/>
                    <a:pt x="2205" y="860"/>
                  </a:cubicBezTo>
                  <a:cubicBezTo>
                    <a:pt x="2110" y="827"/>
                    <a:pt x="2015" y="845"/>
                    <a:pt x="1881" y="836"/>
                  </a:cubicBezTo>
                  <a:cubicBezTo>
                    <a:pt x="1748" y="827"/>
                    <a:pt x="1741" y="853"/>
                    <a:pt x="1666" y="814"/>
                  </a:cubicBezTo>
                  <a:cubicBezTo>
                    <a:pt x="1523" y="739"/>
                    <a:pt x="1326" y="679"/>
                    <a:pt x="1293" y="587"/>
                  </a:cubicBezTo>
                  <a:cubicBezTo>
                    <a:pt x="1260" y="496"/>
                    <a:pt x="1267" y="437"/>
                    <a:pt x="1231" y="414"/>
                  </a:cubicBezTo>
                  <a:cubicBezTo>
                    <a:pt x="1195" y="390"/>
                    <a:pt x="1172" y="378"/>
                    <a:pt x="1119" y="369"/>
                  </a:cubicBezTo>
                  <a:cubicBezTo>
                    <a:pt x="1065" y="360"/>
                    <a:pt x="836" y="244"/>
                    <a:pt x="815" y="200"/>
                  </a:cubicBezTo>
                  <a:cubicBezTo>
                    <a:pt x="795" y="155"/>
                    <a:pt x="593" y="0"/>
                    <a:pt x="554" y="14"/>
                  </a:cubicBezTo>
                  <a:cubicBezTo>
                    <a:pt x="515" y="29"/>
                    <a:pt x="497" y="46"/>
                    <a:pt x="515" y="93"/>
                  </a:cubicBezTo>
                  <a:cubicBezTo>
                    <a:pt x="533" y="141"/>
                    <a:pt x="993" y="462"/>
                    <a:pt x="998" y="501"/>
                  </a:cubicBezTo>
                  <a:cubicBezTo>
                    <a:pt x="1004" y="539"/>
                    <a:pt x="1050" y="625"/>
                    <a:pt x="1065" y="654"/>
                  </a:cubicBezTo>
                  <a:cubicBezTo>
                    <a:pt x="1080" y="684"/>
                    <a:pt x="1186" y="730"/>
                    <a:pt x="1186" y="768"/>
                  </a:cubicBezTo>
                  <a:cubicBezTo>
                    <a:pt x="1186" y="807"/>
                    <a:pt x="1189" y="842"/>
                    <a:pt x="1163" y="833"/>
                  </a:cubicBezTo>
                  <a:cubicBezTo>
                    <a:pt x="1136" y="824"/>
                    <a:pt x="1073" y="777"/>
                    <a:pt x="1020" y="777"/>
                  </a:cubicBezTo>
                  <a:cubicBezTo>
                    <a:pt x="967" y="777"/>
                    <a:pt x="935" y="790"/>
                    <a:pt x="888" y="769"/>
                  </a:cubicBezTo>
                  <a:cubicBezTo>
                    <a:pt x="830" y="742"/>
                    <a:pt x="836" y="669"/>
                    <a:pt x="786" y="642"/>
                  </a:cubicBezTo>
                  <a:cubicBezTo>
                    <a:pt x="736" y="616"/>
                    <a:pt x="507" y="464"/>
                    <a:pt x="430" y="449"/>
                  </a:cubicBezTo>
                  <a:cubicBezTo>
                    <a:pt x="383" y="440"/>
                    <a:pt x="214" y="416"/>
                    <a:pt x="211" y="455"/>
                  </a:cubicBezTo>
                  <a:cubicBezTo>
                    <a:pt x="207" y="507"/>
                    <a:pt x="353" y="550"/>
                    <a:pt x="361" y="568"/>
                  </a:cubicBezTo>
                  <a:cubicBezTo>
                    <a:pt x="373" y="595"/>
                    <a:pt x="438" y="550"/>
                    <a:pt x="488" y="590"/>
                  </a:cubicBezTo>
                  <a:cubicBezTo>
                    <a:pt x="551" y="704"/>
                    <a:pt x="382" y="648"/>
                    <a:pt x="377" y="674"/>
                  </a:cubicBezTo>
                  <a:cubicBezTo>
                    <a:pt x="369" y="710"/>
                    <a:pt x="282" y="802"/>
                    <a:pt x="183" y="836"/>
                  </a:cubicBezTo>
                  <a:cubicBezTo>
                    <a:pt x="85" y="871"/>
                    <a:pt x="18" y="867"/>
                    <a:pt x="8" y="889"/>
                  </a:cubicBezTo>
                  <a:cubicBezTo>
                    <a:pt x="0" y="905"/>
                    <a:pt x="14" y="915"/>
                    <a:pt x="24" y="930"/>
                  </a:cubicBezTo>
                  <a:cubicBezTo>
                    <a:pt x="44" y="961"/>
                    <a:pt x="70" y="971"/>
                    <a:pt x="106" y="977"/>
                  </a:cubicBezTo>
                  <a:cubicBezTo>
                    <a:pt x="158" y="986"/>
                    <a:pt x="191" y="964"/>
                    <a:pt x="233" y="933"/>
                  </a:cubicBezTo>
                  <a:cubicBezTo>
                    <a:pt x="285" y="895"/>
                    <a:pt x="306" y="859"/>
                    <a:pt x="364" y="829"/>
                  </a:cubicBezTo>
                  <a:cubicBezTo>
                    <a:pt x="425" y="798"/>
                    <a:pt x="465" y="790"/>
                    <a:pt x="532" y="782"/>
                  </a:cubicBezTo>
                  <a:cubicBezTo>
                    <a:pt x="620" y="773"/>
                    <a:pt x="681" y="762"/>
                    <a:pt x="759" y="804"/>
                  </a:cubicBezTo>
                  <a:cubicBezTo>
                    <a:pt x="816" y="836"/>
                    <a:pt x="822" y="888"/>
                    <a:pt x="876" y="926"/>
                  </a:cubicBezTo>
                  <a:cubicBezTo>
                    <a:pt x="930" y="963"/>
                    <a:pt x="965" y="992"/>
                    <a:pt x="1030" y="995"/>
                  </a:cubicBezTo>
                  <a:cubicBezTo>
                    <a:pt x="1089" y="998"/>
                    <a:pt x="1116" y="953"/>
                    <a:pt x="1175" y="952"/>
                  </a:cubicBezTo>
                  <a:cubicBezTo>
                    <a:pt x="1259" y="951"/>
                    <a:pt x="1302" y="989"/>
                    <a:pt x="1375" y="1031"/>
                  </a:cubicBezTo>
                  <a:cubicBezTo>
                    <a:pt x="1456" y="1077"/>
                    <a:pt x="1491" y="1118"/>
                    <a:pt x="1560" y="1179"/>
                  </a:cubicBezTo>
                  <a:cubicBezTo>
                    <a:pt x="1688" y="1290"/>
                    <a:pt x="1741" y="1373"/>
                    <a:pt x="1865" y="1489"/>
                  </a:cubicBezTo>
                  <a:cubicBezTo>
                    <a:pt x="2000" y="1615"/>
                    <a:pt x="2077" y="1775"/>
                    <a:pt x="2226" y="1796"/>
                  </a:cubicBezTo>
                  <a:cubicBezTo>
                    <a:pt x="2306" y="1807"/>
                    <a:pt x="2448" y="1678"/>
                    <a:pt x="2469" y="1676"/>
                  </a:cubicBezTo>
                  <a:cubicBezTo>
                    <a:pt x="2493" y="1673"/>
                    <a:pt x="2506" y="1702"/>
                    <a:pt x="2541" y="1721"/>
                  </a:cubicBezTo>
                  <a:cubicBezTo>
                    <a:pt x="2576" y="1740"/>
                    <a:pt x="2646" y="1738"/>
                    <a:pt x="2677" y="1725"/>
                  </a:cubicBezTo>
                  <a:cubicBezTo>
                    <a:pt x="2709" y="1712"/>
                    <a:pt x="2734" y="1691"/>
                    <a:pt x="2772" y="1698"/>
                  </a:cubicBezTo>
                  <a:cubicBezTo>
                    <a:pt x="2798" y="1702"/>
                    <a:pt x="2807" y="1722"/>
                    <a:pt x="2832" y="1729"/>
                  </a:cubicBezTo>
                  <a:cubicBezTo>
                    <a:pt x="2871" y="1739"/>
                    <a:pt x="2900" y="1740"/>
                    <a:pt x="2934" y="1719"/>
                  </a:cubicBezTo>
                  <a:cubicBezTo>
                    <a:pt x="2959" y="1704"/>
                    <a:pt x="2956" y="1675"/>
                    <a:pt x="2982" y="1663"/>
                  </a:cubicBezTo>
                  <a:cubicBezTo>
                    <a:pt x="3016" y="1647"/>
                    <a:pt x="3040" y="1685"/>
                    <a:pt x="3077" y="1679"/>
                  </a:cubicBezTo>
                  <a:cubicBezTo>
                    <a:pt x="3117" y="1672"/>
                    <a:pt x="3157" y="1648"/>
                    <a:pt x="3165" y="1626"/>
                  </a:cubicBezTo>
                  <a:cubicBezTo>
                    <a:pt x="3172" y="1608"/>
                    <a:pt x="3136" y="1555"/>
                    <a:pt x="3106" y="1518"/>
                  </a:cubicBezTo>
                  <a:cubicBezTo>
                    <a:pt x="3075" y="1480"/>
                    <a:pt x="3046" y="1469"/>
                    <a:pt x="3010" y="1436"/>
                  </a:cubicBezTo>
                  <a:cubicBezTo>
                    <a:pt x="2990" y="1418"/>
                    <a:pt x="2982" y="1403"/>
                    <a:pt x="2959" y="1389"/>
                  </a:cubicBezTo>
                  <a:cubicBezTo>
                    <a:pt x="2907" y="1358"/>
                    <a:pt x="2862" y="1399"/>
                    <a:pt x="2804" y="1380"/>
                  </a:cubicBezTo>
                  <a:cubicBezTo>
                    <a:pt x="2742" y="1361"/>
                    <a:pt x="2719" y="1324"/>
                    <a:pt x="2664" y="1289"/>
                  </a:cubicBezTo>
                  <a:close/>
                </a:path>
              </a:pathLst>
            </a:custGeom>
            <a:solidFill>
              <a:srgbClr val="CCE0E9"/>
            </a:solidFill>
            <a:ln w="6350" cap="flat">
              <a:solidFill>
                <a:srgbClr val="4D91B3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4" name="Grauer Punkt mit rotem Rahmen"/>
            <p:cNvSpPr>
              <a:spLocks noEditPoints="1"/>
            </p:cNvSpPr>
            <p:nvPr userDrawn="1"/>
          </p:nvSpPr>
          <p:spPr bwMode="auto">
            <a:xfrm>
              <a:off x="6342063" y="3001963"/>
              <a:ext cx="3546475" cy="2274888"/>
            </a:xfrm>
            <a:custGeom>
              <a:avLst/>
              <a:gdLst>
                <a:gd name="T0" fmla="*/ 0 w 9814"/>
                <a:gd name="T1" fmla="*/ 6187 h 6288"/>
                <a:gd name="T2" fmla="*/ 102 w 9814"/>
                <a:gd name="T3" fmla="*/ 6086 h 6288"/>
                <a:gd name="T4" fmla="*/ 204 w 9814"/>
                <a:gd name="T5" fmla="*/ 6187 h 6288"/>
                <a:gd name="T6" fmla="*/ 102 w 9814"/>
                <a:gd name="T7" fmla="*/ 6288 h 6288"/>
                <a:gd name="T8" fmla="*/ 0 w 9814"/>
                <a:gd name="T9" fmla="*/ 6187 h 6288"/>
                <a:gd name="T10" fmla="*/ 9604 w 9814"/>
                <a:gd name="T11" fmla="*/ 103 h 6288"/>
                <a:gd name="T12" fmla="*/ 9709 w 9814"/>
                <a:gd name="T13" fmla="*/ 0 h 6288"/>
                <a:gd name="T14" fmla="*/ 9814 w 9814"/>
                <a:gd name="T15" fmla="*/ 103 h 6288"/>
                <a:gd name="T16" fmla="*/ 9709 w 9814"/>
                <a:gd name="T17" fmla="*/ 206 h 6288"/>
                <a:gd name="T18" fmla="*/ 9604 w 9814"/>
                <a:gd name="T19" fmla="*/ 103 h 6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14" h="6288">
                  <a:moveTo>
                    <a:pt x="0" y="6187"/>
                  </a:moveTo>
                  <a:cubicBezTo>
                    <a:pt x="0" y="6132"/>
                    <a:pt x="45" y="6086"/>
                    <a:pt x="102" y="6086"/>
                  </a:cubicBezTo>
                  <a:cubicBezTo>
                    <a:pt x="158" y="6086"/>
                    <a:pt x="204" y="6132"/>
                    <a:pt x="204" y="6187"/>
                  </a:cubicBezTo>
                  <a:cubicBezTo>
                    <a:pt x="204" y="6243"/>
                    <a:pt x="158" y="6288"/>
                    <a:pt x="102" y="6288"/>
                  </a:cubicBezTo>
                  <a:cubicBezTo>
                    <a:pt x="45" y="6288"/>
                    <a:pt x="0" y="6243"/>
                    <a:pt x="0" y="6187"/>
                  </a:cubicBezTo>
                  <a:close/>
                  <a:moveTo>
                    <a:pt x="9604" y="103"/>
                  </a:moveTo>
                  <a:cubicBezTo>
                    <a:pt x="9604" y="46"/>
                    <a:pt x="9651" y="0"/>
                    <a:pt x="9709" y="0"/>
                  </a:cubicBezTo>
                  <a:cubicBezTo>
                    <a:pt x="9767" y="0"/>
                    <a:pt x="9814" y="46"/>
                    <a:pt x="9814" y="103"/>
                  </a:cubicBezTo>
                  <a:cubicBezTo>
                    <a:pt x="9814" y="160"/>
                    <a:pt x="9767" y="206"/>
                    <a:pt x="9709" y="206"/>
                  </a:cubicBezTo>
                  <a:cubicBezTo>
                    <a:pt x="9651" y="206"/>
                    <a:pt x="9604" y="160"/>
                    <a:pt x="9604" y="103"/>
                  </a:cubicBezTo>
                  <a:close/>
                </a:path>
              </a:pathLst>
            </a:custGeom>
            <a:solidFill>
              <a:srgbClr val="3D4548"/>
            </a:solidFill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5" name="Rote Punkte"/>
            <p:cNvSpPr>
              <a:spLocks noEditPoints="1"/>
            </p:cNvSpPr>
            <p:nvPr userDrawn="1"/>
          </p:nvSpPr>
          <p:spPr bwMode="auto">
            <a:xfrm>
              <a:off x="6335713" y="2184400"/>
              <a:ext cx="4597400" cy="3656013"/>
            </a:xfrm>
            <a:custGeom>
              <a:avLst/>
              <a:gdLst>
                <a:gd name="T0" fmla="*/ 122 w 12724"/>
                <a:gd name="T1" fmla="*/ 7536 h 10111"/>
                <a:gd name="T2" fmla="*/ 205 w 12724"/>
                <a:gd name="T3" fmla="*/ 7736 h 10111"/>
                <a:gd name="T4" fmla="*/ 3 w 12724"/>
                <a:gd name="T5" fmla="*/ 7653 h 10111"/>
                <a:gd name="T6" fmla="*/ 9402 w 12724"/>
                <a:gd name="T7" fmla="*/ 2243 h 10111"/>
                <a:gd name="T8" fmla="*/ 9489 w 12724"/>
                <a:gd name="T9" fmla="*/ 2451 h 10111"/>
                <a:gd name="T10" fmla="*/ 9279 w 12724"/>
                <a:gd name="T11" fmla="*/ 2365 h 10111"/>
                <a:gd name="T12" fmla="*/ 122 w 12724"/>
                <a:gd name="T13" fmla="*/ 7139 h 10111"/>
                <a:gd name="T14" fmla="*/ 205 w 12724"/>
                <a:gd name="T15" fmla="*/ 7339 h 10111"/>
                <a:gd name="T16" fmla="*/ 3 w 12724"/>
                <a:gd name="T17" fmla="*/ 7256 h 10111"/>
                <a:gd name="T18" fmla="*/ 9162 w 12724"/>
                <a:gd name="T19" fmla="*/ 4288 h 10111"/>
                <a:gd name="T20" fmla="*/ 10107 w 12724"/>
                <a:gd name="T21" fmla="*/ 9908 h 10111"/>
                <a:gd name="T22" fmla="*/ 10322 w 12724"/>
                <a:gd name="T23" fmla="*/ 9819 h 10111"/>
                <a:gd name="T24" fmla="*/ 10233 w 12724"/>
                <a:gd name="T25" fmla="*/ 10033 h 10111"/>
                <a:gd name="T26" fmla="*/ 6709 w 12724"/>
                <a:gd name="T27" fmla="*/ 125 h 10111"/>
                <a:gd name="T28" fmla="*/ 6835 w 12724"/>
                <a:gd name="T29" fmla="*/ 250 h 10111"/>
                <a:gd name="T30" fmla="*/ 6455 w 12724"/>
                <a:gd name="T31" fmla="*/ 2727 h 10111"/>
                <a:gd name="T32" fmla="*/ 6330 w 12724"/>
                <a:gd name="T33" fmla="*/ 2851 h 10111"/>
                <a:gd name="T34" fmla="*/ 6917 w 12724"/>
                <a:gd name="T35" fmla="*/ 7785 h 10111"/>
                <a:gd name="T36" fmla="*/ 11053 w 12724"/>
                <a:gd name="T37" fmla="*/ 8685 h 10111"/>
                <a:gd name="T38" fmla="*/ 11180 w 12724"/>
                <a:gd name="T39" fmla="*/ 8810 h 10111"/>
                <a:gd name="T40" fmla="*/ 3755 w 12724"/>
                <a:gd name="T41" fmla="*/ 9861 h 10111"/>
                <a:gd name="T42" fmla="*/ 3629 w 12724"/>
                <a:gd name="T43" fmla="*/ 9986 h 10111"/>
                <a:gd name="T44" fmla="*/ 12724 w 12724"/>
                <a:gd name="T45" fmla="*/ 4713 h 10111"/>
                <a:gd name="T46" fmla="*/ 9273 w 12724"/>
                <a:gd name="T47" fmla="*/ 4288 h 10111"/>
                <a:gd name="T48" fmla="*/ 9400 w 12724"/>
                <a:gd name="T49" fmla="*/ 4413 h 10111"/>
                <a:gd name="T50" fmla="*/ 9070 w 12724"/>
                <a:gd name="T51" fmla="*/ 772 h 10111"/>
                <a:gd name="T52" fmla="*/ 8943 w 12724"/>
                <a:gd name="T53" fmla="*/ 897 h 10111"/>
                <a:gd name="T54" fmla="*/ 10174 w 12724"/>
                <a:gd name="T55" fmla="*/ 9965 h 10111"/>
                <a:gd name="T56" fmla="*/ 10316 w 12724"/>
                <a:gd name="T57" fmla="*/ 9908 h 10111"/>
                <a:gd name="T58" fmla="*/ 10174 w 12724"/>
                <a:gd name="T59" fmla="*/ 9850 h 10111"/>
                <a:gd name="T60" fmla="*/ 7441 w 12724"/>
                <a:gd name="T61" fmla="*/ 5503 h 10111"/>
                <a:gd name="T62" fmla="*/ 7530 w 12724"/>
                <a:gd name="T63" fmla="*/ 5716 h 10111"/>
                <a:gd name="T64" fmla="*/ 7314 w 12724"/>
                <a:gd name="T65" fmla="*/ 5628 h 10111"/>
                <a:gd name="T66" fmla="*/ 7382 w 12724"/>
                <a:gd name="T67" fmla="*/ 5685 h 10111"/>
                <a:gd name="T68" fmla="*/ 7524 w 12724"/>
                <a:gd name="T69" fmla="*/ 5628 h 10111"/>
                <a:gd name="T70" fmla="*/ 7382 w 12724"/>
                <a:gd name="T71" fmla="*/ 5570 h 10111"/>
                <a:gd name="T72" fmla="*/ 11282 w 12724"/>
                <a:gd name="T73" fmla="*/ 87 h 10111"/>
                <a:gd name="T74" fmla="*/ 11371 w 12724"/>
                <a:gd name="T75" fmla="*/ 301 h 10111"/>
                <a:gd name="T76" fmla="*/ 11155 w 12724"/>
                <a:gd name="T77" fmla="*/ 212 h 10111"/>
                <a:gd name="T78" fmla="*/ 11223 w 12724"/>
                <a:gd name="T79" fmla="*/ 270 h 10111"/>
                <a:gd name="T80" fmla="*/ 11365 w 12724"/>
                <a:gd name="T81" fmla="*/ 212 h 10111"/>
                <a:gd name="T82" fmla="*/ 11223 w 12724"/>
                <a:gd name="T83" fmla="*/ 154 h 10111"/>
                <a:gd name="T84" fmla="*/ 122 w 12724"/>
                <a:gd name="T85" fmla="*/ 7931 h 10111"/>
                <a:gd name="T86" fmla="*/ 207 w 12724"/>
                <a:gd name="T87" fmla="*/ 8136 h 10111"/>
                <a:gd name="T88" fmla="*/ 0 w 12724"/>
                <a:gd name="T89" fmla="*/ 8051 h 10111"/>
                <a:gd name="T90" fmla="*/ 66 w 12724"/>
                <a:gd name="T91" fmla="*/ 8105 h 10111"/>
                <a:gd name="T92" fmla="*/ 200 w 12724"/>
                <a:gd name="T93" fmla="*/ 8051 h 10111"/>
                <a:gd name="T94" fmla="*/ 66 w 12724"/>
                <a:gd name="T95" fmla="*/ 7997 h 10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24" h="10111">
                  <a:moveTo>
                    <a:pt x="3" y="7653"/>
                  </a:moveTo>
                  <a:cubicBezTo>
                    <a:pt x="3" y="7621"/>
                    <a:pt x="17" y="7592"/>
                    <a:pt x="38" y="7571"/>
                  </a:cubicBezTo>
                  <a:cubicBezTo>
                    <a:pt x="59" y="7550"/>
                    <a:pt x="89" y="7536"/>
                    <a:pt x="122" y="7536"/>
                  </a:cubicBezTo>
                  <a:cubicBezTo>
                    <a:pt x="154" y="7536"/>
                    <a:pt x="184" y="7550"/>
                    <a:pt x="205" y="7571"/>
                  </a:cubicBezTo>
                  <a:cubicBezTo>
                    <a:pt x="227" y="7592"/>
                    <a:pt x="240" y="7621"/>
                    <a:pt x="240" y="7653"/>
                  </a:cubicBezTo>
                  <a:cubicBezTo>
                    <a:pt x="240" y="7686"/>
                    <a:pt x="227" y="7715"/>
                    <a:pt x="205" y="7736"/>
                  </a:cubicBezTo>
                  <a:cubicBezTo>
                    <a:pt x="184" y="7757"/>
                    <a:pt x="154" y="7771"/>
                    <a:pt x="122" y="7771"/>
                  </a:cubicBezTo>
                  <a:cubicBezTo>
                    <a:pt x="89" y="7771"/>
                    <a:pt x="60" y="7757"/>
                    <a:pt x="38" y="7736"/>
                  </a:cubicBezTo>
                  <a:cubicBezTo>
                    <a:pt x="17" y="7715"/>
                    <a:pt x="3" y="7686"/>
                    <a:pt x="3" y="7653"/>
                  </a:cubicBezTo>
                  <a:close/>
                  <a:moveTo>
                    <a:pt x="9279" y="2365"/>
                  </a:moveTo>
                  <a:cubicBezTo>
                    <a:pt x="9279" y="2331"/>
                    <a:pt x="9292" y="2301"/>
                    <a:pt x="9315" y="2279"/>
                  </a:cubicBezTo>
                  <a:cubicBezTo>
                    <a:pt x="9337" y="2257"/>
                    <a:pt x="9368" y="2243"/>
                    <a:pt x="9402" y="2243"/>
                  </a:cubicBezTo>
                  <a:cubicBezTo>
                    <a:pt x="9436" y="2243"/>
                    <a:pt x="9467" y="2257"/>
                    <a:pt x="9489" y="2279"/>
                  </a:cubicBezTo>
                  <a:cubicBezTo>
                    <a:pt x="9511" y="2301"/>
                    <a:pt x="9525" y="2331"/>
                    <a:pt x="9525" y="2365"/>
                  </a:cubicBezTo>
                  <a:cubicBezTo>
                    <a:pt x="9525" y="2399"/>
                    <a:pt x="9511" y="2429"/>
                    <a:pt x="9489" y="2451"/>
                  </a:cubicBezTo>
                  <a:cubicBezTo>
                    <a:pt x="9467" y="2473"/>
                    <a:pt x="9436" y="2487"/>
                    <a:pt x="9402" y="2487"/>
                  </a:cubicBezTo>
                  <a:cubicBezTo>
                    <a:pt x="9368" y="2487"/>
                    <a:pt x="9337" y="2473"/>
                    <a:pt x="9315" y="2451"/>
                  </a:cubicBezTo>
                  <a:cubicBezTo>
                    <a:pt x="9292" y="2429"/>
                    <a:pt x="9279" y="2399"/>
                    <a:pt x="9279" y="2365"/>
                  </a:cubicBezTo>
                  <a:close/>
                  <a:moveTo>
                    <a:pt x="3" y="7256"/>
                  </a:moveTo>
                  <a:cubicBezTo>
                    <a:pt x="3" y="7224"/>
                    <a:pt x="17" y="7194"/>
                    <a:pt x="38" y="7173"/>
                  </a:cubicBezTo>
                  <a:cubicBezTo>
                    <a:pt x="59" y="7152"/>
                    <a:pt x="89" y="7139"/>
                    <a:pt x="122" y="7139"/>
                  </a:cubicBezTo>
                  <a:cubicBezTo>
                    <a:pt x="154" y="7139"/>
                    <a:pt x="184" y="7152"/>
                    <a:pt x="205" y="7173"/>
                  </a:cubicBezTo>
                  <a:cubicBezTo>
                    <a:pt x="227" y="7194"/>
                    <a:pt x="240" y="7224"/>
                    <a:pt x="240" y="7256"/>
                  </a:cubicBezTo>
                  <a:cubicBezTo>
                    <a:pt x="240" y="7288"/>
                    <a:pt x="227" y="7318"/>
                    <a:pt x="205" y="7339"/>
                  </a:cubicBezTo>
                  <a:cubicBezTo>
                    <a:pt x="184" y="7360"/>
                    <a:pt x="154" y="7373"/>
                    <a:pt x="122" y="7373"/>
                  </a:cubicBezTo>
                  <a:cubicBezTo>
                    <a:pt x="89" y="7373"/>
                    <a:pt x="59" y="7360"/>
                    <a:pt x="38" y="7339"/>
                  </a:cubicBezTo>
                  <a:cubicBezTo>
                    <a:pt x="17" y="7318"/>
                    <a:pt x="3" y="7288"/>
                    <a:pt x="3" y="7256"/>
                  </a:cubicBezTo>
                  <a:close/>
                  <a:moveTo>
                    <a:pt x="8952" y="4288"/>
                  </a:moveTo>
                  <a:cubicBezTo>
                    <a:pt x="8952" y="4231"/>
                    <a:pt x="8999" y="4185"/>
                    <a:pt x="9057" y="4185"/>
                  </a:cubicBezTo>
                  <a:cubicBezTo>
                    <a:pt x="9115" y="4185"/>
                    <a:pt x="9162" y="4231"/>
                    <a:pt x="9162" y="4288"/>
                  </a:cubicBezTo>
                  <a:cubicBezTo>
                    <a:pt x="9162" y="4345"/>
                    <a:pt x="9115" y="4391"/>
                    <a:pt x="9057" y="4391"/>
                  </a:cubicBezTo>
                  <a:cubicBezTo>
                    <a:pt x="8999" y="4391"/>
                    <a:pt x="8952" y="4345"/>
                    <a:pt x="8952" y="4288"/>
                  </a:cubicBezTo>
                  <a:close/>
                  <a:moveTo>
                    <a:pt x="10107" y="9908"/>
                  </a:moveTo>
                  <a:cubicBezTo>
                    <a:pt x="10107" y="9873"/>
                    <a:pt x="10121" y="9842"/>
                    <a:pt x="10144" y="9819"/>
                  </a:cubicBezTo>
                  <a:cubicBezTo>
                    <a:pt x="10167" y="9797"/>
                    <a:pt x="10198" y="9783"/>
                    <a:pt x="10233" y="9783"/>
                  </a:cubicBezTo>
                  <a:cubicBezTo>
                    <a:pt x="10268" y="9783"/>
                    <a:pt x="10299" y="9797"/>
                    <a:pt x="10322" y="9819"/>
                  </a:cubicBezTo>
                  <a:cubicBezTo>
                    <a:pt x="10345" y="9842"/>
                    <a:pt x="10359" y="9873"/>
                    <a:pt x="10359" y="9908"/>
                  </a:cubicBezTo>
                  <a:cubicBezTo>
                    <a:pt x="10359" y="9942"/>
                    <a:pt x="10345" y="9974"/>
                    <a:pt x="10322" y="9996"/>
                  </a:cubicBezTo>
                  <a:cubicBezTo>
                    <a:pt x="10299" y="10019"/>
                    <a:pt x="10268" y="10033"/>
                    <a:pt x="10233" y="10033"/>
                  </a:cubicBezTo>
                  <a:cubicBezTo>
                    <a:pt x="10198" y="10033"/>
                    <a:pt x="10167" y="10019"/>
                    <a:pt x="10144" y="9996"/>
                  </a:cubicBezTo>
                  <a:cubicBezTo>
                    <a:pt x="10121" y="9974"/>
                    <a:pt x="10107" y="9942"/>
                    <a:pt x="10107" y="9908"/>
                  </a:cubicBezTo>
                  <a:close/>
                  <a:moveTo>
                    <a:pt x="6709" y="125"/>
                  </a:moveTo>
                  <a:cubicBezTo>
                    <a:pt x="6709" y="56"/>
                    <a:pt x="6765" y="0"/>
                    <a:pt x="6835" y="0"/>
                  </a:cubicBezTo>
                  <a:cubicBezTo>
                    <a:pt x="6905" y="0"/>
                    <a:pt x="6962" y="56"/>
                    <a:pt x="6962" y="125"/>
                  </a:cubicBezTo>
                  <a:cubicBezTo>
                    <a:pt x="6962" y="194"/>
                    <a:pt x="6905" y="250"/>
                    <a:pt x="6835" y="250"/>
                  </a:cubicBezTo>
                  <a:cubicBezTo>
                    <a:pt x="6765" y="250"/>
                    <a:pt x="6709" y="194"/>
                    <a:pt x="6709" y="125"/>
                  </a:cubicBezTo>
                  <a:close/>
                  <a:moveTo>
                    <a:pt x="6330" y="2851"/>
                  </a:moveTo>
                  <a:cubicBezTo>
                    <a:pt x="6330" y="2783"/>
                    <a:pt x="6386" y="2727"/>
                    <a:pt x="6455" y="2727"/>
                  </a:cubicBezTo>
                  <a:cubicBezTo>
                    <a:pt x="6524" y="2727"/>
                    <a:pt x="6580" y="2783"/>
                    <a:pt x="6580" y="2851"/>
                  </a:cubicBezTo>
                  <a:cubicBezTo>
                    <a:pt x="6580" y="2919"/>
                    <a:pt x="6524" y="2975"/>
                    <a:pt x="6455" y="2975"/>
                  </a:cubicBezTo>
                  <a:cubicBezTo>
                    <a:pt x="6386" y="2975"/>
                    <a:pt x="6330" y="2919"/>
                    <a:pt x="6330" y="2851"/>
                  </a:cubicBezTo>
                  <a:close/>
                  <a:moveTo>
                    <a:pt x="6664" y="7785"/>
                  </a:moveTo>
                  <a:cubicBezTo>
                    <a:pt x="6664" y="7716"/>
                    <a:pt x="6720" y="7660"/>
                    <a:pt x="6790" y="7660"/>
                  </a:cubicBezTo>
                  <a:cubicBezTo>
                    <a:pt x="6860" y="7660"/>
                    <a:pt x="6917" y="7716"/>
                    <a:pt x="6917" y="7785"/>
                  </a:cubicBezTo>
                  <a:cubicBezTo>
                    <a:pt x="6917" y="7854"/>
                    <a:pt x="6860" y="7910"/>
                    <a:pt x="6790" y="7910"/>
                  </a:cubicBezTo>
                  <a:cubicBezTo>
                    <a:pt x="6720" y="7910"/>
                    <a:pt x="6664" y="7854"/>
                    <a:pt x="6664" y="7785"/>
                  </a:cubicBezTo>
                  <a:close/>
                  <a:moveTo>
                    <a:pt x="11053" y="8685"/>
                  </a:moveTo>
                  <a:cubicBezTo>
                    <a:pt x="11053" y="8616"/>
                    <a:pt x="11110" y="8560"/>
                    <a:pt x="11180" y="8560"/>
                  </a:cubicBezTo>
                  <a:cubicBezTo>
                    <a:pt x="11250" y="8560"/>
                    <a:pt x="11306" y="8616"/>
                    <a:pt x="11306" y="8685"/>
                  </a:cubicBezTo>
                  <a:cubicBezTo>
                    <a:pt x="11306" y="8754"/>
                    <a:pt x="11250" y="8810"/>
                    <a:pt x="11180" y="8810"/>
                  </a:cubicBezTo>
                  <a:cubicBezTo>
                    <a:pt x="11110" y="8810"/>
                    <a:pt x="11053" y="8754"/>
                    <a:pt x="11053" y="8685"/>
                  </a:cubicBezTo>
                  <a:close/>
                  <a:moveTo>
                    <a:pt x="3629" y="9986"/>
                  </a:moveTo>
                  <a:cubicBezTo>
                    <a:pt x="3629" y="9917"/>
                    <a:pt x="3685" y="9861"/>
                    <a:pt x="3755" y="9861"/>
                  </a:cubicBezTo>
                  <a:cubicBezTo>
                    <a:pt x="3825" y="9861"/>
                    <a:pt x="3882" y="9917"/>
                    <a:pt x="3882" y="9986"/>
                  </a:cubicBezTo>
                  <a:cubicBezTo>
                    <a:pt x="3882" y="10055"/>
                    <a:pt x="3825" y="10111"/>
                    <a:pt x="3755" y="10111"/>
                  </a:cubicBezTo>
                  <a:cubicBezTo>
                    <a:pt x="3685" y="10111"/>
                    <a:pt x="3629" y="10055"/>
                    <a:pt x="3629" y="9986"/>
                  </a:cubicBezTo>
                  <a:close/>
                  <a:moveTo>
                    <a:pt x="12471" y="4713"/>
                  </a:moveTo>
                  <a:cubicBezTo>
                    <a:pt x="12471" y="4644"/>
                    <a:pt x="12528" y="4588"/>
                    <a:pt x="12598" y="4588"/>
                  </a:cubicBezTo>
                  <a:cubicBezTo>
                    <a:pt x="12668" y="4588"/>
                    <a:pt x="12724" y="4644"/>
                    <a:pt x="12724" y="4713"/>
                  </a:cubicBezTo>
                  <a:cubicBezTo>
                    <a:pt x="12724" y="4782"/>
                    <a:pt x="12668" y="4838"/>
                    <a:pt x="12598" y="4838"/>
                  </a:cubicBezTo>
                  <a:cubicBezTo>
                    <a:pt x="12528" y="4838"/>
                    <a:pt x="12471" y="4782"/>
                    <a:pt x="12471" y="4713"/>
                  </a:cubicBezTo>
                  <a:close/>
                  <a:moveTo>
                    <a:pt x="9273" y="4288"/>
                  </a:moveTo>
                  <a:cubicBezTo>
                    <a:pt x="9273" y="4219"/>
                    <a:pt x="9330" y="4163"/>
                    <a:pt x="9400" y="4163"/>
                  </a:cubicBezTo>
                  <a:cubicBezTo>
                    <a:pt x="9470" y="4163"/>
                    <a:pt x="9526" y="4219"/>
                    <a:pt x="9526" y="4288"/>
                  </a:cubicBezTo>
                  <a:cubicBezTo>
                    <a:pt x="9526" y="4357"/>
                    <a:pt x="9470" y="4413"/>
                    <a:pt x="9400" y="4413"/>
                  </a:cubicBezTo>
                  <a:cubicBezTo>
                    <a:pt x="9330" y="4413"/>
                    <a:pt x="9273" y="4357"/>
                    <a:pt x="9273" y="4288"/>
                  </a:cubicBezTo>
                  <a:close/>
                  <a:moveTo>
                    <a:pt x="8943" y="897"/>
                  </a:moveTo>
                  <a:cubicBezTo>
                    <a:pt x="8943" y="828"/>
                    <a:pt x="9000" y="772"/>
                    <a:pt x="9070" y="772"/>
                  </a:cubicBezTo>
                  <a:cubicBezTo>
                    <a:pt x="9140" y="772"/>
                    <a:pt x="9196" y="828"/>
                    <a:pt x="9196" y="897"/>
                  </a:cubicBezTo>
                  <a:cubicBezTo>
                    <a:pt x="9196" y="966"/>
                    <a:pt x="9140" y="1022"/>
                    <a:pt x="9070" y="1022"/>
                  </a:cubicBezTo>
                  <a:cubicBezTo>
                    <a:pt x="9000" y="1022"/>
                    <a:pt x="8943" y="966"/>
                    <a:pt x="8943" y="897"/>
                  </a:cubicBezTo>
                  <a:close/>
                  <a:moveTo>
                    <a:pt x="10174" y="9850"/>
                  </a:moveTo>
                  <a:cubicBezTo>
                    <a:pt x="10159" y="9865"/>
                    <a:pt x="10150" y="9885"/>
                    <a:pt x="10150" y="9908"/>
                  </a:cubicBezTo>
                  <a:cubicBezTo>
                    <a:pt x="10150" y="9930"/>
                    <a:pt x="10159" y="9951"/>
                    <a:pt x="10174" y="9965"/>
                  </a:cubicBezTo>
                  <a:cubicBezTo>
                    <a:pt x="10189" y="9980"/>
                    <a:pt x="10210" y="9989"/>
                    <a:pt x="10233" y="9989"/>
                  </a:cubicBezTo>
                  <a:cubicBezTo>
                    <a:pt x="10256" y="9989"/>
                    <a:pt x="10277" y="9980"/>
                    <a:pt x="10292" y="9965"/>
                  </a:cubicBezTo>
                  <a:cubicBezTo>
                    <a:pt x="10307" y="9951"/>
                    <a:pt x="10316" y="9930"/>
                    <a:pt x="10316" y="9908"/>
                  </a:cubicBezTo>
                  <a:cubicBezTo>
                    <a:pt x="10316" y="9885"/>
                    <a:pt x="10307" y="9865"/>
                    <a:pt x="10292" y="9850"/>
                  </a:cubicBezTo>
                  <a:cubicBezTo>
                    <a:pt x="10277" y="9835"/>
                    <a:pt x="10256" y="9826"/>
                    <a:pt x="10233" y="9826"/>
                  </a:cubicBezTo>
                  <a:cubicBezTo>
                    <a:pt x="10210" y="9826"/>
                    <a:pt x="10189" y="9835"/>
                    <a:pt x="10174" y="9850"/>
                  </a:cubicBezTo>
                  <a:close/>
                  <a:moveTo>
                    <a:pt x="7314" y="5628"/>
                  </a:moveTo>
                  <a:cubicBezTo>
                    <a:pt x="7314" y="5593"/>
                    <a:pt x="7329" y="5562"/>
                    <a:pt x="7352" y="5539"/>
                  </a:cubicBezTo>
                  <a:cubicBezTo>
                    <a:pt x="7375" y="5517"/>
                    <a:pt x="7406" y="5503"/>
                    <a:pt x="7441" y="5503"/>
                  </a:cubicBezTo>
                  <a:cubicBezTo>
                    <a:pt x="7476" y="5503"/>
                    <a:pt x="7507" y="5517"/>
                    <a:pt x="7530" y="5539"/>
                  </a:cubicBezTo>
                  <a:cubicBezTo>
                    <a:pt x="7553" y="5562"/>
                    <a:pt x="7567" y="5593"/>
                    <a:pt x="7567" y="5628"/>
                  </a:cubicBezTo>
                  <a:cubicBezTo>
                    <a:pt x="7567" y="5662"/>
                    <a:pt x="7553" y="5693"/>
                    <a:pt x="7530" y="5716"/>
                  </a:cubicBezTo>
                  <a:cubicBezTo>
                    <a:pt x="7507" y="5739"/>
                    <a:pt x="7476" y="5753"/>
                    <a:pt x="7441" y="5753"/>
                  </a:cubicBezTo>
                  <a:cubicBezTo>
                    <a:pt x="7406" y="5753"/>
                    <a:pt x="7375" y="5739"/>
                    <a:pt x="7352" y="5716"/>
                  </a:cubicBezTo>
                  <a:cubicBezTo>
                    <a:pt x="7329" y="5693"/>
                    <a:pt x="7314" y="5662"/>
                    <a:pt x="7314" y="5628"/>
                  </a:cubicBezTo>
                  <a:close/>
                  <a:moveTo>
                    <a:pt x="7382" y="5570"/>
                  </a:moveTo>
                  <a:cubicBezTo>
                    <a:pt x="7367" y="5585"/>
                    <a:pt x="7358" y="5605"/>
                    <a:pt x="7358" y="5628"/>
                  </a:cubicBezTo>
                  <a:cubicBezTo>
                    <a:pt x="7358" y="5650"/>
                    <a:pt x="7367" y="5670"/>
                    <a:pt x="7382" y="5685"/>
                  </a:cubicBezTo>
                  <a:cubicBezTo>
                    <a:pt x="7397" y="5700"/>
                    <a:pt x="7418" y="5709"/>
                    <a:pt x="7441" y="5709"/>
                  </a:cubicBezTo>
                  <a:cubicBezTo>
                    <a:pt x="7464" y="5709"/>
                    <a:pt x="7485" y="5700"/>
                    <a:pt x="7500" y="5685"/>
                  </a:cubicBezTo>
                  <a:cubicBezTo>
                    <a:pt x="7515" y="5670"/>
                    <a:pt x="7524" y="5650"/>
                    <a:pt x="7524" y="5628"/>
                  </a:cubicBezTo>
                  <a:cubicBezTo>
                    <a:pt x="7524" y="5605"/>
                    <a:pt x="7515" y="5585"/>
                    <a:pt x="7500" y="5570"/>
                  </a:cubicBezTo>
                  <a:cubicBezTo>
                    <a:pt x="7485" y="5555"/>
                    <a:pt x="7464" y="5546"/>
                    <a:pt x="7441" y="5546"/>
                  </a:cubicBezTo>
                  <a:cubicBezTo>
                    <a:pt x="7418" y="5546"/>
                    <a:pt x="7397" y="5555"/>
                    <a:pt x="7382" y="5570"/>
                  </a:cubicBezTo>
                  <a:close/>
                  <a:moveTo>
                    <a:pt x="11155" y="212"/>
                  </a:moveTo>
                  <a:cubicBezTo>
                    <a:pt x="11155" y="178"/>
                    <a:pt x="11169" y="146"/>
                    <a:pt x="11192" y="124"/>
                  </a:cubicBezTo>
                  <a:cubicBezTo>
                    <a:pt x="11215" y="101"/>
                    <a:pt x="11247" y="87"/>
                    <a:pt x="11282" y="87"/>
                  </a:cubicBezTo>
                  <a:cubicBezTo>
                    <a:pt x="11316" y="87"/>
                    <a:pt x="11348" y="101"/>
                    <a:pt x="11371" y="124"/>
                  </a:cubicBezTo>
                  <a:cubicBezTo>
                    <a:pt x="11394" y="146"/>
                    <a:pt x="11408" y="178"/>
                    <a:pt x="11408" y="212"/>
                  </a:cubicBezTo>
                  <a:cubicBezTo>
                    <a:pt x="11408" y="247"/>
                    <a:pt x="11394" y="278"/>
                    <a:pt x="11371" y="301"/>
                  </a:cubicBezTo>
                  <a:cubicBezTo>
                    <a:pt x="11348" y="323"/>
                    <a:pt x="11316" y="337"/>
                    <a:pt x="11282" y="337"/>
                  </a:cubicBezTo>
                  <a:cubicBezTo>
                    <a:pt x="11247" y="337"/>
                    <a:pt x="11215" y="323"/>
                    <a:pt x="11192" y="301"/>
                  </a:cubicBezTo>
                  <a:cubicBezTo>
                    <a:pt x="11169" y="278"/>
                    <a:pt x="11155" y="247"/>
                    <a:pt x="11155" y="212"/>
                  </a:cubicBezTo>
                  <a:close/>
                  <a:moveTo>
                    <a:pt x="11223" y="154"/>
                  </a:moveTo>
                  <a:cubicBezTo>
                    <a:pt x="11208" y="169"/>
                    <a:pt x="11198" y="190"/>
                    <a:pt x="11198" y="212"/>
                  </a:cubicBezTo>
                  <a:cubicBezTo>
                    <a:pt x="11198" y="235"/>
                    <a:pt x="11208" y="255"/>
                    <a:pt x="11223" y="270"/>
                  </a:cubicBezTo>
                  <a:cubicBezTo>
                    <a:pt x="11238" y="285"/>
                    <a:pt x="11258" y="294"/>
                    <a:pt x="11282" y="294"/>
                  </a:cubicBezTo>
                  <a:cubicBezTo>
                    <a:pt x="11305" y="294"/>
                    <a:pt x="11325" y="285"/>
                    <a:pt x="11340" y="270"/>
                  </a:cubicBezTo>
                  <a:cubicBezTo>
                    <a:pt x="11355" y="255"/>
                    <a:pt x="11365" y="235"/>
                    <a:pt x="11365" y="212"/>
                  </a:cubicBezTo>
                  <a:cubicBezTo>
                    <a:pt x="11365" y="190"/>
                    <a:pt x="11355" y="169"/>
                    <a:pt x="11340" y="154"/>
                  </a:cubicBezTo>
                  <a:cubicBezTo>
                    <a:pt x="11325" y="140"/>
                    <a:pt x="11305" y="130"/>
                    <a:pt x="11282" y="130"/>
                  </a:cubicBezTo>
                  <a:cubicBezTo>
                    <a:pt x="11258" y="130"/>
                    <a:pt x="11238" y="140"/>
                    <a:pt x="11223" y="154"/>
                  </a:cubicBezTo>
                  <a:close/>
                  <a:moveTo>
                    <a:pt x="0" y="8051"/>
                  </a:moveTo>
                  <a:cubicBezTo>
                    <a:pt x="0" y="8018"/>
                    <a:pt x="14" y="7988"/>
                    <a:pt x="36" y="7966"/>
                  </a:cubicBezTo>
                  <a:cubicBezTo>
                    <a:pt x="58" y="7944"/>
                    <a:pt x="88" y="7931"/>
                    <a:pt x="122" y="7931"/>
                  </a:cubicBezTo>
                  <a:cubicBezTo>
                    <a:pt x="155" y="7931"/>
                    <a:pt x="185" y="7944"/>
                    <a:pt x="207" y="7966"/>
                  </a:cubicBezTo>
                  <a:cubicBezTo>
                    <a:pt x="229" y="7988"/>
                    <a:pt x="243" y="8018"/>
                    <a:pt x="243" y="8051"/>
                  </a:cubicBezTo>
                  <a:cubicBezTo>
                    <a:pt x="243" y="8084"/>
                    <a:pt x="229" y="8114"/>
                    <a:pt x="207" y="8136"/>
                  </a:cubicBezTo>
                  <a:cubicBezTo>
                    <a:pt x="185" y="8158"/>
                    <a:pt x="155" y="8171"/>
                    <a:pt x="122" y="8171"/>
                  </a:cubicBezTo>
                  <a:cubicBezTo>
                    <a:pt x="88" y="8171"/>
                    <a:pt x="58" y="8158"/>
                    <a:pt x="36" y="8136"/>
                  </a:cubicBezTo>
                  <a:cubicBezTo>
                    <a:pt x="14" y="8114"/>
                    <a:pt x="0" y="8084"/>
                    <a:pt x="0" y="8051"/>
                  </a:cubicBezTo>
                  <a:close/>
                  <a:moveTo>
                    <a:pt x="66" y="7997"/>
                  </a:moveTo>
                  <a:cubicBezTo>
                    <a:pt x="52" y="8011"/>
                    <a:pt x="43" y="8030"/>
                    <a:pt x="43" y="8051"/>
                  </a:cubicBezTo>
                  <a:cubicBezTo>
                    <a:pt x="43" y="8072"/>
                    <a:pt x="52" y="8091"/>
                    <a:pt x="66" y="8105"/>
                  </a:cubicBezTo>
                  <a:cubicBezTo>
                    <a:pt x="80" y="8119"/>
                    <a:pt x="100" y="8128"/>
                    <a:pt x="122" y="8128"/>
                  </a:cubicBezTo>
                  <a:cubicBezTo>
                    <a:pt x="143" y="8128"/>
                    <a:pt x="163" y="8119"/>
                    <a:pt x="177" y="8105"/>
                  </a:cubicBezTo>
                  <a:cubicBezTo>
                    <a:pt x="191" y="8091"/>
                    <a:pt x="200" y="8072"/>
                    <a:pt x="200" y="8051"/>
                  </a:cubicBezTo>
                  <a:cubicBezTo>
                    <a:pt x="200" y="8030"/>
                    <a:pt x="191" y="8011"/>
                    <a:pt x="177" y="7997"/>
                  </a:cubicBezTo>
                  <a:cubicBezTo>
                    <a:pt x="163" y="7983"/>
                    <a:pt x="143" y="7974"/>
                    <a:pt x="122" y="7974"/>
                  </a:cubicBezTo>
                  <a:cubicBezTo>
                    <a:pt x="100" y="7974"/>
                    <a:pt x="80" y="7983"/>
                    <a:pt x="66" y="799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6" name="Sterne"/>
            <p:cNvSpPr>
              <a:spLocks noEditPoints="1"/>
            </p:cNvSpPr>
            <p:nvPr userDrawn="1"/>
          </p:nvSpPr>
          <p:spPr bwMode="auto">
            <a:xfrm>
              <a:off x="6351588" y="3705225"/>
              <a:ext cx="3286125" cy="1127125"/>
            </a:xfrm>
            <a:custGeom>
              <a:avLst/>
              <a:gdLst>
                <a:gd name="T0" fmla="*/ 76 w 9093"/>
                <a:gd name="T1" fmla="*/ 2974 h 3118"/>
                <a:gd name="T2" fmla="*/ 100 w 9093"/>
                <a:gd name="T3" fmla="*/ 3021 h 3118"/>
                <a:gd name="T4" fmla="*/ 152 w 9093"/>
                <a:gd name="T5" fmla="*/ 3029 h 3118"/>
                <a:gd name="T6" fmla="*/ 114 w 9093"/>
                <a:gd name="T7" fmla="*/ 3066 h 3118"/>
                <a:gd name="T8" fmla="*/ 123 w 9093"/>
                <a:gd name="T9" fmla="*/ 3118 h 3118"/>
                <a:gd name="T10" fmla="*/ 76 w 9093"/>
                <a:gd name="T11" fmla="*/ 3093 h 3118"/>
                <a:gd name="T12" fmla="*/ 29 w 9093"/>
                <a:gd name="T13" fmla="*/ 3118 h 3118"/>
                <a:gd name="T14" fmla="*/ 38 w 9093"/>
                <a:gd name="T15" fmla="*/ 3066 h 3118"/>
                <a:gd name="T16" fmla="*/ 0 w 9093"/>
                <a:gd name="T17" fmla="*/ 3029 h 3118"/>
                <a:gd name="T18" fmla="*/ 53 w 9093"/>
                <a:gd name="T19" fmla="*/ 3021 h 3118"/>
                <a:gd name="T20" fmla="*/ 76 w 9093"/>
                <a:gd name="T21" fmla="*/ 2974 h 3118"/>
                <a:gd name="T22" fmla="*/ 9012 w 9093"/>
                <a:gd name="T23" fmla="*/ 0 h 3118"/>
                <a:gd name="T24" fmla="*/ 9037 w 9093"/>
                <a:gd name="T25" fmla="*/ 51 h 3118"/>
                <a:gd name="T26" fmla="*/ 9093 w 9093"/>
                <a:gd name="T27" fmla="*/ 59 h 3118"/>
                <a:gd name="T28" fmla="*/ 9052 w 9093"/>
                <a:gd name="T29" fmla="*/ 99 h 3118"/>
                <a:gd name="T30" fmla="*/ 9062 w 9093"/>
                <a:gd name="T31" fmla="*/ 155 h 3118"/>
                <a:gd name="T32" fmla="*/ 9012 w 9093"/>
                <a:gd name="T33" fmla="*/ 128 h 3118"/>
                <a:gd name="T34" fmla="*/ 8961 w 9093"/>
                <a:gd name="T35" fmla="*/ 155 h 3118"/>
                <a:gd name="T36" fmla="*/ 8971 w 9093"/>
                <a:gd name="T37" fmla="*/ 99 h 3118"/>
                <a:gd name="T38" fmla="*/ 8930 w 9093"/>
                <a:gd name="T39" fmla="*/ 59 h 3118"/>
                <a:gd name="T40" fmla="*/ 8987 w 9093"/>
                <a:gd name="T41" fmla="*/ 51 h 3118"/>
                <a:gd name="T42" fmla="*/ 9012 w 9093"/>
                <a:gd name="T43" fmla="*/ 0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93" h="3118">
                  <a:moveTo>
                    <a:pt x="76" y="2974"/>
                  </a:moveTo>
                  <a:lnTo>
                    <a:pt x="100" y="3021"/>
                  </a:lnTo>
                  <a:lnTo>
                    <a:pt x="152" y="3029"/>
                  </a:lnTo>
                  <a:lnTo>
                    <a:pt x="114" y="3066"/>
                  </a:lnTo>
                  <a:lnTo>
                    <a:pt x="123" y="3118"/>
                  </a:lnTo>
                  <a:lnTo>
                    <a:pt x="76" y="3093"/>
                  </a:lnTo>
                  <a:lnTo>
                    <a:pt x="29" y="3118"/>
                  </a:lnTo>
                  <a:lnTo>
                    <a:pt x="38" y="3066"/>
                  </a:lnTo>
                  <a:lnTo>
                    <a:pt x="0" y="3029"/>
                  </a:lnTo>
                  <a:lnTo>
                    <a:pt x="53" y="3021"/>
                  </a:lnTo>
                  <a:lnTo>
                    <a:pt x="76" y="2974"/>
                  </a:lnTo>
                  <a:close/>
                  <a:moveTo>
                    <a:pt x="9012" y="0"/>
                  </a:moveTo>
                  <a:lnTo>
                    <a:pt x="9037" y="51"/>
                  </a:lnTo>
                  <a:lnTo>
                    <a:pt x="9093" y="59"/>
                  </a:lnTo>
                  <a:lnTo>
                    <a:pt x="9052" y="99"/>
                  </a:lnTo>
                  <a:lnTo>
                    <a:pt x="9062" y="155"/>
                  </a:lnTo>
                  <a:lnTo>
                    <a:pt x="9012" y="128"/>
                  </a:lnTo>
                  <a:lnTo>
                    <a:pt x="8961" y="155"/>
                  </a:lnTo>
                  <a:lnTo>
                    <a:pt x="8971" y="99"/>
                  </a:lnTo>
                  <a:lnTo>
                    <a:pt x="8930" y="59"/>
                  </a:lnTo>
                  <a:lnTo>
                    <a:pt x="8987" y="51"/>
                  </a:lnTo>
                  <a:lnTo>
                    <a:pt x="901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7" name="Texte"/>
            <p:cNvSpPr>
              <a:spLocks noEditPoints="1"/>
            </p:cNvSpPr>
            <p:nvPr userDrawn="1"/>
          </p:nvSpPr>
          <p:spPr bwMode="auto">
            <a:xfrm>
              <a:off x="6450013" y="2298700"/>
              <a:ext cx="4487863" cy="3390900"/>
            </a:xfrm>
            <a:custGeom>
              <a:avLst/>
              <a:gdLst>
                <a:gd name="T0" fmla="*/ 133 w 12418"/>
                <a:gd name="T1" fmla="*/ 8749 h 9372"/>
                <a:gd name="T2" fmla="*/ 944 w 12418"/>
                <a:gd name="T3" fmla="*/ 8768 h 9372"/>
                <a:gd name="T4" fmla="*/ 1415 w 12418"/>
                <a:gd name="T5" fmla="*/ 8769 h 9372"/>
                <a:gd name="T6" fmla="*/ 187 w 12418"/>
                <a:gd name="T7" fmla="*/ 8563 h 9372"/>
                <a:gd name="T8" fmla="*/ 611 w 12418"/>
                <a:gd name="T9" fmla="*/ 8563 h 9372"/>
                <a:gd name="T10" fmla="*/ 993 w 12418"/>
                <a:gd name="T11" fmla="*/ 8550 h 9372"/>
                <a:gd name="T12" fmla="*/ 1558 w 12418"/>
                <a:gd name="T13" fmla="*/ 8450 h 9372"/>
                <a:gd name="T14" fmla="*/ 166 w 12418"/>
                <a:gd name="T15" fmla="*/ 8141 h 9372"/>
                <a:gd name="T16" fmla="*/ 792 w 12418"/>
                <a:gd name="T17" fmla="*/ 8078 h 9372"/>
                <a:gd name="T18" fmla="*/ 1295 w 12418"/>
                <a:gd name="T19" fmla="*/ 8141 h 9372"/>
                <a:gd name="T20" fmla="*/ 1810 w 12418"/>
                <a:gd name="T21" fmla="*/ 8229 h 9372"/>
                <a:gd name="T22" fmla="*/ 116 w 12418"/>
                <a:gd name="T23" fmla="*/ 7842 h 9372"/>
                <a:gd name="T24" fmla="*/ 504 w 12418"/>
                <a:gd name="T25" fmla="*/ 7738 h 9372"/>
                <a:gd name="T26" fmla="*/ 64 w 12418"/>
                <a:gd name="T27" fmla="*/ 7289 h 9372"/>
                <a:gd name="T28" fmla="*/ 517 w 12418"/>
                <a:gd name="T29" fmla="*/ 7316 h 9372"/>
                <a:gd name="T30" fmla="*/ 185 w 12418"/>
                <a:gd name="T31" fmla="*/ 6935 h 9372"/>
                <a:gd name="T32" fmla="*/ 376 w 12418"/>
                <a:gd name="T33" fmla="*/ 6975 h 9372"/>
                <a:gd name="T34" fmla="*/ 878 w 12418"/>
                <a:gd name="T35" fmla="*/ 6936 h 9372"/>
                <a:gd name="T36" fmla="*/ 5463 w 12418"/>
                <a:gd name="T37" fmla="*/ 7063 h 9372"/>
                <a:gd name="T38" fmla="*/ 5702 w 12418"/>
                <a:gd name="T39" fmla="*/ 7050 h 9372"/>
                <a:gd name="T40" fmla="*/ 6190 w 12418"/>
                <a:gd name="T41" fmla="*/ 7136 h 9372"/>
                <a:gd name="T42" fmla="*/ 6839 w 12418"/>
                <a:gd name="T43" fmla="*/ 7155 h 9372"/>
                <a:gd name="T44" fmla="*/ 7190 w 12418"/>
                <a:gd name="T45" fmla="*/ 7097 h 9372"/>
                <a:gd name="T46" fmla="*/ 10143 w 12418"/>
                <a:gd name="T47" fmla="*/ 7969 h 9372"/>
                <a:gd name="T48" fmla="*/ 10728 w 12418"/>
                <a:gd name="T49" fmla="*/ 7958 h 9372"/>
                <a:gd name="T50" fmla="*/ 11188 w 12418"/>
                <a:gd name="T51" fmla="*/ 7964 h 9372"/>
                <a:gd name="T52" fmla="*/ 9245 w 12418"/>
                <a:gd name="T53" fmla="*/ 8843 h 9372"/>
                <a:gd name="T54" fmla="*/ 9564 w 12418"/>
                <a:gd name="T55" fmla="*/ 9109 h 9372"/>
                <a:gd name="T56" fmla="*/ 10017 w 12418"/>
                <a:gd name="T57" fmla="*/ 9206 h 9372"/>
                <a:gd name="T58" fmla="*/ 10554 w 12418"/>
                <a:gd name="T59" fmla="*/ 9211 h 9372"/>
                <a:gd name="T60" fmla="*/ 11135 w 12418"/>
                <a:gd name="T61" fmla="*/ 9226 h 9372"/>
                <a:gd name="T62" fmla="*/ 11483 w 12418"/>
                <a:gd name="T63" fmla="*/ 9064 h 9372"/>
                <a:gd name="T64" fmla="*/ 9330 w 12418"/>
                <a:gd name="T65" fmla="*/ 8890 h 9372"/>
                <a:gd name="T66" fmla="*/ 9849 w 12418"/>
                <a:gd name="T67" fmla="*/ 8826 h 9372"/>
                <a:gd name="T68" fmla="*/ 10304 w 12418"/>
                <a:gd name="T69" fmla="*/ 8949 h 9372"/>
                <a:gd name="T70" fmla="*/ 3291 w 12418"/>
                <a:gd name="T71" fmla="*/ 9200 h 9372"/>
                <a:gd name="T72" fmla="*/ 3783 w 12418"/>
                <a:gd name="T73" fmla="*/ 9356 h 9372"/>
                <a:gd name="T74" fmla="*/ 7172 w 12418"/>
                <a:gd name="T75" fmla="*/ 69 h 9372"/>
                <a:gd name="T76" fmla="*/ 7618 w 12418"/>
                <a:gd name="T77" fmla="*/ 69 h 9372"/>
                <a:gd name="T78" fmla="*/ 9920 w 12418"/>
                <a:gd name="T79" fmla="*/ 626 h 9372"/>
                <a:gd name="T80" fmla="*/ 10634 w 12418"/>
                <a:gd name="T81" fmla="*/ 525 h 9372"/>
                <a:gd name="T82" fmla="*/ 10874 w 12418"/>
                <a:gd name="T83" fmla="*/ 570 h 9372"/>
                <a:gd name="T84" fmla="*/ 11356 w 12418"/>
                <a:gd name="T85" fmla="*/ 544 h 9372"/>
                <a:gd name="T86" fmla="*/ 10156 w 12418"/>
                <a:gd name="T87" fmla="*/ 299 h 9372"/>
                <a:gd name="T88" fmla="*/ 10479 w 12418"/>
                <a:gd name="T89" fmla="*/ 273 h 9372"/>
                <a:gd name="T90" fmla="*/ 11122 w 12418"/>
                <a:gd name="T91" fmla="*/ 343 h 9372"/>
                <a:gd name="T92" fmla="*/ 11559 w 12418"/>
                <a:gd name="T93" fmla="*/ 331 h 9372"/>
                <a:gd name="T94" fmla="*/ 8636 w 12418"/>
                <a:gd name="T95" fmla="*/ 918 h 9372"/>
                <a:gd name="T96" fmla="*/ 8957 w 12418"/>
                <a:gd name="T97" fmla="*/ 907 h 9372"/>
                <a:gd name="T98" fmla="*/ 5896 w 12418"/>
                <a:gd name="T99" fmla="*/ 2965 h 9372"/>
                <a:gd name="T100" fmla="*/ 6477 w 12418"/>
                <a:gd name="T101" fmla="*/ 2865 h 9372"/>
                <a:gd name="T102" fmla="*/ 8790 w 12418"/>
                <a:gd name="T103" fmla="*/ 2290 h 9372"/>
                <a:gd name="T104" fmla="*/ 9231 w 12418"/>
                <a:gd name="T105" fmla="*/ 2398 h 9372"/>
                <a:gd name="T106" fmla="*/ 11469 w 12418"/>
                <a:gd name="T107" fmla="*/ 4079 h 9372"/>
                <a:gd name="T108" fmla="*/ 11940 w 12418"/>
                <a:gd name="T109" fmla="*/ 4079 h 9372"/>
                <a:gd name="T110" fmla="*/ 8298 w 12418"/>
                <a:gd name="T111" fmla="*/ 3624 h 9372"/>
                <a:gd name="T112" fmla="*/ 8800 w 12418"/>
                <a:gd name="T113" fmla="*/ 3622 h 9372"/>
                <a:gd name="T114" fmla="*/ 9044 w 12418"/>
                <a:gd name="T115" fmla="*/ 3531 h 9372"/>
                <a:gd name="T116" fmla="*/ 6692 w 12418"/>
                <a:gd name="T117" fmla="*/ 4907 h 9372"/>
                <a:gd name="T118" fmla="*/ 7205 w 12418"/>
                <a:gd name="T119" fmla="*/ 4983 h 9372"/>
                <a:gd name="T120" fmla="*/ 7809 w 12418"/>
                <a:gd name="T121" fmla="*/ 4868 h 9372"/>
                <a:gd name="T122" fmla="*/ 6870 w 12418"/>
                <a:gd name="T123" fmla="*/ 4640 h 9372"/>
                <a:gd name="T124" fmla="*/ 7045 w 12418"/>
                <a:gd name="T125" fmla="*/ 4687 h 9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18" h="9372">
                  <a:moveTo>
                    <a:pt x="6599" y="4618"/>
                  </a:moveTo>
                  <a:cubicBezTo>
                    <a:pt x="6599" y="4625"/>
                    <a:pt x="6598" y="4632"/>
                    <a:pt x="6595" y="4638"/>
                  </a:cubicBezTo>
                  <a:cubicBezTo>
                    <a:pt x="6593" y="4645"/>
                    <a:pt x="6589" y="4650"/>
                    <a:pt x="6584" y="4654"/>
                  </a:cubicBezTo>
                  <a:cubicBezTo>
                    <a:pt x="6579" y="4659"/>
                    <a:pt x="6574" y="4663"/>
                    <a:pt x="6567" y="4665"/>
                  </a:cubicBezTo>
                  <a:cubicBezTo>
                    <a:pt x="6560" y="4668"/>
                    <a:pt x="6552" y="4669"/>
                    <a:pt x="6544" y="4669"/>
                  </a:cubicBezTo>
                  <a:cubicBezTo>
                    <a:pt x="6539" y="4669"/>
                    <a:pt x="6535" y="4669"/>
                    <a:pt x="6530" y="4668"/>
                  </a:cubicBezTo>
                  <a:cubicBezTo>
                    <a:pt x="6525" y="4667"/>
                    <a:pt x="6521" y="4666"/>
                    <a:pt x="6517" y="4665"/>
                  </a:cubicBezTo>
                  <a:cubicBezTo>
                    <a:pt x="6513" y="4664"/>
                    <a:pt x="6509" y="4663"/>
                    <a:pt x="6506" y="4661"/>
                  </a:cubicBezTo>
                  <a:cubicBezTo>
                    <a:pt x="6503" y="4660"/>
                    <a:pt x="6501" y="4659"/>
                    <a:pt x="6500" y="4659"/>
                  </a:cubicBezTo>
                  <a:lnTo>
                    <a:pt x="6506" y="4642"/>
                  </a:lnTo>
                  <a:cubicBezTo>
                    <a:pt x="6507" y="4642"/>
                    <a:pt x="6508" y="4643"/>
                    <a:pt x="6511" y="4645"/>
                  </a:cubicBezTo>
                  <a:cubicBezTo>
                    <a:pt x="6514" y="4646"/>
                    <a:pt x="6517" y="4647"/>
                    <a:pt x="6521" y="4648"/>
                  </a:cubicBezTo>
                  <a:cubicBezTo>
                    <a:pt x="6524" y="4650"/>
                    <a:pt x="6528" y="4651"/>
                    <a:pt x="6532" y="4651"/>
                  </a:cubicBezTo>
                  <a:cubicBezTo>
                    <a:pt x="6537" y="4652"/>
                    <a:pt x="6540" y="4653"/>
                    <a:pt x="6544" y="4653"/>
                  </a:cubicBezTo>
                  <a:cubicBezTo>
                    <a:pt x="6550" y="4653"/>
                    <a:pt x="6555" y="4652"/>
                    <a:pt x="6559" y="4650"/>
                  </a:cubicBezTo>
                  <a:cubicBezTo>
                    <a:pt x="6563" y="4649"/>
                    <a:pt x="6567" y="4646"/>
                    <a:pt x="6570" y="4643"/>
                  </a:cubicBezTo>
                  <a:cubicBezTo>
                    <a:pt x="6573" y="4640"/>
                    <a:pt x="6575" y="4637"/>
                    <a:pt x="6577" y="4633"/>
                  </a:cubicBezTo>
                  <a:cubicBezTo>
                    <a:pt x="6579" y="4629"/>
                    <a:pt x="6579" y="4625"/>
                    <a:pt x="6579" y="4621"/>
                  </a:cubicBezTo>
                  <a:cubicBezTo>
                    <a:pt x="6579" y="4615"/>
                    <a:pt x="6577" y="4610"/>
                    <a:pt x="6574" y="4605"/>
                  </a:cubicBezTo>
                  <a:cubicBezTo>
                    <a:pt x="6570" y="4600"/>
                    <a:pt x="6565" y="4596"/>
                    <a:pt x="6559" y="4591"/>
                  </a:cubicBezTo>
                  <a:cubicBezTo>
                    <a:pt x="6553" y="4587"/>
                    <a:pt x="6547" y="4583"/>
                    <a:pt x="6541" y="4579"/>
                  </a:cubicBezTo>
                  <a:cubicBezTo>
                    <a:pt x="6534" y="4575"/>
                    <a:pt x="6528" y="4571"/>
                    <a:pt x="6522" y="4566"/>
                  </a:cubicBezTo>
                  <a:cubicBezTo>
                    <a:pt x="6516" y="4561"/>
                    <a:pt x="6511" y="4556"/>
                    <a:pt x="6507" y="4551"/>
                  </a:cubicBezTo>
                  <a:cubicBezTo>
                    <a:pt x="6504" y="4546"/>
                    <a:pt x="6502" y="4540"/>
                    <a:pt x="6502" y="4533"/>
                  </a:cubicBezTo>
                  <a:cubicBezTo>
                    <a:pt x="6502" y="4526"/>
                    <a:pt x="6503" y="4520"/>
                    <a:pt x="6506" y="4514"/>
                  </a:cubicBezTo>
                  <a:cubicBezTo>
                    <a:pt x="6508" y="4508"/>
                    <a:pt x="6511" y="4504"/>
                    <a:pt x="6516" y="4499"/>
                  </a:cubicBezTo>
                  <a:cubicBezTo>
                    <a:pt x="6520" y="4495"/>
                    <a:pt x="6526" y="4492"/>
                    <a:pt x="6532" y="4490"/>
                  </a:cubicBezTo>
                  <a:cubicBezTo>
                    <a:pt x="6538" y="4487"/>
                    <a:pt x="6545" y="4486"/>
                    <a:pt x="6552" y="4486"/>
                  </a:cubicBezTo>
                  <a:cubicBezTo>
                    <a:pt x="6556" y="4486"/>
                    <a:pt x="6561" y="4486"/>
                    <a:pt x="6565" y="4487"/>
                  </a:cubicBezTo>
                  <a:cubicBezTo>
                    <a:pt x="6570" y="4488"/>
                    <a:pt x="6574" y="4489"/>
                    <a:pt x="6578" y="4490"/>
                  </a:cubicBezTo>
                  <a:cubicBezTo>
                    <a:pt x="6581" y="4491"/>
                    <a:pt x="6585" y="4492"/>
                    <a:pt x="6587" y="4493"/>
                  </a:cubicBezTo>
                  <a:cubicBezTo>
                    <a:pt x="6590" y="4494"/>
                    <a:pt x="6592" y="4495"/>
                    <a:pt x="6593" y="4496"/>
                  </a:cubicBezTo>
                  <a:lnTo>
                    <a:pt x="6588" y="4512"/>
                  </a:lnTo>
                  <a:cubicBezTo>
                    <a:pt x="6587" y="4511"/>
                    <a:pt x="6585" y="4510"/>
                    <a:pt x="6582" y="4509"/>
                  </a:cubicBezTo>
                  <a:cubicBezTo>
                    <a:pt x="6579" y="4508"/>
                    <a:pt x="6576" y="4507"/>
                    <a:pt x="6573" y="4506"/>
                  </a:cubicBezTo>
                  <a:cubicBezTo>
                    <a:pt x="6569" y="4505"/>
                    <a:pt x="6566" y="4504"/>
                    <a:pt x="6562" y="4503"/>
                  </a:cubicBezTo>
                  <a:cubicBezTo>
                    <a:pt x="6558" y="4502"/>
                    <a:pt x="6555" y="4502"/>
                    <a:pt x="6552" y="4502"/>
                  </a:cubicBezTo>
                  <a:cubicBezTo>
                    <a:pt x="6542" y="4502"/>
                    <a:pt x="6535" y="4504"/>
                    <a:pt x="6529" y="4509"/>
                  </a:cubicBezTo>
                  <a:cubicBezTo>
                    <a:pt x="6524" y="4514"/>
                    <a:pt x="6522" y="4521"/>
                    <a:pt x="6522" y="4529"/>
                  </a:cubicBezTo>
                  <a:cubicBezTo>
                    <a:pt x="6522" y="4535"/>
                    <a:pt x="6524" y="4540"/>
                    <a:pt x="6528" y="4544"/>
                  </a:cubicBezTo>
                  <a:cubicBezTo>
                    <a:pt x="6531" y="4548"/>
                    <a:pt x="6536" y="4552"/>
                    <a:pt x="6542" y="4557"/>
                  </a:cubicBezTo>
                  <a:cubicBezTo>
                    <a:pt x="6548" y="4561"/>
                    <a:pt x="6554" y="4565"/>
                    <a:pt x="6561" y="4569"/>
                  </a:cubicBezTo>
                  <a:cubicBezTo>
                    <a:pt x="6567" y="4573"/>
                    <a:pt x="6573" y="4578"/>
                    <a:pt x="6579" y="4582"/>
                  </a:cubicBezTo>
                  <a:cubicBezTo>
                    <a:pt x="6585" y="4587"/>
                    <a:pt x="6590" y="4592"/>
                    <a:pt x="6594" y="4598"/>
                  </a:cubicBezTo>
                  <a:cubicBezTo>
                    <a:pt x="6597" y="4604"/>
                    <a:pt x="6599" y="4611"/>
                    <a:pt x="6599" y="4618"/>
                  </a:cubicBezTo>
                  <a:close/>
                  <a:moveTo>
                    <a:pt x="109" y="6926"/>
                  </a:moveTo>
                  <a:cubicBezTo>
                    <a:pt x="109" y="6934"/>
                    <a:pt x="107" y="6941"/>
                    <a:pt x="104" y="6947"/>
                  </a:cubicBezTo>
                  <a:cubicBezTo>
                    <a:pt x="101" y="6954"/>
                    <a:pt x="97" y="6959"/>
                    <a:pt x="92" y="6963"/>
                  </a:cubicBezTo>
                  <a:cubicBezTo>
                    <a:pt x="87" y="6968"/>
                    <a:pt x="81" y="6971"/>
                    <a:pt x="75" y="6973"/>
                  </a:cubicBezTo>
                  <a:cubicBezTo>
                    <a:pt x="69" y="6975"/>
                    <a:pt x="62" y="6976"/>
                    <a:pt x="56" y="6976"/>
                  </a:cubicBezTo>
                  <a:lnTo>
                    <a:pt x="32" y="6976"/>
                  </a:lnTo>
                  <a:lnTo>
                    <a:pt x="32" y="7054"/>
                  </a:lnTo>
                  <a:lnTo>
                    <a:pt x="13" y="7054"/>
                  </a:lnTo>
                  <a:lnTo>
                    <a:pt x="13" y="6878"/>
                  </a:lnTo>
                  <a:lnTo>
                    <a:pt x="53" y="6878"/>
                  </a:lnTo>
                  <a:cubicBezTo>
                    <a:pt x="61" y="6878"/>
                    <a:pt x="68" y="6878"/>
                    <a:pt x="74" y="6881"/>
                  </a:cubicBezTo>
                  <a:cubicBezTo>
                    <a:pt x="81" y="6883"/>
                    <a:pt x="87" y="6886"/>
                    <a:pt x="92" y="6890"/>
                  </a:cubicBezTo>
                  <a:cubicBezTo>
                    <a:pt x="97" y="6893"/>
                    <a:pt x="101" y="6899"/>
                    <a:pt x="104" y="6905"/>
                  </a:cubicBezTo>
                  <a:cubicBezTo>
                    <a:pt x="107" y="6911"/>
                    <a:pt x="109" y="6918"/>
                    <a:pt x="109" y="6926"/>
                  </a:cubicBezTo>
                  <a:close/>
                  <a:moveTo>
                    <a:pt x="99" y="8834"/>
                  </a:moveTo>
                  <a:cubicBezTo>
                    <a:pt x="99" y="8841"/>
                    <a:pt x="98" y="8848"/>
                    <a:pt x="95" y="8854"/>
                  </a:cubicBezTo>
                  <a:cubicBezTo>
                    <a:pt x="93" y="8860"/>
                    <a:pt x="89" y="8866"/>
                    <a:pt x="84" y="8870"/>
                  </a:cubicBezTo>
                  <a:cubicBezTo>
                    <a:pt x="79" y="8875"/>
                    <a:pt x="73" y="8878"/>
                    <a:pt x="67" y="8881"/>
                  </a:cubicBezTo>
                  <a:cubicBezTo>
                    <a:pt x="60" y="8883"/>
                    <a:pt x="52" y="8885"/>
                    <a:pt x="44" y="8885"/>
                  </a:cubicBezTo>
                  <a:cubicBezTo>
                    <a:pt x="39" y="8885"/>
                    <a:pt x="34" y="8884"/>
                    <a:pt x="30" y="8884"/>
                  </a:cubicBezTo>
                  <a:cubicBezTo>
                    <a:pt x="25" y="8883"/>
                    <a:pt x="20" y="8882"/>
                    <a:pt x="16" y="8881"/>
                  </a:cubicBezTo>
                  <a:cubicBezTo>
                    <a:pt x="12" y="8879"/>
                    <a:pt x="9" y="8878"/>
                    <a:pt x="6" y="8877"/>
                  </a:cubicBezTo>
                  <a:cubicBezTo>
                    <a:pt x="3" y="8876"/>
                    <a:pt x="1" y="8875"/>
                    <a:pt x="0" y="8874"/>
                  </a:cubicBezTo>
                  <a:lnTo>
                    <a:pt x="5" y="8857"/>
                  </a:lnTo>
                  <a:cubicBezTo>
                    <a:pt x="6" y="8858"/>
                    <a:pt x="8" y="8859"/>
                    <a:pt x="11" y="8860"/>
                  </a:cubicBezTo>
                  <a:cubicBezTo>
                    <a:pt x="14" y="8862"/>
                    <a:pt x="17" y="8863"/>
                    <a:pt x="21" y="8864"/>
                  </a:cubicBezTo>
                  <a:cubicBezTo>
                    <a:pt x="24" y="8865"/>
                    <a:pt x="28" y="8866"/>
                    <a:pt x="32" y="8867"/>
                  </a:cubicBezTo>
                  <a:cubicBezTo>
                    <a:pt x="36" y="8868"/>
                    <a:pt x="40" y="8869"/>
                    <a:pt x="44" y="8869"/>
                  </a:cubicBezTo>
                  <a:cubicBezTo>
                    <a:pt x="49" y="8869"/>
                    <a:pt x="54" y="8868"/>
                    <a:pt x="59" y="8866"/>
                  </a:cubicBezTo>
                  <a:cubicBezTo>
                    <a:pt x="63" y="8864"/>
                    <a:pt x="67" y="8862"/>
                    <a:pt x="70" y="8859"/>
                  </a:cubicBezTo>
                  <a:cubicBezTo>
                    <a:pt x="73" y="8856"/>
                    <a:pt x="75" y="8853"/>
                    <a:pt x="77" y="8849"/>
                  </a:cubicBezTo>
                  <a:cubicBezTo>
                    <a:pt x="78" y="8845"/>
                    <a:pt x="79" y="8841"/>
                    <a:pt x="79" y="8837"/>
                  </a:cubicBezTo>
                  <a:cubicBezTo>
                    <a:pt x="79" y="8831"/>
                    <a:pt x="77" y="8825"/>
                    <a:pt x="73" y="8821"/>
                  </a:cubicBezTo>
                  <a:cubicBezTo>
                    <a:pt x="70" y="8816"/>
                    <a:pt x="65" y="8811"/>
                    <a:pt x="59" y="8807"/>
                  </a:cubicBezTo>
                  <a:cubicBezTo>
                    <a:pt x="53" y="8803"/>
                    <a:pt x="47" y="8799"/>
                    <a:pt x="40" y="8795"/>
                  </a:cubicBezTo>
                  <a:cubicBezTo>
                    <a:pt x="34" y="8791"/>
                    <a:pt x="28" y="8786"/>
                    <a:pt x="22" y="8782"/>
                  </a:cubicBezTo>
                  <a:cubicBezTo>
                    <a:pt x="16" y="8777"/>
                    <a:pt x="11" y="8772"/>
                    <a:pt x="7" y="8767"/>
                  </a:cubicBezTo>
                  <a:cubicBezTo>
                    <a:pt x="3" y="8761"/>
                    <a:pt x="2" y="8755"/>
                    <a:pt x="2" y="8748"/>
                  </a:cubicBezTo>
                  <a:cubicBezTo>
                    <a:pt x="2" y="8742"/>
                    <a:pt x="3" y="8735"/>
                    <a:pt x="5" y="8730"/>
                  </a:cubicBezTo>
                  <a:cubicBezTo>
                    <a:pt x="8" y="8724"/>
                    <a:pt x="11" y="8719"/>
                    <a:pt x="16" y="8715"/>
                  </a:cubicBezTo>
                  <a:cubicBezTo>
                    <a:pt x="20" y="8711"/>
                    <a:pt x="25" y="8708"/>
                    <a:pt x="32" y="8705"/>
                  </a:cubicBezTo>
                  <a:cubicBezTo>
                    <a:pt x="38" y="8703"/>
                    <a:pt x="44" y="8702"/>
                    <a:pt x="52" y="8702"/>
                  </a:cubicBezTo>
                  <a:cubicBezTo>
                    <a:pt x="56" y="8702"/>
                    <a:pt x="60" y="8702"/>
                    <a:pt x="65" y="8703"/>
                  </a:cubicBezTo>
                  <a:cubicBezTo>
                    <a:pt x="69" y="8704"/>
                    <a:pt x="73" y="8705"/>
                    <a:pt x="77" y="8706"/>
                  </a:cubicBezTo>
                  <a:cubicBezTo>
                    <a:pt x="81" y="8707"/>
                    <a:pt x="84" y="8708"/>
                    <a:pt x="87" y="8709"/>
                  </a:cubicBezTo>
                  <a:cubicBezTo>
                    <a:pt x="90" y="8710"/>
                    <a:pt x="92" y="8711"/>
                    <a:pt x="93" y="8711"/>
                  </a:cubicBezTo>
                  <a:lnTo>
                    <a:pt x="87" y="8728"/>
                  </a:lnTo>
                  <a:cubicBezTo>
                    <a:pt x="86" y="8727"/>
                    <a:pt x="85" y="8726"/>
                    <a:pt x="82" y="8725"/>
                  </a:cubicBezTo>
                  <a:cubicBezTo>
                    <a:pt x="79" y="8724"/>
                    <a:pt x="76" y="8723"/>
                    <a:pt x="73" y="8722"/>
                  </a:cubicBezTo>
                  <a:cubicBezTo>
                    <a:pt x="69" y="8721"/>
                    <a:pt x="66" y="8720"/>
                    <a:pt x="62" y="8719"/>
                  </a:cubicBezTo>
                  <a:cubicBezTo>
                    <a:pt x="58" y="8718"/>
                    <a:pt x="55" y="8718"/>
                    <a:pt x="52" y="8718"/>
                  </a:cubicBezTo>
                  <a:cubicBezTo>
                    <a:pt x="42" y="8718"/>
                    <a:pt x="34" y="8720"/>
                    <a:pt x="29" y="8725"/>
                  </a:cubicBezTo>
                  <a:cubicBezTo>
                    <a:pt x="24" y="8730"/>
                    <a:pt x="21" y="8737"/>
                    <a:pt x="21" y="8745"/>
                  </a:cubicBezTo>
                  <a:cubicBezTo>
                    <a:pt x="21" y="8751"/>
                    <a:pt x="23" y="8755"/>
                    <a:pt x="27" y="8760"/>
                  </a:cubicBezTo>
                  <a:cubicBezTo>
                    <a:pt x="31" y="8764"/>
                    <a:pt x="36" y="8768"/>
                    <a:pt x="42" y="8772"/>
                  </a:cubicBezTo>
                  <a:cubicBezTo>
                    <a:pt x="47" y="8776"/>
                    <a:pt x="54" y="8781"/>
                    <a:pt x="60" y="8785"/>
                  </a:cubicBezTo>
                  <a:cubicBezTo>
                    <a:pt x="67" y="8789"/>
                    <a:pt x="73" y="8793"/>
                    <a:pt x="79" y="8798"/>
                  </a:cubicBezTo>
                  <a:cubicBezTo>
                    <a:pt x="85" y="8803"/>
                    <a:pt x="90" y="8808"/>
                    <a:pt x="93" y="8814"/>
                  </a:cubicBezTo>
                  <a:cubicBezTo>
                    <a:pt x="97" y="8820"/>
                    <a:pt x="99" y="8826"/>
                    <a:pt x="99" y="8834"/>
                  </a:cubicBezTo>
                  <a:close/>
                  <a:moveTo>
                    <a:pt x="155" y="8713"/>
                  </a:moveTo>
                  <a:cubicBezTo>
                    <a:pt x="155" y="8716"/>
                    <a:pt x="154" y="8719"/>
                    <a:pt x="151" y="8722"/>
                  </a:cubicBezTo>
                  <a:cubicBezTo>
                    <a:pt x="149" y="8724"/>
                    <a:pt x="146" y="8726"/>
                    <a:pt x="142" y="8726"/>
                  </a:cubicBezTo>
                  <a:cubicBezTo>
                    <a:pt x="139" y="8726"/>
                    <a:pt x="135" y="8724"/>
                    <a:pt x="133" y="8722"/>
                  </a:cubicBezTo>
                  <a:cubicBezTo>
                    <a:pt x="130" y="8719"/>
                    <a:pt x="129" y="8716"/>
                    <a:pt x="129" y="8713"/>
                  </a:cubicBezTo>
                  <a:cubicBezTo>
                    <a:pt x="129" y="8709"/>
                    <a:pt x="130" y="8706"/>
                    <a:pt x="133" y="8704"/>
                  </a:cubicBezTo>
                  <a:cubicBezTo>
                    <a:pt x="135" y="8701"/>
                    <a:pt x="139" y="8700"/>
                    <a:pt x="142" y="8700"/>
                  </a:cubicBezTo>
                  <a:cubicBezTo>
                    <a:pt x="146" y="8700"/>
                    <a:pt x="149" y="8701"/>
                    <a:pt x="151" y="8704"/>
                  </a:cubicBezTo>
                  <a:cubicBezTo>
                    <a:pt x="154" y="8706"/>
                    <a:pt x="155" y="8709"/>
                    <a:pt x="155" y="8713"/>
                  </a:cubicBezTo>
                  <a:close/>
                  <a:moveTo>
                    <a:pt x="133" y="8881"/>
                  </a:moveTo>
                  <a:lnTo>
                    <a:pt x="133" y="8749"/>
                  </a:lnTo>
                  <a:lnTo>
                    <a:pt x="151" y="8749"/>
                  </a:lnTo>
                  <a:lnTo>
                    <a:pt x="151" y="8881"/>
                  </a:lnTo>
                  <a:lnTo>
                    <a:pt x="133" y="8881"/>
                  </a:lnTo>
                  <a:close/>
                  <a:moveTo>
                    <a:pt x="249" y="8881"/>
                  </a:moveTo>
                  <a:cubicBezTo>
                    <a:pt x="248" y="8881"/>
                    <a:pt x="247" y="8881"/>
                    <a:pt x="246" y="8882"/>
                  </a:cubicBezTo>
                  <a:cubicBezTo>
                    <a:pt x="244" y="8882"/>
                    <a:pt x="242" y="8883"/>
                    <a:pt x="240" y="8883"/>
                  </a:cubicBezTo>
                  <a:cubicBezTo>
                    <a:pt x="238" y="8883"/>
                    <a:pt x="236" y="8884"/>
                    <a:pt x="234" y="8884"/>
                  </a:cubicBezTo>
                  <a:cubicBezTo>
                    <a:pt x="232" y="8884"/>
                    <a:pt x="230" y="8885"/>
                    <a:pt x="228" y="8885"/>
                  </a:cubicBezTo>
                  <a:cubicBezTo>
                    <a:pt x="223" y="8885"/>
                    <a:pt x="218" y="8884"/>
                    <a:pt x="215" y="8882"/>
                  </a:cubicBezTo>
                  <a:cubicBezTo>
                    <a:pt x="211" y="8881"/>
                    <a:pt x="208" y="8879"/>
                    <a:pt x="206" y="8876"/>
                  </a:cubicBezTo>
                  <a:cubicBezTo>
                    <a:pt x="204" y="8873"/>
                    <a:pt x="202" y="8870"/>
                    <a:pt x="201" y="8866"/>
                  </a:cubicBezTo>
                  <a:cubicBezTo>
                    <a:pt x="200" y="8863"/>
                    <a:pt x="200" y="8859"/>
                    <a:pt x="200" y="8856"/>
                  </a:cubicBezTo>
                  <a:lnTo>
                    <a:pt x="200" y="8764"/>
                  </a:lnTo>
                  <a:lnTo>
                    <a:pt x="178" y="8764"/>
                  </a:lnTo>
                  <a:lnTo>
                    <a:pt x="178" y="8749"/>
                  </a:lnTo>
                  <a:lnTo>
                    <a:pt x="200" y="8749"/>
                  </a:lnTo>
                  <a:lnTo>
                    <a:pt x="200" y="8713"/>
                  </a:lnTo>
                  <a:lnTo>
                    <a:pt x="218" y="8713"/>
                  </a:lnTo>
                  <a:lnTo>
                    <a:pt x="218" y="8749"/>
                  </a:lnTo>
                  <a:lnTo>
                    <a:pt x="244" y="8749"/>
                  </a:lnTo>
                  <a:lnTo>
                    <a:pt x="244" y="8764"/>
                  </a:lnTo>
                  <a:lnTo>
                    <a:pt x="218" y="8764"/>
                  </a:lnTo>
                  <a:lnTo>
                    <a:pt x="218" y="8854"/>
                  </a:lnTo>
                  <a:cubicBezTo>
                    <a:pt x="218" y="8857"/>
                    <a:pt x="219" y="8861"/>
                    <a:pt x="221" y="8864"/>
                  </a:cubicBezTo>
                  <a:cubicBezTo>
                    <a:pt x="222" y="8868"/>
                    <a:pt x="225" y="8870"/>
                    <a:pt x="229" y="8870"/>
                  </a:cubicBezTo>
                  <a:cubicBezTo>
                    <a:pt x="232" y="8870"/>
                    <a:pt x="234" y="8869"/>
                    <a:pt x="237" y="8868"/>
                  </a:cubicBezTo>
                  <a:cubicBezTo>
                    <a:pt x="240" y="8867"/>
                    <a:pt x="242" y="8866"/>
                    <a:pt x="243" y="8866"/>
                  </a:cubicBezTo>
                  <a:lnTo>
                    <a:pt x="249" y="8881"/>
                  </a:lnTo>
                  <a:close/>
                  <a:moveTo>
                    <a:pt x="265" y="8881"/>
                  </a:moveTo>
                  <a:lnTo>
                    <a:pt x="265" y="8869"/>
                  </a:lnTo>
                  <a:lnTo>
                    <a:pt x="328" y="8763"/>
                  </a:lnTo>
                  <a:lnTo>
                    <a:pt x="267" y="8763"/>
                  </a:lnTo>
                  <a:lnTo>
                    <a:pt x="267" y="8749"/>
                  </a:lnTo>
                  <a:lnTo>
                    <a:pt x="349" y="8749"/>
                  </a:lnTo>
                  <a:lnTo>
                    <a:pt x="349" y="8761"/>
                  </a:lnTo>
                  <a:lnTo>
                    <a:pt x="286" y="8867"/>
                  </a:lnTo>
                  <a:lnTo>
                    <a:pt x="351" y="8867"/>
                  </a:lnTo>
                  <a:lnTo>
                    <a:pt x="351" y="8881"/>
                  </a:lnTo>
                  <a:lnTo>
                    <a:pt x="265" y="8881"/>
                  </a:lnTo>
                  <a:close/>
                  <a:moveTo>
                    <a:pt x="469" y="8713"/>
                  </a:moveTo>
                  <a:cubicBezTo>
                    <a:pt x="469" y="8716"/>
                    <a:pt x="468" y="8719"/>
                    <a:pt x="465" y="8722"/>
                  </a:cubicBezTo>
                  <a:cubicBezTo>
                    <a:pt x="462" y="8724"/>
                    <a:pt x="459" y="8726"/>
                    <a:pt x="456" y="8726"/>
                  </a:cubicBezTo>
                  <a:cubicBezTo>
                    <a:pt x="452" y="8726"/>
                    <a:pt x="449" y="8724"/>
                    <a:pt x="446" y="8722"/>
                  </a:cubicBezTo>
                  <a:cubicBezTo>
                    <a:pt x="444" y="8719"/>
                    <a:pt x="443" y="8716"/>
                    <a:pt x="443" y="8713"/>
                  </a:cubicBezTo>
                  <a:cubicBezTo>
                    <a:pt x="443" y="8709"/>
                    <a:pt x="444" y="8706"/>
                    <a:pt x="446" y="8704"/>
                  </a:cubicBezTo>
                  <a:cubicBezTo>
                    <a:pt x="449" y="8701"/>
                    <a:pt x="452" y="8700"/>
                    <a:pt x="456" y="8700"/>
                  </a:cubicBezTo>
                  <a:cubicBezTo>
                    <a:pt x="459" y="8700"/>
                    <a:pt x="462" y="8701"/>
                    <a:pt x="465" y="8704"/>
                  </a:cubicBezTo>
                  <a:cubicBezTo>
                    <a:pt x="468" y="8706"/>
                    <a:pt x="469" y="8709"/>
                    <a:pt x="469" y="8713"/>
                  </a:cubicBezTo>
                  <a:close/>
                  <a:moveTo>
                    <a:pt x="447" y="8881"/>
                  </a:moveTo>
                  <a:lnTo>
                    <a:pt x="447" y="8749"/>
                  </a:lnTo>
                  <a:lnTo>
                    <a:pt x="465" y="8749"/>
                  </a:lnTo>
                  <a:lnTo>
                    <a:pt x="465" y="8881"/>
                  </a:lnTo>
                  <a:lnTo>
                    <a:pt x="447" y="8881"/>
                  </a:lnTo>
                  <a:close/>
                  <a:moveTo>
                    <a:pt x="582" y="8881"/>
                  </a:moveTo>
                  <a:lnTo>
                    <a:pt x="582" y="8792"/>
                  </a:lnTo>
                  <a:cubicBezTo>
                    <a:pt x="582" y="8789"/>
                    <a:pt x="581" y="8785"/>
                    <a:pt x="580" y="8781"/>
                  </a:cubicBezTo>
                  <a:cubicBezTo>
                    <a:pt x="579" y="8778"/>
                    <a:pt x="577" y="8774"/>
                    <a:pt x="575" y="8771"/>
                  </a:cubicBezTo>
                  <a:cubicBezTo>
                    <a:pt x="573" y="8768"/>
                    <a:pt x="570" y="8765"/>
                    <a:pt x="567" y="8763"/>
                  </a:cubicBezTo>
                  <a:cubicBezTo>
                    <a:pt x="564" y="8762"/>
                    <a:pt x="560" y="8761"/>
                    <a:pt x="556" y="8761"/>
                  </a:cubicBezTo>
                  <a:cubicBezTo>
                    <a:pt x="552" y="8761"/>
                    <a:pt x="548" y="8762"/>
                    <a:pt x="544" y="8763"/>
                  </a:cubicBezTo>
                  <a:cubicBezTo>
                    <a:pt x="540" y="8765"/>
                    <a:pt x="537" y="8768"/>
                    <a:pt x="534" y="8770"/>
                  </a:cubicBezTo>
                  <a:cubicBezTo>
                    <a:pt x="531" y="8773"/>
                    <a:pt x="529" y="8776"/>
                    <a:pt x="527" y="8779"/>
                  </a:cubicBezTo>
                  <a:cubicBezTo>
                    <a:pt x="525" y="8782"/>
                    <a:pt x="524" y="8784"/>
                    <a:pt x="524" y="8786"/>
                  </a:cubicBezTo>
                  <a:lnTo>
                    <a:pt x="524" y="8881"/>
                  </a:lnTo>
                  <a:lnTo>
                    <a:pt x="506" y="8881"/>
                  </a:lnTo>
                  <a:lnTo>
                    <a:pt x="506" y="8749"/>
                  </a:lnTo>
                  <a:lnTo>
                    <a:pt x="523" y="8749"/>
                  </a:lnTo>
                  <a:lnTo>
                    <a:pt x="523" y="8767"/>
                  </a:lnTo>
                  <a:cubicBezTo>
                    <a:pt x="523" y="8766"/>
                    <a:pt x="525" y="8765"/>
                    <a:pt x="526" y="8762"/>
                  </a:cubicBezTo>
                  <a:cubicBezTo>
                    <a:pt x="528" y="8760"/>
                    <a:pt x="531" y="8757"/>
                    <a:pt x="534" y="8755"/>
                  </a:cubicBezTo>
                  <a:cubicBezTo>
                    <a:pt x="537" y="8752"/>
                    <a:pt x="541" y="8750"/>
                    <a:pt x="545" y="8748"/>
                  </a:cubicBezTo>
                  <a:cubicBezTo>
                    <a:pt x="549" y="8746"/>
                    <a:pt x="553" y="8746"/>
                    <a:pt x="558" y="8746"/>
                  </a:cubicBezTo>
                  <a:cubicBezTo>
                    <a:pt x="565" y="8746"/>
                    <a:pt x="571" y="8747"/>
                    <a:pt x="577" y="8749"/>
                  </a:cubicBezTo>
                  <a:cubicBezTo>
                    <a:pt x="582" y="8752"/>
                    <a:pt x="586" y="8755"/>
                    <a:pt x="590" y="8759"/>
                  </a:cubicBezTo>
                  <a:cubicBezTo>
                    <a:pt x="593" y="8764"/>
                    <a:pt x="596" y="8769"/>
                    <a:pt x="597" y="8774"/>
                  </a:cubicBezTo>
                  <a:cubicBezTo>
                    <a:pt x="599" y="8779"/>
                    <a:pt x="600" y="8785"/>
                    <a:pt x="600" y="8790"/>
                  </a:cubicBezTo>
                  <a:lnTo>
                    <a:pt x="600" y="8881"/>
                  </a:lnTo>
                  <a:lnTo>
                    <a:pt x="582" y="8881"/>
                  </a:lnTo>
                  <a:close/>
                  <a:moveTo>
                    <a:pt x="801" y="8881"/>
                  </a:moveTo>
                  <a:lnTo>
                    <a:pt x="801" y="8797"/>
                  </a:lnTo>
                  <a:lnTo>
                    <a:pt x="728" y="8797"/>
                  </a:lnTo>
                  <a:lnTo>
                    <a:pt x="728" y="8881"/>
                  </a:lnTo>
                  <a:lnTo>
                    <a:pt x="709" y="8881"/>
                  </a:lnTo>
                  <a:lnTo>
                    <a:pt x="709" y="8705"/>
                  </a:lnTo>
                  <a:lnTo>
                    <a:pt x="728" y="8705"/>
                  </a:lnTo>
                  <a:lnTo>
                    <a:pt x="728" y="8781"/>
                  </a:lnTo>
                  <a:lnTo>
                    <a:pt x="801" y="8781"/>
                  </a:lnTo>
                  <a:lnTo>
                    <a:pt x="801" y="8705"/>
                  </a:lnTo>
                  <a:lnTo>
                    <a:pt x="820" y="8705"/>
                  </a:lnTo>
                  <a:lnTo>
                    <a:pt x="820" y="8881"/>
                  </a:lnTo>
                  <a:lnTo>
                    <a:pt x="801" y="8881"/>
                  </a:lnTo>
                  <a:close/>
                  <a:moveTo>
                    <a:pt x="875" y="8818"/>
                  </a:moveTo>
                  <a:cubicBezTo>
                    <a:pt x="875" y="8824"/>
                    <a:pt x="876" y="8829"/>
                    <a:pt x="877" y="8835"/>
                  </a:cubicBezTo>
                  <a:cubicBezTo>
                    <a:pt x="879" y="8841"/>
                    <a:pt x="881" y="8847"/>
                    <a:pt x="884" y="8852"/>
                  </a:cubicBezTo>
                  <a:cubicBezTo>
                    <a:pt x="886" y="8857"/>
                    <a:pt x="890" y="8862"/>
                    <a:pt x="895" y="8865"/>
                  </a:cubicBezTo>
                  <a:cubicBezTo>
                    <a:pt x="899" y="8868"/>
                    <a:pt x="904" y="8870"/>
                    <a:pt x="910" y="8870"/>
                  </a:cubicBezTo>
                  <a:cubicBezTo>
                    <a:pt x="914" y="8870"/>
                    <a:pt x="918" y="8870"/>
                    <a:pt x="921" y="8869"/>
                  </a:cubicBezTo>
                  <a:cubicBezTo>
                    <a:pt x="925" y="8868"/>
                    <a:pt x="928" y="8867"/>
                    <a:pt x="931" y="8866"/>
                  </a:cubicBezTo>
                  <a:cubicBezTo>
                    <a:pt x="935" y="8865"/>
                    <a:pt x="937" y="8864"/>
                    <a:pt x="940" y="8863"/>
                  </a:cubicBezTo>
                  <a:cubicBezTo>
                    <a:pt x="942" y="8862"/>
                    <a:pt x="944" y="8861"/>
                    <a:pt x="945" y="8860"/>
                  </a:cubicBezTo>
                  <a:lnTo>
                    <a:pt x="951" y="8875"/>
                  </a:lnTo>
                  <a:cubicBezTo>
                    <a:pt x="950" y="8876"/>
                    <a:pt x="948" y="8876"/>
                    <a:pt x="945" y="8878"/>
                  </a:cubicBezTo>
                  <a:cubicBezTo>
                    <a:pt x="943" y="8879"/>
                    <a:pt x="940" y="8880"/>
                    <a:pt x="936" y="8881"/>
                  </a:cubicBezTo>
                  <a:cubicBezTo>
                    <a:pt x="932" y="8882"/>
                    <a:pt x="928" y="8883"/>
                    <a:pt x="924" y="8884"/>
                  </a:cubicBezTo>
                  <a:cubicBezTo>
                    <a:pt x="919" y="8884"/>
                    <a:pt x="915" y="8885"/>
                    <a:pt x="910" y="8885"/>
                  </a:cubicBezTo>
                  <a:cubicBezTo>
                    <a:pt x="899" y="8885"/>
                    <a:pt x="891" y="8882"/>
                    <a:pt x="884" y="8878"/>
                  </a:cubicBezTo>
                  <a:cubicBezTo>
                    <a:pt x="877" y="8873"/>
                    <a:pt x="872" y="8868"/>
                    <a:pt x="868" y="8860"/>
                  </a:cubicBezTo>
                  <a:cubicBezTo>
                    <a:pt x="864" y="8853"/>
                    <a:pt x="861" y="8845"/>
                    <a:pt x="860" y="8837"/>
                  </a:cubicBezTo>
                  <a:cubicBezTo>
                    <a:pt x="858" y="8828"/>
                    <a:pt x="857" y="8820"/>
                    <a:pt x="857" y="8812"/>
                  </a:cubicBezTo>
                  <a:cubicBezTo>
                    <a:pt x="857" y="8805"/>
                    <a:pt x="858" y="8798"/>
                    <a:pt x="860" y="8790"/>
                  </a:cubicBezTo>
                  <a:cubicBezTo>
                    <a:pt x="862" y="8782"/>
                    <a:pt x="866" y="8775"/>
                    <a:pt x="870" y="8769"/>
                  </a:cubicBezTo>
                  <a:cubicBezTo>
                    <a:pt x="874" y="8762"/>
                    <a:pt x="879" y="8757"/>
                    <a:pt x="885" y="8752"/>
                  </a:cubicBezTo>
                  <a:cubicBezTo>
                    <a:pt x="891" y="8748"/>
                    <a:pt x="898" y="8746"/>
                    <a:pt x="906" y="8746"/>
                  </a:cubicBezTo>
                  <a:cubicBezTo>
                    <a:pt x="915" y="8746"/>
                    <a:pt x="923" y="8748"/>
                    <a:pt x="929" y="8752"/>
                  </a:cubicBezTo>
                  <a:cubicBezTo>
                    <a:pt x="935" y="8756"/>
                    <a:pt x="940" y="8761"/>
                    <a:pt x="944" y="8768"/>
                  </a:cubicBezTo>
                  <a:cubicBezTo>
                    <a:pt x="948" y="8774"/>
                    <a:pt x="951" y="8782"/>
                    <a:pt x="952" y="8789"/>
                  </a:cubicBezTo>
                  <a:cubicBezTo>
                    <a:pt x="954" y="8797"/>
                    <a:pt x="955" y="8805"/>
                    <a:pt x="955" y="8812"/>
                  </a:cubicBezTo>
                  <a:lnTo>
                    <a:pt x="955" y="8818"/>
                  </a:lnTo>
                  <a:lnTo>
                    <a:pt x="875" y="8818"/>
                  </a:lnTo>
                  <a:close/>
                  <a:moveTo>
                    <a:pt x="937" y="8805"/>
                  </a:moveTo>
                  <a:cubicBezTo>
                    <a:pt x="937" y="8801"/>
                    <a:pt x="937" y="8797"/>
                    <a:pt x="935" y="8791"/>
                  </a:cubicBezTo>
                  <a:cubicBezTo>
                    <a:pt x="934" y="8786"/>
                    <a:pt x="932" y="8781"/>
                    <a:pt x="930" y="8776"/>
                  </a:cubicBezTo>
                  <a:cubicBezTo>
                    <a:pt x="928" y="8772"/>
                    <a:pt x="925" y="8768"/>
                    <a:pt x="921" y="8765"/>
                  </a:cubicBezTo>
                  <a:cubicBezTo>
                    <a:pt x="917" y="8761"/>
                    <a:pt x="912" y="8760"/>
                    <a:pt x="907" y="8760"/>
                  </a:cubicBezTo>
                  <a:cubicBezTo>
                    <a:pt x="902" y="8760"/>
                    <a:pt x="897" y="8761"/>
                    <a:pt x="893" y="8764"/>
                  </a:cubicBezTo>
                  <a:cubicBezTo>
                    <a:pt x="889" y="8767"/>
                    <a:pt x="886" y="8771"/>
                    <a:pt x="884" y="8776"/>
                  </a:cubicBezTo>
                  <a:cubicBezTo>
                    <a:pt x="881" y="8780"/>
                    <a:pt x="879" y="8785"/>
                    <a:pt x="878" y="8791"/>
                  </a:cubicBezTo>
                  <a:cubicBezTo>
                    <a:pt x="877" y="8796"/>
                    <a:pt x="876" y="8801"/>
                    <a:pt x="876" y="8805"/>
                  </a:cubicBezTo>
                  <a:lnTo>
                    <a:pt x="937" y="8805"/>
                  </a:lnTo>
                  <a:close/>
                  <a:moveTo>
                    <a:pt x="1009" y="8713"/>
                  </a:moveTo>
                  <a:cubicBezTo>
                    <a:pt x="1009" y="8716"/>
                    <a:pt x="1008" y="8719"/>
                    <a:pt x="1005" y="8722"/>
                  </a:cubicBezTo>
                  <a:cubicBezTo>
                    <a:pt x="1003" y="8724"/>
                    <a:pt x="999" y="8726"/>
                    <a:pt x="996" y="8726"/>
                  </a:cubicBezTo>
                  <a:cubicBezTo>
                    <a:pt x="992" y="8726"/>
                    <a:pt x="989" y="8724"/>
                    <a:pt x="987" y="8722"/>
                  </a:cubicBezTo>
                  <a:cubicBezTo>
                    <a:pt x="984" y="8719"/>
                    <a:pt x="983" y="8716"/>
                    <a:pt x="983" y="8713"/>
                  </a:cubicBezTo>
                  <a:cubicBezTo>
                    <a:pt x="983" y="8709"/>
                    <a:pt x="984" y="8706"/>
                    <a:pt x="987" y="8704"/>
                  </a:cubicBezTo>
                  <a:cubicBezTo>
                    <a:pt x="989" y="8701"/>
                    <a:pt x="992" y="8700"/>
                    <a:pt x="996" y="8700"/>
                  </a:cubicBezTo>
                  <a:cubicBezTo>
                    <a:pt x="999" y="8700"/>
                    <a:pt x="1003" y="8701"/>
                    <a:pt x="1005" y="8704"/>
                  </a:cubicBezTo>
                  <a:cubicBezTo>
                    <a:pt x="1008" y="8706"/>
                    <a:pt x="1009" y="8709"/>
                    <a:pt x="1009" y="8713"/>
                  </a:cubicBezTo>
                  <a:close/>
                  <a:moveTo>
                    <a:pt x="987" y="8881"/>
                  </a:moveTo>
                  <a:lnTo>
                    <a:pt x="987" y="8749"/>
                  </a:lnTo>
                  <a:lnTo>
                    <a:pt x="1005" y="8749"/>
                  </a:lnTo>
                  <a:lnTo>
                    <a:pt x="1005" y="8881"/>
                  </a:lnTo>
                  <a:lnTo>
                    <a:pt x="987" y="8881"/>
                  </a:lnTo>
                  <a:close/>
                  <a:moveTo>
                    <a:pt x="1087" y="8881"/>
                  </a:moveTo>
                  <a:cubicBezTo>
                    <a:pt x="1086" y="8882"/>
                    <a:pt x="1084" y="8882"/>
                    <a:pt x="1081" y="8883"/>
                  </a:cubicBezTo>
                  <a:cubicBezTo>
                    <a:pt x="1077" y="8884"/>
                    <a:pt x="1074" y="8885"/>
                    <a:pt x="1072" y="8885"/>
                  </a:cubicBezTo>
                  <a:cubicBezTo>
                    <a:pt x="1066" y="8885"/>
                    <a:pt x="1062" y="8884"/>
                    <a:pt x="1059" y="8882"/>
                  </a:cubicBezTo>
                  <a:cubicBezTo>
                    <a:pt x="1055" y="8880"/>
                    <a:pt x="1053" y="8878"/>
                    <a:pt x="1051" y="8875"/>
                  </a:cubicBezTo>
                  <a:cubicBezTo>
                    <a:pt x="1049" y="8872"/>
                    <a:pt x="1047" y="8869"/>
                    <a:pt x="1047" y="8865"/>
                  </a:cubicBezTo>
                  <a:cubicBezTo>
                    <a:pt x="1046" y="8861"/>
                    <a:pt x="1045" y="8857"/>
                    <a:pt x="1045" y="8853"/>
                  </a:cubicBezTo>
                  <a:lnTo>
                    <a:pt x="1045" y="8694"/>
                  </a:lnTo>
                  <a:lnTo>
                    <a:pt x="1064" y="8694"/>
                  </a:lnTo>
                  <a:lnTo>
                    <a:pt x="1064" y="8851"/>
                  </a:lnTo>
                  <a:cubicBezTo>
                    <a:pt x="1064" y="8857"/>
                    <a:pt x="1064" y="8861"/>
                    <a:pt x="1066" y="8864"/>
                  </a:cubicBezTo>
                  <a:cubicBezTo>
                    <a:pt x="1067" y="8868"/>
                    <a:pt x="1069" y="8869"/>
                    <a:pt x="1073" y="8869"/>
                  </a:cubicBezTo>
                  <a:cubicBezTo>
                    <a:pt x="1074" y="8869"/>
                    <a:pt x="1076" y="8869"/>
                    <a:pt x="1078" y="8868"/>
                  </a:cubicBezTo>
                  <a:cubicBezTo>
                    <a:pt x="1080" y="8867"/>
                    <a:pt x="1081" y="8866"/>
                    <a:pt x="1082" y="8865"/>
                  </a:cubicBezTo>
                  <a:lnTo>
                    <a:pt x="1087" y="8881"/>
                  </a:lnTo>
                  <a:close/>
                  <a:moveTo>
                    <a:pt x="1211" y="8812"/>
                  </a:moveTo>
                  <a:cubicBezTo>
                    <a:pt x="1211" y="8820"/>
                    <a:pt x="1210" y="8829"/>
                    <a:pt x="1208" y="8838"/>
                  </a:cubicBezTo>
                  <a:cubicBezTo>
                    <a:pt x="1205" y="8846"/>
                    <a:pt x="1201" y="8854"/>
                    <a:pt x="1196" y="8861"/>
                  </a:cubicBezTo>
                  <a:cubicBezTo>
                    <a:pt x="1192" y="8868"/>
                    <a:pt x="1185" y="8874"/>
                    <a:pt x="1178" y="8878"/>
                  </a:cubicBezTo>
                  <a:cubicBezTo>
                    <a:pt x="1171" y="8882"/>
                    <a:pt x="1163" y="8885"/>
                    <a:pt x="1153" y="8885"/>
                  </a:cubicBezTo>
                  <a:cubicBezTo>
                    <a:pt x="1150" y="8885"/>
                    <a:pt x="1147" y="8884"/>
                    <a:pt x="1143" y="8884"/>
                  </a:cubicBezTo>
                  <a:cubicBezTo>
                    <a:pt x="1139" y="8884"/>
                    <a:pt x="1135" y="8883"/>
                    <a:pt x="1130" y="8882"/>
                  </a:cubicBezTo>
                  <a:cubicBezTo>
                    <a:pt x="1126" y="8882"/>
                    <a:pt x="1122" y="8881"/>
                    <a:pt x="1118" y="8880"/>
                  </a:cubicBezTo>
                  <a:cubicBezTo>
                    <a:pt x="1115" y="8879"/>
                    <a:pt x="1112" y="8879"/>
                    <a:pt x="1110" y="8879"/>
                  </a:cubicBezTo>
                  <a:lnTo>
                    <a:pt x="1110" y="8694"/>
                  </a:lnTo>
                  <a:lnTo>
                    <a:pt x="1129" y="8694"/>
                  </a:lnTo>
                  <a:lnTo>
                    <a:pt x="1129" y="8767"/>
                  </a:lnTo>
                  <a:cubicBezTo>
                    <a:pt x="1129" y="8766"/>
                    <a:pt x="1130" y="8764"/>
                    <a:pt x="1132" y="8762"/>
                  </a:cubicBezTo>
                  <a:cubicBezTo>
                    <a:pt x="1134" y="8760"/>
                    <a:pt x="1137" y="8757"/>
                    <a:pt x="1139" y="8755"/>
                  </a:cubicBezTo>
                  <a:cubicBezTo>
                    <a:pt x="1142" y="8752"/>
                    <a:pt x="1146" y="8750"/>
                    <a:pt x="1149" y="8748"/>
                  </a:cubicBezTo>
                  <a:cubicBezTo>
                    <a:pt x="1153" y="8746"/>
                    <a:pt x="1157" y="8746"/>
                    <a:pt x="1161" y="8746"/>
                  </a:cubicBezTo>
                  <a:cubicBezTo>
                    <a:pt x="1170" y="8746"/>
                    <a:pt x="1178" y="8748"/>
                    <a:pt x="1184" y="8752"/>
                  </a:cubicBezTo>
                  <a:cubicBezTo>
                    <a:pt x="1190" y="8756"/>
                    <a:pt x="1196" y="8761"/>
                    <a:pt x="1200" y="8767"/>
                  </a:cubicBezTo>
                  <a:cubicBezTo>
                    <a:pt x="1204" y="8774"/>
                    <a:pt x="1207" y="8781"/>
                    <a:pt x="1208" y="8789"/>
                  </a:cubicBezTo>
                  <a:cubicBezTo>
                    <a:pt x="1210" y="8797"/>
                    <a:pt x="1211" y="8804"/>
                    <a:pt x="1211" y="8812"/>
                  </a:cubicBezTo>
                  <a:close/>
                  <a:moveTo>
                    <a:pt x="1192" y="8812"/>
                  </a:moveTo>
                  <a:cubicBezTo>
                    <a:pt x="1192" y="8806"/>
                    <a:pt x="1192" y="8800"/>
                    <a:pt x="1190" y="8794"/>
                  </a:cubicBezTo>
                  <a:cubicBezTo>
                    <a:pt x="1189" y="8788"/>
                    <a:pt x="1187" y="8782"/>
                    <a:pt x="1184" y="8777"/>
                  </a:cubicBezTo>
                  <a:cubicBezTo>
                    <a:pt x="1181" y="8772"/>
                    <a:pt x="1178" y="8768"/>
                    <a:pt x="1174" y="8765"/>
                  </a:cubicBezTo>
                  <a:cubicBezTo>
                    <a:pt x="1170" y="8762"/>
                    <a:pt x="1165" y="8761"/>
                    <a:pt x="1159" y="8761"/>
                  </a:cubicBezTo>
                  <a:cubicBezTo>
                    <a:pt x="1155" y="8761"/>
                    <a:pt x="1152" y="8762"/>
                    <a:pt x="1148" y="8764"/>
                  </a:cubicBezTo>
                  <a:cubicBezTo>
                    <a:pt x="1145" y="8766"/>
                    <a:pt x="1142" y="8768"/>
                    <a:pt x="1139" y="8771"/>
                  </a:cubicBezTo>
                  <a:cubicBezTo>
                    <a:pt x="1136" y="8774"/>
                    <a:pt x="1134" y="8777"/>
                    <a:pt x="1132" y="8779"/>
                  </a:cubicBezTo>
                  <a:cubicBezTo>
                    <a:pt x="1130" y="8782"/>
                    <a:pt x="1129" y="8784"/>
                    <a:pt x="1129" y="8786"/>
                  </a:cubicBezTo>
                  <a:lnTo>
                    <a:pt x="1129" y="8866"/>
                  </a:lnTo>
                  <a:cubicBezTo>
                    <a:pt x="1129" y="8867"/>
                    <a:pt x="1131" y="8867"/>
                    <a:pt x="1133" y="8867"/>
                  </a:cubicBezTo>
                  <a:cubicBezTo>
                    <a:pt x="1135" y="8868"/>
                    <a:pt x="1137" y="8868"/>
                    <a:pt x="1139" y="8868"/>
                  </a:cubicBezTo>
                  <a:cubicBezTo>
                    <a:pt x="1142" y="8869"/>
                    <a:pt x="1144" y="8869"/>
                    <a:pt x="1147" y="8869"/>
                  </a:cubicBezTo>
                  <a:cubicBezTo>
                    <a:pt x="1149" y="8869"/>
                    <a:pt x="1151" y="8870"/>
                    <a:pt x="1153" y="8870"/>
                  </a:cubicBezTo>
                  <a:cubicBezTo>
                    <a:pt x="1159" y="8870"/>
                    <a:pt x="1165" y="8868"/>
                    <a:pt x="1170" y="8864"/>
                  </a:cubicBezTo>
                  <a:cubicBezTo>
                    <a:pt x="1174" y="8860"/>
                    <a:pt x="1179" y="8856"/>
                    <a:pt x="1182" y="8850"/>
                  </a:cubicBezTo>
                  <a:cubicBezTo>
                    <a:pt x="1185" y="8844"/>
                    <a:pt x="1188" y="8838"/>
                    <a:pt x="1190" y="8831"/>
                  </a:cubicBezTo>
                  <a:cubicBezTo>
                    <a:pt x="1191" y="8824"/>
                    <a:pt x="1192" y="8818"/>
                    <a:pt x="1192" y="8812"/>
                  </a:cubicBezTo>
                  <a:close/>
                  <a:moveTo>
                    <a:pt x="1301" y="8766"/>
                  </a:moveTo>
                  <a:cubicBezTo>
                    <a:pt x="1300" y="8766"/>
                    <a:pt x="1298" y="8765"/>
                    <a:pt x="1296" y="8764"/>
                  </a:cubicBezTo>
                  <a:cubicBezTo>
                    <a:pt x="1294" y="8763"/>
                    <a:pt x="1292" y="8762"/>
                    <a:pt x="1290" y="8762"/>
                  </a:cubicBezTo>
                  <a:cubicBezTo>
                    <a:pt x="1287" y="8762"/>
                    <a:pt x="1283" y="8763"/>
                    <a:pt x="1280" y="8765"/>
                  </a:cubicBezTo>
                  <a:cubicBezTo>
                    <a:pt x="1277" y="8767"/>
                    <a:pt x="1274" y="8770"/>
                    <a:pt x="1272" y="8772"/>
                  </a:cubicBezTo>
                  <a:cubicBezTo>
                    <a:pt x="1269" y="8775"/>
                    <a:pt x="1267" y="8778"/>
                    <a:pt x="1266" y="8780"/>
                  </a:cubicBezTo>
                  <a:cubicBezTo>
                    <a:pt x="1264" y="8783"/>
                    <a:pt x="1263" y="8785"/>
                    <a:pt x="1263" y="8786"/>
                  </a:cubicBezTo>
                  <a:lnTo>
                    <a:pt x="1263" y="8881"/>
                  </a:lnTo>
                  <a:lnTo>
                    <a:pt x="1245" y="8881"/>
                  </a:lnTo>
                  <a:lnTo>
                    <a:pt x="1245" y="8749"/>
                  </a:lnTo>
                  <a:lnTo>
                    <a:pt x="1262" y="8749"/>
                  </a:lnTo>
                  <a:lnTo>
                    <a:pt x="1262" y="8767"/>
                  </a:lnTo>
                  <a:cubicBezTo>
                    <a:pt x="1263" y="8767"/>
                    <a:pt x="1264" y="8765"/>
                    <a:pt x="1265" y="8763"/>
                  </a:cubicBezTo>
                  <a:cubicBezTo>
                    <a:pt x="1267" y="8760"/>
                    <a:pt x="1269" y="8758"/>
                    <a:pt x="1271" y="8755"/>
                  </a:cubicBezTo>
                  <a:cubicBezTo>
                    <a:pt x="1274" y="8753"/>
                    <a:pt x="1277" y="8750"/>
                    <a:pt x="1281" y="8748"/>
                  </a:cubicBezTo>
                  <a:cubicBezTo>
                    <a:pt x="1284" y="8746"/>
                    <a:pt x="1288" y="8746"/>
                    <a:pt x="1293" y="8746"/>
                  </a:cubicBezTo>
                  <a:cubicBezTo>
                    <a:pt x="1295" y="8746"/>
                    <a:pt x="1298" y="8746"/>
                    <a:pt x="1301" y="8747"/>
                  </a:cubicBezTo>
                  <a:cubicBezTo>
                    <a:pt x="1303" y="8748"/>
                    <a:pt x="1305" y="8749"/>
                    <a:pt x="1306" y="8749"/>
                  </a:cubicBezTo>
                  <a:lnTo>
                    <a:pt x="1301" y="8766"/>
                  </a:lnTo>
                  <a:close/>
                  <a:moveTo>
                    <a:pt x="1427" y="8812"/>
                  </a:moveTo>
                  <a:cubicBezTo>
                    <a:pt x="1427" y="8819"/>
                    <a:pt x="1426" y="8827"/>
                    <a:pt x="1424" y="8835"/>
                  </a:cubicBezTo>
                  <a:cubicBezTo>
                    <a:pt x="1422" y="8844"/>
                    <a:pt x="1419" y="8852"/>
                    <a:pt x="1415" y="8859"/>
                  </a:cubicBezTo>
                  <a:cubicBezTo>
                    <a:pt x="1411" y="8866"/>
                    <a:pt x="1406" y="8872"/>
                    <a:pt x="1399" y="8877"/>
                  </a:cubicBezTo>
                  <a:cubicBezTo>
                    <a:pt x="1392" y="8882"/>
                    <a:pt x="1384" y="8885"/>
                    <a:pt x="1374" y="8885"/>
                  </a:cubicBezTo>
                  <a:cubicBezTo>
                    <a:pt x="1364" y="8885"/>
                    <a:pt x="1356" y="8882"/>
                    <a:pt x="1349" y="8877"/>
                  </a:cubicBezTo>
                  <a:cubicBezTo>
                    <a:pt x="1342" y="8872"/>
                    <a:pt x="1337" y="8866"/>
                    <a:pt x="1333" y="8859"/>
                  </a:cubicBezTo>
                  <a:cubicBezTo>
                    <a:pt x="1329" y="8852"/>
                    <a:pt x="1326" y="8844"/>
                    <a:pt x="1325" y="8836"/>
                  </a:cubicBezTo>
                  <a:cubicBezTo>
                    <a:pt x="1323" y="8827"/>
                    <a:pt x="1322" y="8819"/>
                    <a:pt x="1322" y="8812"/>
                  </a:cubicBezTo>
                  <a:cubicBezTo>
                    <a:pt x="1322" y="8806"/>
                    <a:pt x="1323" y="8799"/>
                    <a:pt x="1325" y="8791"/>
                  </a:cubicBezTo>
                  <a:cubicBezTo>
                    <a:pt x="1327" y="8784"/>
                    <a:pt x="1330" y="8776"/>
                    <a:pt x="1334" y="8770"/>
                  </a:cubicBezTo>
                  <a:cubicBezTo>
                    <a:pt x="1339" y="8763"/>
                    <a:pt x="1344" y="8757"/>
                    <a:pt x="1351" y="8752"/>
                  </a:cubicBezTo>
                  <a:cubicBezTo>
                    <a:pt x="1357" y="8748"/>
                    <a:pt x="1365" y="8746"/>
                    <a:pt x="1374" y="8746"/>
                  </a:cubicBezTo>
                  <a:cubicBezTo>
                    <a:pt x="1384" y="8746"/>
                    <a:pt x="1393" y="8748"/>
                    <a:pt x="1399" y="8752"/>
                  </a:cubicBezTo>
                  <a:cubicBezTo>
                    <a:pt x="1406" y="8757"/>
                    <a:pt x="1411" y="8763"/>
                    <a:pt x="1415" y="8769"/>
                  </a:cubicBezTo>
                  <a:cubicBezTo>
                    <a:pt x="1420" y="8776"/>
                    <a:pt x="1422" y="8783"/>
                    <a:pt x="1424" y="8791"/>
                  </a:cubicBezTo>
                  <a:cubicBezTo>
                    <a:pt x="1426" y="8799"/>
                    <a:pt x="1427" y="8805"/>
                    <a:pt x="1427" y="8812"/>
                  </a:cubicBezTo>
                  <a:close/>
                  <a:moveTo>
                    <a:pt x="1408" y="8812"/>
                  </a:moveTo>
                  <a:cubicBezTo>
                    <a:pt x="1408" y="8807"/>
                    <a:pt x="1407" y="8802"/>
                    <a:pt x="1406" y="8796"/>
                  </a:cubicBezTo>
                  <a:cubicBezTo>
                    <a:pt x="1405" y="8791"/>
                    <a:pt x="1403" y="8785"/>
                    <a:pt x="1401" y="8780"/>
                  </a:cubicBezTo>
                  <a:cubicBezTo>
                    <a:pt x="1398" y="8774"/>
                    <a:pt x="1395" y="8770"/>
                    <a:pt x="1390" y="8766"/>
                  </a:cubicBezTo>
                  <a:cubicBezTo>
                    <a:pt x="1386" y="8762"/>
                    <a:pt x="1381" y="8761"/>
                    <a:pt x="1374" y="8761"/>
                  </a:cubicBezTo>
                  <a:cubicBezTo>
                    <a:pt x="1368" y="8761"/>
                    <a:pt x="1363" y="8762"/>
                    <a:pt x="1359" y="8766"/>
                  </a:cubicBezTo>
                  <a:cubicBezTo>
                    <a:pt x="1355" y="8769"/>
                    <a:pt x="1351" y="8774"/>
                    <a:pt x="1349" y="8779"/>
                  </a:cubicBezTo>
                  <a:cubicBezTo>
                    <a:pt x="1346" y="8784"/>
                    <a:pt x="1344" y="8790"/>
                    <a:pt x="1343" y="8796"/>
                  </a:cubicBezTo>
                  <a:cubicBezTo>
                    <a:pt x="1342" y="8802"/>
                    <a:pt x="1341" y="8807"/>
                    <a:pt x="1341" y="8812"/>
                  </a:cubicBezTo>
                  <a:cubicBezTo>
                    <a:pt x="1341" y="8817"/>
                    <a:pt x="1342" y="8823"/>
                    <a:pt x="1343" y="8830"/>
                  </a:cubicBezTo>
                  <a:cubicBezTo>
                    <a:pt x="1344" y="8836"/>
                    <a:pt x="1345" y="8843"/>
                    <a:pt x="1348" y="8849"/>
                  </a:cubicBezTo>
                  <a:cubicBezTo>
                    <a:pt x="1350" y="8854"/>
                    <a:pt x="1354" y="8859"/>
                    <a:pt x="1358" y="8863"/>
                  </a:cubicBezTo>
                  <a:cubicBezTo>
                    <a:pt x="1362" y="8868"/>
                    <a:pt x="1368" y="8870"/>
                    <a:pt x="1374" y="8870"/>
                  </a:cubicBezTo>
                  <a:cubicBezTo>
                    <a:pt x="1381" y="8870"/>
                    <a:pt x="1386" y="8868"/>
                    <a:pt x="1391" y="8863"/>
                  </a:cubicBezTo>
                  <a:cubicBezTo>
                    <a:pt x="1395" y="8859"/>
                    <a:pt x="1399" y="8854"/>
                    <a:pt x="1401" y="8849"/>
                  </a:cubicBezTo>
                  <a:cubicBezTo>
                    <a:pt x="1404" y="8843"/>
                    <a:pt x="1405" y="8836"/>
                    <a:pt x="1406" y="8830"/>
                  </a:cubicBezTo>
                  <a:cubicBezTo>
                    <a:pt x="1407" y="8823"/>
                    <a:pt x="1408" y="8817"/>
                    <a:pt x="1408" y="8812"/>
                  </a:cubicBezTo>
                  <a:close/>
                  <a:moveTo>
                    <a:pt x="1537" y="8881"/>
                  </a:moveTo>
                  <a:lnTo>
                    <a:pt x="1537" y="8792"/>
                  </a:lnTo>
                  <a:cubicBezTo>
                    <a:pt x="1537" y="8789"/>
                    <a:pt x="1536" y="8785"/>
                    <a:pt x="1535" y="8781"/>
                  </a:cubicBezTo>
                  <a:cubicBezTo>
                    <a:pt x="1534" y="8778"/>
                    <a:pt x="1532" y="8774"/>
                    <a:pt x="1530" y="8771"/>
                  </a:cubicBezTo>
                  <a:cubicBezTo>
                    <a:pt x="1528" y="8768"/>
                    <a:pt x="1525" y="8765"/>
                    <a:pt x="1522" y="8763"/>
                  </a:cubicBezTo>
                  <a:cubicBezTo>
                    <a:pt x="1519" y="8762"/>
                    <a:pt x="1515" y="8761"/>
                    <a:pt x="1511" y="8761"/>
                  </a:cubicBezTo>
                  <a:cubicBezTo>
                    <a:pt x="1507" y="8761"/>
                    <a:pt x="1503" y="8762"/>
                    <a:pt x="1499" y="8763"/>
                  </a:cubicBezTo>
                  <a:cubicBezTo>
                    <a:pt x="1495" y="8765"/>
                    <a:pt x="1492" y="8768"/>
                    <a:pt x="1489" y="8770"/>
                  </a:cubicBezTo>
                  <a:cubicBezTo>
                    <a:pt x="1486" y="8773"/>
                    <a:pt x="1484" y="8776"/>
                    <a:pt x="1482" y="8779"/>
                  </a:cubicBezTo>
                  <a:cubicBezTo>
                    <a:pt x="1480" y="8782"/>
                    <a:pt x="1479" y="8784"/>
                    <a:pt x="1479" y="8786"/>
                  </a:cubicBezTo>
                  <a:lnTo>
                    <a:pt x="1479" y="8881"/>
                  </a:lnTo>
                  <a:lnTo>
                    <a:pt x="1460" y="8881"/>
                  </a:lnTo>
                  <a:lnTo>
                    <a:pt x="1460" y="8749"/>
                  </a:lnTo>
                  <a:lnTo>
                    <a:pt x="1478" y="8749"/>
                  </a:lnTo>
                  <a:lnTo>
                    <a:pt x="1478" y="8767"/>
                  </a:lnTo>
                  <a:cubicBezTo>
                    <a:pt x="1478" y="8766"/>
                    <a:pt x="1479" y="8765"/>
                    <a:pt x="1481" y="8762"/>
                  </a:cubicBezTo>
                  <a:cubicBezTo>
                    <a:pt x="1483" y="8760"/>
                    <a:pt x="1486" y="8757"/>
                    <a:pt x="1489" y="8755"/>
                  </a:cubicBezTo>
                  <a:cubicBezTo>
                    <a:pt x="1492" y="8752"/>
                    <a:pt x="1496" y="8750"/>
                    <a:pt x="1500" y="8748"/>
                  </a:cubicBezTo>
                  <a:cubicBezTo>
                    <a:pt x="1504" y="8746"/>
                    <a:pt x="1508" y="8746"/>
                    <a:pt x="1513" y="8746"/>
                  </a:cubicBezTo>
                  <a:cubicBezTo>
                    <a:pt x="1520" y="8746"/>
                    <a:pt x="1526" y="8747"/>
                    <a:pt x="1531" y="8749"/>
                  </a:cubicBezTo>
                  <a:cubicBezTo>
                    <a:pt x="1537" y="8752"/>
                    <a:pt x="1541" y="8755"/>
                    <a:pt x="1544" y="8759"/>
                  </a:cubicBezTo>
                  <a:cubicBezTo>
                    <a:pt x="1548" y="8764"/>
                    <a:pt x="1551" y="8769"/>
                    <a:pt x="1552" y="8774"/>
                  </a:cubicBezTo>
                  <a:cubicBezTo>
                    <a:pt x="1554" y="8779"/>
                    <a:pt x="1555" y="8785"/>
                    <a:pt x="1555" y="8790"/>
                  </a:cubicBezTo>
                  <a:lnTo>
                    <a:pt x="1555" y="8881"/>
                  </a:lnTo>
                  <a:lnTo>
                    <a:pt x="1537" y="8881"/>
                  </a:lnTo>
                  <a:close/>
                  <a:moveTo>
                    <a:pt x="1671" y="8881"/>
                  </a:moveTo>
                  <a:lnTo>
                    <a:pt x="1671" y="8792"/>
                  </a:lnTo>
                  <a:cubicBezTo>
                    <a:pt x="1671" y="8789"/>
                    <a:pt x="1671" y="8785"/>
                    <a:pt x="1669" y="8781"/>
                  </a:cubicBezTo>
                  <a:cubicBezTo>
                    <a:pt x="1668" y="8778"/>
                    <a:pt x="1667" y="8774"/>
                    <a:pt x="1665" y="8771"/>
                  </a:cubicBezTo>
                  <a:cubicBezTo>
                    <a:pt x="1662" y="8768"/>
                    <a:pt x="1660" y="8765"/>
                    <a:pt x="1656" y="8763"/>
                  </a:cubicBezTo>
                  <a:cubicBezTo>
                    <a:pt x="1653" y="8762"/>
                    <a:pt x="1649" y="8761"/>
                    <a:pt x="1645" y="8761"/>
                  </a:cubicBezTo>
                  <a:cubicBezTo>
                    <a:pt x="1641" y="8761"/>
                    <a:pt x="1637" y="8762"/>
                    <a:pt x="1633" y="8763"/>
                  </a:cubicBezTo>
                  <a:cubicBezTo>
                    <a:pt x="1630" y="8765"/>
                    <a:pt x="1626" y="8768"/>
                    <a:pt x="1623" y="8770"/>
                  </a:cubicBezTo>
                  <a:cubicBezTo>
                    <a:pt x="1620" y="8773"/>
                    <a:pt x="1618" y="8776"/>
                    <a:pt x="1616" y="8779"/>
                  </a:cubicBezTo>
                  <a:cubicBezTo>
                    <a:pt x="1614" y="8782"/>
                    <a:pt x="1613" y="8784"/>
                    <a:pt x="1613" y="8786"/>
                  </a:cubicBezTo>
                  <a:lnTo>
                    <a:pt x="1613" y="8881"/>
                  </a:lnTo>
                  <a:lnTo>
                    <a:pt x="1595" y="8881"/>
                  </a:lnTo>
                  <a:lnTo>
                    <a:pt x="1595" y="8749"/>
                  </a:lnTo>
                  <a:lnTo>
                    <a:pt x="1612" y="8749"/>
                  </a:lnTo>
                  <a:lnTo>
                    <a:pt x="1612" y="8767"/>
                  </a:lnTo>
                  <a:cubicBezTo>
                    <a:pt x="1613" y="8766"/>
                    <a:pt x="1614" y="8765"/>
                    <a:pt x="1616" y="8762"/>
                  </a:cubicBezTo>
                  <a:cubicBezTo>
                    <a:pt x="1618" y="8760"/>
                    <a:pt x="1620" y="8757"/>
                    <a:pt x="1624" y="8755"/>
                  </a:cubicBezTo>
                  <a:cubicBezTo>
                    <a:pt x="1627" y="8752"/>
                    <a:pt x="1630" y="8750"/>
                    <a:pt x="1634" y="8748"/>
                  </a:cubicBezTo>
                  <a:cubicBezTo>
                    <a:pt x="1638" y="8746"/>
                    <a:pt x="1643" y="8746"/>
                    <a:pt x="1647" y="8746"/>
                  </a:cubicBezTo>
                  <a:cubicBezTo>
                    <a:pt x="1654" y="8746"/>
                    <a:pt x="1661" y="8747"/>
                    <a:pt x="1666" y="8749"/>
                  </a:cubicBezTo>
                  <a:cubicBezTo>
                    <a:pt x="1671" y="8752"/>
                    <a:pt x="1675" y="8755"/>
                    <a:pt x="1679" y="8759"/>
                  </a:cubicBezTo>
                  <a:cubicBezTo>
                    <a:pt x="1682" y="8764"/>
                    <a:pt x="1685" y="8769"/>
                    <a:pt x="1687" y="8774"/>
                  </a:cubicBezTo>
                  <a:cubicBezTo>
                    <a:pt x="1688" y="8779"/>
                    <a:pt x="1689" y="8785"/>
                    <a:pt x="1689" y="8790"/>
                  </a:cubicBezTo>
                  <a:lnTo>
                    <a:pt x="1689" y="8881"/>
                  </a:lnTo>
                  <a:lnTo>
                    <a:pt x="1671" y="8881"/>
                  </a:lnTo>
                  <a:close/>
                  <a:moveTo>
                    <a:pt x="99" y="8516"/>
                  </a:moveTo>
                  <a:cubicBezTo>
                    <a:pt x="99" y="8523"/>
                    <a:pt x="98" y="8530"/>
                    <a:pt x="95" y="8537"/>
                  </a:cubicBezTo>
                  <a:cubicBezTo>
                    <a:pt x="93" y="8543"/>
                    <a:pt x="89" y="8548"/>
                    <a:pt x="84" y="8553"/>
                  </a:cubicBezTo>
                  <a:cubicBezTo>
                    <a:pt x="79" y="8557"/>
                    <a:pt x="73" y="8561"/>
                    <a:pt x="67" y="8563"/>
                  </a:cubicBezTo>
                  <a:cubicBezTo>
                    <a:pt x="60" y="8566"/>
                    <a:pt x="52" y="8567"/>
                    <a:pt x="44" y="8567"/>
                  </a:cubicBezTo>
                  <a:cubicBezTo>
                    <a:pt x="39" y="8567"/>
                    <a:pt x="34" y="8567"/>
                    <a:pt x="30" y="8566"/>
                  </a:cubicBezTo>
                  <a:cubicBezTo>
                    <a:pt x="25" y="8565"/>
                    <a:pt x="20" y="8564"/>
                    <a:pt x="16" y="8563"/>
                  </a:cubicBezTo>
                  <a:cubicBezTo>
                    <a:pt x="12" y="8562"/>
                    <a:pt x="9" y="8561"/>
                    <a:pt x="6" y="8560"/>
                  </a:cubicBezTo>
                  <a:cubicBezTo>
                    <a:pt x="3" y="8559"/>
                    <a:pt x="1" y="8558"/>
                    <a:pt x="0" y="8557"/>
                  </a:cubicBezTo>
                  <a:lnTo>
                    <a:pt x="5" y="8540"/>
                  </a:lnTo>
                  <a:cubicBezTo>
                    <a:pt x="6" y="8541"/>
                    <a:pt x="8" y="8542"/>
                    <a:pt x="11" y="8543"/>
                  </a:cubicBezTo>
                  <a:cubicBezTo>
                    <a:pt x="14" y="8544"/>
                    <a:pt x="17" y="8545"/>
                    <a:pt x="21" y="8547"/>
                  </a:cubicBezTo>
                  <a:cubicBezTo>
                    <a:pt x="24" y="8548"/>
                    <a:pt x="28" y="8549"/>
                    <a:pt x="32" y="8550"/>
                  </a:cubicBezTo>
                  <a:cubicBezTo>
                    <a:pt x="36" y="8551"/>
                    <a:pt x="40" y="8551"/>
                    <a:pt x="44" y="8551"/>
                  </a:cubicBezTo>
                  <a:cubicBezTo>
                    <a:pt x="49" y="8551"/>
                    <a:pt x="54" y="8550"/>
                    <a:pt x="59" y="8548"/>
                  </a:cubicBezTo>
                  <a:cubicBezTo>
                    <a:pt x="63" y="8547"/>
                    <a:pt x="67" y="8545"/>
                    <a:pt x="70" y="8542"/>
                  </a:cubicBezTo>
                  <a:cubicBezTo>
                    <a:pt x="73" y="8539"/>
                    <a:pt x="75" y="8535"/>
                    <a:pt x="77" y="8531"/>
                  </a:cubicBezTo>
                  <a:cubicBezTo>
                    <a:pt x="78" y="8528"/>
                    <a:pt x="79" y="8523"/>
                    <a:pt x="79" y="8519"/>
                  </a:cubicBezTo>
                  <a:cubicBezTo>
                    <a:pt x="79" y="8513"/>
                    <a:pt x="77" y="8508"/>
                    <a:pt x="73" y="8503"/>
                  </a:cubicBezTo>
                  <a:cubicBezTo>
                    <a:pt x="70" y="8498"/>
                    <a:pt x="65" y="8494"/>
                    <a:pt x="59" y="8490"/>
                  </a:cubicBezTo>
                  <a:cubicBezTo>
                    <a:pt x="53" y="8485"/>
                    <a:pt x="47" y="8481"/>
                    <a:pt x="40" y="8477"/>
                  </a:cubicBezTo>
                  <a:cubicBezTo>
                    <a:pt x="34" y="8473"/>
                    <a:pt x="28" y="8469"/>
                    <a:pt x="22" y="8464"/>
                  </a:cubicBezTo>
                  <a:cubicBezTo>
                    <a:pt x="16" y="8460"/>
                    <a:pt x="11" y="8455"/>
                    <a:pt x="7" y="8449"/>
                  </a:cubicBezTo>
                  <a:cubicBezTo>
                    <a:pt x="3" y="8444"/>
                    <a:pt x="2" y="8438"/>
                    <a:pt x="2" y="8431"/>
                  </a:cubicBezTo>
                  <a:cubicBezTo>
                    <a:pt x="2" y="8424"/>
                    <a:pt x="3" y="8418"/>
                    <a:pt x="5" y="8412"/>
                  </a:cubicBezTo>
                  <a:cubicBezTo>
                    <a:pt x="8" y="8407"/>
                    <a:pt x="11" y="8402"/>
                    <a:pt x="16" y="8398"/>
                  </a:cubicBezTo>
                  <a:cubicBezTo>
                    <a:pt x="20" y="8394"/>
                    <a:pt x="25" y="8390"/>
                    <a:pt x="32" y="8388"/>
                  </a:cubicBezTo>
                  <a:cubicBezTo>
                    <a:pt x="38" y="8386"/>
                    <a:pt x="44" y="8384"/>
                    <a:pt x="52" y="8384"/>
                  </a:cubicBezTo>
                  <a:cubicBezTo>
                    <a:pt x="56" y="8384"/>
                    <a:pt x="60" y="8385"/>
                    <a:pt x="65" y="8385"/>
                  </a:cubicBezTo>
                  <a:cubicBezTo>
                    <a:pt x="69" y="8386"/>
                    <a:pt x="73" y="8387"/>
                    <a:pt x="77" y="8388"/>
                  </a:cubicBezTo>
                  <a:cubicBezTo>
                    <a:pt x="81" y="8389"/>
                    <a:pt x="84" y="8390"/>
                    <a:pt x="87" y="8391"/>
                  </a:cubicBezTo>
                  <a:cubicBezTo>
                    <a:pt x="90" y="8393"/>
                    <a:pt x="92" y="8393"/>
                    <a:pt x="93" y="8394"/>
                  </a:cubicBezTo>
                  <a:lnTo>
                    <a:pt x="87" y="8410"/>
                  </a:lnTo>
                  <a:cubicBezTo>
                    <a:pt x="86" y="8410"/>
                    <a:pt x="85" y="8409"/>
                    <a:pt x="82" y="8407"/>
                  </a:cubicBezTo>
                  <a:cubicBezTo>
                    <a:pt x="79" y="8406"/>
                    <a:pt x="76" y="8405"/>
                    <a:pt x="73" y="8404"/>
                  </a:cubicBezTo>
                  <a:cubicBezTo>
                    <a:pt x="69" y="8403"/>
                    <a:pt x="66" y="8402"/>
                    <a:pt x="62" y="8401"/>
                  </a:cubicBezTo>
                  <a:cubicBezTo>
                    <a:pt x="58" y="8401"/>
                    <a:pt x="55" y="8400"/>
                    <a:pt x="52" y="8400"/>
                  </a:cubicBezTo>
                  <a:cubicBezTo>
                    <a:pt x="42" y="8400"/>
                    <a:pt x="34" y="8403"/>
                    <a:pt x="29" y="8408"/>
                  </a:cubicBezTo>
                  <a:cubicBezTo>
                    <a:pt x="24" y="8413"/>
                    <a:pt x="21" y="8419"/>
                    <a:pt x="21" y="8428"/>
                  </a:cubicBezTo>
                  <a:cubicBezTo>
                    <a:pt x="21" y="8433"/>
                    <a:pt x="23" y="8438"/>
                    <a:pt x="27" y="8442"/>
                  </a:cubicBezTo>
                  <a:cubicBezTo>
                    <a:pt x="31" y="8446"/>
                    <a:pt x="36" y="8451"/>
                    <a:pt x="42" y="8455"/>
                  </a:cubicBezTo>
                  <a:cubicBezTo>
                    <a:pt x="47" y="8459"/>
                    <a:pt x="54" y="8463"/>
                    <a:pt x="60" y="8467"/>
                  </a:cubicBezTo>
                  <a:cubicBezTo>
                    <a:pt x="67" y="8471"/>
                    <a:pt x="73" y="8476"/>
                    <a:pt x="79" y="8481"/>
                  </a:cubicBezTo>
                  <a:cubicBezTo>
                    <a:pt x="85" y="8485"/>
                    <a:pt x="90" y="8491"/>
                    <a:pt x="93" y="8496"/>
                  </a:cubicBezTo>
                  <a:cubicBezTo>
                    <a:pt x="97" y="8502"/>
                    <a:pt x="99" y="8509"/>
                    <a:pt x="99" y="8516"/>
                  </a:cubicBezTo>
                  <a:close/>
                  <a:moveTo>
                    <a:pt x="187" y="8563"/>
                  </a:moveTo>
                  <a:cubicBezTo>
                    <a:pt x="186" y="8564"/>
                    <a:pt x="185" y="8564"/>
                    <a:pt x="183" y="8564"/>
                  </a:cubicBezTo>
                  <a:cubicBezTo>
                    <a:pt x="182" y="8565"/>
                    <a:pt x="180" y="8565"/>
                    <a:pt x="178" y="8566"/>
                  </a:cubicBezTo>
                  <a:cubicBezTo>
                    <a:pt x="176" y="8566"/>
                    <a:pt x="174" y="8566"/>
                    <a:pt x="172" y="8567"/>
                  </a:cubicBezTo>
                  <a:cubicBezTo>
                    <a:pt x="170" y="8567"/>
                    <a:pt x="168" y="8567"/>
                    <a:pt x="166" y="8567"/>
                  </a:cubicBezTo>
                  <a:cubicBezTo>
                    <a:pt x="161" y="8567"/>
                    <a:pt x="156" y="8566"/>
                    <a:pt x="153" y="8565"/>
                  </a:cubicBezTo>
                  <a:cubicBezTo>
                    <a:pt x="149" y="8563"/>
                    <a:pt x="146" y="8561"/>
                    <a:pt x="144" y="8558"/>
                  </a:cubicBezTo>
                  <a:cubicBezTo>
                    <a:pt x="142" y="8556"/>
                    <a:pt x="140" y="8552"/>
                    <a:pt x="139" y="8549"/>
                  </a:cubicBezTo>
                  <a:cubicBezTo>
                    <a:pt x="138" y="8545"/>
                    <a:pt x="138" y="8542"/>
                    <a:pt x="138" y="8538"/>
                  </a:cubicBezTo>
                  <a:lnTo>
                    <a:pt x="138" y="8446"/>
                  </a:lnTo>
                  <a:lnTo>
                    <a:pt x="115" y="8446"/>
                  </a:lnTo>
                  <a:lnTo>
                    <a:pt x="115" y="8431"/>
                  </a:lnTo>
                  <a:lnTo>
                    <a:pt x="138" y="8431"/>
                  </a:lnTo>
                  <a:lnTo>
                    <a:pt x="138" y="8395"/>
                  </a:lnTo>
                  <a:lnTo>
                    <a:pt x="156" y="8395"/>
                  </a:lnTo>
                  <a:lnTo>
                    <a:pt x="156" y="8431"/>
                  </a:lnTo>
                  <a:lnTo>
                    <a:pt x="182" y="8431"/>
                  </a:lnTo>
                  <a:lnTo>
                    <a:pt x="182" y="8446"/>
                  </a:lnTo>
                  <a:lnTo>
                    <a:pt x="156" y="8446"/>
                  </a:lnTo>
                  <a:lnTo>
                    <a:pt x="156" y="8536"/>
                  </a:lnTo>
                  <a:cubicBezTo>
                    <a:pt x="156" y="8540"/>
                    <a:pt x="157" y="8544"/>
                    <a:pt x="158" y="8547"/>
                  </a:cubicBezTo>
                  <a:cubicBezTo>
                    <a:pt x="160" y="8550"/>
                    <a:pt x="163" y="8552"/>
                    <a:pt x="167" y="8552"/>
                  </a:cubicBezTo>
                  <a:cubicBezTo>
                    <a:pt x="169" y="8552"/>
                    <a:pt x="172" y="8552"/>
                    <a:pt x="175" y="8551"/>
                  </a:cubicBezTo>
                  <a:cubicBezTo>
                    <a:pt x="178" y="8550"/>
                    <a:pt x="180" y="8549"/>
                    <a:pt x="181" y="8548"/>
                  </a:cubicBezTo>
                  <a:lnTo>
                    <a:pt x="187" y="8563"/>
                  </a:lnTo>
                  <a:close/>
                  <a:moveTo>
                    <a:pt x="288" y="8564"/>
                  </a:moveTo>
                  <a:lnTo>
                    <a:pt x="288" y="8545"/>
                  </a:lnTo>
                  <a:cubicBezTo>
                    <a:pt x="288" y="8546"/>
                    <a:pt x="287" y="8548"/>
                    <a:pt x="285" y="8550"/>
                  </a:cubicBezTo>
                  <a:cubicBezTo>
                    <a:pt x="283" y="8553"/>
                    <a:pt x="281" y="8555"/>
                    <a:pt x="278" y="8558"/>
                  </a:cubicBezTo>
                  <a:cubicBezTo>
                    <a:pt x="275" y="8560"/>
                    <a:pt x="271" y="8562"/>
                    <a:pt x="267" y="8564"/>
                  </a:cubicBezTo>
                  <a:cubicBezTo>
                    <a:pt x="263" y="8566"/>
                    <a:pt x="259" y="8567"/>
                    <a:pt x="254" y="8567"/>
                  </a:cubicBezTo>
                  <a:cubicBezTo>
                    <a:pt x="247" y="8567"/>
                    <a:pt x="241" y="8566"/>
                    <a:pt x="235" y="8563"/>
                  </a:cubicBezTo>
                  <a:cubicBezTo>
                    <a:pt x="230" y="8561"/>
                    <a:pt x="226" y="8557"/>
                    <a:pt x="223" y="8553"/>
                  </a:cubicBezTo>
                  <a:cubicBezTo>
                    <a:pt x="219" y="8549"/>
                    <a:pt x="217" y="8544"/>
                    <a:pt x="215" y="8539"/>
                  </a:cubicBezTo>
                  <a:cubicBezTo>
                    <a:pt x="214" y="8533"/>
                    <a:pt x="213" y="8528"/>
                    <a:pt x="213" y="8522"/>
                  </a:cubicBezTo>
                  <a:lnTo>
                    <a:pt x="213" y="8431"/>
                  </a:lnTo>
                  <a:lnTo>
                    <a:pt x="231" y="8431"/>
                  </a:lnTo>
                  <a:lnTo>
                    <a:pt x="231" y="8520"/>
                  </a:lnTo>
                  <a:cubicBezTo>
                    <a:pt x="231" y="8524"/>
                    <a:pt x="232" y="8528"/>
                    <a:pt x="233" y="8532"/>
                  </a:cubicBezTo>
                  <a:cubicBezTo>
                    <a:pt x="234" y="8536"/>
                    <a:pt x="235" y="8539"/>
                    <a:pt x="237" y="8542"/>
                  </a:cubicBezTo>
                  <a:cubicBezTo>
                    <a:pt x="239" y="8545"/>
                    <a:pt x="241" y="8547"/>
                    <a:pt x="245" y="8549"/>
                  </a:cubicBezTo>
                  <a:cubicBezTo>
                    <a:pt x="248" y="8551"/>
                    <a:pt x="252" y="8552"/>
                    <a:pt x="256" y="8552"/>
                  </a:cubicBezTo>
                  <a:cubicBezTo>
                    <a:pt x="260" y="8552"/>
                    <a:pt x="264" y="8551"/>
                    <a:pt x="268" y="8549"/>
                  </a:cubicBezTo>
                  <a:cubicBezTo>
                    <a:pt x="272" y="8547"/>
                    <a:pt x="275" y="8544"/>
                    <a:pt x="278" y="8541"/>
                  </a:cubicBezTo>
                  <a:cubicBezTo>
                    <a:pt x="281" y="8538"/>
                    <a:pt x="283" y="8536"/>
                    <a:pt x="285" y="8533"/>
                  </a:cubicBezTo>
                  <a:cubicBezTo>
                    <a:pt x="286" y="8530"/>
                    <a:pt x="287" y="8528"/>
                    <a:pt x="287" y="8527"/>
                  </a:cubicBezTo>
                  <a:lnTo>
                    <a:pt x="287" y="8431"/>
                  </a:lnTo>
                  <a:lnTo>
                    <a:pt x="306" y="8431"/>
                  </a:lnTo>
                  <a:lnTo>
                    <a:pt x="306" y="8564"/>
                  </a:lnTo>
                  <a:lnTo>
                    <a:pt x="288" y="8564"/>
                  </a:lnTo>
                  <a:close/>
                  <a:moveTo>
                    <a:pt x="423" y="8564"/>
                  </a:moveTo>
                  <a:lnTo>
                    <a:pt x="423" y="8545"/>
                  </a:lnTo>
                  <a:cubicBezTo>
                    <a:pt x="422" y="8546"/>
                    <a:pt x="421" y="8548"/>
                    <a:pt x="419" y="8550"/>
                  </a:cubicBezTo>
                  <a:cubicBezTo>
                    <a:pt x="417" y="8553"/>
                    <a:pt x="415" y="8555"/>
                    <a:pt x="412" y="8558"/>
                  </a:cubicBezTo>
                  <a:cubicBezTo>
                    <a:pt x="409" y="8560"/>
                    <a:pt x="405" y="8562"/>
                    <a:pt x="401" y="8564"/>
                  </a:cubicBezTo>
                  <a:cubicBezTo>
                    <a:pt x="397" y="8566"/>
                    <a:pt x="394" y="8567"/>
                    <a:pt x="390" y="8567"/>
                  </a:cubicBezTo>
                  <a:cubicBezTo>
                    <a:pt x="381" y="8567"/>
                    <a:pt x="373" y="8565"/>
                    <a:pt x="367" y="8561"/>
                  </a:cubicBezTo>
                  <a:cubicBezTo>
                    <a:pt x="360" y="8556"/>
                    <a:pt x="355" y="8551"/>
                    <a:pt x="351" y="8544"/>
                  </a:cubicBezTo>
                  <a:cubicBezTo>
                    <a:pt x="347" y="8537"/>
                    <a:pt x="344" y="8529"/>
                    <a:pt x="342" y="8520"/>
                  </a:cubicBezTo>
                  <a:cubicBezTo>
                    <a:pt x="340" y="8511"/>
                    <a:pt x="339" y="8503"/>
                    <a:pt x="339" y="8494"/>
                  </a:cubicBezTo>
                  <a:cubicBezTo>
                    <a:pt x="339" y="8486"/>
                    <a:pt x="340" y="8478"/>
                    <a:pt x="343" y="8470"/>
                  </a:cubicBezTo>
                  <a:cubicBezTo>
                    <a:pt x="345" y="8463"/>
                    <a:pt x="349" y="8456"/>
                    <a:pt x="353" y="8449"/>
                  </a:cubicBezTo>
                  <a:cubicBezTo>
                    <a:pt x="357" y="8443"/>
                    <a:pt x="363" y="8438"/>
                    <a:pt x="369" y="8434"/>
                  </a:cubicBezTo>
                  <a:cubicBezTo>
                    <a:pt x="375" y="8430"/>
                    <a:pt x="382" y="8428"/>
                    <a:pt x="390" y="8428"/>
                  </a:cubicBezTo>
                  <a:cubicBezTo>
                    <a:pt x="394" y="8428"/>
                    <a:pt x="398" y="8429"/>
                    <a:pt x="401" y="8431"/>
                  </a:cubicBezTo>
                  <a:cubicBezTo>
                    <a:pt x="405" y="8432"/>
                    <a:pt x="408" y="8434"/>
                    <a:pt x="411" y="8437"/>
                  </a:cubicBezTo>
                  <a:cubicBezTo>
                    <a:pt x="414" y="8439"/>
                    <a:pt x="416" y="8442"/>
                    <a:pt x="418" y="8444"/>
                  </a:cubicBezTo>
                  <a:cubicBezTo>
                    <a:pt x="420" y="8446"/>
                    <a:pt x="421" y="8448"/>
                    <a:pt x="422" y="8450"/>
                  </a:cubicBezTo>
                  <a:lnTo>
                    <a:pt x="422" y="8376"/>
                  </a:lnTo>
                  <a:lnTo>
                    <a:pt x="440" y="8376"/>
                  </a:lnTo>
                  <a:lnTo>
                    <a:pt x="440" y="8564"/>
                  </a:lnTo>
                  <a:lnTo>
                    <a:pt x="423" y="8564"/>
                  </a:lnTo>
                  <a:close/>
                  <a:moveTo>
                    <a:pt x="422" y="8470"/>
                  </a:moveTo>
                  <a:cubicBezTo>
                    <a:pt x="421" y="8468"/>
                    <a:pt x="421" y="8466"/>
                    <a:pt x="419" y="8463"/>
                  </a:cubicBezTo>
                  <a:cubicBezTo>
                    <a:pt x="417" y="8460"/>
                    <a:pt x="415" y="8457"/>
                    <a:pt x="413" y="8454"/>
                  </a:cubicBezTo>
                  <a:cubicBezTo>
                    <a:pt x="410" y="8451"/>
                    <a:pt x="407" y="8449"/>
                    <a:pt x="403" y="8447"/>
                  </a:cubicBezTo>
                  <a:cubicBezTo>
                    <a:pt x="400" y="8444"/>
                    <a:pt x="396" y="8443"/>
                    <a:pt x="392" y="8443"/>
                  </a:cubicBezTo>
                  <a:cubicBezTo>
                    <a:pt x="387" y="8443"/>
                    <a:pt x="382" y="8444"/>
                    <a:pt x="378" y="8447"/>
                  </a:cubicBezTo>
                  <a:cubicBezTo>
                    <a:pt x="374" y="8450"/>
                    <a:pt x="370" y="8453"/>
                    <a:pt x="367" y="8458"/>
                  </a:cubicBezTo>
                  <a:cubicBezTo>
                    <a:pt x="365" y="8463"/>
                    <a:pt x="362" y="8468"/>
                    <a:pt x="361" y="8474"/>
                  </a:cubicBezTo>
                  <a:cubicBezTo>
                    <a:pt x="359" y="8481"/>
                    <a:pt x="358" y="8487"/>
                    <a:pt x="358" y="8494"/>
                  </a:cubicBezTo>
                  <a:cubicBezTo>
                    <a:pt x="358" y="8500"/>
                    <a:pt x="359" y="8507"/>
                    <a:pt x="360" y="8514"/>
                  </a:cubicBezTo>
                  <a:cubicBezTo>
                    <a:pt x="361" y="8521"/>
                    <a:pt x="363" y="8527"/>
                    <a:pt x="366" y="8532"/>
                  </a:cubicBezTo>
                  <a:cubicBezTo>
                    <a:pt x="368" y="8538"/>
                    <a:pt x="372" y="8543"/>
                    <a:pt x="376" y="8547"/>
                  </a:cubicBezTo>
                  <a:cubicBezTo>
                    <a:pt x="380" y="8550"/>
                    <a:pt x="385" y="8552"/>
                    <a:pt x="392" y="8552"/>
                  </a:cubicBezTo>
                  <a:cubicBezTo>
                    <a:pt x="396" y="8552"/>
                    <a:pt x="399" y="8551"/>
                    <a:pt x="403" y="8549"/>
                  </a:cubicBezTo>
                  <a:cubicBezTo>
                    <a:pt x="407" y="8547"/>
                    <a:pt x="410" y="8544"/>
                    <a:pt x="412" y="8541"/>
                  </a:cubicBezTo>
                  <a:cubicBezTo>
                    <a:pt x="415" y="8539"/>
                    <a:pt x="417" y="8536"/>
                    <a:pt x="419" y="8533"/>
                  </a:cubicBezTo>
                  <a:cubicBezTo>
                    <a:pt x="420" y="8530"/>
                    <a:pt x="421" y="8528"/>
                    <a:pt x="422" y="8527"/>
                  </a:cubicBezTo>
                  <a:lnTo>
                    <a:pt x="422" y="8470"/>
                  </a:lnTo>
                  <a:close/>
                  <a:moveTo>
                    <a:pt x="503" y="8395"/>
                  </a:moveTo>
                  <a:cubicBezTo>
                    <a:pt x="503" y="8399"/>
                    <a:pt x="502" y="8402"/>
                    <a:pt x="499" y="8404"/>
                  </a:cubicBezTo>
                  <a:cubicBezTo>
                    <a:pt x="497" y="8407"/>
                    <a:pt x="493" y="8408"/>
                    <a:pt x="490" y="8408"/>
                  </a:cubicBezTo>
                  <a:cubicBezTo>
                    <a:pt x="486" y="8408"/>
                    <a:pt x="483" y="8407"/>
                    <a:pt x="481" y="8404"/>
                  </a:cubicBezTo>
                  <a:cubicBezTo>
                    <a:pt x="478" y="8402"/>
                    <a:pt x="477" y="8399"/>
                    <a:pt x="477" y="8395"/>
                  </a:cubicBezTo>
                  <a:cubicBezTo>
                    <a:pt x="477" y="8392"/>
                    <a:pt x="478" y="8389"/>
                    <a:pt x="481" y="8386"/>
                  </a:cubicBezTo>
                  <a:cubicBezTo>
                    <a:pt x="483" y="8383"/>
                    <a:pt x="486" y="8382"/>
                    <a:pt x="490" y="8382"/>
                  </a:cubicBezTo>
                  <a:cubicBezTo>
                    <a:pt x="493" y="8382"/>
                    <a:pt x="497" y="8383"/>
                    <a:pt x="499" y="8386"/>
                  </a:cubicBezTo>
                  <a:cubicBezTo>
                    <a:pt x="502" y="8389"/>
                    <a:pt x="503" y="8392"/>
                    <a:pt x="503" y="8395"/>
                  </a:cubicBezTo>
                  <a:close/>
                  <a:moveTo>
                    <a:pt x="481" y="8564"/>
                  </a:moveTo>
                  <a:lnTo>
                    <a:pt x="481" y="8431"/>
                  </a:lnTo>
                  <a:lnTo>
                    <a:pt x="499" y="8431"/>
                  </a:lnTo>
                  <a:lnTo>
                    <a:pt x="499" y="8564"/>
                  </a:lnTo>
                  <a:lnTo>
                    <a:pt x="481" y="8564"/>
                  </a:lnTo>
                  <a:close/>
                  <a:moveTo>
                    <a:pt x="551" y="8501"/>
                  </a:moveTo>
                  <a:cubicBezTo>
                    <a:pt x="551" y="8506"/>
                    <a:pt x="552" y="8512"/>
                    <a:pt x="553" y="8518"/>
                  </a:cubicBezTo>
                  <a:cubicBezTo>
                    <a:pt x="554" y="8524"/>
                    <a:pt x="556" y="8529"/>
                    <a:pt x="559" y="8535"/>
                  </a:cubicBezTo>
                  <a:cubicBezTo>
                    <a:pt x="562" y="8540"/>
                    <a:pt x="566" y="8544"/>
                    <a:pt x="570" y="8547"/>
                  </a:cubicBezTo>
                  <a:cubicBezTo>
                    <a:pt x="574" y="8551"/>
                    <a:pt x="580" y="8553"/>
                    <a:pt x="586" y="8553"/>
                  </a:cubicBezTo>
                  <a:cubicBezTo>
                    <a:pt x="590" y="8553"/>
                    <a:pt x="593" y="8552"/>
                    <a:pt x="597" y="8551"/>
                  </a:cubicBezTo>
                  <a:cubicBezTo>
                    <a:pt x="600" y="8551"/>
                    <a:pt x="604" y="8550"/>
                    <a:pt x="607" y="8549"/>
                  </a:cubicBezTo>
                  <a:cubicBezTo>
                    <a:pt x="610" y="8548"/>
                    <a:pt x="613" y="8546"/>
                    <a:pt x="615" y="8545"/>
                  </a:cubicBezTo>
                  <a:cubicBezTo>
                    <a:pt x="617" y="8544"/>
                    <a:pt x="619" y="8543"/>
                    <a:pt x="621" y="8542"/>
                  </a:cubicBezTo>
                  <a:lnTo>
                    <a:pt x="626" y="8558"/>
                  </a:lnTo>
                  <a:cubicBezTo>
                    <a:pt x="625" y="8558"/>
                    <a:pt x="623" y="8559"/>
                    <a:pt x="621" y="8560"/>
                  </a:cubicBezTo>
                  <a:cubicBezTo>
                    <a:pt x="618" y="8561"/>
                    <a:pt x="615" y="8562"/>
                    <a:pt x="611" y="8563"/>
                  </a:cubicBezTo>
                  <a:cubicBezTo>
                    <a:pt x="608" y="8564"/>
                    <a:pt x="604" y="8565"/>
                    <a:pt x="599" y="8566"/>
                  </a:cubicBezTo>
                  <a:cubicBezTo>
                    <a:pt x="595" y="8567"/>
                    <a:pt x="590" y="8567"/>
                    <a:pt x="585" y="8567"/>
                  </a:cubicBezTo>
                  <a:cubicBezTo>
                    <a:pt x="575" y="8567"/>
                    <a:pt x="566" y="8565"/>
                    <a:pt x="559" y="8560"/>
                  </a:cubicBezTo>
                  <a:cubicBezTo>
                    <a:pt x="553" y="8556"/>
                    <a:pt x="547" y="8550"/>
                    <a:pt x="543" y="8543"/>
                  </a:cubicBezTo>
                  <a:cubicBezTo>
                    <a:pt x="539" y="8536"/>
                    <a:pt x="537" y="8528"/>
                    <a:pt x="535" y="8519"/>
                  </a:cubicBezTo>
                  <a:cubicBezTo>
                    <a:pt x="534" y="8511"/>
                    <a:pt x="533" y="8502"/>
                    <a:pt x="533" y="8494"/>
                  </a:cubicBezTo>
                  <a:cubicBezTo>
                    <a:pt x="533" y="8488"/>
                    <a:pt x="534" y="8480"/>
                    <a:pt x="536" y="8473"/>
                  </a:cubicBezTo>
                  <a:cubicBezTo>
                    <a:pt x="538" y="8465"/>
                    <a:pt x="541" y="8458"/>
                    <a:pt x="545" y="8451"/>
                  </a:cubicBezTo>
                  <a:cubicBezTo>
                    <a:pt x="549" y="8445"/>
                    <a:pt x="555" y="8439"/>
                    <a:pt x="561" y="8435"/>
                  </a:cubicBezTo>
                  <a:cubicBezTo>
                    <a:pt x="567" y="8430"/>
                    <a:pt x="574" y="8428"/>
                    <a:pt x="582" y="8428"/>
                  </a:cubicBezTo>
                  <a:cubicBezTo>
                    <a:pt x="591" y="8428"/>
                    <a:pt x="598" y="8430"/>
                    <a:pt x="605" y="8434"/>
                  </a:cubicBezTo>
                  <a:cubicBezTo>
                    <a:pt x="611" y="8439"/>
                    <a:pt x="616" y="8444"/>
                    <a:pt x="620" y="8450"/>
                  </a:cubicBezTo>
                  <a:cubicBezTo>
                    <a:pt x="623" y="8457"/>
                    <a:pt x="626" y="8464"/>
                    <a:pt x="628" y="8472"/>
                  </a:cubicBezTo>
                  <a:cubicBezTo>
                    <a:pt x="630" y="8480"/>
                    <a:pt x="630" y="8487"/>
                    <a:pt x="630" y="8494"/>
                  </a:cubicBezTo>
                  <a:lnTo>
                    <a:pt x="630" y="8501"/>
                  </a:lnTo>
                  <a:lnTo>
                    <a:pt x="551" y="8501"/>
                  </a:lnTo>
                  <a:close/>
                  <a:moveTo>
                    <a:pt x="613" y="8487"/>
                  </a:moveTo>
                  <a:cubicBezTo>
                    <a:pt x="613" y="8484"/>
                    <a:pt x="612" y="8479"/>
                    <a:pt x="611" y="8474"/>
                  </a:cubicBezTo>
                  <a:cubicBezTo>
                    <a:pt x="610" y="8468"/>
                    <a:pt x="608" y="8463"/>
                    <a:pt x="606" y="8459"/>
                  </a:cubicBezTo>
                  <a:cubicBezTo>
                    <a:pt x="603" y="8454"/>
                    <a:pt x="600" y="8450"/>
                    <a:pt x="596" y="8447"/>
                  </a:cubicBezTo>
                  <a:cubicBezTo>
                    <a:pt x="592" y="8444"/>
                    <a:pt x="588" y="8442"/>
                    <a:pt x="582" y="8442"/>
                  </a:cubicBezTo>
                  <a:cubicBezTo>
                    <a:pt x="577" y="8442"/>
                    <a:pt x="573" y="8444"/>
                    <a:pt x="569" y="8447"/>
                  </a:cubicBezTo>
                  <a:cubicBezTo>
                    <a:pt x="565" y="8450"/>
                    <a:pt x="562" y="8454"/>
                    <a:pt x="559" y="8458"/>
                  </a:cubicBezTo>
                  <a:cubicBezTo>
                    <a:pt x="557" y="8463"/>
                    <a:pt x="555" y="8468"/>
                    <a:pt x="553" y="8473"/>
                  </a:cubicBezTo>
                  <a:cubicBezTo>
                    <a:pt x="552" y="8478"/>
                    <a:pt x="551" y="8483"/>
                    <a:pt x="551" y="8487"/>
                  </a:cubicBezTo>
                  <a:lnTo>
                    <a:pt x="613" y="8487"/>
                  </a:lnTo>
                  <a:close/>
                  <a:moveTo>
                    <a:pt x="738" y="8528"/>
                  </a:moveTo>
                  <a:cubicBezTo>
                    <a:pt x="738" y="8533"/>
                    <a:pt x="737" y="8539"/>
                    <a:pt x="734" y="8544"/>
                  </a:cubicBezTo>
                  <a:cubicBezTo>
                    <a:pt x="732" y="8548"/>
                    <a:pt x="729" y="8553"/>
                    <a:pt x="725" y="8556"/>
                  </a:cubicBezTo>
                  <a:cubicBezTo>
                    <a:pt x="721" y="8560"/>
                    <a:pt x="716" y="8562"/>
                    <a:pt x="711" y="8564"/>
                  </a:cubicBezTo>
                  <a:cubicBezTo>
                    <a:pt x="706" y="8566"/>
                    <a:pt x="700" y="8567"/>
                    <a:pt x="694" y="8567"/>
                  </a:cubicBezTo>
                  <a:cubicBezTo>
                    <a:pt x="688" y="8567"/>
                    <a:pt x="684" y="8567"/>
                    <a:pt x="679" y="8566"/>
                  </a:cubicBezTo>
                  <a:cubicBezTo>
                    <a:pt x="675" y="8565"/>
                    <a:pt x="671" y="8565"/>
                    <a:pt x="667" y="8563"/>
                  </a:cubicBezTo>
                  <a:cubicBezTo>
                    <a:pt x="664" y="8562"/>
                    <a:pt x="661" y="8561"/>
                    <a:pt x="658" y="8560"/>
                  </a:cubicBezTo>
                  <a:cubicBezTo>
                    <a:pt x="655" y="8559"/>
                    <a:pt x="653" y="8558"/>
                    <a:pt x="652" y="8558"/>
                  </a:cubicBezTo>
                  <a:lnTo>
                    <a:pt x="658" y="8543"/>
                  </a:lnTo>
                  <a:cubicBezTo>
                    <a:pt x="658" y="8543"/>
                    <a:pt x="660" y="8544"/>
                    <a:pt x="663" y="8545"/>
                  </a:cubicBezTo>
                  <a:cubicBezTo>
                    <a:pt x="665" y="8546"/>
                    <a:pt x="669" y="8548"/>
                    <a:pt x="672" y="8549"/>
                  </a:cubicBezTo>
                  <a:cubicBezTo>
                    <a:pt x="675" y="8550"/>
                    <a:pt x="679" y="8551"/>
                    <a:pt x="683" y="8552"/>
                  </a:cubicBezTo>
                  <a:cubicBezTo>
                    <a:pt x="687" y="8552"/>
                    <a:pt x="690" y="8553"/>
                    <a:pt x="694" y="8553"/>
                  </a:cubicBezTo>
                  <a:cubicBezTo>
                    <a:pt x="700" y="8553"/>
                    <a:pt x="706" y="8551"/>
                    <a:pt x="711" y="8547"/>
                  </a:cubicBezTo>
                  <a:cubicBezTo>
                    <a:pt x="716" y="8543"/>
                    <a:pt x="719" y="8538"/>
                    <a:pt x="719" y="8531"/>
                  </a:cubicBezTo>
                  <a:cubicBezTo>
                    <a:pt x="719" y="8527"/>
                    <a:pt x="717" y="8523"/>
                    <a:pt x="714" y="8520"/>
                  </a:cubicBezTo>
                  <a:cubicBezTo>
                    <a:pt x="711" y="8517"/>
                    <a:pt x="707" y="8514"/>
                    <a:pt x="702" y="8511"/>
                  </a:cubicBezTo>
                  <a:cubicBezTo>
                    <a:pt x="698" y="8509"/>
                    <a:pt x="693" y="8506"/>
                    <a:pt x="687" y="8503"/>
                  </a:cubicBezTo>
                  <a:cubicBezTo>
                    <a:pt x="682" y="8500"/>
                    <a:pt x="677" y="8497"/>
                    <a:pt x="672" y="8493"/>
                  </a:cubicBezTo>
                  <a:cubicBezTo>
                    <a:pt x="667" y="8490"/>
                    <a:pt x="663" y="8486"/>
                    <a:pt x="660" y="8482"/>
                  </a:cubicBezTo>
                  <a:cubicBezTo>
                    <a:pt x="657" y="8478"/>
                    <a:pt x="656" y="8473"/>
                    <a:pt x="656" y="8468"/>
                  </a:cubicBezTo>
                  <a:cubicBezTo>
                    <a:pt x="656" y="8462"/>
                    <a:pt x="657" y="8457"/>
                    <a:pt x="659" y="8452"/>
                  </a:cubicBezTo>
                  <a:cubicBezTo>
                    <a:pt x="661" y="8447"/>
                    <a:pt x="665" y="8443"/>
                    <a:pt x="669" y="8439"/>
                  </a:cubicBezTo>
                  <a:cubicBezTo>
                    <a:pt x="673" y="8436"/>
                    <a:pt x="677" y="8433"/>
                    <a:pt x="682" y="8431"/>
                  </a:cubicBezTo>
                  <a:cubicBezTo>
                    <a:pt x="687" y="8429"/>
                    <a:pt x="693" y="8428"/>
                    <a:pt x="699" y="8428"/>
                  </a:cubicBezTo>
                  <a:cubicBezTo>
                    <a:pt x="702" y="8428"/>
                    <a:pt x="706" y="8428"/>
                    <a:pt x="709" y="8429"/>
                  </a:cubicBezTo>
                  <a:cubicBezTo>
                    <a:pt x="713" y="8430"/>
                    <a:pt x="716" y="8431"/>
                    <a:pt x="719" y="8431"/>
                  </a:cubicBezTo>
                  <a:cubicBezTo>
                    <a:pt x="722" y="8432"/>
                    <a:pt x="725" y="8433"/>
                    <a:pt x="727" y="8434"/>
                  </a:cubicBezTo>
                  <a:cubicBezTo>
                    <a:pt x="729" y="8435"/>
                    <a:pt x="730" y="8436"/>
                    <a:pt x="731" y="8437"/>
                  </a:cubicBezTo>
                  <a:lnTo>
                    <a:pt x="726" y="8451"/>
                  </a:lnTo>
                  <a:cubicBezTo>
                    <a:pt x="725" y="8451"/>
                    <a:pt x="724" y="8450"/>
                    <a:pt x="722" y="8449"/>
                  </a:cubicBezTo>
                  <a:cubicBezTo>
                    <a:pt x="720" y="8448"/>
                    <a:pt x="717" y="8447"/>
                    <a:pt x="715" y="8446"/>
                  </a:cubicBezTo>
                  <a:cubicBezTo>
                    <a:pt x="712" y="8445"/>
                    <a:pt x="709" y="8444"/>
                    <a:pt x="706" y="8443"/>
                  </a:cubicBezTo>
                  <a:cubicBezTo>
                    <a:pt x="703" y="8442"/>
                    <a:pt x="701" y="8442"/>
                    <a:pt x="698" y="8442"/>
                  </a:cubicBezTo>
                  <a:cubicBezTo>
                    <a:pt x="692" y="8442"/>
                    <a:pt x="686" y="8444"/>
                    <a:pt x="681" y="8448"/>
                  </a:cubicBezTo>
                  <a:cubicBezTo>
                    <a:pt x="676" y="8452"/>
                    <a:pt x="674" y="8458"/>
                    <a:pt x="674" y="8465"/>
                  </a:cubicBezTo>
                  <a:cubicBezTo>
                    <a:pt x="674" y="8469"/>
                    <a:pt x="676" y="8472"/>
                    <a:pt x="679" y="8476"/>
                  </a:cubicBezTo>
                  <a:cubicBezTo>
                    <a:pt x="682" y="8479"/>
                    <a:pt x="686" y="8482"/>
                    <a:pt x="691" y="8485"/>
                  </a:cubicBezTo>
                  <a:cubicBezTo>
                    <a:pt x="695" y="8488"/>
                    <a:pt x="700" y="8491"/>
                    <a:pt x="706" y="8494"/>
                  </a:cubicBezTo>
                  <a:cubicBezTo>
                    <a:pt x="711" y="8497"/>
                    <a:pt x="716" y="8500"/>
                    <a:pt x="721" y="8503"/>
                  </a:cubicBezTo>
                  <a:cubicBezTo>
                    <a:pt x="726" y="8507"/>
                    <a:pt x="730" y="8510"/>
                    <a:pt x="733" y="8514"/>
                  </a:cubicBezTo>
                  <a:cubicBezTo>
                    <a:pt x="736" y="8518"/>
                    <a:pt x="738" y="8523"/>
                    <a:pt x="738" y="8528"/>
                  </a:cubicBezTo>
                  <a:close/>
                  <a:moveTo>
                    <a:pt x="871" y="8580"/>
                  </a:moveTo>
                  <a:cubicBezTo>
                    <a:pt x="867" y="8574"/>
                    <a:pt x="862" y="8567"/>
                    <a:pt x="858" y="8558"/>
                  </a:cubicBezTo>
                  <a:cubicBezTo>
                    <a:pt x="854" y="8549"/>
                    <a:pt x="851" y="8540"/>
                    <a:pt x="848" y="8530"/>
                  </a:cubicBezTo>
                  <a:cubicBezTo>
                    <a:pt x="844" y="8520"/>
                    <a:pt x="842" y="8510"/>
                    <a:pt x="840" y="8500"/>
                  </a:cubicBezTo>
                  <a:cubicBezTo>
                    <a:pt x="838" y="8490"/>
                    <a:pt x="837" y="8481"/>
                    <a:pt x="837" y="8472"/>
                  </a:cubicBezTo>
                  <a:cubicBezTo>
                    <a:pt x="837" y="8464"/>
                    <a:pt x="838" y="8455"/>
                    <a:pt x="840" y="8446"/>
                  </a:cubicBezTo>
                  <a:cubicBezTo>
                    <a:pt x="842" y="8438"/>
                    <a:pt x="845" y="8429"/>
                    <a:pt x="849" y="8421"/>
                  </a:cubicBezTo>
                  <a:cubicBezTo>
                    <a:pt x="852" y="8412"/>
                    <a:pt x="856" y="8404"/>
                    <a:pt x="859" y="8397"/>
                  </a:cubicBezTo>
                  <a:cubicBezTo>
                    <a:pt x="863" y="8390"/>
                    <a:pt x="867" y="8383"/>
                    <a:pt x="871" y="8378"/>
                  </a:cubicBezTo>
                  <a:lnTo>
                    <a:pt x="885" y="8378"/>
                  </a:lnTo>
                  <a:cubicBezTo>
                    <a:pt x="882" y="8382"/>
                    <a:pt x="879" y="8388"/>
                    <a:pt x="875" y="8396"/>
                  </a:cubicBezTo>
                  <a:cubicBezTo>
                    <a:pt x="872" y="8404"/>
                    <a:pt x="869" y="8412"/>
                    <a:pt x="866" y="8421"/>
                  </a:cubicBezTo>
                  <a:cubicBezTo>
                    <a:pt x="864" y="8430"/>
                    <a:pt x="861" y="8439"/>
                    <a:pt x="859" y="8448"/>
                  </a:cubicBezTo>
                  <a:cubicBezTo>
                    <a:pt x="857" y="8457"/>
                    <a:pt x="857" y="8465"/>
                    <a:pt x="857" y="8472"/>
                  </a:cubicBezTo>
                  <a:cubicBezTo>
                    <a:pt x="857" y="8480"/>
                    <a:pt x="857" y="8489"/>
                    <a:pt x="859" y="8499"/>
                  </a:cubicBezTo>
                  <a:cubicBezTo>
                    <a:pt x="861" y="8509"/>
                    <a:pt x="863" y="8519"/>
                    <a:pt x="866" y="8529"/>
                  </a:cubicBezTo>
                  <a:cubicBezTo>
                    <a:pt x="869" y="8540"/>
                    <a:pt x="872" y="8549"/>
                    <a:pt x="875" y="8558"/>
                  </a:cubicBezTo>
                  <a:cubicBezTo>
                    <a:pt x="878" y="8567"/>
                    <a:pt x="882" y="8575"/>
                    <a:pt x="885" y="8580"/>
                  </a:cubicBezTo>
                  <a:lnTo>
                    <a:pt x="871" y="8580"/>
                  </a:lnTo>
                  <a:close/>
                  <a:moveTo>
                    <a:pt x="1023" y="8557"/>
                  </a:moveTo>
                  <a:cubicBezTo>
                    <a:pt x="1019" y="8559"/>
                    <a:pt x="1014" y="8561"/>
                    <a:pt x="1007" y="8563"/>
                  </a:cubicBezTo>
                  <a:cubicBezTo>
                    <a:pt x="1000" y="8566"/>
                    <a:pt x="991" y="8567"/>
                    <a:pt x="981" y="8567"/>
                  </a:cubicBezTo>
                  <a:cubicBezTo>
                    <a:pt x="969" y="8567"/>
                    <a:pt x="959" y="8565"/>
                    <a:pt x="950" y="8559"/>
                  </a:cubicBezTo>
                  <a:cubicBezTo>
                    <a:pt x="942" y="8554"/>
                    <a:pt x="934" y="8547"/>
                    <a:pt x="929" y="8538"/>
                  </a:cubicBezTo>
                  <a:cubicBezTo>
                    <a:pt x="924" y="8529"/>
                    <a:pt x="919" y="8519"/>
                    <a:pt x="917" y="8507"/>
                  </a:cubicBezTo>
                  <a:cubicBezTo>
                    <a:pt x="914" y="8496"/>
                    <a:pt x="913" y="8484"/>
                    <a:pt x="913" y="8472"/>
                  </a:cubicBezTo>
                  <a:cubicBezTo>
                    <a:pt x="913" y="8460"/>
                    <a:pt x="915" y="8449"/>
                    <a:pt x="918" y="8439"/>
                  </a:cubicBezTo>
                  <a:cubicBezTo>
                    <a:pt x="921" y="8428"/>
                    <a:pt x="926" y="8419"/>
                    <a:pt x="932" y="8411"/>
                  </a:cubicBezTo>
                  <a:cubicBezTo>
                    <a:pt x="938" y="8403"/>
                    <a:pt x="945" y="8396"/>
                    <a:pt x="954" y="8391"/>
                  </a:cubicBezTo>
                  <a:cubicBezTo>
                    <a:pt x="962" y="8387"/>
                    <a:pt x="971" y="8384"/>
                    <a:pt x="981" y="8384"/>
                  </a:cubicBezTo>
                  <a:cubicBezTo>
                    <a:pt x="987" y="8384"/>
                    <a:pt x="991" y="8385"/>
                    <a:pt x="996" y="8385"/>
                  </a:cubicBezTo>
                  <a:cubicBezTo>
                    <a:pt x="1000" y="8386"/>
                    <a:pt x="1004" y="8387"/>
                    <a:pt x="1007" y="8388"/>
                  </a:cubicBezTo>
                  <a:cubicBezTo>
                    <a:pt x="1010" y="8389"/>
                    <a:pt x="1013" y="8390"/>
                    <a:pt x="1015" y="8391"/>
                  </a:cubicBezTo>
                  <a:cubicBezTo>
                    <a:pt x="1018" y="8392"/>
                    <a:pt x="1019" y="8393"/>
                    <a:pt x="1020" y="8394"/>
                  </a:cubicBezTo>
                  <a:lnTo>
                    <a:pt x="1015" y="8410"/>
                  </a:lnTo>
                  <a:cubicBezTo>
                    <a:pt x="1012" y="8408"/>
                    <a:pt x="1008" y="8406"/>
                    <a:pt x="1002" y="8404"/>
                  </a:cubicBezTo>
                  <a:cubicBezTo>
                    <a:pt x="996" y="8401"/>
                    <a:pt x="989" y="8400"/>
                    <a:pt x="981" y="8400"/>
                  </a:cubicBezTo>
                  <a:cubicBezTo>
                    <a:pt x="974" y="8400"/>
                    <a:pt x="967" y="8402"/>
                    <a:pt x="961" y="8406"/>
                  </a:cubicBezTo>
                  <a:cubicBezTo>
                    <a:pt x="955" y="8411"/>
                    <a:pt x="950" y="8416"/>
                    <a:pt x="946" y="8423"/>
                  </a:cubicBezTo>
                  <a:cubicBezTo>
                    <a:pt x="942" y="8429"/>
                    <a:pt x="939" y="8437"/>
                    <a:pt x="936" y="8446"/>
                  </a:cubicBezTo>
                  <a:cubicBezTo>
                    <a:pt x="934" y="8454"/>
                    <a:pt x="933" y="8463"/>
                    <a:pt x="933" y="8472"/>
                  </a:cubicBezTo>
                  <a:cubicBezTo>
                    <a:pt x="933" y="8482"/>
                    <a:pt x="934" y="8491"/>
                    <a:pt x="936" y="8501"/>
                  </a:cubicBezTo>
                  <a:cubicBezTo>
                    <a:pt x="938" y="8510"/>
                    <a:pt x="941" y="8519"/>
                    <a:pt x="945" y="8526"/>
                  </a:cubicBezTo>
                  <a:cubicBezTo>
                    <a:pt x="949" y="8534"/>
                    <a:pt x="954" y="8540"/>
                    <a:pt x="960" y="8544"/>
                  </a:cubicBezTo>
                  <a:cubicBezTo>
                    <a:pt x="966" y="8549"/>
                    <a:pt x="973" y="8551"/>
                    <a:pt x="981" y="8551"/>
                  </a:cubicBezTo>
                  <a:cubicBezTo>
                    <a:pt x="985" y="8551"/>
                    <a:pt x="989" y="8551"/>
                    <a:pt x="993" y="8550"/>
                  </a:cubicBezTo>
                  <a:cubicBezTo>
                    <a:pt x="997" y="8549"/>
                    <a:pt x="1000" y="8548"/>
                    <a:pt x="1004" y="8547"/>
                  </a:cubicBezTo>
                  <a:cubicBezTo>
                    <a:pt x="1007" y="8546"/>
                    <a:pt x="1010" y="8545"/>
                    <a:pt x="1012" y="8543"/>
                  </a:cubicBezTo>
                  <a:cubicBezTo>
                    <a:pt x="1015" y="8542"/>
                    <a:pt x="1016" y="8541"/>
                    <a:pt x="1018" y="8540"/>
                  </a:cubicBezTo>
                  <a:lnTo>
                    <a:pt x="1023" y="8557"/>
                  </a:lnTo>
                  <a:close/>
                  <a:moveTo>
                    <a:pt x="1154" y="8564"/>
                  </a:moveTo>
                  <a:lnTo>
                    <a:pt x="1138" y="8512"/>
                  </a:lnTo>
                  <a:lnTo>
                    <a:pt x="1071" y="8512"/>
                  </a:lnTo>
                  <a:lnTo>
                    <a:pt x="1055" y="8564"/>
                  </a:lnTo>
                  <a:lnTo>
                    <a:pt x="1035" y="8564"/>
                  </a:lnTo>
                  <a:lnTo>
                    <a:pt x="1095" y="8388"/>
                  </a:lnTo>
                  <a:lnTo>
                    <a:pt x="1115" y="8388"/>
                  </a:lnTo>
                  <a:lnTo>
                    <a:pt x="1175" y="8564"/>
                  </a:lnTo>
                  <a:lnTo>
                    <a:pt x="1154" y="8564"/>
                  </a:lnTo>
                  <a:close/>
                  <a:moveTo>
                    <a:pt x="1104" y="8406"/>
                  </a:moveTo>
                  <a:lnTo>
                    <a:pt x="1076" y="8498"/>
                  </a:lnTo>
                  <a:lnTo>
                    <a:pt x="1134" y="8498"/>
                  </a:lnTo>
                  <a:lnTo>
                    <a:pt x="1104" y="8406"/>
                  </a:lnTo>
                  <a:close/>
                  <a:moveTo>
                    <a:pt x="1290" y="8516"/>
                  </a:moveTo>
                  <a:cubicBezTo>
                    <a:pt x="1290" y="8523"/>
                    <a:pt x="1289" y="8530"/>
                    <a:pt x="1286" y="8537"/>
                  </a:cubicBezTo>
                  <a:cubicBezTo>
                    <a:pt x="1283" y="8543"/>
                    <a:pt x="1280" y="8548"/>
                    <a:pt x="1275" y="8553"/>
                  </a:cubicBezTo>
                  <a:cubicBezTo>
                    <a:pt x="1270" y="8557"/>
                    <a:pt x="1264" y="8561"/>
                    <a:pt x="1257" y="8563"/>
                  </a:cubicBezTo>
                  <a:cubicBezTo>
                    <a:pt x="1250" y="8566"/>
                    <a:pt x="1243" y="8567"/>
                    <a:pt x="1235" y="8567"/>
                  </a:cubicBezTo>
                  <a:cubicBezTo>
                    <a:pt x="1230" y="8567"/>
                    <a:pt x="1225" y="8567"/>
                    <a:pt x="1220" y="8566"/>
                  </a:cubicBezTo>
                  <a:cubicBezTo>
                    <a:pt x="1216" y="8565"/>
                    <a:pt x="1211" y="8564"/>
                    <a:pt x="1207" y="8563"/>
                  </a:cubicBezTo>
                  <a:cubicBezTo>
                    <a:pt x="1203" y="8562"/>
                    <a:pt x="1200" y="8561"/>
                    <a:pt x="1197" y="8560"/>
                  </a:cubicBezTo>
                  <a:cubicBezTo>
                    <a:pt x="1194" y="8559"/>
                    <a:pt x="1192" y="8558"/>
                    <a:pt x="1190" y="8557"/>
                  </a:cubicBezTo>
                  <a:lnTo>
                    <a:pt x="1196" y="8540"/>
                  </a:lnTo>
                  <a:cubicBezTo>
                    <a:pt x="1197" y="8541"/>
                    <a:pt x="1199" y="8542"/>
                    <a:pt x="1202" y="8543"/>
                  </a:cubicBezTo>
                  <a:cubicBezTo>
                    <a:pt x="1204" y="8544"/>
                    <a:pt x="1208" y="8545"/>
                    <a:pt x="1211" y="8547"/>
                  </a:cubicBezTo>
                  <a:cubicBezTo>
                    <a:pt x="1215" y="8548"/>
                    <a:pt x="1219" y="8549"/>
                    <a:pt x="1223" y="8550"/>
                  </a:cubicBezTo>
                  <a:cubicBezTo>
                    <a:pt x="1227" y="8551"/>
                    <a:pt x="1231" y="8551"/>
                    <a:pt x="1235" y="8551"/>
                  </a:cubicBezTo>
                  <a:cubicBezTo>
                    <a:pt x="1240" y="8551"/>
                    <a:pt x="1245" y="8550"/>
                    <a:pt x="1249" y="8548"/>
                  </a:cubicBezTo>
                  <a:cubicBezTo>
                    <a:pt x="1254" y="8547"/>
                    <a:pt x="1257" y="8545"/>
                    <a:pt x="1260" y="8542"/>
                  </a:cubicBezTo>
                  <a:cubicBezTo>
                    <a:pt x="1264" y="8539"/>
                    <a:pt x="1266" y="8535"/>
                    <a:pt x="1267" y="8531"/>
                  </a:cubicBezTo>
                  <a:cubicBezTo>
                    <a:pt x="1269" y="8528"/>
                    <a:pt x="1270" y="8523"/>
                    <a:pt x="1270" y="8519"/>
                  </a:cubicBezTo>
                  <a:cubicBezTo>
                    <a:pt x="1270" y="8513"/>
                    <a:pt x="1268" y="8508"/>
                    <a:pt x="1264" y="8503"/>
                  </a:cubicBezTo>
                  <a:cubicBezTo>
                    <a:pt x="1260" y="8498"/>
                    <a:pt x="1256" y="8494"/>
                    <a:pt x="1250" y="8490"/>
                  </a:cubicBezTo>
                  <a:cubicBezTo>
                    <a:pt x="1244" y="8485"/>
                    <a:pt x="1238" y="8481"/>
                    <a:pt x="1231" y="8477"/>
                  </a:cubicBezTo>
                  <a:cubicBezTo>
                    <a:pt x="1224" y="8473"/>
                    <a:pt x="1218" y="8469"/>
                    <a:pt x="1212" y="8464"/>
                  </a:cubicBezTo>
                  <a:cubicBezTo>
                    <a:pt x="1207" y="8460"/>
                    <a:pt x="1202" y="8455"/>
                    <a:pt x="1198" y="8449"/>
                  </a:cubicBezTo>
                  <a:cubicBezTo>
                    <a:pt x="1194" y="8444"/>
                    <a:pt x="1192" y="8438"/>
                    <a:pt x="1192" y="8431"/>
                  </a:cubicBezTo>
                  <a:cubicBezTo>
                    <a:pt x="1192" y="8424"/>
                    <a:pt x="1194" y="8418"/>
                    <a:pt x="1196" y="8412"/>
                  </a:cubicBezTo>
                  <a:cubicBezTo>
                    <a:pt x="1199" y="8407"/>
                    <a:pt x="1202" y="8402"/>
                    <a:pt x="1206" y="8398"/>
                  </a:cubicBezTo>
                  <a:cubicBezTo>
                    <a:pt x="1211" y="8394"/>
                    <a:pt x="1216" y="8390"/>
                    <a:pt x="1222" y="8388"/>
                  </a:cubicBezTo>
                  <a:cubicBezTo>
                    <a:pt x="1228" y="8386"/>
                    <a:pt x="1235" y="8384"/>
                    <a:pt x="1243" y="8384"/>
                  </a:cubicBezTo>
                  <a:cubicBezTo>
                    <a:pt x="1247" y="8384"/>
                    <a:pt x="1251" y="8385"/>
                    <a:pt x="1256" y="8385"/>
                  </a:cubicBezTo>
                  <a:cubicBezTo>
                    <a:pt x="1260" y="8386"/>
                    <a:pt x="1264" y="8387"/>
                    <a:pt x="1268" y="8388"/>
                  </a:cubicBezTo>
                  <a:cubicBezTo>
                    <a:pt x="1272" y="8389"/>
                    <a:pt x="1275" y="8390"/>
                    <a:pt x="1278" y="8391"/>
                  </a:cubicBezTo>
                  <a:cubicBezTo>
                    <a:pt x="1281" y="8393"/>
                    <a:pt x="1283" y="8393"/>
                    <a:pt x="1284" y="8394"/>
                  </a:cubicBezTo>
                  <a:lnTo>
                    <a:pt x="1278" y="8410"/>
                  </a:lnTo>
                  <a:cubicBezTo>
                    <a:pt x="1277" y="8410"/>
                    <a:pt x="1275" y="8409"/>
                    <a:pt x="1273" y="8407"/>
                  </a:cubicBezTo>
                  <a:cubicBezTo>
                    <a:pt x="1270" y="8406"/>
                    <a:pt x="1267" y="8405"/>
                    <a:pt x="1263" y="8404"/>
                  </a:cubicBezTo>
                  <a:cubicBezTo>
                    <a:pt x="1260" y="8403"/>
                    <a:pt x="1256" y="8402"/>
                    <a:pt x="1253" y="8401"/>
                  </a:cubicBezTo>
                  <a:cubicBezTo>
                    <a:pt x="1249" y="8401"/>
                    <a:pt x="1246" y="8400"/>
                    <a:pt x="1243" y="8400"/>
                  </a:cubicBezTo>
                  <a:cubicBezTo>
                    <a:pt x="1233" y="8400"/>
                    <a:pt x="1225" y="8403"/>
                    <a:pt x="1220" y="8408"/>
                  </a:cubicBezTo>
                  <a:cubicBezTo>
                    <a:pt x="1215" y="8413"/>
                    <a:pt x="1212" y="8419"/>
                    <a:pt x="1212" y="8428"/>
                  </a:cubicBezTo>
                  <a:cubicBezTo>
                    <a:pt x="1212" y="8433"/>
                    <a:pt x="1214" y="8438"/>
                    <a:pt x="1218" y="8442"/>
                  </a:cubicBezTo>
                  <a:cubicBezTo>
                    <a:pt x="1222" y="8446"/>
                    <a:pt x="1227" y="8451"/>
                    <a:pt x="1232" y="8455"/>
                  </a:cubicBezTo>
                  <a:cubicBezTo>
                    <a:pt x="1238" y="8459"/>
                    <a:pt x="1244" y="8463"/>
                    <a:pt x="1251" y="8467"/>
                  </a:cubicBezTo>
                  <a:cubicBezTo>
                    <a:pt x="1258" y="8471"/>
                    <a:pt x="1264" y="8476"/>
                    <a:pt x="1270" y="8481"/>
                  </a:cubicBezTo>
                  <a:cubicBezTo>
                    <a:pt x="1275" y="8485"/>
                    <a:pt x="1280" y="8491"/>
                    <a:pt x="1284" y="8496"/>
                  </a:cubicBezTo>
                  <a:cubicBezTo>
                    <a:pt x="1288" y="8502"/>
                    <a:pt x="1290" y="8509"/>
                    <a:pt x="1290" y="8516"/>
                  </a:cubicBezTo>
                  <a:close/>
                  <a:moveTo>
                    <a:pt x="1363" y="8472"/>
                  </a:moveTo>
                  <a:cubicBezTo>
                    <a:pt x="1363" y="8481"/>
                    <a:pt x="1362" y="8490"/>
                    <a:pt x="1360" y="8500"/>
                  </a:cubicBezTo>
                  <a:cubicBezTo>
                    <a:pt x="1358" y="8510"/>
                    <a:pt x="1356" y="8520"/>
                    <a:pt x="1353" y="8530"/>
                  </a:cubicBezTo>
                  <a:cubicBezTo>
                    <a:pt x="1349" y="8540"/>
                    <a:pt x="1346" y="8549"/>
                    <a:pt x="1342" y="8558"/>
                  </a:cubicBezTo>
                  <a:cubicBezTo>
                    <a:pt x="1338" y="8567"/>
                    <a:pt x="1334" y="8574"/>
                    <a:pt x="1330" y="8580"/>
                  </a:cubicBezTo>
                  <a:lnTo>
                    <a:pt x="1316" y="8580"/>
                  </a:lnTo>
                  <a:cubicBezTo>
                    <a:pt x="1319" y="8575"/>
                    <a:pt x="1322" y="8567"/>
                    <a:pt x="1325" y="8558"/>
                  </a:cubicBezTo>
                  <a:cubicBezTo>
                    <a:pt x="1328" y="8549"/>
                    <a:pt x="1331" y="8540"/>
                    <a:pt x="1334" y="8529"/>
                  </a:cubicBezTo>
                  <a:cubicBezTo>
                    <a:pt x="1337" y="8519"/>
                    <a:pt x="1339" y="8509"/>
                    <a:pt x="1341" y="8499"/>
                  </a:cubicBezTo>
                  <a:cubicBezTo>
                    <a:pt x="1343" y="8489"/>
                    <a:pt x="1344" y="8480"/>
                    <a:pt x="1344" y="8472"/>
                  </a:cubicBezTo>
                  <a:cubicBezTo>
                    <a:pt x="1344" y="8465"/>
                    <a:pt x="1343" y="8457"/>
                    <a:pt x="1341" y="8448"/>
                  </a:cubicBezTo>
                  <a:cubicBezTo>
                    <a:pt x="1339" y="8439"/>
                    <a:pt x="1337" y="8430"/>
                    <a:pt x="1334" y="8421"/>
                  </a:cubicBezTo>
                  <a:cubicBezTo>
                    <a:pt x="1331" y="8412"/>
                    <a:pt x="1328" y="8404"/>
                    <a:pt x="1325" y="8396"/>
                  </a:cubicBezTo>
                  <a:cubicBezTo>
                    <a:pt x="1322" y="8388"/>
                    <a:pt x="1319" y="8382"/>
                    <a:pt x="1316" y="8378"/>
                  </a:cubicBezTo>
                  <a:lnTo>
                    <a:pt x="1330" y="8378"/>
                  </a:lnTo>
                  <a:cubicBezTo>
                    <a:pt x="1333" y="8383"/>
                    <a:pt x="1337" y="8390"/>
                    <a:pt x="1341" y="8397"/>
                  </a:cubicBezTo>
                  <a:cubicBezTo>
                    <a:pt x="1345" y="8404"/>
                    <a:pt x="1348" y="8412"/>
                    <a:pt x="1352" y="8421"/>
                  </a:cubicBezTo>
                  <a:cubicBezTo>
                    <a:pt x="1355" y="8429"/>
                    <a:pt x="1358" y="8438"/>
                    <a:pt x="1360" y="8446"/>
                  </a:cubicBezTo>
                  <a:cubicBezTo>
                    <a:pt x="1362" y="8455"/>
                    <a:pt x="1363" y="8464"/>
                    <a:pt x="1363" y="8472"/>
                  </a:cubicBezTo>
                  <a:close/>
                  <a:moveTo>
                    <a:pt x="1617" y="8564"/>
                  </a:moveTo>
                  <a:lnTo>
                    <a:pt x="1617" y="8475"/>
                  </a:lnTo>
                  <a:cubicBezTo>
                    <a:pt x="1617" y="8471"/>
                    <a:pt x="1617" y="8467"/>
                    <a:pt x="1616" y="8463"/>
                  </a:cubicBezTo>
                  <a:cubicBezTo>
                    <a:pt x="1615" y="8460"/>
                    <a:pt x="1614" y="8456"/>
                    <a:pt x="1612" y="8453"/>
                  </a:cubicBezTo>
                  <a:cubicBezTo>
                    <a:pt x="1610" y="8450"/>
                    <a:pt x="1607" y="8448"/>
                    <a:pt x="1604" y="8446"/>
                  </a:cubicBezTo>
                  <a:cubicBezTo>
                    <a:pt x="1601" y="8444"/>
                    <a:pt x="1597" y="8443"/>
                    <a:pt x="1593" y="8443"/>
                  </a:cubicBezTo>
                  <a:cubicBezTo>
                    <a:pt x="1588" y="8443"/>
                    <a:pt x="1584" y="8444"/>
                    <a:pt x="1581" y="8446"/>
                  </a:cubicBezTo>
                  <a:cubicBezTo>
                    <a:pt x="1577" y="8447"/>
                    <a:pt x="1574" y="8449"/>
                    <a:pt x="1571" y="8452"/>
                  </a:cubicBezTo>
                  <a:cubicBezTo>
                    <a:pt x="1569" y="8454"/>
                    <a:pt x="1567" y="8457"/>
                    <a:pt x="1565" y="8459"/>
                  </a:cubicBezTo>
                  <a:cubicBezTo>
                    <a:pt x="1564" y="8462"/>
                    <a:pt x="1563" y="8464"/>
                    <a:pt x="1562" y="8466"/>
                  </a:cubicBezTo>
                  <a:lnTo>
                    <a:pt x="1562" y="8564"/>
                  </a:lnTo>
                  <a:lnTo>
                    <a:pt x="1544" y="8564"/>
                  </a:lnTo>
                  <a:lnTo>
                    <a:pt x="1544" y="8475"/>
                  </a:lnTo>
                  <a:cubicBezTo>
                    <a:pt x="1544" y="8471"/>
                    <a:pt x="1544" y="8467"/>
                    <a:pt x="1543" y="8463"/>
                  </a:cubicBezTo>
                  <a:cubicBezTo>
                    <a:pt x="1542" y="8460"/>
                    <a:pt x="1541" y="8456"/>
                    <a:pt x="1539" y="8453"/>
                  </a:cubicBezTo>
                  <a:cubicBezTo>
                    <a:pt x="1537" y="8450"/>
                    <a:pt x="1535" y="8448"/>
                    <a:pt x="1532" y="8446"/>
                  </a:cubicBezTo>
                  <a:cubicBezTo>
                    <a:pt x="1528" y="8444"/>
                    <a:pt x="1525" y="8443"/>
                    <a:pt x="1520" y="8443"/>
                  </a:cubicBezTo>
                  <a:cubicBezTo>
                    <a:pt x="1516" y="8443"/>
                    <a:pt x="1512" y="8444"/>
                    <a:pt x="1508" y="8446"/>
                  </a:cubicBezTo>
                  <a:cubicBezTo>
                    <a:pt x="1504" y="8448"/>
                    <a:pt x="1501" y="8450"/>
                    <a:pt x="1499" y="8453"/>
                  </a:cubicBezTo>
                  <a:cubicBezTo>
                    <a:pt x="1496" y="8456"/>
                    <a:pt x="1494" y="8459"/>
                    <a:pt x="1492" y="8461"/>
                  </a:cubicBezTo>
                  <a:cubicBezTo>
                    <a:pt x="1491" y="8464"/>
                    <a:pt x="1490" y="8466"/>
                    <a:pt x="1489" y="8468"/>
                  </a:cubicBezTo>
                  <a:lnTo>
                    <a:pt x="1489" y="8564"/>
                  </a:lnTo>
                  <a:lnTo>
                    <a:pt x="1471" y="8564"/>
                  </a:lnTo>
                  <a:lnTo>
                    <a:pt x="1471" y="8431"/>
                  </a:lnTo>
                  <a:lnTo>
                    <a:pt x="1489" y="8431"/>
                  </a:lnTo>
                  <a:lnTo>
                    <a:pt x="1489" y="8450"/>
                  </a:lnTo>
                  <a:cubicBezTo>
                    <a:pt x="1489" y="8449"/>
                    <a:pt x="1490" y="8447"/>
                    <a:pt x="1492" y="8445"/>
                  </a:cubicBezTo>
                  <a:cubicBezTo>
                    <a:pt x="1494" y="8443"/>
                    <a:pt x="1496" y="8440"/>
                    <a:pt x="1498" y="8438"/>
                  </a:cubicBezTo>
                  <a:cubicBezTo>
                    <a:pt x="1501" y="8435"/>
                    <a:pt x="1505" y="8433"/>
                    <a:pt x="1509" y="8431"/>
                  </a:cubicBezTo>
                  <a:cubicBezTo>
                    <a:pt x="1513" y="8429"/>
                    <a:pt x="1517" y="8428"/>
                    <a:pt x="1522" y="8428"/>
                  </a:cubicBezTo>
                  <a:cubicBezTo>
                    <a:pt x="1528" y="8428"/>
                    <a:pt x="1534" y="8429"/>
                    <a:pt x="1538" y="8431"/>
                  </a:cubicBezTo>
                  <a:cubicBezTo>
                    <a:pt x="1543" y="8432"/>
                    <a:pt x="1546" y="8434"/>
                    <a:pt x="1549" y="8437"/>
                  </a:cubicBezTo>
                  <a:cubicBezTo>
                    <a:pt x="1552" y="8439"/>
                    <a:pt x="1554" y="8442"/>
                    <a:pt x="1555" y="8444"/>
                  </a:cubicBezTo>
                  <a:cubicBezTo>
                    <a:pt x="1557" y="8446"/>
                    <a:pt x="1558" y="8448"/>
                    <a:pt x="1558" y="8450"/>
                  </a:cubicBezTo>
                  <a:cubicBezTo>
                    <a:pt x="1559" y="8449"/>
                    <a:pt x="1560" y="8447"/>
                    <a:pt x="1562" y="8445"/>
                  </a:cubicBezTo>
                  <a:cubicBezTo>
                    <a:pt x="1564" y="8442"/>
                    <a:pt x="1566" y="8440"/>
                    <a:pt x="1569" y="8437"/>
                  </a:cubicBezTo>
                  <a:cubicBezTo>
                    <a:pt x="1573" y="8435"/>
                    <a:pt x="1576" y="8433"/>
                    <a:pt x="1581" y="8431"/>
                  </a:cubicBezTo>
                  <a:cubicBezTo>
                    <a:pt x="1585" y="8429"/>
                    <a:pt x="1590" y="8428"/>
                    <a:pt x="1595" y="8428"/>
                  </a:cubicBezTo>
                  <a:cubicBezTo>
                    <a:pt x="1603" y="8428"/>
                    <a:pt x="1609" y="8429"/>
                    <a:pt x="1614" y="8432"/>
                  </a:cubicBezTo>
                  <a:cubicBezTo>
                    <a:pt x="1619" y="8434"/>
                    <a:pt x="1624" y="8438"/>
                    <a:pt x="1627" y="8442"/>
                  </a:cubicBezTo>
                  <a:cubicBezTo>
                    <a:pt x="1630" y="8446"/>
                    <a:pt x="1632" y="8451"/>
                    <a:pt x="1633" y="8456"/>
                  </a:cubicBezTo>
                  <a:cubicBezTo>
                    <a:pt x="1635" y="8462"/>
                    <a:pt x="1635" y="8467"/>
                    <a:pt x="1635" y="8473"/>
                  </a:cubicBezTo>
                  <a:lnTo>
                    <a:pt x="1635" y="8564"/>
                  </a:lnTo>
                  <a:lnTo>
                    <a:pt x="1617" y="8564"/>
                  </a:lnTo>
                  <a:close/>
                  <a:moveTo>
                    <a:pt x="1698" y="8395"/>
                  </a:moveTo>
                  <a:cubicBezTo>
                    <a:pt x="1698" y="8399"/>
                    <a:pt x="1696" y="8402"/>
                    <a:pt x="1694" y="8404"/>
                  </a:cubicBezTo>
                  <a:cubicBezTo>
                    <a:pt x="1691" y="8407"/>
                    <a:pt x="1688" y="8408"/>
                    <a:pt x="1684" y="8408"/>
                  </a:cubicBezTo>
                  <a:cubicBezTo>
                    <a:pt x="1681" y="8408"/>
                    <a:pt x="1678" y="8407"/>
                    <a:pt x="1675" y="8404"/>
                  </a:cubicBezTo>
                  <a:cubicBezTo>
                    <a:pt x="1673" y="8402"/>
                    <a:pt x="1671" y="8399"/>
                    <a:pt x="1671" y="8395"/>
                  </a:cubicBezTo>
                  <a:cubicBezTo>
                    <a:pt x="1671" y="8392"/>
                    <a:pt x="1673" y="8389"/>
                    <a:pt x="1675" y="8386"/>
                  </a:cubicBezTo>
                  <a:cubicBezTo>
                    <a:pt x="1678" y="8383"/>
                    <a:pt x="1681" y="8382"/>
                    <a:pt x="1684" y="8382"/>
                  </a:cubicBezTo>
                  <a:cubicBezTo>
                    <a:pt x="1688" y="8382"/>
                    <a:pt x="1691" y="8383"/>
                    <a:pt x="1694" y="8386"/>
                  </a:cubicBezTo>
                  <a:cubicBezTo>
                    <a:pt x="1696" y="8389"/>
                    <a:pt x="1698" y="8392"/>
                    <a:pt x="1698" y="8395"/>
                  </a:cubicBezTo>
                  <a:close/>
                  <a:moveTo>
                    <a:pt x="1675" y="8564"/>
                  </a:moveTo>
                  <a:lnTo>
                    <a:pt x="1675" y="8431"/>
                  </a:lnTo>
                  <a:lnTo>
                    <a:pt x="1694" y="8431"/>
                  </a:lnTo>
                  <a:lnTo>
                    <a:pt x="1694" y="8564"/>
                  </a:lnTo>
                  <a:lnTo>
                    <a:pt x="1675" y="8564"/>
                  </a:lnTo>
                  <a:close/>
                  <a:moveTo>
                    <a:pt x="1791" y="8563"/>
                  </a:moveTo>
                  <a:cubicBezTo>
                    <a:pt x="1791" y="8564"/>
                    <a:pt x="1789" y="8564"/>
                    <a:pt x="1788" y="8564"/>
                  </a:cubicBezTo>
                  <a:cubicBezTo>
                    <a:pt x="1786" y="8565"/>
                    <a:pt x="1784" y="8565"/>
                    <a:pt x="1782" y="8566"/>
                  </a:cubicBezTo>
                  <a:cubicBezTo>
                    <a:pt x="1781" y="8566"/>
                    <a:pt x="1778" y="8566"/>
                    <a:pt x="1776" y="8567"/>
                  </a:cubicBezTo>
                  <a:cubicBezTo>
                    <a:pt x="1774" y="8567"/>
                    <a:pt x="1772" y="8567"/>
                    <a:pt x="1770" y="8567"/>
                  </a:cubicBezTo>
                  <a:cubicBezTo>
                    <a:pt x="1765" y="8567"/>
                    <a:pt x="1761" y="8566"/>
                    <a:pt x="1757" y="8565"/>
                  </a:cubicBezTo>
                  <a:cubicBezTo>
                    <a:pt x="1753" y="8563"/>
                    <a:pt x="1750" y="8561"/>
                    <a:pt x="1748" y="8558"/>
                  </a:cubicBezTo>
                  <a:cubicBezTo>
                    <a:pt x="1746" y="8556"/>
                    <a:pt x="1744" y="8552"/>
                    <a:pt x="1743" y="8549"/>
                  </a:cubicBezTo>
                  <a:cubicBezTo>
                    <a:pt x="1743" y="8545"/>
                    <a:pt x="1742" y="8542"/>
                    <a:pt x="1742" y="8538"/>
                  </a:cubicBezTo>
                  <a:lnTo>
                    <a:pt x="1742" y="8446"/>
                  </a:lnTo>
                  <a:lnTo>
                    <a:pt x="1720" y="8446"/>
                  </a:lnTo>
                  <a:lnTo>
                    <a:pt x="1720" y="8431"/>
                  </a:lnTo>
                  <a:lnTo>
                    <a:pt x="1742" y="8431"/>
                  </a:lnTo>
                  <a:lnTo>
                    <a:pt x="1742" y="8395"/>
                  </a:lnTo>
                  <a:lnTo>
                    <a:pt x="1760" y="8395"/>
                  </a:lnTo>
                  <a:lnTo>
                    <a:pt x="1760" y="8431"/>
                  </a:lnTo>
                  <a:lnTo>
                    <a:pt x="1786" y="8431"/>
                  </a:lnTo>
                  <a:lnTo>
                    <a:pt x="1786" y="8446"/>
                  </a:lnTo>
                  <a:lnTo>
                    <a:pt x="1760" y="8446"/>
                  </a:lnTo>
                  <a:lnTo>
                    <a:pt x="1760" y="8536"/>
                  </a:lnTo>
                  <a:cubicBezTo>
                    <a:pt x="1760" y="8540"/>
                    <a:pt x="1761" y="8544"/>
                    <a:pt x="1763" y="8547"/>
                  </a:cubicBezTo>
                  <a:cubicBezTo>
                    <a:pt x="1764" y="8550"/>
                    <a:pt x="1767" y="8552"/>
                    <a:pt x="1771" y="8552"/>
                  </a:cubicBezTo>
                  <a:cubicBezTo>
                    <a:pt x="1774" y="8552"/>
                    <a:pt x="1777" y="8552"/>
                    <a:pt x="1780" y="8551"/>
                  </a:cubicBezTo>
                  <a:cubicBezTo>
                    <a:pt x="1783" y="8550"/>
                    <a:pt x="1785" y="8549"/>
                    <a:pt x="1786" y="8548"/>
                  </a:cubicBezTo>
                  <a:lnTo>
                    <a:pt x="1791" y="8563"/>
                  </a:lnTo>
                  <a:close/>
                  <a:moveTo>
                    <a:pt x="114" y="8239"/>
                  </a:moveTo>
                  <a:cubicBezTo>
                    <a:pt x="110" y="8241"/>
                    <a:pt x="105" y="8243"/>
                    <a:pt x="98" y="8246"/>
                  </a:cubicBezTo>
                  <a:cubicBezTo>
                    <a:pt x="91" y="8248"/>
                    <a:pt x="82" y="8250"/>
                    <a:pt x="72" y="8250"/>
                  </a:cubicBezTo>
                  <a:cubicBezTo>
                    <a:pt x="60" y="8250"/>
                    <a:pt x="50" y="8247"/>
                    <a:pt x="41" y="8242"/>
                  </a:cubicBezTo>
                  <a:cubicBezTo>
                    <a:pt x="32" y="8236"/>
                    <a:pt x="25" y="8229"/>
                    <a:pt x="20" y="8220"/>
                  </a:cubicBezTo>
                  <a:cubicBezTo>
                    <a:pt x="14" y="8211"/>
                    <a:pt x="10" y="8201"/>
                    <a:pt x="8" y="8190"/>
                  </a:cubicBezTo>
                  <a:cubicBezTo>
                    <a:pt x="5" y="8178"/>
                    <a:pt x="4" y="8167"/>
                    <a:pt x="4" y="8154"/>
                  </a:cubicBezTo>
                  <a:cubicBezTo>
                    <a:pt x="4" y="8143"/>
                    <a:pt x="6" y="8132"/>
                    <a:pt x="9" y="8121"/>
                  </a:cubicBezTo>
                  <a:cubicBezTo>
                    <a:pt x="12" y="8110"/>
                    <a:pt x="17" y="8101"/>
                    <a:pt x="23" y="8093"/>
                  </a:cubicBezTo>
                  <a:cubicBezTo>
                    <a:pt x="29" y="8085"/>
                    <a:pt x="36" y="8079"/>
                    <a:pt x="44" y="8074"/>
                  </a:cubicBezTo>
                  <a:cubicBezTo>
                    <a:pt x="53" y="8069"/>
                    <a:pt x="62" y="8067"/>
                    <a:pt x="72" y="8067"/>
                  </a:cubicBezTo>
                  <a:cubicBezTo>
                    <a:pt x="77" y="8067"/>
                    <a:pt x="82" y="8067"/>
                    <a:pt x="86" y="8068"/>
                  </a:cubicBezTo>
                  <a:cubicBezTo>
                    <a:pt x="91" y="8069"/>
                    <a:pt x="95" y="8069"/>
                    <a:pt x="98" y="8071"/>
                  </a:cubicBezTo>
                  <a:cubicBezTo>
                    <a:pt x="101" y="8072"/>
                    <a:pt x="104" y="8073"/>
                    <a:pt x="106" y="8074"/>
                  </a:cubicBezTo>
                  <a:cubicBezTo>
                    <a:pt x="108" y="8075"/>
                    <a:pt x="110" y="8076"/>
                    <a:pt x="111" y="8076"/>
                  </a:cubicBezTo>
                  <a:lnTo>
                    <a:pt x="106" y="8093"/>
                  </a:lnTo>
                  <a:cubicBezTo>
                    <a:pt x="103" y="8091"/>
                    <a:pt x="99" y="8089"/>
                    <a:pt x="93" y="8086"/>
                  </a:cubicBezTo>
                  <a:cubicBezTo>
                    <a:pt x="87" y="8084"/>
                    <a:pt x="80" y="8083"/>
                    <a:pt x="72" y="8083"/>
                  </a:cubicBezTo>
                  <a:cubicBezTo>
                    <a:pt x="65" y="8083"/>
                    <a:pt x="58" y="8085"/>
                    <a:pt x="52" y="8089"/>
                  </a:cubicBezTo>
                  <a:cubicBezTo>
                    <a:pt x="46" y="8093"/>
                    <a:pt x="41" y="8099"/>
                    <a:pt x="37" y="8105"/>
                  </a:cubicBezTo>
                  <a:cubicBezTo>
                    <a:pt x="33" y="8112"/>
                    <a:pt x="29" y="8120"/>
                    <a:pt x="27" y="8128"/>
                  </a:cubicBezTo>
                  <a:cubicBezTo>
                    <a:pt x="25" y="8137"/>
                    <a:pt x="24" y="8145"/>
                    <a:pt x="24" y="8154"/>
                  </a:cubicBezTo>
                  <a:cubicBezTo>
                    <a:pt x="24" y="8164"/>
                    <a:pt x="25" y="8174"/>
                    <a:pt x="27" y="8183"/>
                  </a:cubicBezTo>
                  <a:cubicBezTo>
                    <a:pt x="29" y="8193"/>
                    <a:pt x="32" y="8201"/>
                    <a:pt x="36" y="8209"/>
                  </a:cubicBezTo>
                  <a:cubicBezTo>
                    <a:pt x="40" y="8216"/>
                    <a:pt x="45" y="8222"/>
                    <a:pt x="51" y="8227"/>
                  </a:cubicBezTo>
                  <a:cubicBezTo>
                    <a:pt x="57" y="8231"/>
                    <a:pt x="64" y="8234"/>
                    <a:pt x="72" y="8234"/>
                  </a:cubicBezTo>
                  <a:cubicBezTo>
                    <a:pt x="76" y="8234"/>
                    <a:pt x="80" y="8233"/>
                    <a:pt x="84" y="8232"/>
                  </a:cubicBezTo>
                  <a:cubicBezTo>
                    <a:pt x="88" y="8231"/>
                    <a:pt x="91" y="8231"/>
                    <a:pt x="95" y="8229"/>
                  </a:cubicBezTo>
                  <a:cubicBezTo>
                    <a:pt x="98" y="8228"/>
                    <a:pt x="101" y="8227"/>
                    <a:pt x="103" y="8226"/>
                  </a:cubicBezTo>
                  <a:cubicBezTo>
                    <a:pt x="105" y="8224"/>
                    <a:pt x="107" y="8223"/>
                    <a:pt x="109" y="8222"/>
                  </a:cubicBezTo>
                  <a:lnTo>
                    <a:pt x="114" y="8239"/>
                  </a:lnTo>
                  <a:close/>
                  <a:moveTo>
                    <a:pt x="157" y="8183"/>
                  </a:moveTo>
                  <a:cubicBezTo>
                    <a:pt x="157" y="8189"/>
                    <a:pt x="158" y="8194"/>
                    <a:pt x="159" y="8200"/>
                  </a:cubicBezTo>
                  <a:cubicBezTo>
                    <a:pt x="161" y="8206"/>
                    <a:pt x="163" y="8212"/>
                    <a:pt x="166" y="8217"/>
                  </a:cubicBezTo>
                  <a:cubicBezTo>
                    <a:pt x="168" y="8222"/>
                    <a:pt x="172" y="8227"/>
                    <a:pt x="177" y="8230"/>
                  </a:cubicBezTo>
                  <a:cubicBezTo>
                    <a:pt x="181" y="8233"/>
                    <a:pt x="186" y="8235"/>
                    <a:pt x="192" y="8235"/>
                  </a:cubicBezTo>
                  <a:cubicBezTo>
                    <a:pt x="196" y="8235"/>
                    <a:pt x="200" y="8235"/>
                    <a:pt x="203" y="8234"/>
                  </a:cubicBezTo>
                  <a:cubicBezTo>
                    <a:pt x="207" y="8233"/>
                    <a:pt x="210" y="8232"/>
                    <a:pt x="213" y="8231"/>
                  </a:cubicBezTo>
                  <a:cubicBezTo>
                    <a:pt x="217" y="8230"/>
                    <a:pt x="219" y="8229"/>
                    <a:pt x="222" y="8228"/>
                  </a:cubicBezTo>
                  <a:cubicBezTo>
                    <a:pt x="224" y="8227"/>
                    <a:pt x="226" y="8226"/>
                    <a:pt x="227" y="8225"/>
                  </a:cubicBezTo>
                  <a:lnTo>
                    <a:pt x="233" y="8240"/>
                  </a:lnTo>
                  <a:cubicBezTo>
                    <a:pt x="232" y="8241"/>
                    <a:pt x="230" y="8241"/>
                    <a:pt x="227" y="8243"/>
                  </a:cubicBezTo>
                  <a:cubicBezTo>
                    <a:pt x="225" y="8244"/>
                    <a:pt x="222" y="8245"/>
                    <a:pt x="218" y="8246"/>
                  </a:cubicBezTo>
                  <a:cubicBezTo>
                    <a:pt x="214" y="8247"/>
                    <a:pt x="210" y="8248"/>
                    <a:pt x="206" y="8249"/>
                  </a:cubicBezTo>
                  <a:cubicBezTo>
                    <a:pt x="201" y="8249"/>
                    <a:pt x="197" y="8250"/>
                    <a:pt x="192" y="8250"/>
                  </a:cubicBezTo>
                  <a:cubicBezTo>
                    <a:pt x="181" y="8250"/>
                    <a:pt x="173" y="8247"/>
                    <a:pt x="166" y="8243"/>
                  </a:cubicBezTo>
                  <a:cubicBezTo>
                    <a:pt x="159" y="8238"/>
                    <a:pt x="154" y="8233"/>
                    <a:pt x="150" y="8225"/>
                  </a:cubicBezTo>
                  <a:cubicBezTo>
                    <a:pt x="146" y="8218"/>
                    <a:pt x="143" y="8210"/>
                    <a:pt x="142" y="8202"/>
                  </a:cubicBezTo>
                  <a:cubicBezTo>
                    <a:pt x="140" y="8193"/>
                    <a:pt x="139" y="8185"/>
                    <a:pt x="139" y="8177"/>
                  </a:cubicBezTo>
                  <a:cubicBezTo>
                    <a:pt x="139" y="8170"/>
                    <a:pt x="140" y="8163"/>
                    <a:pt x="142" y="8155"/>
                  </a:cubicBezTo>
                  <a:cubicBezTo>
                    <a:pt x="144" y="8147"/>
                    <a:pt x="148" y="8140"/>
                    <a:pt x="152" y="8134"/>
                  </a:cubicBezTo>
                  <a:cubicBezTo>
                    <a:pt x="156" y="8127"/>
                    <a:pt x="161" y="8122"/>
                    <a:pt x="167" y="8117"/>
                  </a:cubicBezTo>
                  <a:cubicBezTo>
                    <a:pt x="173" y="8113"/>
                    <a:pt x="180" y="8111"/>
                    <a:pt x="188" y="8111"/>
                  </a:cubicBezTo>
                  <a:cubicBezTo>
                    <a:pt x="197" y="8111"/>
                    <a:pt x="205" y="8113"/>
                    <a:pt x="211" y="8117"/>
                  </a:cubicBezTo>
                  <a:cubicBezTo>
                    <a:pt x="217" y="8121"/>
                    <a:pt x="222" y="8126"/>
                    <a:pt x="226" y="8133"/>
                  </a:cubicBezTo>
                  <a:cubicBezTo>
                    <a:pt x="230" y="8139"/>
                    <a:pt x="233" y="8147"/>
                    <a:pt x="234" y="8154"/>
                  </a:cubicBezTo>
                  <a:cubicBezTo>
                    <a:pt x="236" y="8162"/>
                    <a:pt x="237" y="8170"/>
                    <a:pt x="237" y="8177"/>
                  </a:cubicBezTo>
                  <a:lnTo>
                    <a:pt x="237" y="8183"/>
                  </a:lnTo>
                  <a:lnTo>
                    <a:pt x="157" y="8183"/>
                  </a:lnTo>
                  <a:close/>
                  <a:moveTo>
                    <a:pt x="219" y="8170"/>
                  </a:moveTo>
                  <a:cubicBezTo>
                    <a:pt x="219" y="8166"/>
                    <a:pt x="219" y="8162"/>
                    <a:pt x="217" y="8156"/>
                  </a:cubicBezTo>
                  <a:cubicBezTo>
                    <a:pt x="216" y="8151"/>
                    <a:pt x="214" y="8146"/>
                    <a:pt x="212" y="8141"/>
                  </a:cubicBezTo>
                  <a:cubicBezTo>
                    <a:pt x="210" y="8137"/>
                    <a:pt x="207" y="8133"/>
                    <a:pt x="203" y="8130"/>
                  </a:cubicBezTo>
                  <a:cubicBezTo>
                    <a:pt x="199" y="8126"/>
                    <a:pt x="194" y="8125"/>
                    <a:pt x="189" y="8125"/>
                  </a:cubicBezTo>
                  <a:cubicBezTo>
                    <a:pt x="184" y="8125"/>
                    <a:pt x="179" y="8126"/>
                    <a:pt x="175" y="8129"/>
                  </a:cubicBezTo>
                  <a:cubicBezTo>
                    <a:pt x="171" y="8132"/>
                    <a:pt x="168" y="8136"/>
                    <a:pt x="166" y="8141"/>
                  </a:cubicBezTo>
                  <a:cubicBezTo>
                    <a:pt x="163" y="8145"/>
                    <a:pt x="161" y="8150"/>
                    <a:pt x="160" y="8156"/>
                  </a:cubicBezTo>
                  <a:cubicBezTo>
                    <a:pt x="159" y="8161"/>
                    <a:pt x="158" y="8166"/>
                    <a:pt x="158" y="8170"/>
                  </a:cubicBezTo>
                  <a:lnTo>
                    <a:pt x="219" y="8170"/>
                  </a:lnTo>
                  <a:close/>
                  <a:moveTo>
                    <a:pt x="345" y="8246"/>
                  </a:moveTo>
                  <a:lnTo>
                    <a:pt x="345" y="8157"/>
                  </a:lnTo>
                  <a:cubicBezTo>
                    <a:pt x="345" y="8154"/>
                    <a:pt x="344" y="8150"/>
                    <a:pt x="343" y="8146"/>
                  </a:cubicBezTo>
                  <a:cubicBezTo>
                    <a:pt x="342" y="8143"/>
                    <a:pt x="341" y="8139"/>
                    <a:pt x="338" y="8136"/>
                  </a:cubicBezTo>
                  <a:cubicBezTo>
                    <a:pt x="336" y="8133"/>
                    <a:pt x="334" y="8130"/>
                    <a:pt x="330" y="8128"/>
                  </a:cubicBezTo>
                  <a:cubicBezTo>
                    <a:pt x="327" y="8127"/>
                    <a:pt x="323" y="8126"/>
                    <a:pt x="319" y="8126"/>
                  </a:cubicBezTo>
                  <a:cubicBezTo>
                    <a:pt x="315" y="8126"/>
                    <a:pt x="311" y="8127"/>
                    <a:pt x="307" y="8128"/>
                  </a:cubicBezTo>
                  <a:cubicBezTo>
                    <a:pt x="304" y="8130"/>
                    <a:pt x="300" y="8133"/>
                    <a:pt x="297" y="8135"/>
                  </a:cubicBezTo>
                  <a:cubicBezTo>
                    <a:pt x="294" y="8138"/>
                    <a:pt x="292" y="8141"/>
                    <a:pt x="290" y="8144"/>
                  </a:cubicBezTo>
                  <a:cubicBezTo>
                    <a:pt x="288" y="8147"/>
                    <a:pt x="287" y="8149"/>
                    <a:pt x="287" y="8151"/>
                  </a:cubicBezTo>
                  <a:lnTo>
                    <a:pt x="287" y="8246"/>
                  </a:lnTo>
                  <a:lnTo>
                    <a:pt x="269" y="8246"/>
                  </a:lnTo>
                  <a:lnTo>
                    <a:pt x="269" y="8114"/>
                  </a:lnTo>
                  <a:lnTo>
                    <a:pt x="286" y="8114"/>
                  </a:lnTo>
                  <a:lnTo>
                    <a:pt x="286" y="8132"/>
                  </a:lnTo>
                  <a:cubicBezTo>
                    <a:pt x="287" y="8131"/>
                    <a:pt x="288" y="8130"/>
                    <a:pt x="290" y="8127"/>
                  </a:cubicBezTo>
                  <a:cubicBezTo>
                    <a:pt x="292" y="8125"/>
                    <a:pt x="294" y="8122"/>
                    <a:pt x="298" y="8120"/>
                  </a:cubicBezTo>
                  <a:cubicBezTo>
                    <a:pt x="301" y="8117"/>
                    <a:pt x="304" y="8115"/>
                    <a:pt x="308" y="8113"/>
                  </a:cubicBezTo>
                  <a:cubicBezTo>
                    <a:pt x="312" y="8111"/>
                    <a:pt x="317" y="8111"/>
                    <a:pt x="321" y="8111"/>
                  </a:cubicBezTo>
                  <a:cubicBezTo>
                    <a:pt x="328" y="8111"/>
                    <a:pt x="334" y="8112"/>
                    <a:pt x="340" y="8114"/>
                  </a:cubicBezTo>
                  <a:cubicBezTo>
                    <a:pt x="345" y="8117"/>
                    <a:pt x="349" y="8120"/>
                    <a:pt x="353" y="8124"/>
                  </a:cubicBezTo>
                  <a:cubicBezTo>
                    <a:pt x="356" y="8129"/>
                    <a:pt x="359" y="8134"/>
                    <a:pt x="361" y="8139"/>
                  </a:cubicBezTo>
                  <a:cubicBezTo>
                    <a:pt x="362" y="8144"/>
                    <a:pt x="363" y="8150"/>
                    <a:pt x="363" y="8155"/>
                  </a:cubicBezTo>
                  <a:lnTo>
                    <a:pt x="363" y="8246"/>
                  </a:lnTo>
                  <a:lnTo>
                    <a:pt x="345" y="8246"/>
                  </a:lnTo>
                  <a:close/>
                  <a:moveTo>
                    <a:pt x="460" y="8246"/>
                  </a:moveTo>
                  <a:cubicBezTo>
                    <a:pt x="459" y="8246"/>
                    <a:pt x="458" y="8246"/>
                    <a:pt x="457" y="8247"/>
                  </a:cubicBezTo>
                  <a:cubicBezTo>
                    <a:pt x="455" y="8247"/>
                    <a:pt x="453" y="8248"/>
                    <a:pt x="451" y="8248"/>
                  </a:cubicBezTo>
                  <a:cubicBezTo>
                    <a:pt x="449" y="8248"/>
                    <a:pt x="447" y="8249"/>
                    <a:pt x="445" y="8249"/>
                  </a:cubicBezTo>
                  <a:cubicBezTo>
                    <a:pt x="443" y="8249"/>
                    <a:pt x="441" y="8250"/>
                    <a:pt x="439" y="8250"/>
                  </a:cubicBezTo>
                  <a:cubicBezTo>
                    <a:pt x="434" y="8250"/>
                    <a:pt x="430" y="8249"/>
                    <a:pt x="426" y="8247"/>
                  </a:cubicBezTo>
                  <a:cubicBezTo>
                    <a:pt x="422" y="8246"/>
                    <a:pt x="419" y="8244"/>
                    <a:pt x="417" y="8241"/>
                  </a:cubicBezTo>
                  <a:cubicBezTo>
                    <a:pt x="415" y="8238"/>
                    <a:pt x="413" y="8235"/>
                    <a:pt x="412" y="8231"/>
                  </a:cubicBezTo>
                  <a:cubicBezTo>
                    <a:pt x="411" y="8228"/>
                    <a:pt x="411" y="8224"/>
                    <a:pt x="411" y="8221"/>
                  </a:cubicBezTo>
                  <a:lnTo>
                    <a:pt x="411" y="8129"/>
                  </a:lnTo>
                  <a:lnTo>
                    <a:pt x="389" y="8129"/>
                  </a:lnTo>
                  <a:lnTo>
                    <a:pt x="389" y="8114"/>
                  </a:lnTo>
                  <a:lnTo>
                    <a:pt x="411" y="8114"/>
                  </a:lnTo>
                  <a:lnTo>
                    <a:pt x="411" y="8078"/>
                  </a:lnTo>
                  <a:lnTo>
                    <a:pt x="429" y="8078"/>
                  </a:lnTo>
                  <a:lnTo>
                    <a:pt x="429" y="8114"/>
                  </a:lnTo>
                  <a:lnTo>
                    <a:pt x="455" y="8114"/>
                  </a:lnTo>
                  <a:lnTo>
                    <a:pt x="455" y="8129"/>
                  </a:lnTo>
                  <a:lnTo>
                    <a:pt x="429" y="8129"/>
                  </a:lnTo>
                  <a:lnTo>
                    <a:pt x="429" y="8219"/>
                  </a:lnTo>
                  <a:cubicBezTo>
                    <a:pt x="429" y="8222"/>
                    <a:pt x="430" y="8226"/>
                    <a:pt x="432" y="8229"/>
                  </a:cubicBezTo>
                  <a:cubicBezTo>
                    <a:pt x="433" y="8233"/>
                    <a:pt x="436" y="8235"/>
                    <a:pt x="440" y="8235"/>
                  </a:cubicBezTo>
                  <a:cubicBezTo>
                    <a:pt x="443" y="8235"/>
                    <a:pt x="446" y="8234"/>
                    <a:pt x="449" y="8233"/>
                  </a:cubicBezTo>
                  <a:cubicBezTo>
                    <a:pt x="452" y="8232"/>
                    <a:pt x="454" y="8231"/>
                    <a:pt x="455" y="8231"/>
                  </a:cubicBezTo>
                  <a:lnTo>
                    <a:pt x="460" y="8246"/>
                  </a:lnTo>
                  <a:close/>
                  <a:moveTo>
                    <a:pt x="498" y="8183"/>
                  </a:moveTo>
                  <a:cubicBezTo>
                    <a:pt x="498" y="8189"/>
                    <a:pt x="499" y="8194"/>
                    <a:pt x="500" y="8200"/>
                  </a:cubicBezTo>
                  <a:cubicBezTo>
                    <a:pt x="501" y="8206"/>
                    <a:pt x="503" y="8212"/>
                    <a:pt x="506" y="8217"/>
                  </a:cubicBezTo>
                  <a:cubicBezTo>
                    <a:pt x="509" y="8222"/>
                    <a:pt x="513" y="8227"/>
                    <a:pt x="517" y="8230"/>
                  </a:cubicBezTo>
                  <a:cubicBezTo>
                    <a:pt x="522" y="8233"/>
                    <a:pt x="527" y="8235"/>
                    <a:pt x="533" y="8235"/>
                  </a:cubicBezTo>
                  <a:cubicBezTo>
                    <a:pt x="537" y="8235"/>
                    <a:pt x="540" y="8235"/>
                    <a:pt x="544" y="8234"/>
                  </a:cubicBezTo>
                  <a:cubicBezTo>
                    <a:pt x="548" y="8233"/>
                    <a:pt x="551" y="8232"/>
                    <a:pt x="554" y="8231"/>
                  </a:cubicBezTo>
                  <a:cubicBezTo>
                    <a:pt x="557" y="8230"/>
                    <a:pt x="560" y="8229"/>
                    <a:pt x="562" y="8228"/>
                  </a:cubicBezTo>
                  <a:cubicBezTo>
                    <a:pt x="564" y="8227"/>
                    <a:pt x="566" y="8226"/>
                    <a:pt x="568" y="8225"/>
                  </a:cubicBezTo>
                  <a:lnTo>
                    <a:pt x="573" y="8240"/>
                  </a:lnTo>
                  <a:cubicBezTo>
                    <a:pt x="572" y="8241"/>
                    <a:pt x="570" y="8241"/>
                    <a:pt x="568" y="8243"/>
                  </a:cubicBezTo>
                  <a:cubicBezTo>
                    <a:pt x="565" y="8244"/>
                    <a:pt x="562" y="8245"/>
                    <a:pt x="559" y="8246"/>
                  </a:cubicBezTo>
                  <a:cubicBezTo>
                    <a:pt x="555" y="8247"/>
                    <a:pt x="551" y="8248"/>
                    <a:pt x="546" y="8249"/>
                  </a:cubicBezTo>
                  <a:cubicBezTo>
                    <a:pt x="542" y="8249"/>
                    <a:pt x="537" y="8250"/>
                    <a:pt x="532" y="8250"/>
                  </a:cubicBezTo>
                  <a:cubicBezTo>
                    <a:pt x="522" y="8250"/>
                    <a:pt x="513" y="8247"/>
                    <a:pt x="507" y="8243"/>
                  </a:cubicBezTo>
                  <a:cubicBezTo>
                    <a:pt x="500" y="8238"/>
                    <a:pt x="495" y="8233"/>
                    <a:pt x="491" y="8225"/>
                  </a:cubicBezTo>
                  <a:cubicBezTo>
                    <a:pt x="487" y="8218"/>
                    <a:pt x="484" y="8210"/>
                    <a:pt x="482" y="8202"/>
                  </a:cubicBezTo>
                  <a:cubicBezTo>
                    <a:pt x="481" y="8193"/>
                    <a:pt x="480" y="8185"/>
                    <a:pt x="480" y="8177"/>
                  </a:cubicBezTo>
                  <a:cubicBezTo>
                    <a:pt x="480" y="8170"/>
                    <a:pt x="481" y="8163"/>
                    <a:pt x="483" y="8155"/>
                  </a:cubicBezTo>
                  <a:cubicBezTo>
                    <a:pt x="485" y="8147"/>
                    <a:pt x="488" y="8140"/>
                    <a:pt x="492" y="8134"/>
                  </a:cubicBezTo>
                  <a:cubicBezTo>
                    <a:pt x="496" y="8127"/>
                    <a:pt x="502" y="8122"/>
                    <a:pt x="508" y="8117"/>
                  </a:cubicBezTo>
                  <a:cubicBezTo>
                    <a:pt x="514" y="8113"/>
                    <a:pt x="521" y="8111"/>
                    <a:pt x="529" y="8111"/>
                  </a:cubicBezTo>
                  <a:cubicBezTo>
                    <a:pt x="538" y="8111"/>
                    <a:pt x="546" y="8113"/>
                    <a:pt x="552" y="8117"/>
                  </a:cubicBezTo>
                  <a:cubicBezTo>
                    <a:pt x="558" y="8121"/>
                    <a:pt x="563" y="8126"/>
                    <a:pt x="567" y="8133"/>
                  </a:cubicBezTo>
                  <a:cubicBezTo>
                    <a:pt x="570" y="8139"/>
                    <a:pt x="573" y="8147"/>
                    <a:pt x="575" y="8154"/>
                  </a:cubicBezTo>
                  <a:cubicBezTo>
                    <a:pt x="577" y="8162"/>
                    <a:pt x="577" y="8170"/>
                    <a:pt x="577" y="8177"/>
                  </a:cubicBezTo>
                  <a:lnTo>
                    <a:pt x="577" y="8183"/>
                  </a:lnTo>
                  <a:lnTo>
                    <a:pt x="498" y="8183"/>
                  </a:lnTo>
                  <a:close/>
                  <a:moveTo>
                    <a:pt x="560" y="8170"/>
                  </a:moveTo>
                  <a:cubicBezTo>
                    <a:pt x="560" y="8166"/>
                    <a:pt x="559" y="8162"/>
                    <a:pt x="558" y="8156"/>
                  </a:cubicBezTo>
                  <a:cubicBezTo>
                    <a:pt x="557" y="8151"/>
                    <a:pt x="555" y="8146"/>
                    <a:pt x="553" y="8141"/>
                  </a:cubicBezTo>
                  <a:cubicBezTo>
                    <a:pt x="550" y="8137"/>
                    <a:pt x="547" y="8133"/>
                    <a:pt x="543" y="8130"/>
                  </a:cubicBezTo>
                  <a:cubicBezTo>
                    <a:pt x="539" y="8126"/>
                    <a:pt x="535" y="8125"/>
                    <a:pt x="529" y="8125"/>
                  </a:cubicBezTo>
                  <a:cubicBezTo>
                    <a:pt x="524" y="8125"/>
                    <a:pt x="520" y="8126"/>
                    <a:pt x="516" y="8129"/>
                  </a:cubicBezTo>
                  <a:cubicBezTo>
                    <a:pt x="512" y="8132"/>
                    <a:pt x="509" y="8136"/>
                    <a:pt x="506" y="8141"/>
                  </a:cubicBezTo>
                  <a:cubicBezTo>
                    <a:pt x="504" y="8145"/>
                    <a:pt x="502" y="8150"/>
                    <a:pt x="501" y="8156"/>
                  </a:cubicBezTo>
                  <a:cubicBezTo>
                    <a:pt x="499" y="8161"/>
                    <a:pt x="499" y="8166"/>
                    <a:pt x="499" y="8170"/>
                  </a:cubicBezTo>
                  <a:lnTo>
                    <a:pt x="560" y="8170"/>
                  </a:lnTo>
                  <a:close/>
                  <a:moveTo>
                    <a:pt x="665" y="8131"/>
                  </a:moveTo>
                  <a:cubicBezTo>
                    <a:pt x="664" y="8131"/>
                    <a:pt x="663" y="8130"/>
                    <a:pt x="661" y="8129"/>
                  </a:cubicBezTo>
                  <a:cubicBezTo>
                    <a:pt x="658" y="8128"/>
                    <a:pt x="657" y="8127"/>
                    <a:pt x="655" y="8127"/>
                  </a:cubicBezTo>
                  <a:cubicBezTo>
                    <a:pt x="651" y="8127"/>
                    <a:pt x="648" y="8128"/>
                    <a:pt x="645" y="8130"/>
                  </a:cubicBezTo>
                  <a:cubicBezTo>
                    <a:pt x="642" y="8132"/>
                    <a:pt x="639" y="8135"/>
                    <a:pt x="636" y="8137"/>
                  </a:cubicBezTo>
                  <a:cubicBezTo>
                    <a:pt x="634" y="8140"/>
                    <a:pt x="632" y="8143"/>
                    <a:pt x="630" y="8145"/>
                  </a:cubicBezTo>
                  <a:cubicBezTo>
                    <a:pt x="629" y="8148"/>
                    <a:pt x="628" y="8150"/>
                    <a:pt x="628" y="8151"/>
                  </a:cubicBezTo>
                  <a:lnTo>
                    <a:pt x="628" y="8246"/>
                  </a:lnTo>
                  <a:lnTo>
                    <a:pt x="609" y="8246"/>
                  </a:lnTo>
                  <a:lnTo>
                    <a:pt x="609" y="8114"/>
                  </a:lnTo>
                  <a:lnTo>
                    <a:pt x="627" y="8114"/>
                  </a:lnTo>
                  <a:lnTo>
                    <a:pt x="627" y="8132"/>
                  </a:lnTo>
                  <a:cubicBezTo>
                    <a:pt x="627" y="8132"/>
                    <a:pt x="628" y="8130"/>
                    <a:pt x="630" y="8128"/>
                  </a:cubicBezTo>
                  <a:cubicBezTo>
                    <a:pt x="631" y="8125"/>
                    <a:pt x="633" y="8123"/>
                    <a:pt x="636" y="8120"/>
                  </a:cubicBezTo>
                  <a:cubicBezTo>
                    <a:pt x="639" y="8118"/>
                    <a:pt x="642" y="8115"/>
                    <a:pt x="645" y="8113"/>
                  </a:cubicBezTo>
                  <a:cubicBezTo>
                    <a:pt x="649" y="8111"/>
                    <a:pt x="653" y="8111"/>
                    <a:pt x="658" y="8111"/>
                  </a:cubicBezTo>
                  <a:cubicBezTo>
                    <a:pt x="660" y="8111"/>
                    <a:pt x="662" y="8111"/>
                    <a:pt x="665" y="8112"/>
                  </a:cubicBezTo>
                  <a:cubicBezTo>
                    <a:pt x="668" y="8113"/>
                    <a:pt x="670" y="8114"/>
                    <a:pt x="671" y="8114"/>
                  </a:cubicBezTo>
                  <a:lnTo>
                    <a:pt x="665" y="8131"/>
                  </a:lnTo>
                  <a:close/>
                  <a:moveTo>
                    <a:pt x="816" y="8075"/>
                  </a:moveTo>
                  <a:cubicBezTo>
                    <a:pt x="815" y="8074"/>
                    <a:pt x="813" y="8073"/>
                    <a:pt x="810" y="8072"/>
                  </a:cubicBezTo>
                  <a:cubicBezTo>
                    <a:pt x="808" y="8071"/>
                    <a:pt x="805" y="8071"/>
                    <a:pt x="803" y="8071"/>
                  </a:cubicBezTo>
                  <a:cubicBezTo>
                    <a:pt x="800" y="8071"/>
                    <a:pt x="798" y="8072"/>
                    <a:pt x="796" y="8073"/>
                  </a:cubicBezTo>
                  <a:cubicBezTo>
                    <a:pt x="795" y="8074"/>
                    <a:pt x="793" y="8076"/>
                    <a:pt x="792" y="8078"/>
                  </a:cubicBezTo>
                  <a:cubicBezTo>
                    <a:pt x="791" y="8080"/>
                    <a:pt x="790" y="8082"/>
                    <a:pt x="790" y="8084"/>
                  </a:cubicBezTo>
                  <a:cubicBezTo>
                    <a:pt x="789" y="8087"/>
                    <a:pt x="789" y="8089"/>
                    <a:pt x="789" y="8091"/>
                  </a:cubicBezTo>
                  <a:lnTo>
                    <a:pt x="789" y="8114"/>
                  </a:lnTo>
                  <a:lnTo>
                    <a:pt x="815" y="8114"/>
                  </a:lnTo>
                  <a:lnTo>
                    <a:pt x="815" y="8129"/>
                  </a:lnTo>
                  <a:lnTo>
                    <a:pt x="789" y="8129"/>
                  </a:lnTo>
                  <a:lnTo>
                    <a:pt x="789" y="8246"/>
                  </a:lnTo>
                  <a:lnTo>
                    <a:pt x="771" y="8246"/>
                  </a:lnTo>
                  <a:lnTo>
                    <a:pt x="771" y="8129"/>
                  </a:lnTo>
                  <a:lnTo>
                    <a:pt x="748" y="8129"/>
                  </a:lnTo>
                  <a:lnTo>
                    <a:pt x="748" y="8114"/>
                  </a:lnTo>
                  <a:lnTo>
                    <a:pt x="771" y="8114"/>
                  </a:lnTo>
                  <a:lnTo>
                    <a:pt x="771" y="8093"/>
                  </a:lnTo>
                  <a:cubicBezTo>
                    <a:pt x="771" y="8089"/>
                    <a:pt x="771" y="8084"/>
                    <a:pt x="772" y="8080"/>
                  </a:cubicBezTo>
                  <a:cubicBezTo>
                    <a:pt x="773" y="8075"/>
                    <a:pt x="775" y="8071"/>
                    <a:pt x="778" y="8068"/>
                  </a:cubicBezTo>
                  <a:cubicBezTo>
                    <a:pt x="780" y="8064"/>
                    <a:pt x="784" y="8061"/>
                    <a:pt x="788" y="8059"/>
                  </a:cubicBezTo>
                  <a:cubicBezTo>
                    <a:pt x="792" y="8057"/>
                    <a:pt x="796" y="8056"/>
                    <a:pt x="802" y="8056"/>
                  </a:cubicBezTo>
                  <a:cubicBezTo>
                    <a:pt x="806" y="8056"/>
                    <a:pt x="810" y="8056"/>
                    <a:pt x="814" y="8057"/>
                  </a:cubicBezTo>
                  <a:cubicBezTo>
                    <a:pt x="817" y="8058"/>
                    <a:pt x="820" y="8059"/>
                    <a:pt x="821" y="8060"/>
                  </a:cubicBezTo>
                  <a:lnTo>
                    <a:pt x="816" y="8075"/>
                  </a:lnTo>
                  <a:close/>
                  <a:moveTo>
                    <a:pt x="940" y="8177"/>
                  </a:moveTo>
                  <a:cubicBezTo>
                    <a:pt x="940" y="8184"/>
                    <a:pt x="939" y="8192"/>
                    <a:pt x="937" y="8200"/>
                  </a:cubicBezTo>
                  <a:cubicBezTo>
                    <a:pt x="936" y="8209"/>
                    <a:pt x="933" y="8217"/>
                    <a:pt x="929" y="8224"/>
                  </a:cubicBezTo>
                  <a:cubicBezTo>
                    <a:pt x="924" y="8231"/>
                    <a:pt x="919" y="8237"/>
                    <a:pt x="912" y="8242"/>
                  </a:cubicBezTo>
                  <a:cubicBezTo>
                    <a:pt x="906" y="8247"/>
                    <a:pt x="897" y="8250"/>
                    <a:pt x="888" y="8250"/>
                  </a:cubicBezTo>
                  <a:cubicBezTo>
                    <a:pt x="878" y="8250"/>
                    <a:pt x="869" y="8247"/>
                    <a:pt x="863" y="8242"/>
                  </a:cubicBezTo>
                  <a:cubicBezTo>
                    <a:pt x="856" y="8237"/>
                    <a:pt x="850" y="8231"/>
                    <a:pt x="846" y="8224"/>
                  </a:cubicBezTo>
                  <a:cubicBezTo>
                    <a:pt x="842" y="8217"/>
                    <a:pt x="840" y="8209"/>
                    <a:pt x="838" y="8201"/>
                  </a:cubicBezTo>
                  <a:cubicBezTo>
                    <a:pt x="836" y="8192"/>
                    <a:pt x="835" y="8184"/>
                    <a:pt x="835" y="8177"/>
                  </a:cubicBezTo>
                  <a:cubicBezTo>
                    <a:pt x="835" y="8171"/>
                    <a:pt x="836" y="8164"/>
                    <a:pt x="838" y="8156"/>
                  </a:cubicBezTo>
                  <a:cubicBezTo>
                    <a:pt x="840" y="8149"/>
                    <a:pt x="843" y="8141"/>
                    <a:pt x="848" y="8135"/>
                  </a:cubicBezTo>
                  <a:cubicBezTo>
                    <a:pt x="852" y="8128"/>
                    <a:pt x="857" y="8122"/>
                    <a:pt x="864" y="8117"/>
                  </a:cubicBezTo>
                  <a:cubicBezTo>
                    <a:pt x="870" y="8113"/>
                    <a:pt x="878" y="8111"/>
                    <a:pt x="888" y="8111"/>
                  </a:cubicBezTo>
                  <a:cubicBezTo>
                    <a:pt x="898" y="8111"/>
                    <a:pt x="906" y="8113"/>
                    <a:pt x="913" y="8117"/>
                  </a:cubicBezTo>
                  <a:cubicBezTo>
                    <a:pt x="919" y="8122"/>
                    <a:pt x="925" y="8128"/>
                    <a:pt x="929" y="8134"/>
                  </a:cubicBezTo>
                  <a:cubicBezTo>
                    <a:pt x="933" y="8141"/>
                    <a:pt x="936" y="8148"/>
                    <a:pt x="938" y="8156"/>
                  </a:cubicBezTo>
                  <a:cubicBezTo>
                    <a:pt x="939" y="8164"/>
                    <a:pt x="940" y="8170"/>
                    <a:pt x="940" y="8177"/>
                  </a:cubicBezTo>
                  <a:close/>
                  <a:moveTo>
                    <a:pt x="921" y="8177"/>
                  </a:moveTo>
                  <a:cubicBezTo>
                    <a:pt x="921" y="8172"/>
                    <a:pt x="921" y="8167"/>
                    <a:pt x="920" y="8161"/>
                  </a:cubicBezTo>
                  <a:cubicBezTo>
                    <a:pt x="918" y="8156"/>
                    <a:pt x="917" y="8150"/>
                    <a:pt x="914" y="8145"/>
                  </a:cubicBezTo>
                  <a:cubicBezTo>
                    <a:pt x="911" y="8139"/>
                    <a:pt x="908" y="8135"/>
                    <a:pt x="904" y="8131"/>
                  </a:cubicBezTo>
                  <a:cubicBezTo>
                    <a:pt x="899" y="8127"/>
                    <a:pt x="894" y="8126"/>
                    <a:pt x="888" y="8126"/>
                  </a:cubicBezTo>
                  <a:cubicBezTo>
                    <a:pt x="882" y="8126"/>
                    <a:pt x="876" y="8127"/>
                    <a:pt x="872" y="8131"/>
                  </a:cubicBezTo>
                  <a:cubicBezTo>
                    <a:pt x="868" y="8134"/>
                    <a:pt x="865" y="8139"/>
                    <a:pt x="862" y="8144"/>
                  </a:cubicBezTo>
                  <a:cubicBezTo>
                    <a:pt x="859" y="8149"/>
                    <a:pt x="857" y="8155"/>
                    <a:pt x="856" y="8161"/>
                  </a:cubicBezTo>
                  <a:cubicBezTo>
                    <a:pt x="855" y="8167"/>
                    <a:pt x="854" y="8172"/>
                    <a:pt x="854" y="8177"/>
                  </a:cubicBezTo>
                  <a:cubicBezTo>
                    <a:pt x="854" y="8182"/>
                    <a:pt x="855" y="8188"/>
                    <a:pt x="856" y="8195"/>
                  </a:cubicBezTo>
                  <a:cubicBezTo>
                    <a:pt x="857" y="8201"/>
                    <a:pt x="859" y="8208"/>
                    <a:pt x="861" y="8214"/>
                  </a:cubicBezTo>
                  <a:cubicBezTo>
                    <a:pt x="864" y="8219"/>
                    <a:pt x="867" y="8224"/>
                    <a:pt x="871" y="8228"/>
                  </a:cubicBezTo>
                  <a:cubicBezTo>
                    <a:pt x="876" y="8233"/>
                    <a:pt x="881" y="8235"/>
                    <a:pt x="888" y="8235"/>
                  </a:cubicBezTo>
                  <a:cubicBezTo>
                    <a:pt x="894" y="8235"/>
                    <a:pt x="900" y="8233"/>
                    <a:pt x="904" y="8228"/>
                  </a:cubicBezTo>
                  <a:cubicBezTo>
                    <a:pt x="908" y="8224"/>
                    <a:pt x="912" y="8219"/>
                    <a:pt x="914" y="8214"/>
                  </a:cubicBezTo>
                  <a:cubicBezTo>
                    <a:pt x="917" y="8208"/>
                    <a:pt x="919" y="8201"/>
                    <a:pt x="920" y="8195"/>
                  </a:cubicBezTo>
                  <a:cubicBezTo>
                    <a:pt x="921" y="8188"/>
                    <a:pt x="921" y="8182"/>
                    <a:pt x="921" y="8177"/>
                  </a:cubicBezTo>
                  <a:close/>
                  <a:moveTo>
                    <a:pt x="1030" y="8131"/>
                  </a:moveTo>
                  <a:cubicBezTo>
                    <a:pt x="1029" y="8131"/>
                    <a:pt x="1027" y="8130"/>
                    <a:pt x="1025" y="8129"/>
                  </a:cubicBezTo>
                  <a:cubicBezTo>
                    <a:pt x="1023" y="8128"/>
                    <a:pt x="1021" y="8127"/>
                    <a:pt x="1019" y="8127"/>
                  </a:cubicBezTo>
                  <a:cubicBezTo>
                    <a:pt x="1016" y="8127"/>
                    <a:pt x="1012" y="8128"/>
                    <a:pt x="1009" y="8130"/>
                  </a:cubicBezTo>
                  <a:cubicBezTo>
                    <a:pt x="1006" y="8132"/>
                    <a:pt x="1003" y="8135"/>
                    <a:pt x="1001" y="8137"/>
                  </a:cubicBezTo>
                  <a:cubicBezTo>
                    <a:pt x="998" y="8140"/>
                    <a:pt x="996" y="8143"/>
                    <a:pt x="995" y="8145"/>
                  </a:cubicBezTo>
                  <a:cubicBezTo>
                    <a:pt x="993" y="8148"/>
                    <a:pt x="992" y="8150"/>
                    <a:pt x="992" y="8151"/>
                  </a:cubicBezTo>
                  <a:lnTo>
                    <a:pt x="992" y="8246"/>
                  </a:lnTo>
                  <a:lnTo>
                    <a:pt x="974" y="8246"/>
                  </a:lnTo>
                  <a:lnTo>
                    <a:pt x="974" y="8114"/>
                  </a:lnTo>
                  <a:lnTo>
                    <a:pt x="991" y="8114"/>
                  </a:lnTo>
                  <a:lnTo>
                    <a:pt x="991" y="8132"/>
                  </a:lnTo>
                  <a:cubicBezTo>
                    <a:pt x="992" y="8132"/>
                    <a:pt x="993" y="8130"/>
                    <a:pt x="994" y="8128"/>
                  </a:cubicBezTo>
                  <a:cubicBezTo>
                    <a:pt x="996" y="8125"/>
                    <a:pt x="998" y="8123"/>
                    <a:pt x="1000" y="8120"/>
                  </a:cubicBezTo>
                  <a:cubicBezTo>
                    <a:pt x="1003" y="8118"/>
                    <a:pt x="1006" y="8115"/>
                    <a:pt x="1010" y="8113"/>
                  </a:cubicBezTo>
                  <a:cubicBezTo>
                    <a:pt x="1013" y="8111"/>
                    <a:pt x="1017" y="8111"/>
                    <a:pt x="1022" y="8111"/>
                  </a:cubicBezTo>
                  <a:cubicBezTo>
                    <a:pt x="1024" y="8111"/>
                    <a:pt x="1027" y="8111"/>
                    <a:pt x="1030" y="8112"/>
                  </a:cubicBezTo>
                  <a:cubicBezTo>
                    <a:pt x="1032" y="8113"/>
                    <a:pt x="1034" y="8114"/>
                    <a:pt x="1035" y="8114"/>
                  </a:cubicBezTo>
                  <a:lnTo>
                    <a:pt x="1030" y="8131"/>
                  </a:lnTo>
                  <a:close/>
                  <a:moveTo>
                    <a:pt x="1229" y="8246"/>
                  </a:moveTo>
                  <a:lnTo>
                    <a:pt x="1213" y="8195"/>
                  </a:lnTo>
                  <a:lnTo>
                    <a:pt x="1146" y="8195"/>
                  </a:lnTo>
                  <a:lnTo>
                    <a:pt x="1130" y="8246"/>
                  </a:lnTo>
                  <a:lnTo>
                    <a:pt x="1110" y="8246"/>
                  </a:lnTo>
                  <a:lnTo>
                    <a:pt x="1170" y="8070"/>
                  </a:lnTo>
                  <a:lnTo>
                    <a:pt x="1190" y="8070"/>
                  </a:lnTo>
                  <a:lnTo>
                    <a:pt x="1249" y="8246"/>
                  </a:lnTo>
                  <a:lnTo>
                    <a:pt x="1229" y="8246"/>
                  </a:lnTo>
                  <a:close/>
                  <a:moveTo>
                    <a:pt x="1179" y="8089"/>
                  </a:moveTo>
                  <a:lnTo>
                    <a:pt x="1150" y="8180"/>
                  </a:lnTo>
                  <a:lnTo>
                    <a:pt x="1209" y="8180"/>
                  </a:lnTo>
                  <a:lnTo>
                    <a:pt x="1179" y="8089"/>
                  </a:lnTo>
                  <a:close/>
                  <a:moveTo>
                    <a:pt x="1350" y="8246"/>
                  </a:moveTo>
                  <a:lnTo>
                    <a:pt x="1350" y="8228"/>
                  </a:lnTo>
                  <a:cubicBezTo>
                    <a:pt x="1350" y="8229"/>
                    <a:pt x="1348" y="8231"/>
                    <a:pt x="1346" y="8233"/>
                  </a:cubicBezTo>
                  <a:cubicBezTo>
                    <a:pt x="1344" y="8235"/>
                    <a:pt x="1342" y="8238"/>
                    <a:pt x="1339" y="8240"/>
                  </a:cubicBezTo>
                  <a:cubicBezTo>
                    <a:pt x="1336" y="8243"/>
                    <a:pt x="1332" y="8245"/>
                    <a:pt x="1328" y="8247"/>
                  </a:cubicBezTo>
                  <a:cubicBezTo>
                    <a:pt x="1325" y="8249"/>
                    <a:pt x="1321" y="8250"/>
                    <a:pt x="1317" y="8250"/>
                  </a:cubicBezTo>
                  <a:cubicBezTo>
                    <a:pt x="1308" y="8250"/>
                    <a:pt x="1300" y="8247"/>
                    <a:pt x="1294" y="8243"/>
                  </a:cubicBezTo>
                  <a:cubicBezTo>
                    <a:pt x="1287" y="8239"/>
                    <a:pt x="1282" y="8233"/>
                    <a:pt x="1278" y="8226"/>
                  </a:cubicBezTo>
                  <a:cubicBezTo>
                    <a:pt x="1274" y="8219"/>
                    <a:pt x="1271" y="8211"/>
                    <a:pt x="1269" y="8203"/>
                  </a:cubicBezTo>
                  <a:cubicBezTo>
                    <a:pt x="1267" y="8194"/>
                    <a:pt x="1266" y="8185"/>
                    <a:pt x="1266" y="8177"/>
                  </a:cubicBezTo>
                  <a:cubicBezTo>
                    <a:pt x="1266" y="8169"/>
                    <a:pt x="1268" y="8161"/>
                    <a:pt x="1270" y="8153"/>
                  </a:cubicBezTo>
                  <a:cubicBezTo>
                    <a:pt x="1272" y="8145"/>
                    <a:pt x="1276" y="8138"/>
                    <a:pt x="1280" y="8132"/>
                  </a:cubicBezTo>
                  <a:cubicBezTo>
                    <a:pt x="1285" y="8125"/>
                    <a:pt x="1290" y="8120"/>
                    <a:pt x="1296" y="8116"/>
                  </a:cubicBezTo>
                  <a:cubicBezTo>
                    <a:pt x="1302" y="8112"/>
                    <a:pt x="1309" y="8111"/>
                    <a:pt x="1317" y="8111"/>
                  </a:cubicBezTo>
                  <a:cubicBezTo>
                    <a:pt x="1321" y="8111"/>
                    <a:pt x="1325" y="8111"/>
                    <a:pt x="1328" y="8113"/>
                  </a:cubicBezTo>
                  <a:cubicBezTo>
                    <a:pt x="1332" y="8115"/>
                    <a:pt x="1335" y="8117"/>
                    <a:pt x="1338" y="8119"/>
                  </a:cubicBezTo>
                  <a:cubicBezTo>
                    <a:pt x="1341" y="8122"/>
                    <a:pt x="1343" y="8124"/>
                    <a:pt x="1345" y="8126"/>
                  </a:cubicBezTo>
                  <a:cubicBezTo>
                    <a:pt x="1347" y="8129"/>
                    <a:pt x="1348" y="8131"/>
                    <a:pt x="1349" y="8132"/>
                  </a:cubicBezTo>
                  <a:lnTo>
                    <a:pt x="1349" y="8059"/>
                  </a:lnTo>
                  <a:lnTo>
                    <a:pt x="1367" y="8059"/>
                  </a:lnTo>
                  <a:lnTo>
                    <a:pt x="1367" y="8246"/>
                  </a:lnTo>
                  <a:lnTo>
                    <a:pt x="1350" y="8246"/>
                  </a:lnTo>
                  <a:close/>
                  <a:moveTo>
                    <a:pt x="1349" y="8152"/>
                  </a:moveTo>
                  <a:cubicBezTo>
                    <a:pt x="1349" y="8151"/>
                    <a:pt x="1348" y="8149"/>
                    <a:pt x="1346" y="8146"/>
                  </a:cubicBezTo>
                  <a:cubicBezTo>
                    <a:pt x="1345" y="8143"/>
                    <a:pt x="1342" y="8140"/>
                    <a:pt x="1340" y="8137"/>
                  </a:cubicBezTo>
                  <a:cubicBezTo>
                    <a:pt x="1337" y="8134"/>
                    <a:pt x="1334" y="8131"/>
                    <a:pt x="1330" y="8129"/>
                  </a:cubicBezTo>
                  <a:cubicBezTo>
                    <a:pt x="1327" y="8127"/>
                    <a:pt x="1323" y="8126"/>
                    <a:pt x="1319" y="8126"/>
                  </a:cubicBezTo>
                  <a:cubicBezTo>
                    <a:pt x="1314" y="8126"/>
                    <a:pt x="1309" y="8127"/>
                    <a:pt x="1305" y="8130"/>
                  </a:cubicBezTo>
                  <a:cubicBezTo>
                    <a:pt x="1301" y="8132"/>
                    <a:pt x="1298" y="8136"/>
                    <a:pt x="1295" y="8141"/>
                  </a:cubicBezTo>
                  <a:cubicBezTo>
                    <a:pt x="1292" y="8145"/>
                    <a:pt x="1289" y="8151"/>
                    <a:pt x="1288" y="8157"/>
                  </a:cubicBezTo>
                  <a:cubicBezTo>
                    <a:pt x="1286" y="8163"/>
                    <a:pt x="1285" y="8170"/>
                    <a:pt x="1285" y="8177"/>
                  </a:cubicBezTo>
                  <a:cubicBezTo>
                    <a:pt x="1285" y="8183"/>
                    <a:pt x="1286" y="8189"/>
                    <a:pt x="1287" y="8196"/>
                  </a:cubicBezTo>
                  <a:cubicBezTo>
                    <a:pt x="1288" y="8203"/>
                    <a:pt x="1290" y="8209"/>
                    <a:pt x="1293" y="8215"/>
                  </a:cubicBezTo>
                  <a:cubicBezTo>
                    <a:pt x="1296" y="8221"/>
                    <a:pt x="1299" y="8225"/>
                    <a:pt x="1303" y="8229"/>
                  </a:cubicBezTo>
                  <a:cubicBezTo>
                    <a:pt x="1307" y="8233"/>
                    <a:pt x="1313" y="8235"/>
                    <a:pt x="1319" y="8235"/>
                  </a:cubicBezTo>
                  <a:cubicBezTo>
                    <a:pt x="1323" y="8235"/>
                    <a:pt x="1326" y="8234"/>
                    <a:pt x="1330" y="8231"/>
                  </a:cubicBezTo>
                  <a:cubicBezTo>
                    <a:pt x="1334" y="8229"/>
                    <a:pt x="1337" y="8227"/>
                    <a:pt x="1339" y="8224"/>
                  </a:cubicBezTo>
                  <a:cubicBezTo>
                    <a:pt x="1342" y="8221"/>
                    <a:pt x="1344" y="8218"/>
                    <a:pt x="1346" y="8216"/>
                  </a:cubicBezTo>
                  <a:cubicBezTo>
                    <a:pt x="1348" y="8213"/>
                    <a:pt x="1349" y="8211"/>
                    <a:pt x="1349" y="8209"/>
                  </a:cubicBezTo>
                  <a:lnTo>
                    <a:pt x="1349" y="8152"/>
                  </a:lnTo>
                  <a:close/>
                  <a:moveTo>
                    <a:pt x="1455" y="8246"/>
                  </a:moveTo>
                  <a:lnTo>
                    <a:pt x="1434" y="8246"/>
                  </a:lnTo>
                  <a:lnTo>
                    <a:pt x="1392" y="8114"/>
                  </a:lnTo>
                  <a:lnTo>
                    <a:pt x="1412" y="8114"/>
                  </a:lnTo>
                  <a:lnTo>
                    <a:pt x="1445" y="8227"/>
                  </a:lnTo>
                  <a:lnTo>
                    <a:pt x="1478" y="8114"/>
                  </a:lnTo>
                  <a:lnTo>
                    <a:pt x="1496" y="8114"/>
                  </a:lnTo>
                  <a:lnTo>
                    <a:pt x="1455" y="8246"/>
                  </a:lnTo>
                  <a:close/>
                  <a:moveTo>
                    <a:pt x="1588" y="8246"/>
                  </a:moveTo>
                  <a:lnTo>
                    <a:pt x="1588" y="8228"/>
                  </a:lnTo>
                  <a:cubicBezTo>
                    <a:pt x="1588" y="8229"/>
                    <a:pt x="1586" y="8231"/>
                    <a:pt x="1584" y="8233"/>
                  </a:cubicBezTo>
                  <a:cubicBezTo>
                    <a:pt x="1582" y="8235"/>
                    <a:pt x="1580" y="8238"/>
                    <a:pt x="1576" y="8240"/>
                  </a:cubicBezTo>
                  <a:cubicBezTo>
                    <a:pt x="1573" y="8243"/>
                    <a:pt x="1569" y="8245"/>
                    <a:pt x="1565" y="8247"/>
                  </a:cubicBezTo>
                  <a:cubicBezTo>
                    <a:pt x="1560" y="8249"/>
                    <a:pt x="1556" y="8250"/>
                    <a:pt x="1551" y="8250"/>
                  </a:cubicBezTo>
                  <a:cubicBezTo>
                    <a:pt x="1539" y="8250"/>
                    <a:pt x="1530" y="8246"/>
                    <a:pt x="1522" y="8240"/>
                  </a:cubicBezTo>
                  <a:cubicBezTo>
                    <a:pt x="1515" y="8233"/>
                    <a:pt x="1511" y="8224"/>
                    <a:pt x="1511" y="8212"/>
                  </a:cubicBezTo>
                  <a:cubicBezTo>
                    <a:pt x="1511" y="8207"/>
                    <a:pt x="1513" y="8201"/>
                    <a:pt x="1516" y="8197"/>
                  </a:cubicBezTo>
                  <a:cubicBezTo>
                    <a:pt x="1519" y="8192"/>
                    <a:pt x="1523" y="8188"/>
                    <a:pt x="1528" y="8184"/>
                  </a:cubicBezTo>
                  <a:cubicBezTo>
                    <a:pt x="1533" y="8181"/>
                    <a:pt x="1539" y="8178"/>
                    <a:pt x="1545" y="8175"/>
                  </a:cubicBezTo>
                  <a:cubicBezTo>
                    <a:pt x="1551" y="8173"/>
                    <a:pt x="1556" y="8171"/>
                    <a:pt x="1561" y="8170"/>
                  </a:cubicBezTo>
                  <a:lnTo>
                    <a:pt x="1587" y="8164"/>
                  </a:lnTo>
                  <a:lnTo>
                    <a:pt x="1587" y="8155"/>
                  </a:lnTo>
                  <a:cubicBezTo>
                    <a:pt x="1587" y="8147"/>
                    <a:pt x="1585" y="8140"/>
                    <a:pt x="1580" y="8134"/>
                  </a:cubicBezTo>
                  <a:cubicBezTo>
                    <a:pt x="1575" y="8128"/>
                    <a:pt x="1568" y="8125"/>
                    <a:pt x="1559" y="8125"/>
                  </a:cubicBezTo>
                  <a:cubicBezTo>
                    <a:pt x="1556" y="8125"/>
                    <a:pt x="1553" y="8125"/>
                    <a:pt x="1549" y="8126"/>
                  </a:cubicBezTo>
                  <a:cubicBezTo>
                    <a:pt x="1546" y="8127"/>
                    <a:pt x="1542" y="8129"/>
                    <a:pt x="1539" y="8130"/>
                  </a:cubicBezTo>
                  <a:cubicBezTo>
                    <a:pt x="1536" y="8131"/>
                    <a:pt x="1533" y="8133"/>
                    <a:pt x="1531" y="8134"/>
                  </a:cubicBezTo>
                  <a:cubicBezTo>
                    <a:pt x="1528" y="8135"/>
                    <a:pt x="1526" y="8136"/>
                    <a:pt x="1526" y="8137"/>
                  </a:cubicBezTo>
                  <a:lnTo>
                    <a:pt x="1520" y="8122"/>
                  </a:lnTo>
                  <a:cubicBezTo>
                    <a:pt x="1521" y="8122"/>
                    <a:pt x="1523" y="8121"/>
                    <a:pt x="1525" y="8120"/>
                  </a:cubicBezTo>
                  <a:cubicBezTo>
                    <a:pt x="1528" y="8118"/>
                    <a:pt x="1531" y="8117"/>
                    <a:pt x="1535" y="8116"/>
                  </a:cubicBezTo>
                  <a:cubicBezTo>
                    <a:pt x="1538" y="8114"/>
                    <a:pt x="1543" y="8113"/>
                    <a:pt x="1547" y="8112"/>
                  </a:cubicBezTo>
                  <a:cubicBezTo>
                    <a:pt x="1551" y="8111"/>
                    <a:pt x="1556" y="8111"/>
                    <a:pt x="1561" y="8111"/>
                  </a:cubicBezTo>
                  <a:cubicBezTo>
                    <a:pt x="1574" y="8111"/>
                    <a:pt x="1585" y="8114"/>
                    <a:pt x="1593" y="8122"/>
                  </a:cubicBezTo>
                  <a:cubicBezTo>
                    <a:pt x="1601" y="8129"/>
                    <a:pt x="1605" y="8140"/>
                    <a:pt x="1605" y="8155"/>
                  </a:cubicBezTo>
                  <a:lnTo>
                    <a:pt x="1605" y="8246"/>
                  </a:lnTo>
                  <a:lnTo>
                    <a:pt x="1588" y="8246"/>
                  </a:lnTo>
                  <a:close/>
                  <a:moveTo>
                    <a:pt x="1587" y="8178"/>
                  </a:moveTo>
                  <a:lnTo>
                    <a:pt x="1565" y="8182"/>
                  </a:lnTo>
                  <a:cubicBezTo>
                    <a:pt x="1561" y="8183"/>
                    <a:pt x="1557" y="8185"/>
                    <a:pt x="1553" y="8186"/>
                  </a:cubicBezTo>
                  <a:cubicBezTo>
                    <a:pt x="1549" y="8188"/>
                    <a:pt x="1545" y="8190"/>
                    <a:pt x="1542" y="8193"/>
                  </a:cubicBezTo>
                  <a:cubicBezTo>
                    <a:pt x="1538" y="8195"/>
                    <a:pt x="1535" y="8198"/>
                    <a:pt x="1533" y="8201"/>
                  </a:cubicBezTo>
                  <a:cubicBezTo>
                    <a:pt x="1531" y="8204"/>
                    <a:pt x="1529" y="8208"/>
                    <a:pt x="1529" y="8212"/>
                  </a:cubicBezTo>
                  <a:cubicBezTo>
                    <a:pt x="1529" y="8219"/>
                    <a:pt x="1532" y="8225"/>
                    <a:pt x="1536" y="8229"/>
                  </a:cubicBezTo>
                  <a:cubicBezTo>
                    <a:pt x="1541" y="8233"/>
                    <a:pt x="1546" y="8235"/>
                    <a:pt x="1553" y="8235"/>
                  </a:cubicBezTo>
                  <a:cubicBezTo>
                    <a:pt x="1557" y="8235"/>
                    <a:pt x="1561" y="8235"/>
                    <a:pt x="1564" y="8233"/>
                  </a:cubicBezTo>
                  <a:cubicBezTo>
                    <a:pt x="1568" y="8231"/>
                    <a:pt x="1572" y="8229"/>
                    <a:pt x="1575" y="8226"/>
                  </a:cubicBezTo>
                  <a:cubicBezTo>
                    <a:pt x="1578" y="8224"/>
                    <a:pt x="1581" y="8221"/>
                    <a:pt x="1583" y="8218"/>
                  </a:cubicBezTo>
                  <a:cubicBezTo>
                    <a:pt x="1585" y="8215"/>
                    <a:pt x="1586" y="8213"/>
                    <a:pt x="1587" y="8210"/>
                  </a:cubicBezTo>
                  <a:lnTo>
                    <a:pt x="1587" y="8178"/>
                  </a:lnTo>
                  <a:close/>
                  <a:moveTo>
                    <a:pt x="1721" y="8246"/>
                  </a:moveTo>
                  <a:lnTo>
                    <a:pt x="1721" y="8157"/>
                  </a:lnTo>
                  <a:cubicBezTo>
                    <a:pt x="1721" y="8154"/>
                    <a:pt x="1721" y="8150"/>
                    <a:pt x="1720" y="8146"/>
                  </a:cubicBezTo>
                  <a:cubicBezTo>
                    <a:pt x="1718" y="8143"/>
                    <a:pt x="1717" y="8139"/>
                    <a:pt x="1715" y="8136"/>
                  </a:cubicBezTo>
                  <a:cubicBezTo>
                    <a:pt x="1712" y="8133"/>
                    <a:pt x="1710" y="8130"/>
                    <a:pt x="1707" y="8128"/>
                  </a:cubicBezTo>
                  <a:cubicBezTo>
                    <a:pt x="1703" y="8127"/>
                    <a:pt x="1700" y="8126"/>
                    <a:pt x="1695" y="8126"/>
                  </a:cubicBezTo>
                  <a:cubicBezTo>
                    <a:pt x="1691" y="8126"/>
                    <a:pt x="1687" y="8127"/>
                    <a:pt x="1684" y="8128"/>
                  </a:cubicBezTo>
                  <a:cubicBezTo>
                    <a:pt x="1680" y="8130"/>
                    <a:pt x="1676" y="8133"/>
                    <a:pt x="1673" y="8135"/>
                  </a:cubicBezTo>
                  <a:cubicBezTo>
                    <a:pt x="1671" y="8138"/>
                    <a:pt x="1668" y="8141"/>
                    <a:pt x="1666" y="8144"/>
                  </a:cubicBezTo>
                  <a:cubicBezTo>
                    <a:pt x="1664" y="8147"/>
                    <a:pt x="1663" y="8149"/>
                    <a:pt x="1663" y="8151"/>
                  </a:cubicBezTo>
                  <a:lnTo>
                    <a:pt x="1663" y="8246"/>
                  </a:lnTo>
                  <a:lnTo>
                    <a:pt x="1645" y="8246"/>
                  </a:lnTo>
                  <a:lnTo>
                    <a:pt x="1645" y="8114"/>
                  </a:lnTo>
                  <a:lnTo>
                    <a:pt x="1663" y="8114"/>
                  </a:lnTo>
                  <a:lnTo>
                    <a:pt x="1663" y="8132"/>
                  </a:lnTo>
                  <a:cubicBezTo>
                    <a:pt x="1663" y="8131"/>
                    <a:pt x="1664" y="8130"/>
                    <a:pt x="1666" y="8127"/>
                  </a:cubicBezTo>
                  <a:cubicBezTo>
                    <a:pt x="1668" y="8125"/>
                    <a:pt x="1670" y="8122"/>
                    <a:pt x="1674" y="8120"/>
                  </a:cubicBezTo>
                  <a:cubicBezTo>
                    <a:pt x="1677" y="8117"/>
                    <a:pt x="1680" y="8115"/>
                    <a:pt x="1684" y="8113"/>
                  </a:cubicBezTo>
                  <a:cubicBezTo>
                    <a:pt x="1689" y="8111"/>
                    <a:pt x="1693" y="8111"/>
                    <a:pt x="1697" y="8111"/>
                  </a:cubicBezTo>
                  <a:cubicBezTo>
                    <a:pt x="1705" y="8111"/>
                    <a:pt x="1711" y="8112"/>
                    <a:pt x="1716" y="8114"/>
                  </a:cubicBezTo>
                  <a:cubicBezTo>
                    <a:pt x="1721" y="8117"/>
                    <a:pt x="1726" y="8120"/>
                    <a:pt x="1729" y="8124"/>
                  </a:cubicBezTo>
                  <a:cubicBezTo>
                    <a:pt x="1732" y="8129"/>
                    <a:pt x="1735" y="8134"/>
                    <a:pt x="1737" y="8139"/>
                  </a:cubicBezTo>
                  <a:cubicBezTo>
                    <a:pt x="1739" y="8144"/>
                    <a:pt x="1739" y="8150"/>
                    <a:pt x="1739" y="8155"/>
                  </a:cubicBezTo>
                  <a:lnTo>
                    <a:pt x="1739" y="8246"/>
                  </a:lnTo>
                  <a:lnTo>
                    <a:pt x="1721" y="8246"/>
                  </a:lnTo>
                  <a:close/>
                  <a:moveTo>
                    <a:pt x="1860" y="8240"/>
                  </a:moveTo>
                  <a:cubicBezTo>
                    <a:pt x="1860" y="8241"/>
                    <a:pt x="1858" y="8241"/>
                    <a:pt x="1856" y="8243"/>
                  </a:cubicBezTo>
                  <a:cubicBezTo>
                    <a:pt x="1854" y="8244"/>
                    <a:pt x="1851" y="8245"/>
                    <a:pt x="1848" y="8246"/>
                  </a:cubicBezTo>
                  <a:cubicBezTo>
                    <a:pt x="1845" y="8247"/>
                    <a:pt x="1841" y="8248"/>
                    <a:pt x="1837" y="8249"/>
                  </a:cubicBezTo>
                  <a:cubicBezTo>
                    <a:pt x="1833" y="8249"/>
                    <a:pt x="1829" y="8250"/>
                    <a:pt x="1824" y="8250"/>
                  </a:cubicBezTo>
                  <a:cubicBezTo>
                    <a:pt x="1815" y="8250"/>
                    <a:pt x="1807" y="8248"/>
                    <a:pt x="1800" y="8243"/>
                  </a:cubicBezTo>
                  <a:cubicBezTo>
                    <a:pt x="1793" y="8239"/>
                    <a:pt x="1788" y="8234"/>
                    <a:pt x="1784" y="8227"/>
                  </a:cubicBezTo>
                  <a:cubicBezTo>
                    <a:pt x="1780" y="8220"/>
                    <a:pt x="1777" y="8212"/>
                    <a:pt x="1775" y="8203"/>
                  </a:cubicBezTo>
                  <a:cubicBezTo>
                    <a:pt x="1773" y="8195"/>
                    <a:pt x="1772" y="8186"/>
                    <a:pt x="1772" y="8177"/>
                  </a:cubicBezTo>
                  <a:cubicBezTo>
                    <a:pt x="1772" y="8169"/>
                    <a:pt x="1774" y="8162"/>
                    <a:pt x="1776" y="8154"/>
                  </a:cubicBezTo>
                  <a:cubicBezTo>
                    <a:pt x="1779" y="8146"/>
                    <a:pt x="1782" y="8139"/>
                    <a:pt x="1787" y="8132"/>
                  </a:cubicBezTo>
                  <a:cubicBezTo>
                    <a:pt x="1791" y="8126"/>
                    <a:pt x="1796" y="8121"/>
                    <a:pt x="1803" y="8117"/>
                  </a:cubicBezTo>
                  <a:cubicBezTo>
                    <a:pt x="1809" y="8113"/>
                    <a:pt x="1817" y="8111"/>
                    <a:pt x="1825" y="8111"/>
                  </a:cubicBezTo>
                  <a:cubicBezTo>
                    <a:pt x="1829" y="8111"/>
                    <a:pt x="1832" y="8111"/>
                    <a:pt x="1836" y="8112"/>
                  </a:cubicBezTo>
                  <a:cubicBezTo>
                    <a:pt x="1840" y="8112"/>
                    <a:pt x="1843" y="8113"/>
                    <a:pt x="1846" y="8114"/>
                  </a:cubicBezTo>
                  <a:cubicBezTo>
                    <a:pt x="1849" y="8115"/>
                    <a:pt x="1851" y="8116"/>
                    <a:pt x="1853" y="8117"/>
                  </a:cubicBezTo>
                  <a:cubicBezTo>
                    <a:pt x="1855" y="8118"/>
                    <a:pt x="1857" y="8119"/>
                    <a:pt x="1857" y="8119"/>
                  </a:cubicBezTo>
                  <a:lnTo>
                    <a:pt x="1852" y="8135"/>
                  </a:lnTo>
                  <a:cubicBezTo>
                    <a:pt x="1851" y="8134"/>
                    <a:pt x="1850" y="8133"/>
                    <a:pt x="1848" y="8132"/>
                  </a:cubicBezTo>
                  <a:cubicBezTo>
                    <a:pt x="1846" y="8131"/>
                    <a:pt x="1844" y="8130"/>
                    <a:pt x="1841" y="8129"/>
                  </a:cubicBezTo>
                  <a:cubicBezTo>
                    <a:pt x="1838" y="8128"/>
                    <a:pt x="1836" y="8127"/>
                    <a:pt x="1833" y="8127"/>
                  </a:cubicBezTo>
                  <a:cubicBezTo>
                    <a:pt x="1830" y="8126"/>
                    <a:pt x="1827" y="8126"/>
                    <a:pt x="1825" y="8126"/>
                  </a:cubicBezTo>
                  <a:cubicBezTo>
                    <a:pt x="1819" y="8126"/>
                    <a:pt x="1815" y="8127"/>
                    <a:pt x="1811" y="8130"/>
                  </a:cubicBezTo>
                  <a:cubicBezTo>
                    <a:pt x="1806" y="8134"/>
                    <a:pt x="1803" y="8138"/>
                    <a:pt x="1800" y="8143"/>
                  </a:cubicBezTo>
                  <a:cubicBezTo>
                    <a:pt x="1797" y="8148"/>
                    <a:pt x="1795" y="8153"/>
                    <a:pt x="1794" y="8159"/>
                  </a:cubicBezTo>
                  <a:cubicBezTo>
                    <a:pt x="1792" y="8165"/>
                    <a:pt x="1791" y="8171"/>
                    <a:pt x="1791" y="8177"/>
                  </a:cubicBezTo>
                  <a:cubicBezTo>
                    <a:pt x="1791" y="8183"/>
                    <a:pt x="1792" y="8190"/>
                    <a:pt x="1793" y="8197"/>
                  </a:cubicBezTo>
                  <a:cubicBezTo>
                    <a:pt x="1794" y="8204"/>
                    <a:pt x="1796" y="8211"/>
                    <a:pt x="1799" y="8216"/>
                  </a:cubicBezTo>
                  <a:cubicBezTo>
                    <a:pt x="1802" y="8222"/>
                    <a:pt x="1805" y="8226"/>
                    <a:pt x="1810" y="8229"/>
                  </a:cubicBezTo>
                  <a:cubicBezTo>
                    <a:pt x="1814" y="8233"/>
                    <a:pt x="1819" y="8235"/>
                    <a:pt x="1825" y="8235"/>
                  </a:cubicBezTo>
                  <a:cubicBezTo>
                    <a:pt x="1828" y="8235"/>
                    <a:pt x="1831" y="8234"/>
                    <a:pt x="1834" y="8234"/>
                  </a:cubicBezTo>
                  <a:cubicBezTo>
                    <a:pt x="1837" y="8233"/>
                    <a:pt x="1840" y="8232"/>
                    <a:pt x="1843" y="8231"/>
                  </a:cubicBezTo>
                  <a:cubicBezTo>
                    <a:pt x="1845" y="8230"/>
                    <a:pt x="1848" y="8229"/>
                    <a:pt x="1850" y="8228"/>
                  </a:cubicBezTo>
                  <a:cubicBezTo>
                    <a:pt x="1852" y="8226"/>
                    <a:pt x="1854" y="8225"/>
                    <a:pt x="1855" y="8225"/>
                  </a:cubicBezTo>
                  <a:lnTo>
                    <a:pt x="1860" y="8240"/>
                  </a:lnTo>
                  <a:close/>
                  <a:moveTo>
                    <a:pt x="1900" y="8183"/>
                  </a:moveTo>
                  <a:cubicBezTo>
                    <a:pt x="1900" y="8189"/>
                    <a:pt x="1901" y="8194"/>
                    <a:pt x="1902" y="8200"/>
                  </a:cubicBezTo>
                  <a:cubicBezTo>
                    <a:pt x="1904" y="8206"/>
                    <a:pt x="1906" y="8212"/>
                    <a:pt x="1909" y="8217"/>
                  </a:cubicBezTo>
                  <a:cubicBezTo>
                    <a:pt x="1911" y="8222"/>
                    <a:pt x="1915" y="8227"/>
                    <a:pt x="1919" y="8230"/>
                  </a:cubicBezTo>
                  <a:cubicBezTo>
                    <a:pt x="1924" y="8233"/>
                    <a:pt x="1929" y="8235"/>
                    <a:pt x="1935" y="8235"/>
                  </a:cubicBezTo>
                  <a:cubicBezTo>
                    <a:pt x="1939" y="8235"/>
                    <a:pt x="1943" y="8235"/>
                    <a:pt x="1946" y="8234"/>
                  </a:cubicBezTo>
                  <a:cubicBezTo>
                    <a:pt x="1950" y="8233"/>
                    <a:pt x="1953" y="8232"/>
                    <a:pt x="1956" y="8231"/>
                  </a:cubicBezTo>
                  <a:cubicBezTo>
                    <a:pt x="1959" y="8230"/>
                    <a:pt x="1962" y="8229"/>
                    <a:pt x="1964" y="8228"/>
                  </a:cubicBezTo>
                  <a:cubicBezTo>
                    <a:pt x="1967" y="8227"/>
                    <a:pt x="1969" y="8226"/>
                    <a:pt x="1970" y="8225"/>
                  </a:cubicBezTo>
                  <a:lnTo>
                    <a:pt x="1976" y="8240"/>
                  </a:lnTo>
                  <a:cubicBezTo>
                    <a:pt x="1974" y="8241"/>
                    <a:pt x="1973" y="8241"/>
                    <a:pt x="1970" y="8243"/>
                  </a:cubicBezTo>
                  <a:cubicBezTo>
                    <a:pt x="1968" y="8244"/>
                    <a:pt x="1964" y="8245"/>
                    <a:pt x="1961" y="8246"/>
                  </a:cubicBezTo>
                  <a:cubicBezTo>
                    <a:pt x="1957" y="8247"/>
                    <a:pt x="1953" y="8248"/>
                    <a:pt x="1949" y="8249"/>
                  </a:cubicBezTo>
                  <a:cubicBezTo>
                    <a:pt x="1944" y="8249"/>
                    <a:pt x="1939" y="8250"/>
                    <a:pt x="1934" y="8250"/>
                  </a:cubicBezTo>
                  <a:cubicBezTo>
                    <a:pt x="1924" y="8250"/>
                    <a:pt x="1916" y="8247"/>
                    <a:pt x="1909" y="8243"/>
                  </a:cubicBezTo>
                  <a:cubicBezTo>
                    <a:pt x="1902" y="8238"/>
                    <a:pt x="1897" y="8233"/>
                    <a:pt x="1893" y="8225"/>
                  </a:cubicBezTo>
                  <a:cubicBezTo>
                    <a:pt x="1889" y="8218"/>
                    <a:pt x="1886" y="8210"/>
                    <a:pt x="1885" y="8202"/>
                  </a:cubicBezTo>
                  <a:cubicBezTo>
                    <a:pt x="1883" y="8193"/>
                    <a:pt x="1882" y="8185"/>
                    <a:pt x="1882" y="8177"/>
                  </a:cubicBezTo>
                  <a:cubicBezTo>
                    <a:pt x="1882" y="8170"/>
                    <a:pt x="1883" y="8163"/>
                    <a:pt x="1885" y="8155"/>
                  </a:cubicBezTo>
                  <a:cubicBezTo>
                    <a:pt x="1887" y="8147"/>
                    <a:pt x="1891" y="8140"/>
                    <a:pt x="1895" y="8134"/>
                  </a:cubicBezTo>
                  <a:cubicBezTo>
                    <a:pt x="1899" y="8127"/>
                    <a:pt x="1904" y="8122"/>
                    <a:pt x="1910" y="8117"/>
                  </a:cubicBezTo>
                  <a:cubicBezTo>
                    <a:pt x="1916" y="8113"/>
                    <a:pt x="1923" y="8111"/>
                    <a:pt x="1931" y="8111"/>
                  </a:cubicBezTo>
                  <a:cubicBezTo>
                    <a:pt x="1940" y="8111"/>
                    <a:pt x="1948" y="8113"/>
                    <a:pt x="1954" y="8117"/>
                  </a:cubicBezTo>
                  <a:cubicBezTo>
                    <a:pt x="1960" y="8121"/>
                    <a:pt x="1965" y="8126"/>
                    <a:pt x="1969" y="8133"/>
                  </a:cubicBezTo>
                  <a:cubicBezTo>
                    <a:pt x="1973" y="8139"/>
                    <a:pt x="1976" y="8147"/>
                    <a:pt x="1977" y="8154"/>
                  </a:cubicBezTo>
                  <a:cubicBezTo>
                    <a:pt x="1979" y="8162"/>
                    <a:pt x="1980" y="8170"/>
                    <a:pt x="1980" y="8177"/>
                  </a:cubicBezTo>
                  <a:lnTo>
                    <a:pt x="1980" y="8183"/>
                  </a:lnTo>
                  <a:lnTo>
                    <a:pt x="1900" y="8183"/>
                  </a:lnTo>
                  <a:close/>
                  <a:moveTo>
                    <a:pt x="1962" y="8170"/>
                  </a:moveTo>
                  <a:cubicBezTo>
                    <a:pt x="1962" y="8166"/>
                    <a:pt x="1961" y="8162"/>
                    <a:pt x="1960" y="8156"/>
                  </a:cubicBezTo>
                  <a:cubicBezTo>
                    <a:pt x="1959" y="8151"/>
                    <a:pt x="1957" y="8146"/>
                    <a:pt x="1955" y="8141"/>
                  </a:cubicBezTo>
                  <a:cubicBezTo>
                    <a:pt x="1953" y="8137"/>
                    <a:pt x="1949" y="8133"/>
                    <a:pt x="1946" y="8130"/>
                  </a:cubicBezTo>
                  <a:cubicBezTo>
                    <a:pt x="1942" y="8126"/>
                    <a:pt x="1937" y="8125"/>
                    <a:pt x="1932" y="8125"/>
                  </a:cubicBezTo>
                  <a:cubicBezTo>
                    <a:pt x="1926" y="8125"/>
                    <a:pt x="1922" y="8126"/>
                    <a:pt x="1918" y="8129"/>
                  </a:cubicBezTo>
                  <a:cubicBezTo>
                    <a:pt x="1914" y="8132"/>
                    <a:pt x="1911" y="8136"/>
                    <a:pt x="1909" y="8141"/>
                  </a:cubicBezTo>
                  <a:cubicBezTo>
                    <a:pt x="1906" y="8145"/>
                    <a:pt x="1904" y="8150"/>
                    <a:pt x="1903" y="8156"/>
                  </a:cubicBezTo>
                  <a:cubicBezTo>
                    <a:pt x="1902" y="8161"/>
                    <a:pt x="1901" y="8166"/>
                    <a:pt x="1901" y="8170"/>
                  </a:cubicBezTo>
                  <a:lnTo>
                    <a:pt x="1962" y="8170"/>
                  </a:lnTo>
                  <a:close/>
                  <a:moveTo>
                    <a:pt x="2088" y="8246"/>
                  </a:moveTo>
                  <a:lnTo>
                    <a:pt x="2088" y="8228"/>
                  </a:lnTo>
                  <a:cubicBezTo>
                    <a:pt x="2088" y="8229"/>
                    <a:pt x="2086" y="8231"/>
                    <a:pt x="2085" y="8233"/>
                  </a:cubicBezTo>
                  <a:cubicBezTo>
                    <a:pt x="2083" y="8235"/>
                    <a:pt x="2080" y="8238"/>
                    <a:pt x="2077" y="8240"/>
                  </a:cubicBezTo>
                  <a:cubicBezTo>
                    <a:pt x="2074" y="8243"/>
                    <a:pt x="2070" y="8245"/>
                    <a:pt x="2067" y="8247"/>
                  </a:cubicBezTo>
                  <a:cubicBezTo>
                    <a:pt x="2063" y="8249"/>
                    <a:pt x="2059" y="8250"/>
                    <a:pt x="2055" y="8250"/>
                  </a:cubicBezTo>
                  <a:cubicBezTo>
                    <a:pt x="2046" y="8250"/>
                    <a:pt x="2038" y="8247"/>
                    <a:pt x="2032" y="8243"/>
                  </a:cubicBezTo>
                  <a:cubicBezTo>
                    <a:pt x="2025" y="8239"/>
                    <a:pt x="2020" y="8233"/>
                    <a:pt x="2016" y="8226"/>
                  </a:cubicBezTo>
                  <a:cubicBezTo>
                    <a:pt x="2012" y="8219"/>
                    <a:pt x="2009" y="8211"/>
                    <a:pt x="2007" y="8203"/>
                  </a:cubicBezTo>
                  <a:cubicBezTo>
                    <a:pt x="2006" y="8194"/>
                    <a:pt x="2005" y="8185"/>
                    <a:pt x="2005" y="8177"/>
                  </a:cubicBezTo>
                  <a:cubicBezTo>
                    <a:pt x="2005" y="8169"/>
                    <a:pt x="2006" y="8161"/>
                    <a:pt x="2008" y="8153"/>
                  </a:cubicBezTo>
                  <a:cubicBezTo>
                    <a:pt x="2011" y="8145"/>
                    <a:pt x="2014" y="8138"/>
                    <a:pt x="2018" y="8132"/>
                  </a:cubicBezTo>
                  <a:cubicBezTo>
                    <a:pt x="2023" y="8125"/>
                    <a:pt x="2028" y="8120"/>
                    <a:pt x="2034" y="8116"/>
                  </a:cubicBezTo>
                  <a:cubicBezTo>
                    <a:pt x="2041" y="8112"/>
                    <a:pt x="2048" y="8111"/>
                    <a:pt x="2055" y="8111"/>
                  </a:cubicBezTo>
                  <a:cubicBezTo>
                    <a:pt x="2059" y="8111"/>
                    <a:pt x="2063" y="8111"/>
                    <a:pt x="2067" y="8113"/>
                  </a:cubicBezTo>
                  <a:cubicBezTo>
                    <a:pt x="2070" y="8115"/>
                    <a:pt x="2073" y="8117"/>
                    <a:pt x="2076" y="8119"/>
                  </a:cubicBezTo>
                  <a:cubicBezTo>
                    <a:pt x="2079" y="8122"/>
                    <a:pt x="2081" y="8124"/>
                    <a:pt x="2083" y="8126"/>
                  </a:cubicBezTo>
                  <a:cubicBezTo>
                    <a:pt x="2085" y="8129"/>
                    <a:pt x="2086" y="8131"/>
                    <a:pt x="2087" y="8132"/>
                  </a:cubicBezTo>
                  <a:lnTo>
                    <a:pt x="2087" y="8059"/>
                  </a:lnTo>
                  <a:lnTo>
                    <a:pt x="2105" y="8059"/>
                  </a:lnTo>
                  <a:lnTo>
                    <a:pt x="2105" y="8246"/>
                  </a:lnTo>
                  <a:lnTo>
                    <a:pt x="2088" y="8246"/>
                  </a:lnTo>
                  <a:close/>
                  <a:moveTo>
                    <a:pt x="2087" y="8152"/>
                  </a:moveTo>
                  <a:cubicBezTo>
                    <a:pt x="2087" y="8151"/>
                    <a:pt x="2086" y="8149"/>
                    <a:pt x="2084" y="8146"/>
                  </a:cubicBezTo>
                  <a:cubicBezTo>
                    <a:pt x="2083" y="8143"/>
                    <a:pt x="2081" y="8140"/>
                    <a:pt x="2078" y="8137"/>
                  </a:cubicBezTo>
                  <a:cubicBezTo>
                    <a:pt x="2075" y="8134"/>
                    <a:pt x="2072" y="8131"/>
                    <a:pt x="2069" y="8129"/>
                  </a:cubicBezTo>
                  <a:cubicBezTo>
                    <a:pt x="2065" y="8127"/>
                    <a:pt x="2061" y="8126"/>
                    <a:pt x="2057" y="8126"/>
                  </a:cubicBezTo>
                  <a:cubicBezTo>
                    <a:pt x="2052" y="8126"/>
                    <a:pt x="2047" y="8127"/>
                    <a:pt x="2043" y="8130"/>
                  </a:cubicBezTo>
                  <a:cubicBezTo>
                    <a:pt x="2039" y="8132"/>
                    <a:pt x="2036" y="8136"/>
                    <a:pt x="2033" y="8141"/>
                  </a:cubicBezTo>
                  <a:cubicBezTo>
                    <a:pt x="2030" y="8145"/>
                    <a:pt x="2028" y="8151"/>
                    <a:pt x="2026" y="8157"/>
                  </a:cubicBezTo>
                  <a:cubicBezTo>
                    <a:pt x="2025" y="8163"/>
                    <a:pt x="2024" y="8170"/>
                    <a:pt x="2024" y="8177"/>
                  </a:cubicBezTo>
                  <a:cubicBezTo>
                    <a:pt x="2024" y="8183"/>
                    <a:pt x="2024" y="8189"/>
                    <a:pt x="2025" y="8196"/>
                  </a:cubicBezTo>
                  <a:cubicBezTo>
                    <a:pt x="2027" y="8203"/>
                    <a:pt x="2028" y="8209"/>
                    <a:pt x="2031" y="8215"/>
                  </a:cubicBezTo>
                  <a:cubicBezTo>
                    <a:pt x="2034" y="8221"/>
                    <a:pt x="2037" y="8225"/>
                    <a:pt x="2041" y="8229"/>
                  </a:cubicBezTo>
                  <a:cubicBezTo>
                    <a:pt x="2046" y="8233"/>
                    <a:pt x="2051" y="8235"/>
                    <a:pt x="2057" y="8235"/>
                  </a:cubicBezTo>
                  <a:cubicBezTo>
                    <a:pt x="2061" y="8235"/>
                    <a:pt x="2065" y="8234"/>
                    <a:pt x="2068" y="8231"/>
                  </a:cubicBezTo>
                  <a:cubicBezTo>
                    <a:pt x="2072" y="8229"/>
                    <a:pt x="2075" y="8227"/>
                    <a:pt x="2078" y="8224"/>
                  </a:cubicBezTo>
                  <a:cubicBezTo>
                    <a:pt x="2080" y="8221"/>
                    <a:pt x="2082" y="8218"/>
                    <a:pt x="2084" y="8216"/>
                  </a:cubicBezTo>
                  <a:cubicBezTo>
                    <a:pt x="2086" y="8213"/>
                    <a:pt x="2087" y="8211"/>
                    <a:pt x="2087" y="8209"/>
                  </a:cubicBezTo>
                  <a:lnTo>
                    <a:pt x="2087" y="8152"/>
                  </a:lnTo>
                  <a:close/>
                  <a:moveTo>
                    <a:pt x="116" y="7842"/>
                  </a:moveTo>
                  <a:cubicBezTo>
                    <a:pt x="112" y="7844"/>
                    <a:pt x="106" y="7846"/>
                    <a:pt x="99" y="7848"/>
                  </a:cubicBezTo>
                  <a:cubicBezTo>
                    <a:pt x="92" y="7851"/>
                    <a:pt x="84" y="7852"/>
                    <a:pt x="74" y="7852"/>
                  </a:cubicBezTo>
                  <a:cubicBezTo>
                    <a:pt x="62" y="7852"/>
                    <a:pt x="51" y="7850"/>
                    <a:pt x="43" y="7844"/>
                  </a:cubicBezTo>
                  <a:cubicBezTo>
                    <a:pt x="34" y="7839"/>
                    <a:pt x="27" y="7832"/>
                    <a:pt x="21" y="7823"/>
                  </a:cubicBezTo>
                  <a:cubicBezTo>
                    <a:pt x="16" y="7814"/>
                    <a:pt x="12" y="7804"/>
                    <a:pt x="9" y="7792"/>
                  </a:cubicBezTo>
                  <a:cubicBezTo>
                    <a:pt x="7" y="7781"/>
                    <a:pt x="6" y="7769"/>
                    <a:pt x="6" y="7757"/>
                  </a:cubicBezTo>
                  <a:cubicBezTo>
                    <a:pt x="6" y="7745"/>
                    <a:pt x="7" y="7734"/>
                    <a:pt x="11" y="7724"/>
                  </a:cubicBezTo>
                  <a:cubicBezTo>
                    <a:pt x="14" y="7713"/>
                    <a:pt x="18" y="7704"/>
                    <a:pt x="24" y="7696"/>
                  </a:cubicBezTo>
                  <a:cubicBezTo>
                    <a:pt x="30" y="7688"/>
                    <a:pt x="38" y="7681"/>
                    <a:pt x="46" y="7676"/>
                  </a:cubicBezTo>
                  <a:cubicBezTo>
                    <a:pt x="54" y="7672"/>
                    <a:pt x="64" y="7669"/>
                    <a:pt x="74" y="7669"/>
                  </a:cubicBezTo>
                  <a:cubicBezTo>
                    <a:pt x="79" y="7669"/>
                    <a:pt x="84" y="7670"/>
                    <a:pt x="88" y="7670"/>
                  </a:cubicBezTo>
                  <a:cubicBezTo>
                    <a:pt x="92" y="7671"/>
                    <a:pt x="96" y="7672"/>
                    <a:pt x="99" y="7673"/>
                  </a:cubicBezTo>
                  <a:cubicBezTo>
                    <a:pt x="103" y="7674"/>
                    <a:pt x="105" y="7675"/>
                    <a:pt x="108" y="7676"/>
                  </a:cubicBezTo>
                  <a:cubicBezTo>
                    <a:pt x="110" y="7677"/>
                    <a:pt x="112" y="7678"/>
                    <a:pt x="113" y="7679"/>
                  </a:cubicBezTo>
                  <a:lnTo>
                    <a:pt x="107" y="7695"/>
                  </a:lnTo>
                  <a:cubicBezTo>
                    <a:pt x="105" y="7693"/>
                    <a:pt x="100" y="7691"/>
                    <a:pt x="94" y="7689"/>
                  </a:cubicBezTo>
                  <a:cubicBezTo>
                    <a:pt x="88" y="7686"/>
                    <a:pt x="81" y="7685"/>
                    <a:pt x="74" y="7685"/>
                  </a:cubicBezTo>
                  <a:cubicBezTo>
                    <a:pt x="66" y="7685"/>
                    <a:pt x="59" y="7687"/>
                    <a:pt x="53" y="7691"/>
                  </a:cubicBezTo>
                  <a:cubicBezTo>
                    <a:pt x="47" y="7696"/>
                    <a:pt x="42" y="7701"/>
                    <a:pt x="38" y="7708"/>
                  </a:cubicBezTo>
                  <a:cubicBezTo>
                    <a:pt x="34" y="7714"/>
                    <a:pt x="31" y="7722"/>
                    <a:pt x="29" y="7731"/>
                  </a:cubicBezTo>
                  <a:cubicBezTo>
                    <a:pt x="27" y="7739"/>
                    <a:pt x="26" y="7748"/>
                    <a:pt x="26" y="7757"/>
                  </a:cubicBezTo>
                  <a:cubicBezTo>
                    <a:pt x="26" y="7767"/>
                    <a:pt x="27" y="7776"/>
                    <a:pt x="29" y="7786"/>
                  </a:cubicBezTo>
                  <a:cubicBezTo>
                    <a:pt x="31" y="7795"/>
                    <a:pt x="34" y="7804"/>
                    <a:pt x="38" y="7811"/>
                  </a:cubicBezTo>
                  <a:cubicBezTo>
                    <a:pt x="42" y="7819"/>
                    <a:pt x="47" y="7825"/>
                    <a:pt x="53" y="7829"/>
                  </a:cubicBezTo>
                  <a:cubicBezTo>
                    <a:pt x="59" y="7834"/>
                    <a:pt x="66" y="7836"/>
                    <a:pt x="74" y="7836"/>
                  </a:cubicBezTo>
                  <a:cubicBezTo>
                    <a:pt x="78" y="7836"/>
                    <a:pt x="82" y="7836"/>
                    <a:pt x="86" y="7835"/>
                  </a:cubicBezTo>
                  <a:cubicBezTo>
                    <a:pt x="89" y="7834"/>
                    <a:pt x="93" y="7833"/>
                    <a:pt x="96" y="7832"/>
                  </a:cubicBezTo>
                  <a:cubicBezTo>
                    <a:pt x="99" y="7831"/>
                    <a:pt x="102" y="7830"/>
                    <a:pt x="105" y="7828"/>
                  </a:cubicBezTo>
                  <a:cubicBezTo>
                    <a:pt x="107" y="7827"/>
                    <a:pt x="109" y="7826"/>
                    <a:pt x="110" y="7825"/>
                  </a:cubicBezTo>
                  <a:lnTo>
                    <a:pt x="116" y="7842"/>
                  </a:lnTo>
                  <a:close/>
                  <a:moveTo>
                    <a:pt x="215" y="7849"/>
                  </a:moveTo>
                  <a:lnTo>
                    <a:pt x="215" y="7830"/>
                  </a:lnTo>
                  <a:cubicBezTo>
                    <a:pt x="215" y="7831"/>
                    <a:pt x="213" y="7833"/>
                    <a:pt x="211" y="7835"/>
                  </a:cubicBezTo>
                  <a:cubicBezTo>
                    <a:pt x="209" y="7838"/>
                    <a:pt x="207" y="7840"/>
                    <a:pt x="203" y="7843"/>
                  </a:cubicBezTo>
                  <a:cubicBezTo>
                    <a:pt x="200" y="7845"/>
                    <a:pt x="196" y="7847"/>
                    <a:pt x="192" y="7849"/>
                  </a:cubicBezTo>
                  <a:cubicBezTo>
                    <a:pt x="187" y="7851"/>
                    <a:pt x="183" y="7852"/>
                    <a:pt x="178" y="7852"/>
                  </a:cubicBezTo>
                  <a:cubicBezTo>
                    <a:pt x="166" y="7852"/>
                    <a:pt x="157" y="7849"/>
                    <a:pt x="149" y="7842"/>
                  </a:cubicBezTo>
                  <a:cubicBezTo>
                    <a:pt x="142" y="7836"/>
                    <a:pt x="138" y="7827"/>
                    <a:pt x="138" y="7815"/>
                  </a:cubicBezTo>
                  <a:cubicBezTo>
                    <a:pt x="138" y="7809"/>
                    <a:pt x="140" y="7804"/>
                    <a:pt x="143" y="7799"/>
                  </a:cubicBezTo>
                  <a:cubicBezTo>
                    <a:pt x="146" y="7795"/>
                    <a:pt x="150" y="7790"/>
                    <a:pt x="155" y="7787"/>
                  </a:cubicBezTo>
                  <a:cubicBezTo>
                    <a:pt x="160" y="7783"/>
                    <a:pt x="166" y="7780"/>
                    <a:pt x="172" y="7778"/>
                  </a:cubicBezTo>
                  <a:cubicBezTo>
                    <a:pt x="178" y="7775"/>
                    <a:pt x="183" y="7774"/>
                    <a:pt x="188" y="7772"/>
                  </a:cubicBezTo>
                  <a:lnTo>
                    <a:pt x="214" y="7767"/>
                  </a:lnTo>
                  <a:lnTo>
                    <a:pt x="214" y="7758"/>
                  </a:lnTo>
                  <a:cubicBezTo>
                    <a:pt x="214" y="7749"/>
                    <a:pt x="212" y="7742"/>
                    <a:pt x="207" y="7736"/>
                  </a:cubicBezTo>
                  <a:cubicBezTo>
                    <a:pt x="202" y="7730"/>
                    <a:pt x="195" y="7727"/>
                    <a:pt x="186" y="7727"/>
                  </a:cubicBezTo>
                  <a:cubicBezTo>
                    <a:pt x="183" y="7727"/>
                    <a:pt x="180" y="7728"/>
                    <a:pt x="176" y="7729"/>
                  </a:cubicBezTo>
                  <a:cubicBezTo>
                    <a:pt x="173" y="7730"/>
                    <a:pt x="169" y="7731"/>
                    <a:pt x="166" y="7732"/>
                  </a:cubicBezTo>
                  <a:cubicBezTo>
                    <a:pt x="163" y="7734"/>
                    <a:pt x="160" y="7735"/>
                    <a:pt x="158" y="7736"/>
                  </a:cubicBezTo>
                  <a:cubicBezTo>
                    <a:pt x="155" y="7738"/>
                    <a:pt x="153" y="7739"/>
                    <a:pt x="153" y="7739"/>
                  </a:cubicBezTo>
                  <a:lnTo>
                    <a:pt x="147" y="7725"/>
                  </a:lnTo>
                  <a:cubicBezTo>
                    <a:pt x="148" y="7724"/>
                    <a:pt x="150" y="7724"/>
                    <a:pt x="152" y="7722"/>
                  </a:cubicBezTo>
                  <a:cubicBezTo>
                    <a:pt x="155" y="7721"/>
                    <a:pt x="158" y="7720"/>
                    <a:pt x="162" y="7718"/>
                  </a:cubicBezTo>
                  <a:cubicBezTo>
                    <a:pt x="165" y="7717"/>
                    <a:pt x="170" y="7716"/>
                    <a:pt x="174" y="7715"/>
                  </a:cubicBezTo>
                  <a:cubicBezTo>
                    <a:pt x="178" y="7714"/>
                    <a:pt x="183" y="7713"/>
                    <a:pt x="188" y="7713"/>
                  </a:cubicBezTo>
                  <a:cubicBezTo>
                    <a:pt x="201" y="7713"/>
                    <a:pt x="212" y="7717"/>
                    <a:pt x="220" y="7724"/>
                  </a:cubicBezTo>
                  <a:cubicBezTo>
                    <a:pt x="228" y="7732"/>
                    <a:pt x="232" y="7743"/>
                    <a:pt x="232" y="7757"/>
                  </a:cubicBezTo>
                  <a:lnTo>
                    <a:pt x="232" y="7849"/>
                  </a:lnTo>
                  <a:lnTo>
                    <a:pt x="215" y="7849"/>
                  </a:lnTo>
                  <a:close/>
                  <a:moveTo>
                    <a:pt x="214" y="7780"/>
                  </a:moveTo>
                  <a:lnTo>
                    <a:pt x="192" y="7785"/>
                  </a:lnTo>
                  <a:cubicBezTo>
                    <a:pt x="188" y="7786"/>
                    <a:pt x="184" y="7787"/>
                    <a:pt x="180" y="7789"/>
                  </a:cubicBezTo>
                  <a:cubicBezTo>
                    <a:pt x="176" y="7791"/>
                    <a:pt x="172" y="7793"/>
                    <a:pt x="169" y="7795"/>
                  </a:cubicBezTo>
                  <a:cubicBezTo>
                    <a:pt x="165" y="7798"/>
                    <a:pt x="162" y="7801"/>
                    <a:pt x="160" y="7804"/>
                  </a:cubicBezTo>
                  <a:cubicBezTo>
                    <a:pt x="158" y="7807"/>
                    <a:pt x="156" y="7810"/>
                    <a:pt x="156" y="7814"/>
                  </a:cubicBezTo>
                  <a:cubicBezTo>
                    <a:pt x="156" y="7821"/>
                    <a:pt x="159" y="7827"/>
                    <a:pt x="163" y="7832"/>
                  </a:cubicBezTo>
                  <a:cubicBezTo>
                    <a:pt x="168" y="7836"/>
                    <a:pt x="173" y="7838"/>
                    <a:pt x="180" y="7838"/>
                  </a:cubicBezTo>
                  <a:cubicBezTo>
                    <a:pt x="184" y="7838"/>
                    <a:pt x="188" y="7837"/>
                    <a:pt x="191" y="7835"/>
                  </a:cubicBezTo>
                  <a:cubicBezTo>
                    <a:pt x="195" y="7834"/>
                    <a:pt x="199" y="7832"/>
                    <a:pt x="202" y="7829"/>
                  </a:cubicBezTo>
                  <a:cubicBezTo>
                    <a:pt x="205" y="7826"/>
                    <a:pt x="208" y="7824"/>
                    <a:pt x="210" y="7821"/>
                  </a:cubicBezTo>
                  <a:cubicBezTo>
                    <a:pt x="212" y="7818"/>
                    <a:pt x="213" y="7815"/>
                    <a:pt x="214" y="7812"/>
                  </a:cubicBezTo>
                  <a:lnTo>
                    <a:pt x="214" y="7780"/>
                  </a:lnTo>
                  <a:close/>
                  <a:moveTo>
                    <a:pt x="418" y="7849"/>
                  </a:moveTo>
                  <a:lnTo>
                    <a:pt x="418" y="7760"/>
                  </a:lnTo>
                  <a:cubicBezTo>
                    <a:pt x="418" y="7756"/>
                    <a:pt x="418" y="7752"/>
                    <a:pt x="417" y="7748"/>
                  </a:cubicBezTo>
                  <a:cubicBezTo>
                    <a:pt x="416" y="7745"/>
                    <a:pt x="415" y="7741"/>
                    <a:pt x="413" y="7738"/>
                  </a:cubicBezTo>
                  <a:cubicBezTo>
                    <a:pt x="411" y="7735"/>
                    <a:pt x="408" y="7733"/>
                    <a:pt x="405" y="7731"/>
                  </a:cubicBezTo>
                  <a:cubicBezTo>
                    <a:pt x="402" y="7729"/>
                    <a:pt x="398" y="7728"/>
                    <a:pt x="394" y="7728"/>
                  </a:cubicBezTo>
                  <a:cubicBezTo>
                    <a:pt x="389" y="7728"/>
                    <a:pt x="385" y="7729"/>
                    <a:pt x="381" y="7731"/>
                  </a:cubicBezTo>
                  <a:cubicBezTo>
                    <a:pt x="378" y="7732"/>
                    <a:pt x="375" y="7734"/>
                    <a:pt x="372" y="7737"/>
                  </a:cubicBezTo>
                  <a:cubicBezTo>
                    <a:pt x="370" y="7739"/>
                    <a:pt x="368" y="7742"/>
                    <a:pt x="366" y="7744"/>
                  </a:cubicBezTo>
                  <a:cubicBezTo>
                    <a:pt x="364" y="7747"/>
                    <a:pt x="364" y="7749"/>
                    <a:pt x="363" y="7751"/>
                  </a:cubicBezTo>
                  <a:lnTo>
                    <a:pt x="363" y="7849"/>
                  </a:lnTo>
                  <a:lnTo>
                    <a:pt x="345" y="7849"/>
                  </a:lnTo>
                  <a:lnTo>
                    <a:pt x="345" y="7760"/>
                  </a:lnTo>
                  <a:cubicBezTo>
                    <a:pt x="345" y="7756"/>
                    <a:pt x="345" y="7752"/>
                    <a:pt x="344" y="7748"/>
                  </a:cubicBezTo>
                  <a:cubicBezTo>
                    <a:pt x="343" y="7745"/>
                    <a:pt x="342" y="7741"/>
                    <a:pt x="340" y="7738"/>
                  </a:cubicBezTo>
                  <a:cubicBezTo>
                    <a:pt x="338" y="7735"/>
                    <a:pt x="336" y="7733"/>
                    <a:pt x="332" y="7731"/>
                  </a:cubicBezTo>
                  <a:cubicBezTo>
                    <a:pt x="329" y="7729"/>
                    <a:pt x="325" y="7728"/>
                    <a:pt x="321" y="7728"/>
                  </a:cubicBezTo>
                  <a:cubicBezTo>
                    <a:pt x="316" y="7728"/>
                    <a:pt x="313" y="7729"/>
                    <a:pt x="309" y="7731"/>
                  </a:cubicBezTo>
                  <a:cubicBezTo>
                    <a:pt x="305" y="7733"/>
                    <a:pt x="302" y="7735"/>
                    <a:pt x="300" y="7738"/>
                  </a:cubicBezTo>
                  <a:cubicBezTo>
                    <a:pt x="297" y="7741"/>
                    <a:pt x="295" y="7744"/>
                    <a:pt x="293" y="7746"/>
                  </a:cubicBezTo>
                  <a:cubicBezTo>
                    <a:pt x="292" y="7749"/>
                    <a:pt x="291" y="7751"/>
                    <a:pt x="290" y="7753"/>
                  </a:cubicBezTo>
                  <a:lnTo>
                    <a:pt x="290" y="7849"/>
                  </a:lnTo>
                  <a:lnTo>
                    <a:pt x="272" y="7849"/>
                  </a:lnTo>
                  <a:lnTo>
                    <a:pt x="272" y="7716"/>
                  </a:lnTo>
                  <a:lnTo>
                    <a:pt x="290" y="7716"/>
                  </a:lnTo>
                  <a:lnTo>
                    <a:pt x="290" y="7735"/>
                  </a:lnTo>
                  <a:cubicBezTo>
                    <a:pt x="290" y="7734"/>
                    <a:pt x="291" y="7732"/>
                    <a:pt x="293" y="7730"/>
                  </a:cubicBezTo>
                  <a:cubicBezTo>
                    <a:pt x="294" y="7728"/>
                    <a:pt x="297" y="7725"/>
                    <a:pt x="299" y="7723"/>
                  </a:cubicBezTo>
                  <a:cubicBezTo>
                    <a:pt x="302" y="7720"/>
                    <a:pt x="306" y="7718"/>
                    <a:pt x="310" y="7716"/>
                  </a:cubicBezTo>
                  <a:cubicBezTo>
                    <a:pt x="314" y="7714"/>
                    <a:pt x="318" y="7713"/>
                    <a:pt x="323" y="7713"/>
                  </a:cubicBezTo>
                  <a:cubicBezTo>
                    <a:pt x="329" y="7713"/>
                    <a:pt x="335" y="7714"/>
                    <a:pt x="339" y="7716"/>
                  </a:cubicBezTo>
                  <a:cubicBezTo>
                    <a:pt x="343" y="7717"/>
                    <a:pt x="347" y="7719"/>
                    <a:pt x="350" y="7722"/>
                  </a:cubicBezTo>
                  <a:cubicBezTo>
                    <a:pt x="353" y="7724"/>
                    <a:pt x="355" y="7727"/>
                    <a:pt x="356" y="7729"/>
                  </a:cubicBezTo>
                  <a:cubicBezTo>
                    <a:pt x="358" y="7731"/>
                    <a:pt x="359" y="7733"/>
                    <a:pt x="359" y="7735"/>
                  </a:cubicBezTo>
                  <a:cubicBezTo>
                    <a:pt x="360" y="7734"/>
                    <a:pt x="361" y="7732"/>
                    <a:pt x="363" y="7730"/>
                  </a:cubicBezTo>
                  <a:cubicBezTo>
                    <a:pt x="365" y="7727"/>
                    <a:pt x="367" y="7725"/>
                    <a:pt x="370" y="7722"/>
                  </a:cubicBezTo>
                  <a:cubicBezTo>
                    <a:pt x="373" y="7720"/>
                    <a:pt x="377" y="7718"/>
                    <a:pt x="381" y="7716"/>
                  </a:cubicBezTo>
                  <a:cubicBezTo>
                    <a:pt x="386" y="7714"/>
                    <a:pt x="391" y="7713"/>
                    <a:pt x="396" y="7713"/>
                  </a:cubicBezTo>
                  <a:cubicBezTo>
                    <a:pt x="403" y="7713"/>
                    <a:pt x="410" y="7714"/>
                    <a:pt x="415" y="7717"/>
                  </a:cubicBezTo>
                  <a:cubicBezTo>
                    <a:pt x="420" y="7719"/>
                    <a:pt x="424" y="7723"/>
                    <a:pt x="428" y="7727"/>
                  </a:cubicBezTo>
                  <a:cubicBezTo>
                    <a:pt x="431" y="7731"/>
                    <a:pt x="433" y="7736"/>
                    <a:pt x="434" y="7741"/>
                  </a:cubicBezTo>
                  <a:cubicBezTo>
                    <a:pt x="436" y="7747"/>
                    <a:pt x="436" y="7752"/>
                    <a:pt x="436" y="7758"/>
                  </a:cubicBezTo>
                  <a:lnTo>
                    <a:pt x="436" y="7849"/>
                  </a:lnTo>
                  <a:lnTo>
                    <a:pt x="418" y="7849"/>
                  </a:lnTo>
                  <a:close/>
                  <a:moveTo>
                    <a:pt x="577" y="7779"/>
                  </a:moveTo>
                  <a:cubicBezTo>
                    <a:pt x="577" y="7787"/>
                    <a:pt x="576" y="7796"/>
                    <a:pt x="574" y="7805"/>
                  </a:cubicBezTo>
                  <a:cubicBezTo>
                    <a:pt x="572" y="7813"/>
                    <a:pt x="569" y="7821"/>
                    <a:pt x="565" y="7828"/>
                  </a:cubicBezTo>
                  <a:cubicBezTo>
                    <a:pt x="560" y="7835"/>
                    <a:pt x="555" y="7841"/>
                    <a:pt x="549" y="7845"/>
                  </a:cubicBezTo>
                  <a:cubicBezTo>
                    <a:pt x="543" y="7850"/>
                    <a:pt x="535" y="7852"/>
                    <a:pt x="527" y="7852"/>
                  </a:cubicBezTo>
                  <a:cubicBezTo>
                    <a:pt x="522" y="7852"/>
                    <a:pt x="518" y="7851"/>
                    <a:pt x="514" y="7849"/>
                  </a:cubicBezTo>
                  <a:cubicBezTo>
                    <a:pt x="510" y="7847"/>
                    <a:pt x="507" y="7845"/>
                    <a:pt x="504" y="7843"/>
                  </a:cubicBezTo>
                  <a:cubicBezTo>
                    <a:pt x="501" y="7840"/>
                    <a:pt x="499" y="7838"/>
                    <a:pt x="498" y="7835"/>
                  </a:cubicBezTo>
                  <a:cubicBezTo>
                    <a:pt x="496" y="7833"/>
                    <a:pt x="495" y="7831"/>
                    <a:pt x="495" y="7830"/>
                  </a:cubicBezTo>
                  <a:lnTo>
                    <a:pt x="495" y="7907"/>
                  </a:lnTo>
                  <a:lnTo>
                    <a:pt x="476" y="7907"/>
                  </a:lnTo>
                  <a:lnTo>
                    <a:pt x="476" y="7716"/>
                  </a:lnTo>
                  <a:lnTo>
                    <a:pt x="494" y="7716"/>
                  </a:lnTo>
                  <a:lnTo>
                    <a:pt x="494" y="7735"/>
                  </a:lnTo>
                  <a:cubicBezTo>
                    <a:pt x="494" y="7734"/>
                    <a:pt x="495" y="7732"/>
                    <a:pt x="497" y="7730"/>
                  </a:cubicBezTo>
                  <a:cubicBezTo>
                    <a:pt x="499" y="7727"/>
                    <a:pt x="501" y="7725"/>
                    <a:pt x="504" y="7722"/>
                  </a:cubicBezTo>
                  <a:cubicBezTo>
                    <a:pt x="507" y="7720"/>
                    <a:pt x="510" y="7718"/>
                    <a:pt x="514" y="7716"/>
                  </a:cubicBezTo>
                  <a:cubicBezTo>
                    <a:pt x="518" y="7714"/>
                    <a:pt x="522" y="7713"/>
                    <a:pt x="527" y="7713"/>
                  </a:cubicBezTo>
                  <a:cubicBezTo>
                    <a:pt x="536" y="7713"/>
                    <a:pt x="544" y="7715"/>
                    <a:pt x="550" y="7719"/>
                  </a:cubicBezTo>
                  <a:cubicBezTo>
                    <a:pt x="556" y="7723"/>
                    <a:pt x="562" y="7728"/>
                    <a:pt x="566" y="7735"/>
                  </a:cubicBezTo>
                  <a:cubicBezTo>
                    <a:pt x="570" y="7741"/>
                    <a:pt x="572" y="7748"/>
                    <a:pt x="574" y="7756"/>
                  </a:cubicBezTo>
                  <a:cubicBezTo>
                    <a:pt x="576" y="7764"/>
                    <a:pt x="577" y="7772"/>
                    <a:pt x="577" y="7779"/>
                  </a:cubicBezTo>
                  <a:close/>
                  <a:moveTo>
                    <a:pt x="558" y="7779"/>
                  </a:moveTo>
                  <a:cubicBezTo>
                    <a:pt x="558" y="7773"/>
                    <a:pt x="557" y="7766"/>
                    <a:pt x="556" y="7760"/>
                  </a:cubicBezTo>
                  <a:cubicBezTo>
                    <a:pt x="555" y="7754"/>
                    <a:pt x="552" y="7748"/>
                    <a:pt x="550" y="7744"/>
                  </a:cubicBezTo>
                  <a:cubicBezTo>
                    <a:pt x="547" y="7739"/>
                    <a:pt x="543" y="7735"/>
                    <a:pt x="539" y="7732"/>
                  </a:cubicBezTo>
                  <a:cubicBezTo>
                    <a:pt x="535" y="7730"/>
                    <a:pt x="530" y="7728"/>
                    <a:pt x="525" y="7728"/>
                  </a:cubicBezTo>
                  <a:cubicBezTo>
                    <a:pt x="520" y="7728"/>
                    <a:pt x="516" y="7729"/>
                    <a:pt x="513" y="7731"/>
                  </a:cubicBezTo>
                  <a:cubicBezTo>
                    <a:pt x="510" y="7733"/>
                    <a:pt x="507" y="7736"/>
                    <a:pt x="504" y="7738"/>
                  </a:cubicBezTo>
                  <a:cubicBezTo>
                    <a:pt x="501" y="7741"/>
                    <a:pt x="499" y="7744"/>
                    <a:pt x="498" y="7747"/>
                  </a:cubicBezTo>
                  <a:cubicBezTo>
                    <a:pt x="496" y="7749"/>
                    <a:pt x="495" y="7752"/>
                    <a:pt x="495" y="7753"/>
                  </a:cubicBezTo>
                  <a:lnTo>
                    <a:pt x="495" y="7810"/>
                  </a:lnTo>
                  <a:cubicBezTo>
                    <a:pt x="495" y="7812"/>
                    <a:pt x="496" y="7814"/>
                    <a:pt x="498" y="7817"/>
                  </a:cubicBezTo>
                  <a:cubicBezTo>
                    <a:pt x="499" y="7820"/>
                    <a:pt x="501" y="7823"/>
                    <a:pt x="504" y="7826"/>
                  </a:cubicBezTo>
                  <a:cubicBezTo>
                    <a:pt x="507" y="7829"/>
                    <a:pt x="510" y="7832"/>
                    <a:pt x="513" y="7834"/>
                  </a:cubicBezTo>
                  <a:cubicBezTo>
                    <a:pt x="516" y="7836"/>
                    <a:pt x="520" y="7837"/>
                    <a:pt x="525" y="7837"/>
                  </a:cubicBezTo>
                  <a:cubicBezTo>
                    <a:pt x="530" y="7837"/>
                    <a:pt x="535" y="7835"/>
                    <a:pt x="539" y="7832"/>
                  </a:cubicBezTo>
                  <a:cubicBezTo>
                    <a:pt x="543" y="7828"/>
                    <a:pt x="547" y="7823"/>
                    <a:pt x="550" y="7817"/>
                  </a:cubicBezTo>
                  <a:cubicBezTo>
                    <a:pt x="552" y="7812"/>
                    <a:pt x="555" y="7806"/>
                    <a:pt x="556" y="7799"/>
                  </a:cubicBezTo>
                  <a:cubicBezTo>
                    <a:pt x="557" y="7792"/>
                    <a:pt x="558" y="7786"/>
                    <a:pt x="558" y="7779"/>
                  </a:cubicBezTo>
                  <a:close/>
                  <a:moveTo>
                    <a:pt x="686" y="7849"/>
                  </a:moveTo>
                  <a:lnTo>
                    <a:pt x="686" y="7830"/>
                  </a:lnTo>
                  <a:cubicBezTo>
                    <a:pt x="685" y="7831"/>
                    <a:pt x="684" y="7833"/>
                    <a:pt x="682" y="7835"/>
                  </a:cubicBezTo>
                  <a:cubicBezTo>
                    <a:pt x="680" y="7838"/>
                    <a:pt x="678" y="7840"/>
                    <a:pt x="675" y="7843"/>
                  </a:cubicBezTo>
                  <a:cubicBezTo>
                    <a:pt x="672" y="7845"/>
                    <a:pt x="668" y="7847"/>
                    <a:pt x="664" y="7849"/>
                  </a:cubicBezTo>
                  <a:cubicBezTo>
                    <a:pt x="660" y="7851"/>
                    <a:pt x="656" y="7852"/>
                    <a:pt x="651" y="7852"/>
                  </a:cubicBezTo>
                  <a:cubicBezTo>
                    <a:pt x="644" y="7852"/>
                    <a:pt x="638" y="7851"/>
                    <a:pt x="633" y="7848"/>
                  </a:cubicBezTo>
                  <a:cubicBezTo>
                    <a:pt x="627" y="7846"/>
                    <a:pt x="623" y="7842"/>
                    <a:pt x="620" y="7838"/>
                  </a:cubicBezTo>
                  <a:cubicBezTo>
                    <a:pt x="616" y="7834"/>
                    <a:pt x="614" y="7829"/>
                    <a:pt x="612" y="7824"/>
                  </a:cubicBezTo>
                  <a:cubicBezTo>
                    <a:pt x="611" y="7818"/>
                    <a:pt x="610" y="7813"/>
                    <a:pt x="610" y="7807"/>
                  </a:cubicBezTo>
                  <a:lnTo>
                    <a:pt x="610" y="7716"/>
                  </a:lnTo>
                  <a:lnTo>
                    <a:pt x="628" y="7716"/>
                  </a:lnTo>
                  <a:lnTo>
                    <a:pt x="628" y="7805"/>
                  </a:lnTo>
                  <a:cubicBezTo>
                    <a:pt x="628" y="7809"/>
                    <a:pt x="629" y="7813"/>
                    <a:pt x="630" y="7817"/>
                  </a:cubicBezTo>
                  <a:cubicBezTo>
                    <a:pt x="631" y="7821"/>
                    <a:pt x="632" y="7824"/>
                    <a:pt x="634" y="7827"/>
                  </a:cubicBezTo>
                  <a:cubicBezTo>
                    <a:pt x="636" y="7830"/>
                    <a:pt x="638" y="7832"/>
                    <a:pt x="642" y="7834"/>
                  </a:cubicBezTo>
                  <a:cubicBezTo>
                    <a:pt x="645" y="7836"/>
                    <a:pt x="649" y="7837"/>
                    <a:pt x="653" y="7837"/>
                  </a:cubicBezTo>
                  <a:cubicBezTo>
                    <a:pt x="658" y="7837"/>
                    <a:pt x="662" y="7836"/>
                    <a:pt x="665" y="7834"/>
                  </a:cubicBezTo>
                  <a:cubicBezTo>
                    <a:pt x="669" y="7832"/>
                    <a:pt x="672" y="7829"/>
                    <a:pt x="675" y="7826"/>
                  </a:cubicBezTo>
                  <a:cubicBezTo>
                    <a:pt x="678" y="7823"/>
                    <a:pt x="680" y="7821"/>
                    <a:pt x="682" y="7818"/>
                  </a:cubicBezTo>
                  <a:cubicBezTo>
                    <a:pt x="683" y="7815"/>
                    <a:pt x="684" y="7813"/>
                    <a:pt x="685" y="7812"/>
                  </a:cubicBezTo>
                  <a:lnTo>
                    <a:pt x="685" y="7716"/>
                  </a:lnTo>
                  <a:lnTo>
                    <a:pt x="703" y="7716"/>
                  </a:lnTo>
                  <a:lnTo>
                    <a:pt x="703" y="7849"/>
                  </a:lnTo>
                  <a:lnTo>
                    <a:pt x="686" y="7849"/>
                  </a:lnTo>
                  <a:close/>
                  <a:moveTo>
                    <a:pt x="819" y="7813"/>
                  </a:moveTo>
                  <a:cubicBezTo>
                    <a:pt x="819" y="7818"/>
                    <a:pt x="818" y="7824"/>
                    <a:pt x="816" y="7829"/>
                  </a:cubicBezTo>
                  <a:cubicBezTo>
                    <a:pt x="813" y="7833"/>
                    <a:pt x="810" y="7838"/>
                    <a:pt x="806" y="7841"/>
                  </a:cubicBezTo>
                  <a:cubicBezTo>
                    <a:pt x="802" y="7845"/>
                    <a:pt x="797" y="7847"/>
                    <a:pt x="792" y="7849"/>
                  </a:cubicBezTo>
                  <a:cubicBezTo>
                    <a:pt x="787" y="7851"/>
                    <a:pt x="781" y="7852"/>
                    <a:pt x="775" y="7852"/>
                  </a:cubicBezTo>
                  <a:cubicBezTo>
                    <a:pt x="770" y="7852"/>
                    <a:pt x="765" y="7852"/>
                    <a:pt x="760" y="7851"/>
                  </a:cubicBezTo>
                  <a:cubicBezTo>
                    <a:pt x="756" y="7850"/>
                    <a:pt x="752" y="7850"/>
                    <a:pt x="748" y="7848"/>
                  </a:cubicBezTo>
                  <a:cubicBezTo>
                    <a:pt x="745" y="7847"/>
                    <a:pt x="742" y="7846"/>
                    <a:pt x="739" y="7845"/>
                  </a:cubicBezTo>
                  <a:cubicBezTo>
                    <a:pt x="737" y="7844"/>
                    <a:pt x="735" y="7843"/>
                    <a:pt x="733" y="7843"/>
                  </a:cubicBezTo>
                  <a:lnTo>
                    <a:pt x="739" y="7828"/>
                  </a:lnTo>
                  <a:cubicBezTo>
                    <a:pt x="740" y="7828"/>
                    <a:pt x="741" y="7829"/>
                    <a:pt x="744" y="7830"/>
                  </a:cubicBezTo>
                  <a:cubicBezTo>
                    <a:pt x="747" y="7831"/>
                    <a:pt x="750" y="7833"/>
                    <a:pt x="753" y="7834"/>
                  </a:cubicBezTo>
                  <a:cubicBezTo>
                    <a:pt x="757" y="7835"/>
                    <a:pt x="760" y="7836"/>
                    <a:pt x="764" y="7837"/>
                  </a:cubicBezTo>
                  <a:cubicBezTo>
                    <a:pt x="768" y="7837"/>
                    <a:pt x="772" y="7838"/>
                    <a:pt x="775" y="7838"/>
                  </a:cubicBezTo>
                  <a:cubicBezTo>
                    <a:pt x="781" y="7838"/>
                    <a:pt x="787" y="7836"/>
                    <a:pt x="792" y="7832"/>
                  </a:cubicBezTo>
                  <a:cubicBezTo>
                    <a:pt x="797" y="7828"/>
                    <a:pt x="800" y="7823"/>
                    <a:pt x="800" y="7816"/>
                  </a:cubicBezTo>
                  <a:cubicBezTo>
                    <a:pt x="800" y="7812"/>
                    <a:pt x="798" y="7808"/>
                    <a:pt x="795" y="7805"/>
                  </a:cubicBezTo>
                  <a:cubicBezTo>
                    <a:pt x="792" y="7802"/>
                    <a:pt x="788" y="7799"/>
                    <a:pt x="784" y="7796"/>
                  </a:cubicBezTo>
                  <a:cubicBezTo>
                    <a:pt x="779" y="7794"/>
                    <a:pt x="774" y="7791"/>
                    <a:pt x="768" y="7788"/>
                  </a:cubicBezTo>
                  <a:cubicBezTo>
                    <a:pt x="763" y="7785"/>
                    <a:pt x="758" y="7782"/>
                    <a:pt x="753" y="7778"/>
                  </a:cubicBezTo>
                  <a:cubicBezTo>
                    <a:pt x="749" y="7775"/>
                    <a:pt x="745" y="7771"/>
                    <a:pt x="742" y="7767"/>
                  </a:cubicBezTo>
                  <a:cubicBezTo>
                    <a:pt x="739" y="7763"/>
                    <a:pt x="737" y="7758"/>
                    <a:pt x="737" y="7753"/>
                  </a:cubicBezTo>
                  <a:cubicBezTo>
                    <a:pt x="737" y="7747"/>
                    <a:pt x="738" y="7742"/>
                    <a:pt x="740" y="7737"/>
                  </a:cubicBezTo>
                  <a:cubicBezTo>
                    <a:pt x="743" y="7732"/>
                    <a:pt x="746" y="7728"/>
                    <a:pt x="750" y="7724"/>
                  </a:cubicBezTo>
                  <a:cubicBezTo>
                    <a:pt x="754" y="7721"/>
                    <a:pt x="758" y="7718"/>
                    <a:pt x="763" y="7716"/>
                  </a:cubicBezTo>
                  <a:cubicBezTo>
                    <a:pt x="769" y="7714"/>
                    <a:pt x="774" y="7713"/>
                    <a:pt x="780" y="7713"/>
                  </a:cubicBezTo>
                  <a:cubicBezTo>
                    <a:pt x="783" y="7713"/>
                    <a:pt x="787" y="7713"/>
                    <a:pt x="791" y="7714"/>
                  </a:cubicBezTo>
                  <a:cubicBezTo>
                    <a:pt x="794" y="7715"/>
                    <a:pt x="797" y="7716"/>
                    <a:pt x="800" y="7716"/>
                  </a:cubicBezTo>
                  <a:cubicBezTo>
                    <a:pt x="803" y="7717"/>
                    <a:pt x="806" y="7718"/>
                    <a:pt x="808" y="7719"/>
                  </a:cubicBezTo>
                  <a:cubicBezTo>
                    <a:pt x="810" y="7720"/>
                    <a:pt x="812" y="7721"/>
                    <a:pt x="813" y="7722"/>
                  </a:cubicBezTo>
                  <a:lnTo>
                    <a:pt x="807" y="7736"/>
                  </a:lnTo>
                  <a:cubicBezTo>
                    <a:pt x="806" y="7736"/>
                    <a:pt x="805" y="7735"/>
                    <a:pt x="803" y="7734"/>
                  </a:cubicBezTo>
                  <a:cubicBezTo>
                    <a:pt x="801" y="7733"/>
                    <a:pt x="799" y="7732"/>
                    <a:pt x="796" y="7731"/>
                  </a:cubicBezTo>
                  <a:cubicBezTo>
                    <a:pt x="793" y="7730"/>
                    <a:pt x="791" y="7729"/>
                    <a:pt x="788" y="7728"/>
                  </a:cubicBezTo>
                  <a:cubicBezTo>
                    <a:pt x="785" y="7727"/>
                    <a:pt x="782" y="7727"/>
                    <a:pt x="780" y="7727"/>
                  </a:cubicBezTo>
                  <a:cubicBezTo>
                    <a:pt x="773" y="7727"/>
                    <a:pt x="767" y="7729"/>
                    <a:pt x="762" y="7733"/>
                  </a:cubicBezTo>
                  <a:cubicBezTo>
                    <a:pt x="758" y="7737"/>
                    <a:pt x="755" y="7743"/>
                    <a:pt x="755" y="7750"/>
                  </a:cubicBezTo>
                  <a:cubicBezTo>
                    <a:pt x="755" y="7754"/>
                    <a:pt x="757" y="7757"/>
                    <a:pt x="760" y="7761"/>
                  </a:cubicBezTo>
                  <a:cubicBezTo>
                    <a:pt x="763" y="7764"/>
                    <a:pt x="767" y="7767"/>
                    <a:pt x="772" y="7770"/>
                  </a:cubicBezTo>
                  <a:cubicBezTo>
                    <a:pt x="776" y="7773"/>
                    <a:pt x="782" y="7776"/>
                    <a:pt x="787" y="7779"/>
                  </a:cubicBezTo>
                  <a:cubicBezTo>
                    <a:pt x="793" y="7782"/>
                    <a:pt x="798" y="7785"/>
                    <a:pt x="802" y="7788"/>
                  </a:cubicBezTo>
                  <a:cubicBezTo>
                    <a:pt x="807" y="7792"/>
                    <a:pt x="811" y="7795"/>
                    <a:pt x="814" y="7799"/>
                  </a:cubicBezTo>
                  <a:cubicBezTo>
                    <a:pt x="817" y="7803"/>
                    <a:pt x="819" y="7808"/>
                    <a:pt x="819" y="7813"/>
                  </a:cubicBezTo>
                  <a:close/>
                  <a:moveTo>
                    <a:pt x="101" y="7404"/>
                  </a:moveTo>
                  <a:cubicBezTo>
                    <a:pt x="101" y="7411"/>
                    <a:pt x="100" y="7418"/>
                    <a:pt x="97" y="7424"/>
                  </a:cubicBezTo>
                  <a:cubicBezTo>
                    <a:pt x="94" y="7430"/>
                    <a:pt x="91" y="7436"/>
                    <a:pt x="86" y="7440"/>
                  </a:cubicBezTo>
                  <a:cubicBezTo>
                    <a:pt x="81" y="7445"/>
                    <a:pt x="75" y="7448"/>
                    <a:pt x="68" y="7451"/>
                  </a:cubicBezTo>
                  <a:cubicBezTo>
                    <a:pt x="61" y="7453"/>
                    <a:pt x="54" y="7455"/>
                    <a:pt x="46" y="7455"/>
                  </a:cubicBezTo>
                  <a:cubicBezTo>
                    <a:pt x="41" y="7455"/>
                    <a:pt x="36" y="7454"/>
                    <a:pt x="31" y="7454"/>
                  </a:cubicBezTo>
                  <a:cubicBezTo>
                    <a:pt x="27" y="7453"/>
                    <a:pt x="22" y="7452"/>
                    <a:pt x="18" y="7451"/>
                  </a:cubicBezTo>
                  <a:cubicBezTo>
                    <a:pt x="14" y="7449"/>
                    <a:pt x="11" y="7448"/>
                    <a:pt x="8" y="7447"/>
                  </a:cubicBezTo>
                  <a:cubicBezTo>
                    <a:pt x="5" y="7446"/>
                    <a:pt x="3" y="7445"/>
                    <a:pt x="1" y="7444"/>
                  </a:cubicBezTo>
                  <a:lnTo>
                    <a:pt x="7" y="7427"/>
                  </a:lnTo>
                  <a:cubicBezTo>
                    <a:pt x="8" y="7428"/>
                    <a:pt x="10" y="7429"/>
                    <a:pt x="13" y="7430"/>
                  </a:cubicBezTo>
                  <a:cubicBezTo>
                    <a:pt x="15" y="7432"/>
                    <a:pt x="19" y="7433"/>
                    <a:pt x="22" y="7434"/>
                  </a:cubicBezTo>
                  <a:cubicBezTo>
                    <a:pt x="26" y="7435"/>
                    <a:pt x="30" y="7436"/>
                    <a:pt x="34" y="7437"/>
                  </a:cubicBezTo>
                  <a:cubicBezTo>
                    <a:pt x="38" y="7438"/>
                    <a:pt x="42" y="7439"/>
                    <a:pt x="46" y="7439"/>
                  </a:cubicBezTo>
                  <a:cubicBezTo>
                    <a:pt x="51" y="7439"/>
                    <a:pt x="56" y="7438"/>
                    <a:pt x="60" y="7436"/>
                  </a:cubicBezTo>
                  <a:cubicBezTo>
                    <a:pt x="65" y="7434"/>
                    <a:pt x="68" y="7432"/>
                    <a:pt x="71" y="7429"/>
                  </a:cubicBezTo>
                  <a:cubicBezTo>
                    <a:pt x="74" y="7426"/>
                    <a:pt x="77" y="7423"/>
                    <a:pt x="78" y="7419"/>
                  </a:cubicBezTo>
                  <a:cubicBezTo>
                    <a:pt x="80" y="7415"/>
                    <a:pt x="81" y="7411"/>
                    <a:pt x="81" y="7407"/>
                  </a:cubicBezTo>
                  <a:cubicBezTo>
                    <a:pt x="81" y="7401"/>
                    <a:pt x="79" y="7395"/>
                    <a:pt x="75" y="7391"/>
                  </a:cubicBezTo>
                  <a:cubicBezTo>
                    <a:pt x="71" y="7386"/>
                    <a:pt x="66" y="7381"/>
                    <a:pt x="61" y="7377"/>
                  </a:cubicBezTo>
                  <a:cubicBezTo>
                    <a:pt x="55" y="7373"/>
                    <a:pt x="49" y="7369"/>
                    <a:pt x="42" y="7365"/>
                  </a:cubicBezTo>
                  <a:cubicBezTo>
                    <a:pt x="35" y="7361"/>
                    <a:pt x="29" y="7356"/>
                    <a:pt x="23" y="7352"/>
                  </a:cubicBezTo>
                  <a:cubicBezTo>
                    <a:pt x="18" y="7347"/>
                    <a:pt x="13" y="7342"/>
                    <a:pt x="9" y="7337"/>
                  </a:cubicBezTo>
                  <a:cubicBezTo>
                    <a:pt x="5" y="7331"/>
                    <a:pt x="3" y="7325"/>
                    <a:pt x="3" y="7318"/>
                  </a:cubicBezTo>
                  <a:cubicBezTo>
                    <a:pt x="3" y="7312"/>
                    <a:pt x="5" y="7305"/>
                    <a:pt x="7" y="7300"/>
                  </a:cubicBezTo>
                  <a:cubicBezTo>
                    <a:pt x="9" y="7294"/>
                    <a:pt x="13" y="7289"/>
                    <a:pt x="17" y="7285"/>
                  </a:cubicBezTo>
                  <a:cubicBezTo>
                    <a:pt x="22" y="7281"/>
                    <a:pt x="27" y="7278"/>
                    <a:pt x="33" y="7275"/>
                  </a:cubicBezTo>
                  <a:cubicBezTo>
                    <a:pt x="39" y="7273"/>
                    <a:pt x="46" y="7272"/>
                    <a:pt x="54" y="7272"/>
                  </a:cubicBezTo>
                  <a:cubicBezTo>
                    <a:pt x="58" y="7272"/>
                    <a:pt x="62" y="7272"/>
                    <a:pt x="67" y="7273"/>
                  </a:cubicBezTo>
                  <a:cubicBezTo>
                    <a:pt x="71" y="7274"/>
                    <a:pt x="75" y="7275"/>
                    <a:pt x="79" y="7276"/>
                  </a:cubicBezTo>
                  <a:cubicBezTo>
                    <a:pt x="83" y="7277"/>
                    <a:pt x="86" y="7278"/>
                    <a:pt x="89" y="7279"/>
                  </a:cubicBezTo>
                  <a:cubicBezTo>
                    <a:pt x="92" y="7280"/>
                    <a:pt x="93" y="7281"/>
                    <a:pt x="95" y="7281"/>
                  </a:cubicBezTo>
                  <a:lnTo>
                    <a:pt x="89" y="7298"/>
                  </a:lnTo>
                  <a:cubicBezTo>
                    <a:pt x="88" y="7297"/>
                    <a:pt x="86" y="7296"/>
                    <a:pt x="84" y="7295"/>
                  </a:cubicBezTo>
                  <a:cubicBezTo>
                    <a:pt x="81" y="7294"/>
                    <a:pt x="78" y="7293"/>
                    <a:pt x="74" y="7292"/>
                  </a:cubicBezTo>
                  <a:cubicBezTo>
                    <a:pt x="71" y="7291"/>
                    <a:pt x="67" y="7290"/>
                    <a:pt x="64" y="7289"/>
                  </a:cubicBezTo>
                  <a:cubicBezTo>
                    <a:pt x="60" y="7288"/>
                    <a:pt x="57" y="7288"/>
                    <a:pt x="54" y="7288"/>
                  </a:cubicBezTo>
                  <a:cubicBezTo>
                    <a:pt x="44" y="7288"/>
                    <a:pt x="36" y="7290"/>
                    <a:pt x="31" y="7295"/>
                  </a:cubicBezTo>
                  <a:cubicBezTo>
                    <a:pt x="26" y="7300"/>
                    <a:pt x="23" y="7307"/>
                    <a:pt x="23" y="7315"/>
                  </a:cubicBezTo>
                  <a:cubicBezTo>
                    <a:pt x="23" y="7321"/>
                    <a:pt x="25" y="7325"/>
                    <a:pt x="29" y="7330"/>
                  </a:cubicBezTo>
                  <a:cubicBezTo>
                    <a:pt x="33" y="7334"/>
                    <a:pt x="38" y="7338"/>
                    <a:pt x="43" y="7342"/>
                  </a:cubicBezTo>
                  <a:cubicBezTo>
                    <a:pt x="49" y="7346"/>
                    <a:pt x="55" y="7351"/>
                    <a:pt x="62" y="7355"/>
                  </a:cubicBezTo>
                  <a:cubicBezTo>
                    <a:pt x="69" y="7359"/>
                    <a:pt x="75" y="7363"/>
                    <a:pt x="81" y="7368"/>
                  </a:cubicBezTo>
                  <a:cubicBezTo>
                    <a:pt x="86" y="7373"/>
                    <a:pt x="91" y="7378"/>
                    <a:pt x="95" y="7384"/>
                  </a:cubicBezTo>
                  <a:cubicBezTo>
                    <a:pt x="99" y="7390"/>
                    <a:pt x="101" y="7396"/>
                    <a:pt x="101" y="7404"/>
                  </a:cubicBezTo>
                  <a:close/>
                  <a:moveTo>
                    <a:pt x="188" y="7451"/>
                  </a:moveTo>
                  <a:cubicBezTo>
                    <a:pt x="188" y="7451"/>
                    <a:pt x="187" y="7451"/>
                    <a:pt x="185" y="7452"/>
                  </a:cubicBezTo>
                  <a:cubicBezTo>
                    <a:pt x="183" y="7452"/>
                    <a:pt x="182" y="7453"/>
                    <a:pt x="180" y="7453"/>
                  </a:cubicBezTo>
                  <a:cubicBezTo>
                    <a:pt x="178" y="7453"/>
                    <a:pt x="176" y="7454"/>
                    <a:pt x="173" y="7454"/>
                  </a:cubicBezTo>
                  <a:cubicBezTo>
                    <a:pt x="171" y="7454"/>
                    <a:pt x="169" y="7455"/>
                    <a:pt x="168" y="7455"/>
                  </a:cubicBezTo>
                  <a:cubicBezTo>
                    <a:pt x="162" y="7455"/>
                    <a:pt x="158" y="7454"/>
                    <a:pt x="154" y="7452"/>
                  </a:cubicBezTo>
                  <a:cubicBezTo>
                    <a:pt x="151" y="7451"/>
                    <a:pt x="148" y="7449"/>
                    <a:pt x="145" y="7446"/>
                  </a:cubicBezTo>
                  <a:cubicBezTo>
                    <a:pt x="143" y="7443"/>
                    <a:pt x="142" y="7440"/>
                    <a:pt x="141" y="7436"/>
                  </a:cubicBezTo>
                  <a:cubicBezTo>
                    <a:pt x="140" y="7433"/>
                    <a:pt x="139" y="7429"/>
                    <a:pt x="139" y="7426"/>
                  </a:cubicBezTo>
                  <a:lnTo>
                    <a:pt x="139" y="7334"/>
                  </a:lnTo>
                  <a:lnTo>
                    <a:pt x="117" y="7334"/>
                  </a:lnTo>
                  <a:lnTo>
                    <a:pt x="117" y="7319"/>
                  </a:lnTo>
                  <a:lnTo>
                    <a:pt x="139" y="7319"/>
                  </a:lnTo>
                  <a:lnTo>
                    <a:pt x="139" y="7283"/>
                  </a:lnTo>
                  <a:lnTo>
                    <a:pt x="158" y="7283"/>
                  </a:lnTo>
                  <a:lnTo>
                    <a:pt x="158" y="7319"/>
                  </a:lnTo>
                  <a:lnTo>
                    <a:pt x="184" y="7319"/>
                  </a:lnTo>
                  <a:lnTo>
                    <a:pt x="184" y="7334"/>
                  </a:lnTo>
                  <a:lnTo>
                    <a:pt x="158" y="7334"/>
                  </a:lnTo>
                  <a:lnTo>
                    <a:pt x="158" y="7424"/>
                  </a:lnTo>
                  <a:cubicBezTo>
                    <a:pt x="158" y="7427"/>
                    <a:pt x="158" y="7431"/>
                    <a:pt x="160" y="7434"/>
                  </a:cubicBezTo>
                  <a:cubicBezTo>
                    <a:pt x="162" y="7438"/>
                    <a:pt x="165" y="7440"/>
                    <a:pt x="169" y="7440"/>
                  </a:cubicBezTo>
                  <a:cubicBezTo>
                    <a:pt x="171" y="7440"/>
                    <a:pt x="174" y="7439"/>
                    <a:pt x="177" y="7438"/>
                  </a:cubicBezTo>
                  <a:cubicBezTo>
                    <a:pt x="180" y="7437"/>
                    <a:pt x="182" y="7436"/>
                    <a:pt x="183" y="7436"/>
                  </a:cubicBezTo>
                  <a:lnTo>
                    <a:pt x="188" y="7451"/>
                  </a:lnTo>
                  <a:close/>
                  <a:moveTo>
                    <a:pt x="282" y="7451"/>
                  </a:moveTo>
                  <a:lnTo>
                    <a:pt x="282" y="7433"/>
                  </a:lnTo>
                  <a:cubicBezTo>
                    <a:pt x="282" y="7434"/>
                    <a:pt x="281" y="7436"/>
                    <a:pt x="279" y="7438"/>
                  </a:cubicBezTo>
                  <a:cubicBezTo>
                    <a:pt x="277" y="7440"/>
                    <a:pt x="274" y="7443"/>
                    <a:pt x="270" y="7445"/>
                  </a:cubicBezTo>
                  <a:cubicBezTo>
                    <a:pt x="267" y="7448"/>
                    <a:pt x="263" y="7450"/>
                    <a:pt x="259" y="7452"/>
                  </a:cubicBezTo>
                  <a:cubicBezTo>
                    <a:pt x="255" y="7454"/>
                    <a:pt x="250" y="7455"/>
                    <a:pt x="245" y="7455"/>
                  </a:cubicBezTo>
                  <a:cubicBezTo>
                    <a:pt x="234" y="7455"/>
                    <a:pt x="224" y="7451"/>
                    <a:pt x="216" y="7445"/>
                  </a:cubicBezTo>
                  <a:cubicBezTo>
                    <a:pt x="209" y="7438"/>
                    <a:pt x="205" y="7429"/>
                    <a:pt x="205" y="7417"/>
                  </a:cubicBezTo>
                  <a:cubicBezTo>
                    <a:pt x="205" y="7412"/>
                    <a:pt x="207" y="7406"/>
                    <a:pt x="210" y="7402"/>
                  </a:cubicBezTo>
                  <a:cubicBezTo>
                    <a:pt x="213" y="7397"/>
                    <a:pt x="217" y="7393"/>
                    <a:pt x="222" y="7389"/>
                  </a:cubicBezTo>
                  <a:cubicBezTo>
                    <a:pt x="228" y="7386"/>
                    <a:pt x="233" y="7383"/>
                    <a:pt x="239" y="7380"/>
                  </a:cubicBezTo>
                  <a:cubicBezTo>
                    <a:pt x="245" y="7378"/>
                    <a:pt x="250" y="7376"/>
                    <a:pt x="255" y="7375"/>
                  </a:cubicBezTo>
                  <a:lnTo>
                    <a:pt x="281" y="7369"/>
                  </a:lnTo>
                  <a:lnTo>
                    <a:pt x="281" y="7360"/>
                  </a:lnTo>
                  <a:cubicBezTo>
                    <a:pt x="281" y="7352"/>
                    <a:pt x="279" y="7345"/>
                    <a:pt x="274" y="7339"/>
                  </a:cubicBezTo>
                  <a:cubicBezTo>
                    <a:pt x="270" y="7333"/>
                    <a:pt x="263" y="7330"/>
                    <a:pt x="253" y="7330"/>
                  </a:cubicBezTo>
                  <a:cubicBezTo>
                    <a:pt x="250" y="7330"/>
                    <a:pt x="247" y="7330"/>
                    <a:pt x="244" y="7331"/>
                  </a:cubicBezTo>
                  <a:cubicBezTo>
                    <a:pt x="240" y="7332"/>
                    <a:pt x="237" y="7334"/>
                    <a:pt x="234" y="7335"/>
                  </a:cubicBezTo>
                  <a:cubicBezTo>
                    <a:pt x="230" y="7336"/>
                    <a:pt x="227" y="7338"/>
                    <a:pt x="225" y="7339"/>
                  </a:cubicBezTo>
                  <a:cubicBezTo>
                    <a:pt x="222" y="7340"/>
                    <a:pt x="221" y="7341"/>
                    <a:pt x="220" y="7342"/>
                  </a:cubicBezTo>
                  <a:lnTo>
                    <a:pt x="214" y="7327"/>
                  </a:lnTo>
                  <a:cubicBezTo>
                    <a:pt x="215" y="7327"/>
                    <a:pt x="217" y="7326"/>
                    <a:pt x="219" y="7325"/>
                  </a:cubicBezTo>
                  <a:cubicBezTo>
                    <a:pt x="222" y="7323"/>
                    <a:pt x="225" y="7322"/>
                    <a:pt x="229" y="7321"/>
                  </a:cubicBezTo>
                  <a:cubicBezTo>
                    <a:pt x="233" y="7319"/>
                    <a:pt x="237" y="7318"/>
                    <a:pt x="241" y="7317"/>
                  </a:cubicBezTo>
                  <a:cubicBezTo>
                    <a:pt x="246" y="7316"/>
                    <a:pt x="250" y="7316"/>
                    <a:pt x="255" y="7316"/>
                  </a:cubicBezTo>
                  <a:cubicBezTo>
                    <a:pt x="268" y="7316"/>
                    <a:pt x="279" y="7319"/>
                    <a:pt x="287" y="7327"/>
                  </a:cubicBezTo>
                  <a:cubicBezTo>
                    <a:pt x="295" y="7334"/>
                    <a:pt x="299" y="7345"/>
                    <a:pt x="299" y="7360"/>
                  </a:cubicBezTo>
                  <a:lnTo>
                    <a:pt x="299" y="7451"/>
                  </a:lnTo>
                  <a:lnTo>
                    <a:pt x="282" y="7451"/>
                  </a:lnTo>
                  <a:close/>
                  <a:moveTo>
                    <a:pt x="281" y="7383"/>
                  </a:moveTo>
                  <a:lnTo>
                    <a:pt x="259" y="7387"/>
                  </a:lnTo>
                  <a:cubicBezTo>
                    <a:pt x="255" y="7388"/>
                    <a:pt x="252" y="7390"/>
                    <a:pt x="247" y="7391"/>
                  </a:cubicBezTo>
                  <a:cubicBezTo>
                    <a:pt x="243" y="7393"/>
                    <a:pt x="239" y="7395"/>
                    <a:pt x="236" y="7398"/>
                  </a:cubicBezTo>
                  <a:cubicBezTo>
                    <a:pt x="232" y="7400"/>
                    <a:pt x="229" y="7403"/>
                    <a:pt x="227" y="7406"/>
                  </a:cubicBezTo>
                  <a:cubicBezTo>
                    <a:pt x="225" y="7409"/>
                    <a:pt x="224" y="7413"/>
                    <a:pt x="224" y="7417"/>
                  </a:cubicBezTo>
                  <a:cubicBezTo>
                    <a:pt x="224" y="7424"/>
                    <a:pt x="226" y="7430"/>
                    <a:pt x="230" y="7434"/>
                  </a:cubicBezTo>
                  <a:cubicBezTo>
                    <a:pt x="235" y="7438"/>
                    <a:pt x="240" y="7440"/>
                    <a:pt x="247" y="7440"/>
                  </a:cubicBezTo>
                  <a:cubicBezTo>
                    <a:pt x="251" y="7440"/>
                    <a:pt x="255" y="7440"/>
                    <a:pt x="259" y="7438"/>
                  </a:cubicBezTo>
                  <a:cubicBezTo>
                    <a:pt x="263" y="7436"/>
                    <a:pt x="266" y="7434"/>
                    <a:pt x="269" y="7431"/>
                  </a:cubicBezTo>
                  <a:cubicBezTo>
                    <a:pt x="272" y="7429"/>
                    <a:pt x="275" y="7426"/>
                    <a:pt x="277" y="7423"/>
                  </a:cubicBezTo>
                  <a:cubicBezTo>
                    <a:pt x="279" y="7420"/>
                    <a:pt x="280" y="7418"/>
                    <a:pt x="281" y="7415"/>
                  </a:cubicBezTo>
                  <a:lnTo>
                    <a:pt x="281" y="7383"/>
                  </a:lnTo>
                  <a:close/>
                  <a:moveTo>
                    <a:pt x="415" y="7451"/>
                  </a:moveTo>
                  <a:lnTo>
                    <a:pt x="415" y="7362"/>
                  </a:lnTo>
                  <a:cubicBezTo>
                    <a:pt x="415" y="7359"/>
                    <a:pt x="415" y="7355"/>
                    <a:pt x="414" y="7351"/>
                  </a:cubicBezTo>
                  <a:cubicBezTo>
                    <a:pt x="413" y="7348"/>
                    <a:pt x="411" y="7344"/>
                    <a:pt x="409" y="7341"/>
                  </a:cubicBezTo>
                  <a:cubicBezTo>
                    <a:pt x="407" y="7338"/>
                    <a:pt x="404" y="7335"/>
                    <a:pt x="401" y="7333"/>
                  </a:cubicBezTo>
                  <a:cubicBezTo>
                    <a:pt x="398" y="7332"/>
                    <a:pt x="394" y="7331"/>
                    <a:pt x="390" y="7331"/>
                  </a:cubicBezTo>
                  <a:cubicBezTo>
                    <a:pt x="385" y="7331"/>
                    <a:pt x="382" y="7332"/>
                    <a:pt x="378" y="7333"/>
                  </a:cubicBezTo>
                  <a:cubicBezTo>
                    <a:pt x="374" y="7335"/>
                    <a:pt x="371" y="7338"/>
                    <a:pt x="368" y="7340"/>
                  </a:cubicBezTo>
                  <a:cubicBezTo>
                    <a:pt x="365" y="7343"/>
                    <a:pt x="362" y="7346"/>
                    <a:pt x="361" y="7349"/>
                  </a:cubicBezTo>
                  <a:cubicBezTo>
                    <a:pt x="359" y="7352"/>
                    <a:pt x="358" y="7354"/>
                    <a:pt x="357" y="7356"/>
                  </a:cubicBezTo>
                  <a:lnTo>
                    <a:pt x="357" y="7451"/>
                  </a:lnTo>
                  <a:lnTo>
                    <a:pt x="339" y="7451"/>
                  </a:lnTo>
                  <a:lnTo>
                    <a:pt x="339" y="7319"/>
                  </a:lnTo>
                  <a:lnTo>
                    <a:pt x="357" y="7319"/>
                  </a:lnTo>
                  <a:lnTo>
                    <a:pt x="357" y="7337"/>
                  </a:lnTo>
                  <a:cubicBezTo>
                    <a:pt x="357" y="7336"/>
                    <a:pt x="358" y="7335"/>
                    <a:pt x="360" y="7332"/>
                  </a:cubicBezTo>
                  <a:cubicBezTo>
                    <a:pt x="362" y="7330"/>
                    <a:pt x="365" y="7327"/>
                    <a:pt x="368" y="7325"/>
                  </a:cubicBezTo>
                  <a:cubicBezTo>
                    <a:pt x="371" y="7322"/>
                    <a:pt x="375" y="7320"/>
                    <a:pt x="379" y="7318"/>
                  </a:cubicBezTo>
                  <a:cubicBezTo>
                    <a:pt x="383" y="7316"/>
                    <a:pt x="387" y="7316"/>
                    <a:pt x="392" y="7316"/>
                  </a:cubicBezTo>
                  <a:cubicBezTo>
                    <a:pt x="399" y="7316"/>
                    <a:pt x="405" y="7317"/>
                    <a:pt x="410" y="7319"/>
                  </a:cubicBezTo>
                  <a:cubicBezTo>
                    <a:pt x="415" y="7322"/>
                    <a:pt x="420" y="7325"/>
                    <a:pt x="423" y="7329"/>
                  </a:cubicBezTo>
                  <a:cubicBezTo>
                    <a:pt x="427" y="7334"/>
                    <a:pt x="429" y="7339"/>
                    <a:pt x="431" y="7344"/>
                  </a:cubicBezTo>
                  <a:cubicBezTo>
                    <a:pt x="433" y="7349"/>
                    <a:pt x="434" y="7355"/>
                    <a:pt x="434" y="7360"/>
                  </a:cubicBezTo>
                  <a:lnTo>
                    <a:pt x="434" y="7451"/>
                  </a:lnTo>
                  <a:lnTo>
                    <a:pt x="415" y="7451"/>
                  </a:lnTo>
                  <a:close/>
                  <a:moveTo>
                    <a:pt x="550" y="7451"/>
                  </a:moveTo>
                  <a:lnTo>
                    <a:pt x="550" y="7433"/>
                  </a:lnTo>
                  <a:cubicBezTo>
                    <a:pt x="550" y="7434"/>
                    <a:pt x="548" y="7436"/>
                    <a:pt x="546" y="7438"/>
                  </a:cubicBezTo>
                  <a:cubicBezTo>
                    <a:pt x="544" y="7440"/>
                    <a:pt x="542" y="7443"/>
                    <a:pt x="539" y="7445"/>
                  </a:cubicBezTo>
                  <a:cubicBezTo>
                    <a:pt x="536" y="7448"/>
                    <a:pt x="532" y="7450"/>
                    <a:pt x="529" y="7452"/>
                  </a:cubicBezTo>
                  <a:cubicBezTo>
                    <a:pt x="525" y="7454"/>
                    <a:pt x="521" y="7455"/>
                    <a:pt x="517" y="7455"/>
                  </a:cubicBezTo>
                  <a:cubicBezTo>
                    <a:pt x="508" y="7455"/>
                    <a:pt x="500" y="7452"/>
                    <a:pt x="494" y="7448"/>
                  </a:cubicBezTo>
                  <a:cubicBezTo>
                    <a:pt x="487" y="7444"/>
                    <a:pt x="482" y="7438"/>
                    <a:pt x="478" y="7431"/>
                  </a:cubicBezTo>
                  <a:cubicBezTo>
                    <a:pt x="474" y="7424"/>
                    <a:pt x="471" y="7416"/>
                    <a:pt x="469" y="7408"/>
                  </a:cubicBezTo>
                  <a:cubicBezTo>
                    <a:pt x="467" y="7399"/>
                    <a:pt x="467" y="7390"/>
                    <a:pt x="467" y="7382"/>
                  </a:cubicBezTo>
                  <a:cubicBezTo>
                    <a:pt x="467" y="7374"/>
                    <a:pt x="468" y="7366"/>
                    <a:pt x="470" y="7358"/>
                  </a:cubicBezTo>
                  <a:cubicBezTo>
                    <a:pt x="472" y="7350"/>
                    <a:pt x="476" y="7343"/>
                    <a:pt x="480" y="7337"/>
                  </a:cubicBezTo>
                  <a:cubicBezTo>
                    <a:pt x="485" y="7330"/>
                    <a:pt x="490" y="7325"/>
                    <a:pt x="496" y="7321"/>
                  </a:cubicBezTo>
                  <a:cubicBezTo>
                    <a:pt x="503" y="7317"/>
                    <a:pt x="510" y="7316"/>
                    <a:pt x="517" y="7316"/>
                  </a:cubicBezTo>
                  <a:cubicBezTo>
                    <a:pt x="521" y="7316"/>
                    <a:pt x="525" y="7316"/>
                    <a:pt x="529" y="7318"/>
                  </a:cubicBezTo>
                  <a:cubicBezTo>
                    <a:pt x="532" y="7320"/>
                    <a:pt x="535" y="7322"/>
                    <a:pt x="538" y="7324"/>
                  </a:cubicBezTo>
                  <a:cubicBezTo>
                    <a:pt x="541" y="7327"/>
                    <a:pt x="543" y="7329"/>
                    <a:pt x="545" y="7331"/>
                  </a:cubicBezTo>
                  <a:cubicBezTo>
                    <a:pt x="547" y="7334"/>
                    <a:pt x="548" y="7336"/>
                    <a:pt x="549" y="7337"/>
                  </a:cubicBezTo>
                  <a:lnTo>
                    <a:pt x="549" y="7264"/>
                  </a:lnTo>
                  <a:lnTo>
                    <a:pt x="567" y="7264"/>
                  </a:lnTo>
                  <a:lnTo>
                    <a:pt x="567" y="7451"/>
                  </a:lnTo>
                  <a:lnTo>
                    <a:pt x="550" y="7451"/>
                  </a:lnTo>
                  <a:close/>
                  <a:moveTo>
                    <a:pt x="549" y="7357"/>
                  </a:moveTo>
                  <a:cubicBezTo>
                    <a:pt x="549" y="7356"/>
                    <a:pt x="548" y="7354"/>
                    <a:pt x="546" y="7351"/>
                  </a:cubicBezTo>
                  <a:cubicBezTo>
                    <a:pt x="545" y="7348"/>
                    <a:pt x="542" y="7345"/>
                    <a:pt x="540" y="7342"/>
                  </a:cubicBezTo>
                  <a:cubicBezTo>
                    <a:pt x="537" y="7339"/>
                    <a:pt x="534" y="7336"/>
                    <a:pt x="531" y="7334"/>
                  </a:cubicBezTo>
                  <a:cubicBezTo>
                    <a:pt x="527" y="7332"/>
                    <a:pt x="523" y="7331"/>
                    <a:pt x="519" y="7331"/>
                  </a:cubicBezTo>
                  <a:cubicBezTo>
                    <a:pt x="514" y="7331"/>
                    <a:pt x="509" y="7332"/>
                    <a:pt x="505" y="7335"/>
                  </a:cubicBezTo>
                  <a:cubicBezTo>
                    <a:pt x="501" y="7337"/>
                    <a:pt x="498" y="7341"/>
                    <a:pt x="495" y="7346"/>
                  </a:cubicBezTo>
                  <a:cubicBezTo>
                    <a:pt x="492" y="7350"/>
                    <a:pt x="490" y="7356"/>
                    <a:pt x="488" y="7362"/>
                  </a:cubicBezTo>
                  <a:cubicBezTo>
                    <a:pt x="486" y="7368"/>
                    <a:pt x="486" y="7375"/>
                    <a:pt x="486" y="7382"/>
                  </a:cubicBezTo>
                  <a:cubicBezTo>
                    <a:pt x="486" y="7388"/>
                    <a:pt x="486" y="7394"/>
                    <a:pt x="487" y="7401"/>
                  </a:cubicBezTo>
                  <a:cubicBezTo>
                    <a:pt x="488" y="7408"/>
                    <a:pt x="490" y="7414"/>
                    <a:pt x="493" y="7420"/>
                  </a:cubicBezTo>
                  <a:cubicBezTo>
                    <a:pt x="496" y="7426"/>
                    <a:pt x="499" y="7430"/>
                    <a:pt x="503" y="7434"/>
                  </a:cubicBezTo>
                  <a:cubicBezTo>
                    <a:pt x="508" y="7438"/>
                    <a:pt x="513" y="7440"/>
                    <a:pt x="519" y="7440"/>
                  </a:cubicBezTo>
                  <a:cubicBezTo>
                    <a:pt x="523" y="7440"/>
                    <a:pt x="527" y="7439"/>
                    <a:pt x="530" y="7436"/>
                  </a:cubicBezTo>
                  <a:cubicBezTo>
                    <a:pt x="534" y="7434"/>
                    <a:pt x="537" y="7432"/>
                    <a:pt x="540" y="7429"/>
                  </a:cubicBezTo>
                  <a:cubicBezTo>
                    <a:pt x="542" y="7426"/>
                    <a:pt x="544" y="7423"/>
                    <a:pt x="546" y="7421"/>
                  </a:cubicBezTo>
                  <a:cubicBezTo>
                    <a:pt x="548" y="7418"/>
                    <a:pt x="549" y="7416"/>
                    <a:pt x="549" y="7414"/>
                  </a:cubicBezTo>
                  <a:lnTo>
                    <a:pt x="549" y="7357"/>
                  </a:lnTo>
                  <a:close/>
                  <a:moveTo>
                    <a:pt x="706" y="7382"/>
                  </a:moveTo>
                  <a:cubicBezTo>
                    <a:pt x="706" y="7389"/>
                    <a:pt x="705" y="7397"/>
                    <a:pt x="703" y="7405"/>
                  </a:cubicBezTo>
                  <a:cubicBezTo>
                    <a:pt x="701" y="7414"/>
                    <a:pt x="698" y="7422"/>
                    <a:pt x="694" y="7429"/>
                  </a:cubicBezTo>
                  <a:cubicBezTo>
                    <a:pt x="690" y="7436"/>
                    <a:pt x="685" y="7442"/>
                    <a:pt x="678" y="7447"/>
                  </a:cubicBezTo>
                  <a:cubicBezTo>
                    <a:pt x="671" y="7452"/>
                    <a:pt x="663" y="7455"/>
                    <a:pt x="653" y="7455"/>
                  </a:cubicBezTo>
                  <a:cubicBezTo>
                    <a:pt x="643" y="7455"/>
                    <a:pt x="635" y="7452"/>
                    <a:pt x="628" y="7447"/>
                  </a:cubicBezTo>
                  <a:cubicBezTo>
                    <a:pt x="621" y="7442"/>
                    <a:pt x="616" y="7436"/>
                    <a:pt x="612" y="7429"/>
                  </a:cubicBezTo>
                  <a:cubicBezTo>
                    <a:pt x="608" y="7422"/>
                    <a:pt x="605" y="7414"/>
                    <a:pt x="604" y="7406"/>
                  </a:cubicBezTo>
                  <a:cubicBezTo>
                    <a:pt x="602" y="7397"/>
                    <a:pt x="601" y="7389"/>
                    <a:pt x="601" y="7382"/>
                  </a:cubicBezTo>
                  <a:cubicBezTo>
                    <a:pt x="601" y="7376"/>
                    <a:pt x="602" y="7369"/>
                    <a:pt x="604" y="7361"/>
                  </a:cubicBezTo>
                  <a:cubicBezTo>
                    <a:pt x="606" y="7354"/>
                    <a:pt x="609" y="7346"/>
                    <a:pt x="613" y="7340"/>
                  </a:cubicBezTo>
                  <a:cubicBezTo>
                    <a:pt x="617" y="7333"/>
                    <a:pt x="623" y="7327"/>
                    <a:pt x="629" y="7322"/>
                  </a:cubicBezTo>
                  <a:cubicBezTo>
                    <a:pt x="636" y="7318"/>
                    <a:pt x="644" y="7316"/>
                    <a:pt x="653" y="7316"/>
                  </a:cubicBezTo>
                  <a:cubicBezTo>
                    <a:pt x="663" y="7316"/>
                    <a:pt x="672" y="7318"/>
                    <a:pt x="678" y="7322"/>
                  </a:cubicBezTo>
                  <a:cubicBezTo>
                    <a:pt x="685" y="7327"/>
                    <a:pt x="690" y="7333"/>
                    <a:pt x="694" y="7339"/>
                  </a:cubicBezTo>
                  <a:cubicBezTo>
                    <a:pt x="698" y="7346"/>
                    <a:pt x="701" y="7353"/>
                    <a:pt x="703" y="7361"/>
                  </a:cubicBezTo>
                  <a:cubicBezTo>
                    <a:pt x="705" y="7369"/>
                    <a:pt x="706" y="7375"/>
                    <a:pt x="706" y="7382"/>
                  </a:cubicBezTo>
                  <a:close/>
                  <a:moveTo>
                    <a:pt x="687" y="7382"/>
                  </a:moveTo>
                  <a:cubicBezTo>
                    <a:pt x="687" y="7377"/>
                    <a:pt x="686" y="7372"/>
                    <a:pt x="685" y="7366"/>
                  </a:cubicBezTo>
                  <a:cubicBezTo>
                    <a:pt x="684" y="7361"/>
                    <a:pt x="682" y="7355"/>
                    <a:pt x="680" y="7350"/>
                  </a:cubicBezTo>
                  <a:cubicBezTo>
                    <a:pt x="677" y="7344"/>
                    <a:pt x="674" y="7340"/>
                    <a:pt x="669" y="7336"/>
                  </a:cubicBezTo>
                  <a:cubicBezTo>
                    <a:pt x="665" y="7332"/>
                    <a:pt x="660" y="7331"/>
                    <a:pt x="653" y="7331"/>
                  </a:cubicBezTo>
                  <a:cubicBezTo>
                    <a:pt x="647" y="7331"/>
                    <a:pt x="642" y="7332"/>
                    <a:pt x="638" y="7336"/>
                  </a:cubicBezTo>
                  <a:cubicBezTo>
                    <a:pt x="633" y="7339"/>
                    <a:pt x="630" y="7344"/>
                    <a:pt x="627" y="7349"/>
                  </a:cubicBezTo>
                  <a:cubicBezTo>
                    <a:pt x="625" y="7354"/>
                    <a:pt x="623" y="7360"/>
                    <a:pt x="622" y="7366"/>
                  </a:cubicBezTo>
                  <a:cubicBezTo>
                    <a:pt x="621" y="7372"/>
                    <a:pt x="620" y="7377"/>
                    <a:pt x="620" y="7382"/>
                  </a:cubicBezTo>
                  <a:cubicBezTo>
                    <a:pt x="620" y="7387"/>
                    <a:pt x="621" y="7393"/>
                    <a:pt x="622" y="7400"/>
                  </a:cubicBezTo>
                  <a:cubicBezTo>
                    <a:pt x="623" y="7406"/>
                    <a:pt x="624" y="7413"/>
                    <a:pt x="627" y="7419"/>
                  </a:cubicBezTo>
                  <a:cubicBezTo>
                    <a:pt x="629" y="7424"/>
                    <a:pt x="632" y="7429"/>
                    <a:pt x="637" y="7433"/>
                  </a:cubicBezTo>
                  <a:cubicBezTo>
                    <a:pt x="641" y="7438"/>
                    <a:pt x="647" y="7440"/>
                    <a:pt x="653" y="7440"/>
                  </a:cubicBezTo>
                  <a:cubicBezTo>
                    <a:pt x="660" y="7440"/>
                    <a:pt x="665" y="7438"/>
                    <a:pt x="670" y="7433"/>
                  </a:cubicBezTo>
                  <a:cubicBezTo>
                    <a:pt x="674" y="7429"/>
                    <a:pt x="677" y="7424"/>
                    <a:pt x="680" y="7419"/>
                  </a:cubicBezTo>
                  <a:cubicBezTo>
                    <a:pt x="683" y="7413"/>
                    <a:pt x="684" y="7406"/>
                    <a:pt x="685" y="7400"/>
                  </a:cubicBezTo>
                  <a:cubicBezTo>
                    <a:pt x="686" y="7393"/>
                    <a:pt x="687" y="7387"/>
                    <a:pt x="687" y="7382"/>
                  </a:cubicBezTo>
                  <a:close/>
                  <a:moveTo>
                    <a:pt x="795" y="7336"/>
                  </a:moveTo>
                  <a:cubicBezTo>
                    <a:pt x="794" y="7336"/>
                    <a:pt x="793" y="7335"/>
                    <a:pt x="790" y="7334"/>
                  </a:cubicBezTo>
                  <a:cubicBezTo>
                    <a:pt x="788" y="7333"/>
                    <a:pt x="786" y="7332"/>
                    <a:pt x="785" y="7332"/>
                  </a:cubicBezTo>
                  <a:cubicBezTo>
                    <a:pt x="781" y="7332"/>
                    <a:pt x="778" y="7333"/>
                    <a:pt x="775" y="7335"/>
                  </a:cubicBezTo>
                  <a:cubicBezTo>
                    <a:pt x="772" y="7337"/>
                    <a:pt x="769" y="7340"/>
                    <a:pt x="766" y="7342"/>
                  </a:cubicBezTo>
                  <a:cubicBezTo>
                    <a:pt x="764" y="7345"/>
                    <a:pt x="762" y="7348"/>
                    <a:pt x="760" y="7350"/>
                  </a:cubicBezTo>
                  <a:cubicBezTo>
                    <a:pt x="759" y="7353"/>
                    <a:pt x="758" y="7355"/>
                    <a:pt x="758" y="7356"/>
                  </a:cubicBezTo>
                  <a:lnTo>
                    <a:pt x="758" y="7451"/>
                  </a:lnTo>
                  <a:lnTo>
                    <a:pt x="739" y="7451"/>
                  </a:lnTo>
                  <a:lnTo>
                    <a:pt x="739" y="7319"/>
                  </a:lnTo>
                  <a:lnTo>
                    <a:pt x="757" y="7319"/>
                  </a:lnTo>
                  <a:lnTo>
                    <a:pt x="757" y="7337"/>
                  </a:lnTo>
                  <a:cubicBezTo>
                    <a:pt x="757" y="7337"/>
                    <a:pt x="758" y="7335"/>
                    <a:pt x="760" y="7333"/>
                  </a:cubicBezTo>
                  <a:cubicBezTo>
                    <a:pt x="761" y="7330"/>
                    <a:pt x="763" y="7328"/>
                    <a:pt x="766" y="7325"/>
                  </a:cubicBezTo>
                  <a:cubicBezTo>
                    <a:pt x="768" y="7323"/>
                    <a:pt x="772" y="7320"/>
                    <a:pt x="775" y="7318"/>
                  </a:cubicBezTo>
                  <a:cubicBezTo>
                    <a:pt x="779" y="7316"/>
                    <a:pt x="783" y="7316"/>
                    <a:pt x="788" y="7316"/>
                  </a:cubicBezTo>
                  <a:cubicBezTo>
                    <a:pt x="790" y="7316"/>
                    <a:pt x="792" y="7316"/>
                    <a:pt x="795" y="7317"/>
                  </a:cubicBezTo>
                  <a:cubicBezTo>
                    <a:pt x="798" y="7318"/>
                    <a:pt x="800" y="7319"/>
                    <a:pt x="801" y="7319"/>
                  </a:cubicBezTo>
                  <a:lnTo>
                    <a:pt x="795" y="7336"/>
                  </a:lnTo>
                  <a:close/>
                  <a:moveTo>
                    <a:pt x="884" y="7451"/>
                  </a:moveTo>
                  <a:cubicBezTo>
                    <a:pt x="883" y="7451"/>
                    <a:pt x="882" y="7451"/>
                    <a:pt x="880" y="7452"/>
                  </a:cubicBezTo>
                  <a:cubicBezTo>
                    <a:pt x="879" y="7452"/>
                    <a:pt x="877" y="7453"/>
                    <a:pt x="875" y="7453"/>
                  </a:cubicBezTo>
                  <a:cubicBezTo>
                    <a:pt x="873" y="7453"/>
                    <a:pt x="871" y="7454"/>
                    <a:pt x="869" y="7454"/>
                  </a:cubicBezTo>
                  <a:cubicBezTo>
                    <a:pt x="867" y="7454"/>
                    <a:pt x="865" y="7455"/>
                    <a:pt x="863" y="7455"/>
                  </a:cubicBezTo>
                  <a:cubicBezTo>
                    <a:pt x="858" y="7455"/>
                    <a:pt x="853" y="7454"/>
                    <a:pt x="850" y="7452"/>
                  </a:cubicBezTo>
                  <a:cubicBezTo>
                    <a:pt x="846" y="7451"/>
                    <a:pt x="843" y="7449"/>
                    <a:pt x="841" y="7446"/>
                  </a:cubicBezTo>
                  <a:cubicBezTo>
                    <a:pt x="839" y="7443"/>
                    <a:pt x="837" y="7440"/>
                    <a:pt x="836" y="7436"/>
                  </a:cubicBezTo>
                  <a:cubicBezTo>
                    <a:pt x="835" y="7433"/>
                    <a:pt x="835" y="7429"/>
                    <a:pt x="835" y="7426"/>
                  </a:cubicBezTo>
                  <a:lnTo>
                    <a:pt x="835" y="7334"/>
                  </a:lnTo>
                  <a:lnTo>
                    <a:pt x="812" y="7334"/>
                  </a:lnTo>
                  <a:lnTo>
                    <a:pt x="812" y="7319"/>
                  </a:lnTo>
                  <a:lnTo>
                    <a:pt x="835" y="7319"/>
                  </a:lnTo>
                  <a:lnTo>
                    <a:pt x="835" y="7283"/>
                  </a:lnTo>
                  <a:lnTo>
                    <a:pt x="853" y="7283"/>
                  </a:lnTo>
                  <a:lnTo>
                    <a:pt x="853" y="7319"/>
                  </a:lnTo>
                  <a:lnTo>
                    <a:pt x="879" y="7319"/>
                  </a:lnTo>
                  <a:lnTo>
                    <a:pt x="879" y="7334"/>
                  </a:lnTo>
                  <a:lnTo>
                    <a:pt x="853" y="7334"/>
                  </a:lnTo>
                  <a:lnTo>
                    <a:pt x="853" y="7424"/>
                  </a:lnTo>
                  <a:cubicBezTo>
                    <a:pt x="853" y="7427"/>
                    <a:pt x="854" y="7431"/>
                    <a:pt x="855" y="7434"/>
                  </a:cubicBezTo>
                  <a:cubicBezTo>
                    <a:pt x="857" y="7438"/>
                    <a:pt x="860" y="7440"/>
                    <a:pt x="864" y="7440"/>
                  </a:cubicBezTo>
                  <a:cubicBezTo>
                    <a:pt x="866" y="7440"/>
                    <a:pt x="869" y="7439"/>
                    <a:pt x="872" y="7438"/>
                  </a:cubicBezTo>
                  <a:cubicBezTo>
                    <a:pt x="875" y="7437"/>
                    <a:pt x="877" y="7436"/>
                    <a:pt x="878" y="7436"/>
                  </a:cubicBezTo>
                  <a:lnTo>
                    <a:pt x="884" y="7451"/>
                  </a:lnTo>
                  <a:close/>
                  <a:moveTo>
                    <a:pt x="89" y="6926"/>
                  </a:moveTo>
                  <a:cubicBezTo>
                    <a:pt x="89" y="6916"/>
                    <a:pt x="85" y="6908"/>
                    <a:pt x="78" y="6902"/>
                  </a:cubicBezTo>
                  <a:cubicBezTo>
                    <a:pt x="71" y="6896"/>
                    <a:pt x="61" y="6893"/>
                    <a:pt x="49" y="6893"/>
                  </a:cubicBezTo>
                  <a:lnTo>
                    <a:pt x="32" y="6893"/>
                  </a:lnTo>
                  <a:lnTo>
                    <a:pt x="32" y="6961"/>
                  </a:lnTo>
                  <a:lnTo>
                    <a:pt x="52" y="6961"/>
                  </a:lnTo>
                  <a:cubicBezTo>
                    <a:pt x="63" y="6961"/>
                    <a:pt x="71" y="6958"/>
                    <a:pt x="78" y="6951"/>
                  </a:cubicBezTo>
                  <a:cubicBezTo>
                    <a:pt x="85" y="6945"/>
                    <a:pt x="89" y="6937"/>
                    <a:pt x="89" y="6926"/>
                  </a:cubicBezTo>
                  <a:close/>
                  <a:moveTo>
                    <a:pt x="195" y="6939"/>
                  </a:moveTo>
                  <a:cubicBezTo>
                    <a:pt x="194" y="6938"/>
                    <a:pt x="193" y="6937"/>
                    <a:pt x="191" y="6936"/>
                  </a:cubicBezTo>
                  <a:cubicBezTo>
                    <a:pt x="189" y="6935"/>
                    <a:pt x="187" y="6935"/>
                    <a:pt x="185" y="6935"/>
                  </a:cubicBezTo>
                  <a:cubicBezTo>
                    <a:pt x="182" y="6935"/>
                    <a:pt x="178" y="6936"/>
                    <a:pt x="175" y="6938"/>
                  </a:cubicBezTo>
                  <a:cubicBezTo>
                    <a:pt x="172" y="6940"/>
                    <a:pt x="169" y="6942"/>
                    <a:pt x="167" y="6945"/>
                  </a:cubicBezTo>
                  <a:cubicBezTo>
                    <a:pt x="164" y="6948"/>
                    <a:pt x="162" y="6950"/>
                    <a:pt x="161" y="6953"/>
                  </a:cubicBezTo>
                  <a:cubicBezTo>
                    <a:pt x="159" y="6955"/>
                    <a:pt x="158" y="6957"/>
                    <a:pt x="158" y="6958"/>
                  </a:cubicBezTo>
                  <a:lnTo>
                    <a:pt x="158" y="7054"/>
                  </a:lnTo>
                  <a:lnTo>
                    <a:pt x="140" y="7054"/>
                  </a:lnTo>
                  <a:lnTo>
                    <a:pt x="140" y="6921"/>
                  </a:lnTo>
                  <a:lnTo>
                    <a:pt x="157" y="6921"/>
                  </a:lnTo>
                  <a:lnTo>
                    <a:pt x="157" y="6940"/>
                  </a:lnTo>
                  <a:cubicBezTo>
                    <a:pt x="157" y="6939"/>
                    <a:pt x="158" y="6937"/>
                    <a:pt x="160" y="6935"/>
                  </a:cubicBezTo>
                  <a:cubicBezTo>
                    <a:pt x="161" y="6933"/>
                    <a:pt x="163" y="6930"/>
                    <a:pt x="166" y="6928"/>
                  </a:cubicBezTo>
                  <a:cubicBezTo>
                    <a:pt x="169" y="6925"/>
                    <a:pt x="172" y="6923"/>
                    <a:pt x="175" y="6921"/>
                  </a:cubicBezTo>
                  <a:cubicBezTo>
                    <a:pt x="179" y="6919"/>
                    <a:pt x="183" y="6918"/>
                    <a:pt x="188" y="6918"/>
                  </a:cubicBezTo>
                  <a:cubicBezTo>
                    <a:pt x="190" y="6918"/>
                    <a:pt x="193" y="6918"/>
                    <a:pt x="195" y="6919"/>
                  </a:cubicBezTo>
                  <a:cubicBezTo>
                    <a:pt x="198" y="6920"/>
                    <a:pt x="200" y="6921"/>
                    <a:pt x="201" y="6922"/>
                  </a:cubicBezTo>
                  <a:lnTo>
                    <a:pt x="195" y="6939"/>
                  </a:lnTo>
                  <a:close/>
                  <a:moveTo>
                    <a:pt x="291" y="7054"/>
                  </a:moveTo>
                  <a:lnTo>
                    <a:pt x="291" y="7035"/>
                  </a:lnTo>
                  <a:cubicBezTo>
                    <a:pt x="291" y="7036"/>
                    <a:pt x="289" y="7038"/>
                    <a:pt x="287" y="7040"/>
                  </a:cubicBezTo>
                  <a:cubicBezTo>
                    <a:pt x="285" y="7043"/>
                    <a:pt x="283" y="7045"/>
                    <a:pt x="279" y="7048"/>
                  </a:cubicBezTo>
                  <a:cubicBezTo>
                    <a:pt x="276" y="7050"/>
                    <a:pt x="272" y="7052"/>
                    <a:pt x="268" y="7054"/>
                  </a:cubicBezTo>
                  <a:cubicBezTo>
                    <a:pt x="263" y="7056"/>
                    <a:pt x="259" y="7057"/>
                    <a:pt x="254" y="7057"/>
                  </a:cubicBezTo>
                  <a:cubicBezTo>
                    <a:pt x="242" y="7057"/>
                    <a:pt x="233" y="7054"/>
                    <a:pt x="225" y="7047"/>
                  </a:cubicBezTo>
                  <a:cubicBezTo>
                    <a:pt x="218" y="7041"/>
                    <a:pt x="214" y="7032"/>
                    <a:pt x="214" y="7020"/>
                  </a:cubicBezTo>
                  <a:cubicBezTo>
                    <a:pt x="214" y="7014"/>
                    <a:pt x="216" y="7009"/>
                    <a:pt x="219" y="7004"/>
                  </a:cubicBezTo>
                  <a:cubicBezTo>
                    <a:pt x="222" y="7000"/>
                    <a:pt x="226" y="6995"/>
                    <a:pt x="231" y="6992"/>
                  </a:cubicBezTo>
                  <a:cubicBezTo>
                    <a:pt x="236" y="6988"/>
                    <a:pt x="242" y="6985"/>
                    <a:pt x="248" y="6983"/>
                  </a:cubicBezTo>
                  <a:cubicBezTo>
                    <a:pt x="254" y="6980"/>
                    <a:pt x="259" y="6979"/>
                    <a:pt x="264" y="6977"/>
                  </a:cubicBezTo>
                  <a:lnTo>
                    <a:pt x="290" y="6972"/>
                  </a:lnTo>
                  <a:lnTo>
                    <a:pt x="290" y="6963"/>
                  </a:lnTo>
                  <a:cubicBezTo>
                    <a:pt x="290" y="6954"/>
                    <a:pt x="288" y="6947"/>
                    <a:pt x="283" y="6941"/>
                  </a:cubicBezTo>
                  <a:cubicBezTo>
                    <a:pt x="278" y="6935"/>
                    <a:pt x="271" y="6932"/>
                    <a:pt x="262" y="6932"/>
                  </a:cubicBezTo>
                  <a:cubicBezTo>
                    <a:pt x="259" y="6932"/>
                    <a:pt x="256" y="6933"/>
                    <a:pt x="252" y="6934"/>
                  </a:cubicBezTo>
                  <a:cubicBezTo>
                    <a:pt x="249" y="6935"/>
                    <a:pt x="245" y="6936"/>
                    <a:pt x="242" y="6937"/>
                  </a:cubicBezTo>
                  <a:cubicBezTo>
                    <a:pt x="239" y="6939"/>
                    <a:pt x="236" y="6940"/>
                    <a:pt x="234" y="6941"/>
                  </a:cubicBezTo>
                  <a:cubicBezTo>
                    <a:pt x="231" y="6943"/>
                    <a:pt x="229" y="6944"/>
                    <a:pt x="229" y="6944"/>
                  </a:cubicBezTo>
                  <a:lnTo>
                    <a:pt x="223" y="6930"/>
                  </a:lnTo>
                  <a:cubicBezTo>
                    <a:pt x="224" y="6929"/>
                    <a:pt x="226" y="6929"/>
                    <a:pt x="228" y="6927"/>
                  </a:cubicBezTo>
                  <a:cubicBezTo>
                    <a:pt x="231" y="6926"/>
                    <a:pt x="234" y="6925"/>
                    <a:pt x="238" y="6923"/>
                  </a:cubicBezTo>
                  <a:cubicBezTo>
                    <a:pt x="241" y="6922"/>
                    <a:pt x="246" y="6921"/>
                    <a:pt x="250" y="6920"/>
                  </a:cubicBezTo>
                  <a:cubicBezTo>
                    <a:pt x="255" y="6919"/>
                    <a:pt x="259" y="6918"/>
                    <a:pt x="264" y="6918"/>
                  </a:cubicBezTo>
                  <a:cubicBezTo>
                    <a:pt x="277" y="6918"/>
                    <a:pt x="288" y="6922"/>
                    <a:pt x="296" y="6929"/>
                  </a:cubicBezTo>
                  <a:cubicBezTo>
                    <a:pt x="304" y="6937"/>
                    <a:pt x="308" y="6948"/>
                    <a:pt x="308" y="6962"/>
                  </a:cubicBezTo>
                  <a:lnTo>
                    <a:pt x="308" y="7054"/>
                  </a:lnTo>
                  <a:lnTo>
                    <a:pt x="291" y="7054"/>
                  </a:lnTo>
                  <a:close/>
                  <a:moveTo>
                    <a:pt x="290" y="6985"/>
                  </a:moveTo>
                  <a:lnTo>
                    <a:pt x="268" y="6990"/>
                  </a:lnTo>
                  <a:cubicBezTo>
                    <a:pt x="264" y="6991"/>
                    <a:pt x="260" y="6992"/>
                    <a:pt x="256" y="6994"/>
                  </a:cubicBezTo>
                  <a:cubicBezTo>
                    <a:pt x="252" y="6996"/>
                    <a:pt x="248" y="6998"/>
                    <a:pt x="245" y="7000"/>
                  </a:cubicBezTo>
                  <a:cubicBezTo>
                    <a:pt x="241" y="7003"/>
                    <a:pt x="238" y="7006"/>
                    <a:pt x="236" y="7009"/>
                  </a:cubicBezTo>
                  <a:cubicBezTo>
                    <a:pt x="234" y="7012"/>
                    <a:pt x="232" y="7015"/>
                    <a:pt x="232" y="7019"/>
                  </a:cubicBezTo>
                  <a:cubicBezTo>
                    <a:pt x="232" y="7026"/>
                    <a:pt x="235" y="7032"/>
                    <a:pt x="239" y="7037"/>
                  </a:cubicBezTo>
                  <a:cubicBezTo>
                    <a:pt x="244" y="7041"/>
                    <a:pt x="249" y="7043"/>
                    <a:pt x="256" y="7043"/>
                  </a:cubicBezTo>
                  <a:cubicBezTo>
                    <a:pt x="260" y="7043"/>
                    <a:pt x="264" y="7042"/>
                    <a:pt x="268" y="7040"/>
                  </a:cubicBezTo>
                  <a:cubicBezTo>
                    <a:pt x="271" y="7039"/>
                    <a:pt x="275" y="7037"/>
                    <a:pt x="278" y="7034"/>
                  </a:cubicBezTo>
                  <a:cubicBezTo>
                    <a:pt x="281" y="7031"/>
                    <a:pt x="284" y="7029"/>
                    <a:pt x="286" y="7026"/>
                  </a:cubicBezTo>
                  <a:cubicBezTo>
                    <a:pt x="288" y="7023"/>
                    <a:pt x="289" y="7020"/>
                    <a:pt x="290" y="7017"/>
                  </a:cubicBezTo>
                  <a:lnTo>
                    <a:pt x="290" y="6985"/>
                  </a:lnTo>
                  <a:close/>
                  <a:moveTo>
                    <a:pt x="299" y="6885"/>
                  </a:moveTo>
                  <a:cubicBezTo>
                    <a:pt x="299" y="6889"/>
                    <a:pt x="297" y="6891"/>
                    <a:pt x="295" y="6894"/>
                  </a:cubicBezTo>
                  <a:cubicBezTo>
                    <a:pt x="293" y="6896"/>
                    <a:pt x="290" y="6897"/>
                    <a:pt x="286" y="6897"/>
                  </a:cubicBezTo>
                  <a:cubicBezTo>
                    <a:pt x="283" y="6897"/>
                    <a:pt x="280" y="6896"/>
                    <a:pt x="277" y="6894"/>
                  </a:cubicBezTo>
                  <a:cubicBezTo>
                    <a:pt x="275" y="6891"/>
                    <a:pt x="274" y="6889"/>
                    <a:pt x="274" y="6885"/>
                  </a:cubicBezTo>
                  <a:cubicBezTo>
                    <a:pt x="274" y="6882"/>
                    <a:pt x="275" y="6879"/>
                    <a:pt x="277" y="6877"/>
                  </a:cubicBezTo>
                  <a:cubicBezTo>
                    <a:pt x="280" y="6874"/>
                    <a:pt x="283" y="6873"/>
                    <a:pt x="286" y="6873"/>
                  </a:cubicBezTo>
                  <a:cubicBezTo>
                    <a:pt x="290" y="6873"/>
                    <a:pt x="293" y="6874"/>
                    <a:pt x="295" y="6877"/>
                  </a:cubicBezTo>
                  <a:cubicBezTo>
                    <a:pt x="297" y="6879"/>
                    <a:pt x="299" y="6882"/>
                    <a:pt x="299" y="6885"/>
                  </a:cubicBezTo>
                  <a:close/>
                  <a:moveTo>
                    <a:pt x="253" y="6885"/>
                  </a:moveTo>
                  <a:cubicBezTo>
                    <a:pt x="253" y="6889"/>
                    <a:pt x="252" y="6891"/>
                    <a:pt x="250" y="6894"/>
                  </a:cubicBezTo>
                  <a:cubicBezTo>
                    <a:pt x="247" y="6896"/>
                    <a:pt x="244" y="6897"/>
                    <a:pt x="241" y="6897"/>
                  </a:cubicBezTo>
                  <a:cubicBezTo>
                    <a:pt x="237" y="6897"/>
                    <a:pt x="234" y="6896"/>
                    <a:pt x="232" y="6894"/>
                  </a:cubicBezTo>
                  <a:cubicBezTo>
                    <a:pt x="230" y="6891"/>
                    <a:pt x="229" y="6889"/>
                    <a:pt x="229" y="6885"/>
                  </a:cubicBezTo>
                  <a:cubicBezTo>
                    <a:pt x="229" y="6882"/>
                    <a:pt x="230" y="6879"/>
                    <a:pt x="232" y="6877"/>
                  </a:cubicBezTo>
                  <a:cubicBezTo>
                    <a:pt x="234" y="6874"/>
                    <a:pt x="237" y="6873"/>
                    <a:pt x="241" y="6873"/>
                  </a:cubicBezTo>
                  <a:cubicBezTo>
                    <a:pt x="244" y="6873"/>
                    <a:pt x="247" y="6874"/>
                    <a:pt x="250" y="6877"/>
                  </a:cubicBezTo>
                  <a:cubicBezTo>
                    <a:pt x="252" y="6879"/>
                    <a:pt x="253" y="6882"/>
                    <a:pt x="253" y="6885"/>
                  </a:cubicBezTo>
                  <a:close/>
                  <a:moveTo>
                    <a:pt x="423" y="7018"/>
                  </a:moveTo>
                  <a:cubicBezTo>
                    <a:pt x="423" y="7023"/>
                    <a:pt x="422" y="7029"/>
                    <a:pt x="420" y="7034"/>
                  </a:cubicBezTo>
                  <a:cubicBezTo>
                    <a:pt x="418" y="7038"/>
                    <a:pt x="415" y="7043"/>
                    <a:pt x="411" y="7046"/>
                  </a:cubicBezTo>
                  <a:cubicBezTo>
                    <a:pt x="407" y="7050"/>
                    <a:pt x="402" y="7052"/>
                    <a:pt x="397" y="7054"/>
                  </a:cubicBezTo>
                  <a:cubicBezTo>
                    <a:pt x="391" y="7056"/>
                    <a:pt x="386" y="7057"/>
                    <a:pt x="380" y="7057"/>
                  </a:cubicBezTo>
                  <a:cubicBezTo>
                    <a:pt x="374" y="7057"/>
                    <a:pt x="369" y="7057"/>
                    <a:pt x="365" y="7056"/>
                  </a:cubicBezTo>
                  <a:cubicBezTo>
                    <a:pt x="360" y="7055"/>
                    <a:pt x="356" y="7055"/>
                    <a:pt x="353" y="7053"/>
                  </a:cubicBezTo>
                  <a:cubicBezTo>
                    <a:pt x="349" y="7052"/>
                    <a:pt x="346" y="7051"/>
                    <a:pt x="344" y="7050"/>
                  </a:cubicBezTo>
                  <a:cubicBezTo>
                    <a:pt x="341" y="7049"/>
                    <a:pt x="339" y="7048"/>
                    <a:pt x="338" y="7048"/>
                  </a:cubicBezTo>
                  <a:lnTo>
                    <a:pt x="343" y="7033"/>
                  </a:lnTo>
                  <a:cubicBezTo>
                    <a:pt x="344" y="7033"/>
                    <a:pt x="346" y="7034"/>
                    <a:pt x="349" y="7035"/>
                  </a:cubicBezTo>
                  <a:cubicBezTo>
                    <a:pt x="351" y="7036"/>
                    <a:pt x="354" y="7038"/>
                    <a:pt x="358" y="7039"/>
                  </a:cubicBezTo>
                  <a:cubicBezTo>
                    <a:pt x="361" y="7040"/>
                    <a:pt x="365" y="7041"/>
                    <a:pt x="369" y="7042"/>
                  </a:cubicBezTo>
                  <a:cubicBezTo>
                    <a:pt x="373" y="7042"/>
                    <a:pt x="376" y="7043"/>
                    <a:pt x="379" y="7043"/>
                  </a:cubicBezTo>
                  <a:cubicBezTo>
                    <a:pt x="386" y="7043"/>
                    <a:pt x="392" y="7041"/>
                    <a:pt x="397" y="7037"/>
                  </a:cubicBezTo>
                  <a:cubicBezTo>
                    <a:pt x="402" y="7033"/>
                    <a:pt x="404" y="7028"/>
                    <a:pt x="404" y="7021"/>
                  </a:cubicBezTo>
                  <a:cubicBezTo>
                    <a:pt x="404" y="7017"/>
                    <a:pt x="403" y="7013"/>
                    <a:pt x="400" y="7010"/>
                  </a:cubicBezTo>
                  <a:cubicBezTo>
                    <a:pt x="397" y="7007"/>
                    <a:pt x="393" y="7004"/>
                    <a:pt x="388" y="7001"/>
                  </a:cubicBezTo>
                  <a:cubicBezTo>
                    <a:pt x="383" y="6999"/>
                    <a:pt x="378" y="6996"/>
                    <a:pt x="373" y="6993"/>
                  </a:cubicBezTo>
                  <a:cubicBezTo>
                    <a:pt x="368" y="6990"/>
                    <a:pt x="362" y="6987"/>
                    <a:pt x="358" y="6983"/>
                  </a:cubicBezTo>
                  <a:cubicBezTo>
                    <a:pt x="353" y="6980"/>
                    <a:pt x="349" y="6976"/>
                    <a:pt x="346" y="6972"/>
                  </a:cubicBezTo>
                  <a:cubicBezTo>
                    <a:pt x="343" y="6968"/>
                    <a:pt x="341" y="6963"/>
                    <a:pt x="341" y="6958"/>
                  </a:cubicBezTo>
                  <a:cubicBezTo>
                    <a:pt x="341" y="6952"/>
                    <a:pt x="343" y="6947"/>
                    <a:pt x="345" y="6942"/>
                  </a:cubicBezTo>
                  <a:cubicBezTo>
                    <a:pt x="347" y="6937"/>
                    <a:pt x="350" y="6933"/>
                    <a:pt x="354" y="6929"/>
                  </a:cubicBezTo>
                  <a:cubicBezTo>
                    <a:pt x="358" y="6926"/>
                    <a:pt x="363" y="6923"/>
                    <a:pt x="368" y="6921"/>
                  </a:cubicBezTo>
                  <a:cubicBezTo>
                    <a:pt x="373" y="6919"/>
                    <a:pt x="379" y="6918"/>
                    <a:pt x="384" y="6918"/>
                  </a:cubicBezTo>
                  <a:cubicBezTo>
                    <a:pt x="388" y="6918"/>
                    <a:pt x="391" y="6918"/>
                    <a:pt x="395" y="6919"/>
                  </a:cubicBezTo>
                  <a:cubicBezTo>
                    <a:pt x="399" y="6920"/>
                    <a:pt x="402" y="6921"/>
                    <a:pt x="405" y="6921"/>
                  </a:cubicBezTo>
                  <a:cubicBezTo>
                    <a:pt x="408" y="6922"/>
                    <a:pt x="410" y="6923"/>
                    <a:pt x="413" y="6924"/>
                  </a:cubicBezTo>
                  <a:cubicBezTo>
                    <a:pt x="415" y="6925"/>
                    <a:pt x="416" y="6926"/>
                    <a:pt x="417" y="6927"/>
                  </a:cubicBezTo>
                  <a:lnTo>
                    <a:pt x="412" y="6941"/>
                  </a:lnTo>
                  <a:cubicBezTo>
                    <a:pt x="411" y="6941"/>
                    <a:pt x="410" y="6940"/>
                    <a:pt x="407" y="6939"/>
                  </a:cubicBezTo>
                  <a:cubicBezTo>
                    <a:pt x="405" y="6938"/>
                    <a:pt x="403" y="6937"/>
                    <a:pt x="401" y="6936"/>
                  </a:cubicBezTo>
                  <a:cubicBezTo>
                    <a:pt x="398" y="6935"/>
                    <a:pt x="395" y="6934"/>
                    <a:pt x="392" y="6933"/>
                  </a:cubicBezTo>
                  <a:cubicBezTo>
                    <a:pt x="389" y="6932"/>
                    <a:pt x="387" y="6932"/>
                    <a:pt x="384" y="6932"/>
                  </a:cubicBezTo>
                  <a:cubicBezTo>
                    <a:pt x="377" y="6932"/>
                    <a:pt x="372" y="6934"/>
                    <a:pt x="367" y="6938"/>
                  </a:cubicBezTo>
                  <a:cubicBezTo>
                    <a:pt x="362" y="6942"/>
                    <a:pt x="360" y="6948"/>
                    <a:pt x="360" y="6955"/>
                  </a:cubicBezTo>
                  <a:cubicBezTo>
                    <a:pt x="360" y="6959"/>
                    <a:pt x="361" y="6962"/>
                    <a:pt x="365" y="6966"/>
                  </a:cubicBezTo>
                  <a:cubicBezTo>
                    <a:pt x="368" y="6969"/>
                    <a:pt x="372" y="6972"/>
                    <a:pt x="376" y="6975"/>
                  </a:cubicBezTo>
                  <a:cubicBezTo>
                    <a:pt x="381" y="6978"/>
                    <a:pt x="386" y="6981"/>
                    <a:pt x="392" y="6984"/>
                  </a:cubicBezTo>
                  <a:cubicBezTo>
                    <a:pt x="397" y="6987"/>
                    <a:pt x="402" y="6990"/>
                    <a:pt x="407" y="6993"/>
                  </a:cubicBezTo>
                  <a:cubicBezTo>
                    <a:pt x="412" y="6997"/>
                    <a:pt x="416" y="7000"/>
                    <a:pt x="419" y="7004"/>
                  </a:cubicBezTo>
                  <a:cubicBezTo>
                    <a:pt x="422" y="7008"/>
                    <a:pt x="423" y="7013"/>
                    <a:pt x="423" y="7018"/>
                  </a:cubicBezTo>
                  <a:close/>
                  <a:moveTo>
                    <a:pt x="478" y="6885"/>
                  </a:moveTo>
                  <a:cubicBezTo>
                    <a:pt x="478" y="6889"/>
                    <a:pt x="476" y="6892"/>
                    <a:pt x="474" y="6894"/>
                  </a:cubicBezTo>
                  <a:cubicBezTo>
                    <a:pt x="471" y="6897"/>
                    <a:pt x="468" y="6898"/>
                    <a:pt x="465" y="6898"/>
                  </a:cubicBezTo>
                  <a:cubicBezTo>
                    <a:pt x="461" y="6898"/>
                    <a:pt x="458" y="6897"/>
                    <a:pt x="455" y="6894"/>
                  </a:cubicBezTo>
                  <a:cubicBezTo>
                    <a:pt x="453" y="6892"/>
                    <a:pt x="452" y="6889"/>
                    <a:pt x="452" y="6885"/>
                  </a:cubicBezTo>
                  <a:cubicBezTo>
                    <a:pt x="452" y="6882"/>
                    <a:pt x="453" y="6879"/>
                    <a:pt x="455" y="6876"/>
                  </a:cubicBezTo>
                  <a:cubicBezTo>
                    <a:pt x="458" y="6873"/>
                    <a:pt x="461" y="6872"/>
                    <a:pt x="465" y="6872"/>
                  </a:cubicBezTo>
                  <a:cubicBezTo>
                    <a:pt x="468" y="6872"/>
                    <a:pt x="471" y="6873"/>
                    <a:pt x="474" y="6876"/>
                  </a:cubicBezTo>
                  <a:cubicBezTo>
                    <a:pt x="476" y="6879"/>
                    <a:pt x="478" y="6882"/>
                    <a:pt x="478" y="6885"/>
                  </a:cubicBezTo>
                  <a:close/>
                  <a:moveTo>
                    <a:pt x="456" y="7054"/>
                  </a:moveTo>
                  <a:lnTo>
                    <a:pt x="456" y="6921"/>
                  </a:lnTo>
                  <a:lnTo>
                    <a:pt x="474" y="6921"/>
                  </a:lnTo>
                  <a:lnTo>
                    <a:pt x="474" y="7054"/>
                  </a:lnTo>
                  <a:lnTo>
                    <a:pt x="456" y="7054"/>
                  </a:lnTo>
                  <a:close/>
                  <a:moveTo>
                    <a:pt x="591" y="7054"/>
                  </a:moveTo>
                  <a:lnTo>
                    <a:pt x="591" y="7035"/>
                  </a:lnTo>
                  <a:cubicBezTo>
                    <a:pt x="590" y="7036"/>
                    <a:pt x="589" y="7038"/>
                    <a:pt x="587" y="7040"/>
                  </a:cubicBezTo>
                  <a:cubicBezTo>
                    <a:pt x="585" y="7043"/>
                    <a:pt x="583" y="7045"/>
                    <a:pt x="580" y="7048"/>
                  </a:cubicBezTo>
                  <a:cubicBezTo>
                    <a:pt x="577" y="7050"/>
                    <a:pt x="573" y="7052"/>
                    <a:pt x="569" y="7054"/>
                  </a:cubicBezTo>
                  <a:cubicBezTo>
                    <a:pt x="566" y="7056"/>
                    <a:pt x="562" y="7057"/>
                    <a:pt x="558" y="7057"/>
                  </a:cubicBezTo>
                  <a:cubicBezTo>
                    <a:pt x="549" y="7057"/>
                    <a:pt x="541" y="7055"/>
                    <a:pt x="535" y="7051"/>
                  </a:cubicBezTo>
                  <a:cubicBezTo>
                    <a:pt x="528" y="7046"/>
                    <a:pt x="523" y="7041"/>
                    <a:pt x="519" y="7034"/>
                  </a:cubicBezTo>
                  <a:cubicBezTo>
                    <a:pt x="515" y="7027"/>
                    <a:pt x="512" y="7019"/>
                    <a:pt x="510" y="7010"/>
                  </a:cubicBezTo>
                  <a:cubicBezTo>
                    <a:pt x="508" y="7001"/>
                    <a:pt x="507" y="6993"/>
                    <a:pt x="507" y="6984"/>
                  </a:cubicBezTo>
                  <a:cubicBezTo>
                    <a:pt x="507" y="6976"/>
                    <a:pt x="509" y="6968"/>
                    <a:pt x="511" y="6960"/>
                  </a:cubicBezTo>
                  <a:cubicBezTo>
                    <a:pt x="513" y="6953"/>
                    <a:pt x="517" y="6946"/>
                    <a:pt x="521" y="6939"/>
                  </a:cubicBezTo>
                  <a:cubicBezTo>
                    <a:pt x="525" y="6933"/>
                    <a:pt x="531" y="6928"/>
                    <a:pt x="537" y="6924"/>
                  </a:cubicBezTo>
                  <a:cubicBezTo>
                    <a:pt x="543" y="6920"/>
                    <a:pt x="550" y="6918"/>
                    <a:pt x="558" y="6918"/>
                  </a:cubicBezTo>
                  <a:cubicBezTo>
                    <a:pt x="562" y="6918"/>
                    <a:pt x="566" y="6919"/>
                    <a:pt x="569" y="6921"/>
                  </a:cubicBezTo>
                  <a:cubicBezTo>
                    <a:pt x="573" y="6922"/>
                    <a:pt x="576" y="6924"/>
                    <a:pt x="579" y="6927"/>
                  </a:cubicBezTo>
                  <a:cubicBezTo>
                    <a:pt x="582" y="6929"/>
                    <a:pt x="584" y="6932"/>
                    <a:pt x="586" y="6934"/>
                  </a:cubicBezTo>
                  <a:cubicBezTo>
                    <a:pt x="588" y="6936"/>
                    <a:pt x="589" y="6938"/>
                    <a:pt x="590" y="6940"/>
                  </a:cubicBezTo>
                  <a:lnTo>
                    <a:pt x="590" y="6866"/>
                  </a:lnTo>
                  <a:lnTo>
                    <a:pt x="608" y="6866"/>
                  </a:lnTo>
                  <a:lnTo>
                    <a:pt x="608" y="7054"/>
                  </a:lnTo>
                  <a:lnTo>
                    <a:pt x="591" y="7054"/>
                  </a:lnTo>
                  <a:close/>
                  <a:moveTo>
                    <a:pt x="590" y="6960"/>
                  </a:moveTo>
                  <a:cubicBezTo>
                    <a:pt x="589" y="6958"/>
                    <a:pt x="589" y="6956"/>
                    <a:pt x="587" y="6953"/>
                  </a:cubicBezTo>
                  <a:cubicBezTo>
                    <a:pt x="585" y="6950"/>
                    <a:pt x="583" y="6947"/>
                    <a:pt x="581" y="6944"/>
                  </a:cubicBezTo>
                  <a:cubicBezTo>
                    <a:pt x="578" y="6941"/>
                    <a:pt x="575" y="6939"/>
                    <a:pt x="571" y="6937"/>
                  </a:cubicBezTo>
                  <a:cubicBezTo>
                    <a:pt x="568" y="6934"/>
                    <a:pt x="564" y="6933"/>
                    <a:pt x="560" y="6933"/>
                  </a:cubicBezTo>
                  <a:cubicBezTo>
                    <a:pt x="555" y="6933"/>
                    <a:pt x="550" y="6934"/>
                    <a:pt x="546" y="6937"/>
                  </a:cubicBezTo>
                  <a:cubicBezTo>
                    <a:pt x="542" y="6940"/>
                    <a:pt x="538" y="6943"/>
                    <a:pt x="536" y="6948"/>
                  </a:cubicBezTo>
                  <a:cubicBezTo>
                    <a:pt x="533" y="6953"/>
                    <a:pt x="530" y="6958"/>
                    <a:pt x="529" y="6964"/>
                  </a:cubicBezTo>
                  <a:cubicBezTo>
                    <a:pt x="527" y="6971"/>
                    <a:pt x="526" y="6977"/>
                    <a:pt x="526" y="6984"/>
                  </a:cubicBezTo>
                  <a:cubicBezTo>
                    <a:pt x="526" y="6990"/>
                    <a:pt x="527" y="6997"/>
                    <a:pt x="528" y="7004"/>
                  </a:cubicBezTo>
                  <a:cubicBezTo>
                    <a:pt x="529" y="7011"/>
                    <a:pt x="531" y="7017"/>
                    <a:pt x="534" y="7022"/>
                  </a:cubicBezTo>
                  <a:cubicBezTo>
                    <a:pt x="536" y="7028"/>
                    <a:pt x="540" y="7033"/>
                    <a:pt x="544" y="7037"/>
                  </a:cubicBezTo>
                  <a:cubicBezTo>
                    <a:pt x="548" y="7040"/>
                    <a:pt x="554" y="7042"/>
                    <a:pt x="560" y="7042"/>
                  </a:cubicBezTo>
                  <a:cubicBezTo>
                    <a:pt x="564" y="7042"/>
                    <a:pt x="567" y="7041"/>
                    <a:pt x="571" y="7039"/>
                  </a:cubicBezTo>
                  <a:cubicBezTo>
                    <a:pt x="575" y="7037"/>
                    <a:pt x="578" y="7034"/>
                    <a:pt x="580" y="7031"/>
                  </a:cubicBezTo>
                  <a:cubicBezTo>
                    <a:pt x="583" y="7029"/>
                    <a:pt x="585" y="7026"/>
                    <a:pt x="587" y="7023"/>
                  </a:cubicBezTo>
                  <a:cubicBezTo>
                    <a:pt x="588" y="7020"/>
                    <a:pt x="589" y="7018"/>
                    <a:pt x="590" y="7017"/>
                  </a:cubicBezTo>
                  <a:lnTo>
                    <a:pt x="590" y="6960"/>
                  </a:lnTo>
                  <a:close/>
                  <a:moveTo>
                    <a:pt x="671" y="6885"/>
                  </a:moveTo>
                  <a:cubicBezTo>
                    <a:pt x="671" y="6889"/>
                    <a:pt x="670" y="6892"/>
                    <a:pt x="667" y="6894"/>
                  </a:cubicBezTo>
                  <a:cubicBezTo>
                    <a:pt x="665" y="6897"/>
                    <a:pt x="661" y="6898"/>
                    <a:pt x="658" y="6898"/>
                  </a:cubicBezTo>
                  <a:cubicBezTo>
                    <a:pt x="654" y="6898"/>
                    <a:pt x="651" y="6897"/>
                    <a:pt x="649" y="6894"/>
                  </a:cubicBezTo>
                  <a:cubicBezTo>
                    <a:pt x="646" y="6892"/>
                    <a:pt x="645" y="6889"/>
                    <a:pt x="645" y="6885"/>
                  </a:cubicBezTo>
                  <a:cubicBezTo>
                    <a:pt x="645" y="6882"/>
                    <a:pt x="646" y="6879"/>
                    <a:pt x="649" y="6876"/>
                  </a:cubicBezTo>
                  <a:cubicBezTo>
                    <a:pt x="651" y="6873"/>
                    <a:pt x="654" y="6872"/>
                    <a:pt x="658" y="6872"/>
                  </a:cubicBezTo>
                  <a:cubicBezTo>
                    <a:pt x="661" y="6872"/>
                    <a:pt x="665" y="6873"/>
                    <a:pt x="667" y="6876"/>
                  </a:cubicBezTo>
                  <a:cubicBezTo>
                    <a:pt x="670" y="6879"/>
                    <a:pt x="671" y="6882"/>
                    <a:pt x="671" y="6885"/>
                  </a:cubicBezTo>
                  <a:close/>
                  <a:moveTo>
                    <a:pt x="649" y="7054"/>
                  </a:moveTo>
                  <a:lnTo>
                    <a:pt x="649" y="6921"/>
                  </a:lnTo>
                  <a:lnTo>
                    <a:pt x="667" y="6921"/>
                  </a:lnTo>
                  <a:lnTo>
                    <a:pt x="667" y="7054"/>
                  </a:lnTo>
                  <a:lnTo>
                    <a:pt x="649" y="7054"/>
                  </a:lnTo>
                  <a:close/>
                  <a:moveTo>
                    <a:pt x="783" y="7054"/>
                  </a:moveTo>
                  <a:lnTo>
                    <a:pt x="783" y="7035"/>
                  </a:lnTo>
                  <a:cubicBezTo>
                    <a:pt x="782" y="7036"/>
                    <a:pt x="781" y="7038"/>
                    <a:pt x="779" y="7040"/>
                  </a:cubicBezTo>
                  <a:cubicBezTo>
                    <a:pt x="777" y="7043"/>
                    <a:pt x="775" y="7045"/>
                    <a:pt x="772" y="7048"/>
                  </a:cubicBezTo>
                  <a:cubicBezTo>
                    <a:pt x="769" y="7050"/>
                    <a:pt x="765" y="7052"/>
                    <a:pt x="761" y="7054"/>
                  </a:cubicBezTo>
                  <a:cubicBezTo>
                    <a:pt x="758" y="7056"/>
                    <a:pt x="753" y="7057"/>
                    <a:pt x="748" y="7057"/>
                  </a:cubicBezTo>
                  <a:cubicBezTo>
                    <a:pt x="741" y="7057"/>
                    <a:pt x="735" y="7056"/>
                    <a:pt x="730" y="7053"/>
                  </a:cubicBezTo>
                  <a:cubicBezTo>
                    <a:pt x="725" y="7051"/>
                    <a:pt x="720" y="7047"/>
                    <a:pt x="717" y="7043"/>
                  </a:cubicBezTo>
                  <a:cubicBezTo>
                    <a:pt x="713" y="7039"/>
                    <a:pt x="711" y="7034"/>
                    <a:pt x="709" y="7029"/>
                  </a:cubicBezTo>
                  <a:cubicBezTo>
                    <a:pt x="708" y="7023"/>
                    <a:pt x="707" y="7018"/>
                    <a:pt x="707" y="7012"/>
                  </a:cubicBezTo>
                  <a:lnTo>
                    <a:pt x="707" y="6921"/>
                  </a:lnTo>
                  <a:lnTo>
                    <a:pt x="725" y="6921"/>
                  </a:lnTo>
                  <a:lnTo>
                    <a:pt x="725" y="7010"/>
                  </a:lnTo>
                  <a:cubicBezTo>
                    <a:pt x="725" y="7014"/>
                    <a:pt x="726" y="7018"/>
                    <a:pt x="727" y="7022"/>
                  </a:cubicBezTo>
                  <a:cubicBezTo>
                    <a:pt x="728" y="7026"/>
                    <a:pt x="729" y="7029"/>
                    <a:pt x="731" y="7032"/>
                  </a:cubicBezTo>
                  <a:cubicBezTo>
                    <a:pt x="733" y="7035"/>
                    <a:pt x="736" y="7037"/>
                    <a:pt x="739" y="7039"/>
                  </a:cubicBezTo>
                  <a:cubicBezTo>
                    <a:pt x="742" y="7041"/>
                    <a:pt x="746" y="7042"/>
                    <a:pt x="750" y="7042"/>
                  </a:cubicBezTo>
                  <a:cubicBezTo>
                    <a:pt x="755" y="7042"/>
                    <a:pt x="759" y="7041"/>
                    <a:pt x="762" y="7039"/>
                  </a:cubicBezTo>
                  <a:cubicBezTo>
                    <a:pt x="766" y="7037"/>
                    <a:pt x="769" y="7034"/>
                    <a:pt x="772" y="7031"/>
                  </a:cubicBezTo>
                  <a:cubicBezTo>
                    <a:pt x="775" y="7028"/>
                    <a:pt x="777" y="7026"/>
                    <a:pt x="779" y="7023"/>
                  </a:cubicBezTo>
                  <a:cubicBezTo>
                    <a:pt x="781" y="7020"/>
                    <a:pt x="782" y="7018"/>
                    <a:pt x="782" y="7017"/>
                  </a:cubicBezTo>
                  <a:lnTo>
                    <a:pt x="782" y="6921"/>
                  </a:lnTo>
                  <a:lnTo>
                    <a:pt x="800" y="6921"/>
                  </a:lnTo>
                  <a:lnTo>
                    <a:pt x="800" y="7054"/>
                  </a:lnTo>
                  <a:lnTo>
                    <a:pt x="783" y="7054"/>
                  </a:lnTo>
                  <a:close/>
                  <a:moveTo>
                    <a:pt x="987" y="7054"/>
                  </a:moveTo>
                  <a:lnTo>
                    <a:pt x="987" y="6965"/>
                  </a:lnTo>
                  <a:cubicBezTo>
                    <a:pt x="987" y="6961"/>
                    <a:pt x="986" y="6957"/>
                    <a:pt x="985" y="6953"/>
                  </a:cubicBezTo>
                  <a:cubicBezTo>
                    <a:pt x="985" y="6950"/>
                    <a:pt x="983" y="6946"/>
                    <a:pt x="981" y="6943"/>
                  </a:cubicBezTo>
                  <a:cubicBezTo>
                    <a:pt x="979" y="6940"/>
                    <a:pt x="977" y="6938"/>
                    <a:pt x="974" y="6936"/>
                  </a:cubicBezTo>
                  <a:cubicBezTo>
                    <a:pt x="971" y="6934"/>
                    <a:pt x="967" y="6933"/>
                    <a:pt x="962" y="6933"/>
                  </a:cubicBezTo>
                  <a:cubicBezTo>
                    <a:pt x="958" y="6933"/>
                    <a:pt x="954" y="6934"/>
                    <a:pt x="950" y="6936"/>
                  </a:cubicBezTo>
                  <a:cubicBezTo>
                    <a:pt x="946" y="6937"/>
                    <a:pt x="943" y="6939"/>
                    <a:pt x="941" y="6942"/>
                  </a:cubicBezTo>
                  <a:cubicBezTo>
                    <a:pt x="938" y="6944"/>
                    <a:pt x="936" y="6947"/>
                    <a:pt x="935" y="6949"/>
                  </a:cubicBezTo>
                  <a:cubicBezTo>
                    <a:pt x="933" y="6952"/>
                    <a:pt x="932" y="6954"/>
                    <a:pt x="932" y="6956"/>
                  </a:cubicBezTo>
                  <a:lnTo>
                    <a:pt x="932" y="7054"/>
                  </a:lnTo>
                  <a:lnTo>
                    <a:pt x="914" y="7054"/>
                  </a:lnTo>
                  <a:lnTo>
                    <a:pt x="914" y="6965"/>
                  </a:lnTo>
                  <a:cubicBezTo>
                    <a:pt x="914" y="6961"/>
                    <a:pt x="913" y="6957"/>
                    <a:pt x="913" y="6953"/>
                  </a:cubicBezTo>
                  <a:cubicBezTo>
                    <a:pt x="912" y="6950"/>
                    <a:pt x="910" y="6946"/>
                    <a:pt x="909" y="6943"/>
                  </a:cubicBezTo>
                  <a:cubicBezTo>
                    <a:pt x="907" y="6940"/>
                    <a:pt x="904" y="6938"/>
                    <a:pt x="901" y="6936"/>
                  </a:cubicBezTo>
                  <a:cubicBezTo>
                    <a:pt x="898" y="6934"/>
                    <a:pt x="894" y="6933"/>
                    <a:pt x="889" y="6933"/>
                  </a:cubicBezTo>
                  <a:cubicBezTo>
                    <a:pt x="885" y="6933"/>
                    <a:pt x="881" y="6934"/>
                    <a:pt x="878" y="6936"/>
                  </a:cubicBezTo>
                  <a:cubicBezTo>
                    <a:pt x="874" y="6938"/>
                    <a:pt x="871" y="6940"/>
                    <a:pt x="868" y="6943"/>
                  </a:cubicBezTo>
                  <a:cubicBezTo>
                    <a:pt x="866" y="6946"/>
                    <a:pt x="863" y="6949"/>
                    <a:pt x="862" y="6951"/>
                  </a:cubicBezTo>
                  <a:cubicBezTo>
                    <a:pt x="860" y="6954"/>
                    <a:pt x="859" y="6956"/>
                    <a:pt x="859" y="6958"/>
                  </a:cubicBezTo>
                  <a:lnTo>
                    <a:pt x="859" y="7054"/>
                  </a:lnTo>
                  <a:lnTo>
                    <a:pt x="841" y="7054"/>
                  </a:lnTo>
                  <a:lnTo>
                    <a:pt x="841" y="6921"/>
                  </a:lnTo>
                  <a:lnTo>
                    <a:pt x="858" y="6921"/>
                  </a:lnTo>
                  <a:lnTo>
                    <a:pt x="858" y="6940"/>
                  </a:lnTo>
                  <a:cubicBezTo>
                    <a:pt x="859" y="6939"/>
                    <a:pt x="860" y="6937"/>
                    <a:pt x="861" y="6935"/>
                  </a:cubicBezTo>
                  <a:cubicBezTo>
                    <a:pt x="863" y="6933"/>
                    <a:pt x="865" y="6930"/>
                    <a:pt x="868" y="6928"/>
                  </a:cubicBezTo>
                  <a:cubicBezTo>
                    <a:pt x="871" y="6925"/>
                    <a:pt x="874" y="6923"/>
                    <a:pt x="878" y="6921"/>
                  </a:cubicBezTo>
                  <a:cubicBezTo>
                    <a:pt x="882" y="6919"/>
                    <a:pt x="887" y="6918"/>
                    <a:pt x="891" y="6918"/>
                  </a:cubicBezTo>
                  <a:cubicBezTo>
                    <a:pt x="898" y="6918"/>
                    <a:pt x="903" y="6919"/>
                    <a:pt x="908" y="6921"/>
                  </a:cubicBezTo>
                  <a:cubicBezTo>
                    <a:pt x="912" y="6922"/>
                    <a:pt x="916" y="6924"/>
                    <a:pt x="919" y="6927"/>
                  </a:cubicBezTo>
                  <a:cubicBezTo>
                    <a:pt x="921" y="6929"/>
                    <a:pt x="923" y="6932"/>
                    <a:pt x="925" y="6934"/>
                  </a:cubicBezTo>
                  <a:cubicBezTo>
                    <a:pt x="926" y="6936"/>
                    <a:pt x="927" y="6938"/>
                    <a:pt x="928" y="6940"/>
                  </a:cubicBezTo>
                  <a:cubicBezTo>
                    <a:pt x="929" y="6939"/>
                    <a:pt x="930" y="6937"/>
                    <a:pt x="932" y="6935"/>
                  </a:cubicBezTo>
                  <a:cubicBezTo>
                    <a:pt x="933" y="6932"/>
                    <a:pt x="936" y="6930"/>
                    <a:pt x="939" y="6927"/>
                  </a:cubicBezTo>
                  <a:cubicBezTo>
                    <a:pt x="942" y="6925"/>
                    <a:pt x="946" y="6923"/>
                    <a:pt x="950" y="6921"/>
                  </a:cubicBezTo>
                  <a:cubicBezTo>
                    <a:pt x="954" y="6919"/>
                    <a:pt x="959" y="6918"/>
                    <a:pt x="965" y="6918"/>
                  </a:cubicBezTo>
                  <a:cubicBezTo>
                    <a:pt x="972" y="6918"/>
                    <a:pt x="979" y="6919"/>
                    <a:pt x="984" y="6922"/>
                  </a:cubicBezTo>
                  <a:cubicBezTo>
                    <a:pt x="989" y="6924"/>
                    <a:pt x="993" y="6928"/>
                    <a:pt x="996" y="6932"/>
                  </a:cubicBezTo>
                  <a:cubicBezTo>
                    <a:pt x="999" y="6936"/>
                    <a:pt x="1002" y="6941"/>
                    <a:pt x="1003" y="6946"/>
                  </a:cubicBezTo>
                  <a:cubicBezTo>
                    <a:pt x="1004" y="6952"/>
                    <a:pt x="1005" y="6957"/>
                    <a:pt x="1005" y="6963"/>
                  </a:cubicBezTo>
                  <a:lnTo>
                    <a:pt x="1005" y="7054"/>
                  </a:lnTo>
                  <a:lnTo>
                    <a:pt x="987" y="7054"/>
                  </a:lnTo>
                  <a:close/>
                  <a:moveTo>
                    <a:pt x="5016" y="7155"/>
                  </a:moveTo>
                  <a:lnTo>
                    <a:pt x="4996" y="7155"/>
                  </a:lnTo>
                  <a:lnTo>
                    <a:pt x="4941" y="6978"/>
                  </a:lnTo>
                  <a:lnTo>
                    <a:pt x="4961" y="6978"/>
                  </a:lnTo>
                  <a:lnTo>
                    <a:pt x="5007" y="7132"/>
                  </a:lnTo>
                  <a:lnTo>
                    <a:pt x="5052" y="6978"/>
                  </a:lnTo>
                  <a:lnTo>
                    <a:pt x="5071" y="6978"/>
                  </a:lnTo>
                  <a:lnTo>
                    <a:pt x="5016" y="7155"/>
                  </a:lnTo>
                  <a:close/>
                  <a:moveTo>
                    <a:pt x="5122" y="6986"/>
                  </a:moveTo>
                  <a:cubicBezTo>
                    <a:pt x="5122" y="6989"/>
                    <a:pt x="5121" y="6992"/>
                    <a:pt x="5118" y="6995"/>
                  </a:cubicBezTo>
                  <a:cubicBezTo>
                    <a:pt x="5116" y="6998"/>
                    <a:pt x="5113" y="6999"/>
                    <a:pt x="5109" y="6999"/>
                  </a:cubicBezTo>
                  <a:cubicBezTo>
                    <a:pt x="5106" y="6999"/>
                    <a:pt x="5102" y="6998"/>
                    <a:pt x="5100" y="6995"/>
                  </a:cubicBezTo>
                  <a:cubicBezTo>
                    <a:pt x="5097" y="6992"/>
                    <a:pt x="5096" y="6989"/>
                    <a:pt x="5096" y="6986"/>
                  </a:cubicBezTo>
                  <a:cubicBezTo>
                    <a:pt x="5096" y="6982"/>
                    <a:pt x="5097" y="6979"/>
                    <a:pt x="5100" y="6977"/>
                  </a:cubicBezTo>
                  <a:cubicBezTo>
                    <a:pt x="5102" y="6974"/>
                    <a:pt x="5106" y="6973"/>
                    <a:pt x="5109" y="6973"/>
                  </a:cubicBezTo>
                  <a:cubicBezTo>
                    <a:pt x="5113" y="6973"/>
                    <a:pt x="5116" y="6974"/>
                    <a:pt x="5118" y="6977"/>
                  </a:cubicBezTo>
                  <a:cubicBezTo>
                    <a:pt x="5121" y="6979"/>
                    <a:pt x="5122" y="6982"/>
                    <a:pt x="5122" y="6986"/>
                  </a:cubicBezTo>
                  <a:close/>
                  <a:moveTo>
                    <a:pt x="5100" y="7155"/>
                  </a:moveTo>
                  <a:lnTo>
                    <a:pt x="5100" y="7022"/>
                  </a:lnTo>
                  <a:lnTo>
                    <a:pt x="5118" y="7022"/>
                  </a:lnTo>
                  <a:lnTo>
                    <a:pt x="5118" y="7155"/>
                  </a:lnTo>
                  <a:lnTo>
                    <a:pt x="5100" y="7155"/>
                  </a:lnTo>
                  <a:close/>
                  <a:moveTo>
                    <a:pt x="5206" y="7154"/>
                  </a:moveTo>
                  <a:cubicBezTo>
                    <a:pt x="5204" y="7155"/>
                    <a:pt x="5202" y="7156"/>
                    <a:pt x="5199" y="7157"/>
                  </a:cubicBezTo>
                  <a:cubicBezTo>
                    <a:pt x="5196" y="7157"/>
                    <a:pt x="5193" y="7158"/>
                    <a:pt x="5190" y="7158"/>
                  </a:cubicBezTo>
                  <a:cubicBezTo>
                    <a:pt x="5185" y="7158"/>
                    <a:pt x="5181" y="7157"/>
                    <a:pt x="5177" y="7155"/>
                  </a:cubicBezTo>
                  <a:cubicBezTo>
                    <a:pt x="5174" y="7153"/>
                    <a:pt x="5171" y="7151"/>
                    <a:pt x="5169" y="7148"/>
                  </a:cubicBezTo>
                  <a:cubicBezTo>
                    <a:pt x="5167" y="7145"/>
                    <a:pt x="5166" y="7142"/>
                    <a:pt x="5165" y="7138"/>
                  </a:cubicBezTo>
                  <a:cubicBezTo>
                    <a:pt x="5164" y="7134"/>
                    <a:pt x="5164" y="7130"/>
                    <a:pt x="5164" y="7126"/>
                  </a:cubicBezTo>
                  <a:lnTo>
                    <a:pt x="5164" y="6967"/>
                  </a:lnTo>
                  <a:lnTo>
                    <a:pt x="5182" y="6967"/>
                  </a:lnTo>
                  <a:lnTo>
                    <a:pt x="5182" y="7124"/>
                  </a:lnTo>
                  <a:cubicBezTo>
                    <a:pt x="5182" y="7130"/>
                    <a:pt x="5183" y="7134"/>
                    <a:pt x="5184" y="7138"/>
                  </a:cubicBezTo>
                  <a:cubicBezTo>
                    <a:pt x="5186" y="7141"/>
                    <a:pt x="5188" y="7143"/>
                    <a:pt x="5191" y="7143"/>
                  </a:cubicBezTo>
                  <a:cubicBezTo>
                    <a:pt x="5193" y="7143"/>
                    <a:pt x="5194" y="7142"/>
                    <a:pt x="5196" y="7141"/>
                  </a:cubicBezTo>
                  <a:cubicBezTo>
                    <a:pt x="5198" y="7140"/>
                    <a:pt x="5199" y="7139"/>
                    <a:pt x="5200" y="7139"/>
                  </a:cubicBezTo>
                  <a:lnTo>
                    <a:pt x="5206" y="7154"/>
                  </a:lnTo>
                  <a:close/>
                  <a:moveTo>
                    <a:pt x="5275" y="7154"/>
                  </a:moveTo>
                  <a:cubicBezTo>
                    <a:pt x="5274" y="7155"/>
                    <a:pt x="5272" y="7156"/>
                    <a:pt x="5269" y="7157"/>
                  </a:cubicBezTo>
                  <a:cubicBezTo>
                    <a:pt x="5266" y="7157"/>
                    <a:pt x="5263" y="7158"/>
                    <a:pt x="5260" y="7158"/>
                  </a:cubicBezTo>
                  <a:cubicBezTo>
                    <a:pt x="5255" y="7158"/>
                    <a:pt x="5251" y="7157"/>
                    <a:pt x="5247" y="7155"/>
                  </a:cubicBezTo>
                  <a:cubicBezTo>
                    <a:pt x="5244" y="7153"/>
                    <a:pt x="5241" y="7151"/>
                    <a:pt x="5239" y="7148"/>
                  </a:cubicBezTo>
                  <a:cubicBezTo>
                    <a:pt x="5237" y="7145"/>
                    <a:pt x="5236" y="7142"/>
                    <a:pt x="5235" y="7138"/>
                  </a:cubicBezTo>
                  <a:cubicBezTo>
                    <a:pt x="5234" y="7134"/>
                    <a:pt x="5234" y="7130"/>
                    <a:pt x="5234" y="7126"/>
                  </a:cubicBezTo>
                  <a:lnTo>
                    <a:pt x="5234" y="6967"/>
                  </a:lnTo>
                  <a:lnTo>
                    <a:pt x="5252" y="6967"/>
                  </a:lnTo>
                  <a:lnTo>
                    <a:pt x="5252" y="7124"/>
                  </a:lnTo>
                  <a:cubicBezTo>
                    <a:pt x="5252" y="7130"/>
                    <a:pt x="5253" y="7134"/>
                    <a:pt x="5254" y="7138"/>
                  </a:cubicBezTo>
                  <a:cubicBezTo>
                    <a:pt x="5256" y="7141"/>
                    <a:pt x="5258" y="7143"/>
                    <a:pt x="5261" y="7143"/>
                  </a:cubicBezTo>
                  <a:cubicBezTo>
                    <a:pt x="5263" y="7143"/>
                    <a:pt x="5264" y="7142"/>
                    <a:pt x="5266" y="7141"/>
                  </a:cubicBezTo>
                  <a:cubicBezTo>
                    <a:pt x="5268" y="7140"/>
                    <a:pt x="5269" y="7139"/>
                    <a:pt x="5270" y="7139"/>
                  </a:cubicBezTo>
                  <a:lnTo>
                    <a:pt x="5275" y="7154"/>
                  </a:lnTo>
                  <a:close/>
                  <a:moveTo>
                    <a:pt x="5326" y="6986"/>
                  </a:moveTo>
                  <a:cubicBezTo>
                    <a:pt x="5326" y="6989"/>
                    <a:pt x="5325" y="6992"/>
                    <a:pt x="5322" y="6995"/>
                  </a:cubicBezTo>
                  <a:cubicBezTo>
                    <a:pt x="5320" y="6998"/>
                    <a:pt x="5317" y="6999"/>
                    <a:pt x="5313" y="6999"/>
                  </a:cubicBezTo>
                  <a:cubicBezTo>
                    <a:pt x="5310" y="6999"/>
                    <a:pt x="5307" y="6998"/>
                    <a:pt x="5304" y="6995"/>
                  </a:cubicBezTo>
                  <a:cubicBezTo>
                    <a:pt x="5301" y="6992"/>
                    <a:pt x="5300" y="6989"/>
                    <a:pt x="5300" y="6986"/>
                  </a:cubicBezTo>
                  <a:cubicBezTo>
                    <a:pt x="5300" y="6982"/>
                    <a:pt x="5301" y="6979"/>
                    <a:pt x="5304" y="6977"/>
                  </a:cubicBezTo>
                  <a:cubicBezTo>
                    <a:pt x="5307" y="6974"/>
                    <a:pt x="5310" y="6973"/>
                    <a:pt x="5313" y="6973"/>
                  </a:cubicBezTo>
                  <a:cubicBezTo>
                    <a:pt x="5317" y="6973"/>
                    <a:pt x="5320" y="6974"/>
                    <a:pt x="5322" y="6977"/>
                  </a:cubicBezTo>
                  <a:cubicBezTo>
                    <a:pt x="5325" y="6979"/>
                    <a:pt x="5326" y="6982"/>
                    <a:pt x="5326" y="6986"/>
                  </a:cubicBezTo>
                  <a:close/>
                  <a:moveTo>
                    <a:pt x="5304" y="7155"/>
                  </a:moveTo>
                  <a:lnTo>
                    <a:pt x="5304" y="7022"/>
                  </a:lnTo>
                  <a:lnTo>
                    <a:pt x="5322" y="7022"/>
                  </a:lnTo>
                  <a:lnTo>
                    <a:pt x="5322" y="7155"/>
                  </a:lnTo>
                  <a:lnTo>
                    <a:pt x="5304" y="7155"/>
                  </a:lnTo>
                  <a:close/>
                  <a:moveTo>
                    <a:pt x="5445" y="7155"/>
                  </a:moveTo>
                  <a:lnTo>
                    <a:pt x="5445" y="7066"/>
                  </a:lnTo>
                  <a:cubicBezTo>
                    <a:pt x="5445" y="7062"/>
                    <a:pt x="5444" y="7058"/>
                    <a:pt x="5443" y="7055"/>
                  </a:cubicBezTo>
                  <a:cubicBezTo>
                    <a:pt x="5442" y="7051"/>
                    <a:pt x="5440" y="7047"/>
                    <a:pt x="5438" y="7044"/>
                  </a:cubicBezTo>
                  <a:cubicBezTo>
                    <a:pt x="5436" y="7041"/>
                    <a:pt x="5433" y="7039"/>
                    <a:pt x="5430" y="7037"/>
                  </a:cubicBezTo>
                  <a:cubicBezTo>
                    <a:pt x="5427" y="7035"/>
                    <a:pt x="5423" y="7034"/>
                    <a:pt x="5419" y="7034"/>
                  </a:cubicBezTo>
                  <a:cubicBezTo>
                    <a:pt x="5415" y="7034"/>
                    <a:pt x="5411" y="7035"/>
                    <a:pt x="5407" y="7037"/>
                  </a:cubicBezTo>
                  <a:cubicBezTo>
                    <a:pt x="5403" y="7039"/>
                    <a:pt x="5400" y="7041"/>
                    <a:pt x="5397" y="7044"/>
                  </a:cubicBezTo>
                  <a:cubicBezTo>
                    <a:pt x="5394" y="7046"/>
                    <a:pt x="5392" y="7049"/>
                    <a:pt x="5390" y="7052"/>
                  </a:cubicBezTo>
                  <a:cubicBezTo>
                    <a:pt x="5388" y="7055"/>
                    <a:pt x="5387" y="7057"/>
                    <a:pt x="5387" y="7059"/>
                  </a:cubicBezTo>
                  <a:lnTo>
                    <a:pt x="5387" y="7155"/>
                  </a:lnTo>
                  <a:lnTo>
                    <a:pt x="5368" y="7155"/>
                  </a:lnTo>
                  <a:lnTo>
                    <a:pt x="5368" y="7022"/>
                  </a:lnTo>
                  <a:lnTo>
                    <a:pt x="5386" y="7022"/>
                  </a:lnTo>
                  <a:lnTo>
                    <a:pt x="5386" y="7040"/>
                  </a:lnTo>
                  <a:cubicBezTo>
                    <a:pt x="5386" y="7039"/>
                    <a:pt x="5387" y="7038"/>
                    <a:pt x="5389" y="7035"/>
                  </a:cubicBezTo>
                  <a:cubicBezTo>
                    <a:pt x="5391" y="7033"/>
                    <a:pt x="5394" y="7031"/>
                    <a:pt x="5397" y="7028"/>
                  </a:cubicBezTo>
                  <a:cubicBezTo>
                    <a:pt x="5400" y="7026"/>
                    <a:pt x="5404" y="7024"/>
                    <a:pt x="5408" y="7022"/>
                  </a:cubicBezTo>
                  <a:cubicBezTo>
                    <a:pt x="5412" y="7020"/>
                    <a:pt x="5416" y="7019"/>
                    <a:pt x="5421" y="7019"/>
                  </a:cubicBezTo>
                  <a:cubicBezTo>
                    <a:pt x="5428" y="7019"/>
                    <a:pt x="5434" y="7020"/>
                    <a:pt x="5439" y="7023"/>
                  </a:cubicBezTo>
                  <a:cubicBezTo>
                    <a:pt x="5445" y="7025"/>
                    <a:pt x="5449" y="7028"/>
                    <a:pt x="5452" y="7033"/>
                  </a:cubicBezTo>
                  <a:cubicBezTo>
                    <a:pt x="5456" y="7037"/>
                    <a:pt x="5458" y="7042"/>
                    <a:pt x="5460" y="7047"/>
                  </a:cubicBezTo>
                  <a:cubicBezTo>
                    <a:pt x="5462" y="7053"/>
                    <a:pt x="5463" y="7058"/>
                    <a:pt x="5463" y="7063"/>
                  </a:cubicBezTo>
                  <a:lnTo>
                    <a:pt x="5463" y="7155"/>
                  </a:lnTo>
                  <a:lnTo>
                    <a:pt x="5445" y="7155"/>
                  </a:lnTo>
                  <a:close/>
                  <a:moveTo>
                    <a:pt x="5582" y="7035"/>
                  </a:moveTo>
                  <a:cubicBezTo>
                    <a:pt x="5582" y="7036"/>
                    <a:pt x="5583" y="7037"/>
                    <a:pt x="5585" y="7039"/>
                  </a:cubicBezTo>
                  <a:cubicBezTo>
                    <a:pt x="5586" y="7041"/>
                    <a:pt x="5587" y="7043"/>
                    <a:pt x="5588" y="7045"/>
                  </a:cubicBezTo>
                  <a:cubicBezTo>
                    <a:pt x="5589" y="7048"/>
                    <a:pt x="5590" y="7051"/>
                    <a:pt x="5591" y="7054"/>
                  </a:cubicBezTo>
                  <a:cubicBezTo>
                    <a:pt x="5592" y="7057"/>
                    <a:pt x="5592" y="7061"/>
                    <a:pt x="5592" y="7064"/>
                  </a:cubicBezTo>
                  <a:cubicBezTo>
                    <a:pt x="5592" y="7071"/>
                    <a:pt x="5591" y="7077"/>
                    <a:pt x="5589" y="7083"/>
                  </a:cubicBezTo>
                  <a:cubicBezTo>
                    <a:pt x="5587" y="7089"/>
                    <a:pt x="5584" y="7094"/>
                    <a:pt x="5580" y="7099"/>
                  </a:cubicBezTo>
                  <a:cubicBezTo>
                    <a:pt x="5575" y="7103"/>
                    <a:pt x="5571" y="7107"/>
                    <a:pt x="5565" y="7109"/>
                  </a:cubicBezTo>
                  <a:cubicBezTo>
                    <a:pt x="5559" y="7112"/>
                    <a:pt x="5553" y="7113"/>
                    <a:pt x="5547" y="7113"/>
                  </a:cubicBezTo>
                  <a:cubicBezTo>
                    <a:pt x="5545" y="7113"/>
                    <a:pt x="5543" y="7114"/>
                    <a:pt x="5541" y="7114"/>
                  </a:cubicBezTo>
                  <a:cubicBezTo>
                    <a:pt x="5538" y="7115"/>
                    <a:pt x="5536" y="7116"/>
                    <a:pt x="5534" y="7117"/>
                  </a:cubicBezTo>
                  <a:cubicBezTo>
                    <a:pt x="5532" y="7118"/>
                    <a:pt x="5531" y="7119"/>
                    <a:pt x="5529" y="7121"/>
                  </a:cubicBezTo>
                  <a:cubicBezTo>
                    <a:pt x="5528" y="7122"/>
                    <a:pt x="5527" y="7124"/>
                    <a:pt x="5527" y="7125"/>
                  </a:cubicBezTo>
                  <a:cubicBezTo>
                    <a:pt x="5527" y="7129"/>
                    <a:pt x="5529" y="7132"/>
                    <a:pt x="5533" y="7135"/>
                  </a:cubicBezTo>
                  <a:cubicBezTo>
                    <a:pt x="5536" y="7137"/>
                    <a:pt x="5541" y="7139"/>
                    <a:pt x="5547" y="7139"/>
                  </a:cubicBezTo>
                  <a:cubicBezTo>
                    <a:pt x="5554" y="7139"/>
                    <a:pt x="5561" y="7139"/>
                    <a:pt x="5568" y="7141"/>
                  </a:cubicBezTo>
                  <a:cubicBezTo>
                    <a:pt x="5574" y="7143"/>
                    <a:pt x="5580" y="7145"/>
                    <a:pt x="5585" y="7148"/>
                  </a:cubicBezTo>
                  <a:cubicBezTo>
                    <a:pt x="5590" y="7152"/>
                    <a:pt x="5595" y="7156"/>
                    <a:pt x="5598" y="7160"/>
                  </a:cubicBezTo>
                  <a:cubicBezTo>
                    <a:pt x="5601" y="7165"/>
                    <a:pt x="5602" y="7170"/>
                    <a:pt x="5602" y="7176"/>
                  </a:cubicBezTo>
                  <a:cubicBezTo>
                    <a:pt x="5602" y="7181"/>
                    <a:pt x="5601" y="7186"/>
                    <a:pt x="5598" y="7190"/>
                  </a:cubicBezTo>
                  <a:cubicBezTo>
                    <a:pt x="5595" y="7195"/>
                    <a:pt x="5592" y="7199"/>
                    <a:pt x="5587" y="7203"/>
                  </a:cubicBezTo>
                  <a:cubicBezTo>
                    <a:pt x="5582" y="7207"/>
                    <a:pt x="5576" y="7210"/>
                    <a:pt x="5569" y="7212"/>
                  </a:cubicBezTo>
                  <a:cubicBezTo>
                    <a:pt x="5563" y="7215"/>
                    <a:pt x="5555" y="7216"/>
                    <a:pt x="5547" y="7216"/>
                  </a:cubicBezTo>
                  <a:cubicBezTo>
                    <a:pt x="5539" y="7216"/>
                    <a:pt x="5532" y="7215"/>
                    <a:pt x="5526" y="7213"/>
                  </a:cubicBezTo>
                  <a:cubicBezTo>
                    <a:pt x="5520" y="7211"/>
                    <a:pt x="5514" y="7208"/>
                    <a:pt x="5509" y="7205"/>
                  </a:cubicBezTo>
                  <a:cubicBezTo>
                    <a:pt x="5505" y="7202"/>
                    <a:pt x="5501" y="7198"/>
                    <a:pt x="5499" y="7193"/>
                  </a:cubicBezTo>
                  <a:cubicBezTo>
                    <a:pt x="5496" y="7189"/>
                    <a:pt x="5495" y="7184"/>
                    <a:pt x="5495" y="7179"/>
                  </a:cubicBezTo>
                  <a:cubicBezTo>
                    <a:pt x="5495" y="7174"/>
                    <a:pt x="5496" y="7169"/>
                    <a:pt x="5499" y="7165"/>
                  </a:cubicBezTo>
                  <a:cubicBezTo>
                    <a:pt x="5501" y="7161"/>
                    <a:pt x="5505" y="7158"/>
                    <a:pt x="5508" y="7155"/>
                  </a:cubicBezTo>
                  <a:cubicBezTo>
                    <a:pt x="5512" y="7153"/>
                    <a:pt x="5516" y="7150"/>
                    <a:pt x="5520" y="7149"/>
                  </a:cubicBezTo>
                  <a:cubicBezTo>
                    <a:pt x="5524" y="7147"/>
                    <a:pt x="5527" y="7147"/>
                    <a:pt x="5529" y="7147"/>
                  </a:cubicBezTo>
                  <a:cubicBezTo>
                    <a:pt x="5528" y="7146"/>
                    <a:pt x="5526" y="7146"/>
                    <a:pt x="5524" y="7145"/>
                  </a:cubicBezTo>
                  <a:cubicBezTo>
                    <a:pt x="5522" y="7144"/>
                    <a:pt x="5520" y="7143"/>
                    <a:pt x="5518" y="7142"/>
                  </a:cubicBezTo>
                  <a:cubicBezTo>
                    <a:pt x="5516" y="7140"/>
                    <a:pt x="5514" y="7138"/>
                    <a:pt x="5513" y="7136"/>
                  </a:cubicBezTo>
                  <a:cubicBezTo>
                    <a:pt x="5511" y="7134"/>
                    <a:pt x="5511" y="7131"/>
                    <a:pt x="5511" y="7128"/>
                  </a:cubicBezTo>
                  <a:cubicBezTo>
                    <a:pt x="5511" y="7126"/>
                    <a:pt x="5511" y="7124"/>
                    <a:pt x="5513" y="7122"/>
                  </a:cubicBezTo>
                  <a:cubicBezTo>
                    <a:pt x="5514" y="7120"/>
                    <a:pt x="5516" y="7118"/>
                    <a:pt x="5518" y="7116"/>
                  </a:cubicBezTo>
                  <a:cubicBezTo>
                    <a:pt x="5520" y="7115"/>
                    <a:pt x="5522" y="7113"/>
                    <a:pt x="5524" y="7112"/>
                  </a:cubicBezTo>
                  <a:cubicBezTo>
                    <a:pt x="5526" y="7111"/>
                    <a:pt x="5527" y="7111"/>
                    <a:pt x="5529" y="7110"/>
                  </a:cubicBezTo>
                  <a:cubicBezTo>
                    <a:pt x="5526" y="7109"/>
                    <a:pt x="5523" y="7108"/>
                    <a:pt x="5520" y="7106"/>
                  </a:cubicBezTo>
                  <a:cubicBezTo>
                    <a:pt x="5517" y="7104"/>
                    <a:pt x="5514" y="7101"/>
                    <a:pt x="5511" y="7097"/>
                  </a:cubicBezTo>
                  <a:cubicBezTo>
                    <a:pt x="5508" y="7094"/>
                    <a:pt x="5506" y="7089"/>
                    <a:pt x="5504" y="7084"/>
                  </a:cubicBezTo>
                  <a:cubicBezTo>
                    <a:pt x="5502" y="7079"/>
                    <a:pt x="5501" y="7072"/>
                    <a:pt x="5501" y="7064"/>
                  </a:cubicBezTo>
                  <a:cubicBezTo>
                    <a:pt x="5501" y="7059"/>
                    <a:pt x="5502" y="7053"/>
                    <a:pt x="5505" y="7048"/>
                  </a:cubicBezTo>
                  <a:cubicBezTo>
                    <a:pt x="5507" y="7042"/>
                    <a:pt x="5510" y="7037"/>
                    <a:pt x="5514" y="7033"/>
                  </a:cubicBezTo>
                  <a:cubicBezTo>
                    <a:pt x="5518" y="7029"/>
                    <a:pt x="5523" y="7025"/>
                    <a:pt x="5529" y="7023"/>
                  </a:cubicBezTo>
                  <a:cubicBezTo>
                    <a:pt x="5534" y="7020"/>
                    <a:pt x="5540" y="7019"/>
                    <a:pt x="5547" y="7019"/>
                  </a:cubicBezTo>
                  <a:cubicBezTo>
                    <a:pt x="5551" y="7019"/>
                    <a:pt x="5555" y="7019"/>
                    <a:pt x="5558" y="7020"/>
                  </a:cubicBezTo>
                  <a:cubicBezTo>
                    <a:pt x="5562" y="7021"/>
                    <a:pt x="5565" y="7021"/>
                    <a:pt x="5566" y="7022"/>
                  </a:cubicBezTo>
                  <a:lnTo>
                    <a:pt x="5604" y="7022"/>
                  </a:lnTo>
                  <a:lnTo>
                    <a:pt x="5604" y="7035"/>
                  </a:lnTo>
                  <a:lnTo>
                    <a:pt x="5582" y="7035"/>
                  </a:lnTo>
                  <a:close/>
                  <a:moveTo>
                    <a:pt x="5574" y="7064"/>
                  </a:moveTo>
                  <a:cubicBezTo>
                    <a:pt x="5574" y="7055"/>
                    <a:pt x="5572" y="7047"/>
                    <a:pt x="5567" y="7041"/>
                  </a:cubicBezTo>
                  <a:cubicBezTo>
                    <a:pt x="5562" y="7035"/>
                    <a:pt x="5555" y="7032"/>
                    <a:pt x="5547" y="7032"/>
                  </a:cubicBezTo>
                  <a:cubicBezTo>
                    <a:pt x="5542" y="7032"/>
                    <a:pt x="5539" y="7033"/>
                    <a:pt x="5535" y="7035"/>
                  </a:cubicBezTo>
                  <a:cubicBezTo>
                    <a:pt x="5532" y="7037"/>
                    <a:pt x="5529" y="7039"/>
                    <a:pt x="5527" y="7042"/>
                  </a:cubicBezTo>
                  <a:cubicBezTo>
                    <a:pt x="5524" y="7045"/>
                    <a:pt x="5523" y="7048"/>
                    <a:pt x="5521" y="7052"/>
                  </a:cubicBezTo>
                  <a:cubicBezTo>
                    <a:pt x="5520" y="7056"/>
                    <a:pt x="5520" y="7060"/>
                    <a:pt x="5520" y="7064"/>
                  </a:cubicBezTo>
                  <a:cubicBezTo>
                    <a:pt x="5520" y="7069"/>
                    <a:pt x="5520" y="7074"/>
                    <a:pt x="5521" y="7078"/>
                  </a:cubicBezTo>
                  <a:cubicBezTo>
                    <a:pt x="5522" y="7082"/>
                    <a:pt x="5523" y="7086"/>
                    <a:pt x="5526" y="7089"/>
                  </a:cubicBezTo>
                  <a:cubicBezTo>
                    <a:pt x="5528" y="7093"/>
                    <a:pt x="5530" y="7095"/>
                    <a:pt x="5534" y="7097"/>
                  </a:cubicBezTo>
                  <a:cubicBezTo>
                    <a:pt x="5537" y="7099"/>
                    <a:pt x="5542" y="7100"/>
                    <a:pt x="5547" y="7100"/>
                  </a:cubicBezTo>
                  <a:cubicBezTo>
                    <a:pt x="5552" y="7100"/>
                    <a:pt x="5556" y="7099"/>
                    <a:pt x="5559" y="7096"/>
                  </a:cubicBezTo>
                  <a:cubicBezTo>
                    <a:pt x="5563" y="7094"/>
                    <a:pt x="5566" y="7091"/>
                    <a:pt x="5568" y="7088"/>
                  </a:cubicBezTo>
                  <a:cubicBezTo>
                    <a:pt x="5570" y="7085"/>
                    <a:pt x="5572" y="7081"/>
                    <a:pt x="5573" y="7077"/>
                  </a:cubicBezTo>
                  <a:cubicBezTo>
                    <a:pt x="5574" y="7073"/>
                    <a:pt x="5574" y="7069"/>
                    <a:pt x="5574" y="7064"/>
                  </a:cubicBezTo>
                  <a:close/>
                  <a:moveTo>
                    <a:pt x="5583" y="7176"/>
                  </a:moveTo>
                  <a:cubicBezTo>
                    <a:pt x="5583" y="7170"/>
                    <a:pt x="5580" y="7164"/>
                    <a:pt x="5573" y="7159"/>
                  </a:cubicBezTo>
                  <a:cubicBezTo>
                    <a:pt x="5566" y="7155"/>
                    <a:pt x="5557" y="7153"/>
                    <a:pt x="5547" y="7153"/>
                  </a:cubicBezTo>
                  <a:cubicBezTo>
                    <a:pt x="5542" y="7153"/>
                    <a:pt x="5538" y="7153"/>
                    <a:pt x="5534" y="7154"/>
                  </a:cubicBezTo>
                  <a:cubicBezTo>
                    <a:pt x="5530" y="7156"/>
                    <a:pt x="5526" y="7157"/>
                    <a:pt x="5523" y="7159"/>
                  </a:cubicBezTo>
                  <a:cubicBezTo>
                    <a:pt x="5520" y="7162"/>
                    <a:pt x="5517" y="7164"/>
                    <a:pt x="5515" y="7167"/>
                  </a:cubicBezTo>
                  <a:cubicBezTo>
                    <a:pt x="5513" y="7170"/>
                    <a:pt x="5512" y="7173"/>
                    <a:pt x="5512" y="7176"/>
                  </a:cubicBezTo>
                  <a:cubicBezTo>
                    <a:pt x="5512" y="7180"/>
                    <a:pt x="5513" y="7183"/>
                    <a:pt x="5515" y="7186"/>
                  </a:cubicBezTo>
                  <a:cubicBezTo>
                    <a:pt x="5517" y="7189"/>
                    <a:pt x="5519" y="7192"/>
                    <a:pt x="5522" y="7194"/>
                  </a:cubicBezTo>
                  <a:cubicBezTo>
                    <a:pt x="5525" y="7197"/>
                    <a:pt x="5528" y="7198"/>
                    <a:pt x="5533" y="7200"/>
                  </a:cubicBezTo>
                  <a:cubicBezTo>
                    <a:pt x="5537" y="7201"/>
                    <a:pt x="5542" y="7202"/>
                    <a:pt x="5547" y="7202"/>
                  </a:cubicBezTo>
                  <a:cubicBezTo>
                    <a:pt x="5552" y="7202"/>
                    <a:pt x="5557" y="7201"/>
                    <a:pt x="5561" y="7200"/>
                  </a:cubicBezTo>
                  <a:cubicBezTo>
                    <a:pt x="5566" y="7198"/>
                    <a:pt x="5570" y="7196"/>
                    <a:pt x="5573" y="7194"/>
                  </a:cubicBezTo>
                  <a:cubicBezTo>
                    <a:pt x="5576" y="7192"/>
                    <a:pt x="5579" y="7189"/>
                    <a:pt x="5581" y="7186"/>
                  </a:cubicBezTo>
                  <a:cubicBezTo>
                    <a:pt x="5583" y="7183"/>
                    <a:pt x="5583" y="7180"/>
                    <a:pt x="5583" y="7176"/>
                  </a:cubicBezTo>
                  <a:close/>
                  <a:moveTo>
                    <a:pt x="5647" y="7091"/>
                  </a:moveTo>
                  <a:cubicBezTo>
                    <a:pt x="5647" y="7097"/>
                    <a:pt x="5648" y="7102"/>
                    <a:pt x="5649" y="7108"/>
                  </a:cubicBezTo>
                  <a:cubicBezTo>
                    <a:pt x="5651" y="7114"/>
                    <a:pt x="5653" y="7120"/>
                    <a:pt x="5656" y="7125"/>
                  </a:cubicBezTo>
                  <a:cubicBezTo>
                    <a:pt x="5658" y="7130"/>
                    <a:pt x="5662" y="7135"/>
                    <a:pt x="5666" y="7138"/>
                  </a:cubicBezTo>
                  <a:cubicBezTo>
                    <a:pt x="5671" y="7142"/>
                    <a:pt x="5676" y="7143"/>
                    <a:pt x="5682" y="7143"/>
                  </a:cubicBezTo>
                  <a:cubicBezTo>
                    <a:pt x="5686" y="7143"/>
                    <a:pt x="5690" y="7143"/>
                    <a:pt x="5693" y="7142"/>
                  </a:cubicBezTo>
                  <a:cubicBezTo>
                    <a:pt x="5697" y="7141"/>
                    <a:pt x="5700" y="7140"/>
                    <a:pt x="5703" y="7139"/>
                  </a:cubicBezTo>
                  <a:cubicBezTo>
                    <a:pt x="5706" y="7138"/>
                    <a:pt x="5709" y="7137"/>
                    <a:pt x="5711" y="7136"/>
                  </a:cubicBezTo>
                  <a:cubicBezTo>
                    <a:pt x="5714" y="7135"/>
                    <a:pt x="5715" y="7134"/>
                    <a:pt x="5717" y="7133"/>
                  </a:cubicBezTo>
                  <a:lnTo>
                    <a:pt x="5722" y="7148"/>
                  </a:lnTo>
                  <a:cubicBezTo>
                    <a:pt x="5721" y="7149"/>
                    <a:pt x="5720" y="7150"/>
                    <a:pt x="5717" y="7151"/>
                  </a:cubicBezTo>
                  <a:cubicBezTo>
                    <a:pt x="5714" y="7152"/>
                    <a:pt x="5711" y="7153"/>
                    <a:pt x="5708" y="7154"/>
                  </a:cubicBezTo>
                  <a:cubicBezTo>
                    <a:pt x="5704" y="7155"/>
                    <a:pt x="5700" y="7156"/>
                    <a:pt x="5696" y="7157"/>
                  </a:cubicBezTo>
                  <a:cubicBezTo>
                    <a:pt x="5691" y="7157"/>
                    <a:pt x="5686" y="7158"/>
                    <a:pt x="5681" y="7158"/>
                  </a:cubicBezTo>
                  <a:cubicBezTo>
                    <a:pt x="5671" y="7158"/>
                    <a:pt x="5662" y="7156"/>
                    <a:pt x="5656" y="7151"/>
                  </a:cubicBezTo>
                  <a:cubicBezTo>
                    <a:pt x="5649" y="7147"/>
                    <a:pt x="5644" y="7141"/>
                    <a:pt x="5640" y="7134"/>
                  </a:cubicBezTo>
                  <a:cubicBezTo>
                    <a:pt x="5636" y="7126"/>
                    <a:pt x="5633" y="7119"/>
                    <a:pt x="5631" y="7110"/>
                  </a:cubicBezTo>
                  <a:cubicBezTo>
                    <a:pt x="5630" y="7102"/>
                    <a:pt x="5629" y="7093"/>
                    <a:pt x="5629" y="7085"/>
                  </a:cubicBezTo>
                  <a:cubicBezTo>
                    <a:pt x="5629" y="7078"/>
                    <a:pt x="5630" y="7071"/>
                    <a:pt x="5632" y="7063"/>
                  </a:cubicBezTo>
                  <a:cubicBezTo>
                    <a:pt x="5634" y="7056"/>
                    <a:pt x="5637" y="7048"/>
                    <a:pt x="5642" y="7042"/>
                  </a:cubicBezTo>
                  <a:cubicBezTo>
                    <a:pt x="5646" y="7035"/>
                    <a:pt x="5651" y="7030"/>
                    <a:pt x="5657" y="7025"/>
                  </a:cubicBezTo>
                  <a:cubicBezTo>
                    <a:pt x="5663" y="7021"/>
                    <a:pt x="5670" y="7019"/>
                    <a:pt x="5678" y="7019"/>
                  </a:cubicBezTo>
                  <a:cubicBezTo>
                    <a:pt x="5687" y="7019"/>
                    <a:pt x="5695" y="7021"/>
                    <a:pt x="5701" y="7025"/>
                  </a:cubicBezTo>
                  <a:cubicBezTo>
                    <a:pt x="5707" y="7029"/>
                    <a:pt x="5712" y="7035"/>
                    <a:pt x="5716" y="7041"/>
                  </a:cubicBezTo>
                  <a:cubicBezTo>
                    <a:pt x="5720" y="7048"/>
                    <a:pt x="5722" y="7055"/>
                    <a:pt x="5724" y="7063"/>
                  </a:cubicBezTo>
                  <a:cubicBezTo>
                    <a:pt x="5726" y="7070"/>
                    <a:pt x="5727" y="7078"/>
                    <a:pt x="5727" y="7085"/>
                  </a:cubicBezTo>
                  <a:lnTo>
                    <a:pt x="5727" y="7091"/>
                  </a:lnTo>
                  <a:lnTo>
                    <a:pt x="5647" y="7091"/>
                  </a:lnTo>
                  <a:close/>
                  <a:moveTo>
                    <a:pt x="5709" y="7078"/>
                  </a:moveTo>
                  <a:cubicBezTo>
                    <a:pt x="5709" y="7074"/>
                    <a:pt x="5708" y="7070"/>
                    <a:pt x="5707" y="7064"/>
                  </a:cubicBezTo>
                  <a:cubicBezTo>
                    <a:pt x="5706" y="7059"/>
                    <a:pt x="5704" y="7054"/>
                    <a:pt x="5702" y="7050"/>
                  </a:cubicBezTo>
                  <a:cubicBezTo>
                    <a:pt x="5700" y="7045"/>
                    <a:pt x="5696" y="7041"/>
                    <a:pt x="5693" y="7038"/>
                  </a:cubicBezTo>
                  <a:cubicBezTo>
                    <a:pt x="5689" y="7035"/>
                    <a:pt x="5684" y="7033"/>
                    <a:pt x="5678" y="7033"/>
                  </a:cubicBezTo>
                  <a:cubicBezTo>
                    <a:pt x="5673" y="7033"/>
                    <a:pt x="5669" y="7035"/>
                    <a:pt x="5665" y="7038"/>
                  </a:cubicBezTo>
                  <a:cubicBezTo>
                    <a:pt x="5661" y="7041"/>
                    <a:pt x="5658" y="7045"/>
                    <a:pt x="5656" y="7049"/>
                  </a:cubicBezTo>
                  <a:cubicBezTo>
                    <a:pt x="5653" y="7054"/>
                    <a:pt x="5651" y="7059"/>
                    <a:pt x="5650" y="7064"/>
                  </a:cubicBezTo>
                  <a:cubicBezTo>
                    <a:pt x="5648" y="7069"/>
                    <a:pt x="5648" y="7074"/>
                    <a:pt x="5648" y="7078"/>
                  </a:cubicBezTo>
                  <a:lnTo>
                    <a:pt x="5709" y="7078"/>
                  </a:lnTo>
                  <a:close/>
                  <a:moveTo>
                    <a:pt x="5840" y="7155"/>
                  </a:moveTo>
                  <a:lnTo>
                    <a:pt x="5840" y="7066"/>
                  </a:lnTo>
                  <a:cubicBezTo>
                    <a:pt x="5840" y="7062"/>
                    <a:pt x="5840" y="7058"/>
                    <a:pt x="5838" y="7055"/>
                  </a:cubicBezTo>
                  <a:cubicBezTo>
                    <a:pt x="5837" y="7051"/>
                    <a:pt x="5836" y="7047"/>
                    <a:pt x="5834" y="7044"/>
                  </a:cubicBezTo>
                  <a:cubicBezTo>
                    <a:pt x="5831" y="7041"/>
                    <a:pt x="5829" y="7039"/>
                    <a:pt x="5825" y="7037"/>
                  </a:cubicBezTo>
                  <a:cubicBezTo>
                    <a:pt x="5822" y="7035"/>
                    <a:pt x="5819" y="7034"/>
                    <a:pt x="5814" y="7034"/>
                  </a:cubicBezTo>
                  <a:cubicBezTo>
                    <a:pt x="5810" y="7034"/>
                    <a:pt x="5806" y="7035"/>
                    <a:pt x="5802" y="7037"/>
                  </a:cubicBezTo>
                  <a:cubicBezTo>
                    <a:pt x="5799" y="7039"/>
                    <a:pt x="5795" y="7041"/>
                    <a:pt x="5792" y="7044"/>
                  </a:cubicBezTo>
                  <a:cubicBezTo>
                    <a:pt x="5789" y="7046"/>
                    <a:pt x="5787" y="7049"/>
                    <a:pt x="5785" y="7052"/>
                  </a:cubicBezTo>
                  <a:cubicBezTo>
                    <a:pt x="5783" y="7055"/>
                    <a:pt x="5782" y="7057"/>
                    <a:pt x="5782" y="7059"/>
                  </a:cubicBezTo>
                  <a:lnTo>
                    <a:pt x="5782" y="7155"/>
                  </a:lnTo>
                  <a:lnTo>
                    <a:pt x="5764" y="7155"/>
                  </a:lnTo>
                  <a:lnTo>
                    <a:pt x="5764" y="7022"/>
                  </a:lnTo>
                  <a:lnTo>
                    <a:pt x="5781" y="7022"/>
                  </a:lnTo>
                  <a:lnTo>
                    <a:pt x="5781" y="7040"/>
                  </a:lnTo>
                  <a:cubicBezTo>
                    <a:pt x="5782" y="7039"/>
                    <a:pt x="5783" y="7038"/>
                    <a:pt x="5785" y="7035"/>
                  </a:cubicBezTo>
                  <a:cubicBezTo>
                    <a:pt x="5787" y="7033"/>
                    <a:pt x="5789" y="7031"/>
                    <a:pt x="5793" y="7028"/>
                  </a:cubicBezTo>
                  <a:cubicBezTo>
                    <a:pt x="5796" y="7026"/>
                    <a:pt x="5799" y="7024"/>
                    <a:pt x="5803" y="7022"/>
                  </a:cubicBezTo>
                  <a:cubicBezTo>
                    <a:pt x="5807" y="7020"/>
                    <a:pt x="5812" y="7019"/>
                    <a:pt x="5816" y="7019"/>
                  </a:cubicBezTo>
                  <a:cubicBezTo>
                    <a:pt x="5823" y="7019"/>
                    <a:pt x="5830" y="7020"/>
                    <a:pt x="5835" y="7023"/>
                  </a:cubicBezTo>
                  <a:cubicBezTo>
                    <a:pt x="5840" y="7025"/>
                    <a:pt x="5845" y="7028"/>
                    <a:pt x="5848" y="7033"/>
                  </a:cubicBezTo>
                  <a:cubicBezTo>
                    <a:pt x="5851" y="7037"/>
                    <a:pt x="5854" y="7042"/>
                    <a:pt x="5856" y="7047"/>
                  </a:cubicBezTo>
                  <a:cubicBezTo>
                    <a:pt x="5858" y="7053"/>
                    <a:pt x="5858" y="7058"/>
                    <a:pt x="5858" y="7063"/>
                  </a:cubicBezTo>
                  <a:lnTo>
                    <a:pt x="5858" y="7155"/>
                  </a:lnTo>
                  <a:lnTo>
                    <a:pt x="5840" y="7155"/>
                  </a:lnTo>
                  <a:close/>
                  <a:moveTo>
                    <a:pt x="5896" y="7082"/>
                  </a:moveTo>
                  <a:lnTo>
                    <a:pt x="5896" y="7066"/>
                  </a:lnTo>
                  <a:lnTo>
                    <a:pt x="5951" y="7066"/>
                  </a:lnTo>
                  <a:lnTo>
                    <a:pt x="5951" y="7082"/>
                  </a:lnTo>
                  <a:lnTo>
                    <a:pt x="5896" y="7082"/>
                  </a:lnTo>
                  <a:close/>
                  <a:moveTo>
                    <a:pt x="6080" y="7107"/>
                  </a:moveTo>
                  <a:cubicBezTo>
                    <a:pt x="6080" y="7114"/>
                    <a:pt x="6079" y="7121"/>
                    <a:pt x="6076" y="7127"/>
                  </a:cubicBezTo>
                  <a:cubicBezTo>
                    <a:pt x="6074" y="7134"/>
                    <a:pt x="6070" y="7139"/>
                    <a:pt x="6065" y="7143"/>
                  </a:cubicBezTo>
                  <a:cubicBezTo>
                    <a:pt x="6060" y="7148"/>
                    <a:pt x="6055" y="7151"/>
                    <a:pt x="6048" y="7154"/>
                  </a:cubicBezTo>
                  <a:cubicBezTo>
                    <a:pt x="6041" y="7157"/>
                    <a:pt x="6034" y="7158"/>
                    <a:pt x="6025" y="7158"/>
                  </a:cubicBezTo>
                  <a:cubicBezTo>
                    <a:pt x="6020" y="7158"/>
                    <a:pt x="6016" y="7157"/>
                    <a:pt x="6011" y="7157"/>
                  </a:cubicBezTo>
                  <a:cubicBezTo>
                    <a:pt x="6006" y="7156"/>
                    <a:pt x="6002" y="7155"/>
                    <a:pt x="5998" y="7154"/>
                  </a:cubicBezTo>
                  <a:cubicBezTo>
                    <a:pt x="5994" y="7153"/>
                    <a:pt x="5990" y="7151"/>
                    <a:pt x="5987" y="7150"/>
                  </a:cubicBezTo>
                  <a:cubicBezTo>
                    <a:pt x="5984" y="7149"/>
                    <a:pt x="5982" y="7148"/>
                    <a:pt x="5981" y="7148"/>
                  </a:cubicBezTo>
                  <a:lnTo>
                    <a:pt x="5987" y="7131"/>
                  </a:lnTo>
                  <a:cubicBezTo>
                    <a:pt x="5988" y="7131"/>
                    <a:pt x="5989" y="7132"/>
                    <a:pt x="5992" y="7133"/>
                  </a:cubicBezTo>
                  <a:cubicBezTo>
                    <a:pt x="5995" y="7135"/>
                    <a:pt x="5998" y="7136"/>
                    <a:pt x="6002" y="7137"/>
                  </a:cubicBezTo>
                  <a:cubicBezTo>
                    <a:pt x="6005" y="7138"/>
                    <a:pt x="6009" y="7140"/>
                    <a:pt x="6013" y="7140"/>
                  </a:cubicBezTo>
                  <a:cubicBezTo>
                    <a:pt x="6018" y="7141"/>
                    <a:pt x="6022" y="7142"/>
                    <a:pt x="6025" y="7142"/>
                  </a:cubicBezTo>
                  <a:cubicBezTo>
                    <a:pt x="6031" y="7142"/>
                    <a:pt x="6036" y="7141"/>
                    <a:pt x="6040" y="7139"/>
                  </a:cubicBezTo>
                  <a:cubicBezTo>
                    <a:pt x="6044" y="7138"/>
                    <a:pt x="6048" y="7135"/>
                    <a:pt x="6051" y="7132"/>
                  </a:cubicBezTo>
                  <a:cubicBezTo>
                    <a:pt x="6054" y="7129"/>
                    <a:pt x="6056" y="7126"/>
                    <a:pt x="6058" y="7122"/>
                  </a:cubicBezTo>
                  <a:cubicBezTo>
                    <a:pt x="6060" y="7118"/>
                    <a:pt x="6060" y="7114"/>
                    <a:pt x="6060" y="7110"/>
                  </a:cubicBezTo>
                  <a:cubicBezTo>
                    <a:pt x="6060" y="7104"/>
                    <a:pt x="6058" y="7099"/>
                    <a:pt x="6055" y="7094"/>
                  </a:cubicBezTo>
                  <a:cubicBezTo>
                    <a:pt x="6051" y="7089"/>
                    <a:pt x="6046" y="7085"/>
                    <a:pt x="6040" y="7080"/>
                  </a:cubicBezTo>
                  <a:cubicBezTo>
                    <a:pt x="6034" y="7076"/>
                    <a:pt x="6028" y="7072"/>
                    <a:pt x="6022" y="7068"/>
                  </a:cubicBezTo>
                  <a:cubicBezTo>
                    <a:pt x="6015" y="7064"/>
                    <a:pt x="6009" y="7060"/>
                    <a:pt x="6003" y="7055"/>
                  </a:cubicBezTo>
                  <a:cubicBezTo>
                    <a:pt x="5997" y="7050"/>
                    <a:pt x="5992" y="7045"/>
                    <a:pt x="5989" y="7040"/>
                  </a:cubicBezTo>
                  <a:cubicBezTo>
                    <a:pt x="5985" y="7035"/>
                    <a:pt x="5983" y="7028"/>
                    <a:pt x="5983" y="7022"/>
                  </a:cubicBezTo>
                  <a:cubicBezTo>
                    <a:pt x="5983" y="7015"/>
                    <a:pt x="5984" y="7009"/>
                    <a:pt x="5987" y="7003"/>
                  </a:cubicBezTo>
                  <a:cubicBezTo>
                    <a:pt x="5989" y="6997"/>
                    <a:pt x="5992" y="6993"/>
                    <a:pt x="5997" y="6988"/>
                  </a:cubicBezTo>
                  <a:cubicBezTo>
                    <a:pt x="6001" y="6984"/>
                    <a:pt x="6007" y="6981"/>
                    <a:pt x="6013" y="6979"/>
                  </a:cubicBezTo>
                  <a:cubicBezTo>
                    <a:pt x="6019" y="6976"/>
                    <a:pt x="6026" y="6975"/>
                    <a:pt x="6033" y="6975"/>
                  </a:cubicBezTo>
                  <a:cubicBezTo>
                    <a:pt x="6037" y="6975"/>
                    <a:pt x="6042" y="6975"/>
                    <a:pt x="6046" y="6976"/>
                  </a:cubicBezTo>
                  <a:cubicBezTo>
                    <a:pt x="6051" y="6977"/>
                    <a:pt x="6055" y="6978"/>
                    <a:pt x="6059" y="6979"/>
                  </a:cubicBezTo>
                  <a:cubicBezTo>
                    <a:pt x="6062" y="6980"/>
                    <a:pt x="6066" y="6981"/>
                    <a:pt x="6068" y="6982"/>
                  </a:cubicBezTo>
                  <a:cubicBezTo>
                    <a:pt x="6071" y="6983"/>
                    <a:pt x="6073" y="6984"/>
                    <a:pt x="6074" y="6985"/>
                  </a:cubicBezTo>
                  <a:lnTo>
                    <a:pt x="6069" y="7001"/>
                  </a:lnTo>
                  <a:cubicBezTo>
                    <a:pt x="6068" y="7000"/>
                    <a:pt x="6066" y="6999"/>
                    <a:pt x="6063" y="6998"/>
                  </a:cubicBezTo>
                  <a:cubicBezTo>
                    <a:pt x="6060" y="6997"/>
                    <a:pt x="6057" y="6996"/>
                    <a:pt x="6054" y="6995"/>
                  </a:cubicBezTo>
                  <a:cubicBezTo>
                    <a:pt x="6050" y="6994"/>
                    <a:pt x="6047" y="6993"/>
                    <a:pt x="6043" y="6992"/>
                  </a:cubicBezTo>
                  <a:cubicBezTo>
                    <a:pt x="6040" y="6991"/>
                    <a:pt x="6036" y="6991"/>
                    <a:pt x="6033" y="6991"/>
                  </a:cubicBezTo>
                  <a:cubicBezTo>
                    <a:pt x="6023" y="6991"/>
                    <a:pt x="6016" y="6993"/>
                    <a:pt x="6010" y="6998"/>
                  </a:cubicBezTo>
                  <a:cubicBezTo>
                    <a:pt x="6005" y="7003"/>
                    <a:pt x="6003" y="7010"/>
                    <a:pt x="6003" y="7018"/>
                  </a:cubicBezTo>
                  <a:cubicBezTo>
                    <a:pt x="6003" y="7024"/>
                    <a:pt x="6005" y="7029"/>
                    <a:pt x="6009" y="7033"/>
                  </a:cubicBezTo>
                  <a:cubicBezTo>
                    <a:pt x="6012" y="7037"/>
                    <a:pt x="6017" y="7041"/>
                    <a:pt x="6023" y="7046"/>
                  </a:cubicBezTo>
                  <a:cubicBezTo>
                    <a:pt x="6029" y="7050"/>
                    <a:pt x="6035" y="7054"/>
                    <a:pt x="6042" y="7058"/>
                  </a:cubicBezTo>
                  <a:cubicBezTo>
                    <a:pt x="6048" y="7062"/>
                    <a:pt x="6055" y="7067"/>
                    <a:pt x="6060" y="7071"/>
                  </a:cubicBezTo>
                  <a:cubicBezTo>
                    <a:pt x="6066" y="7076"/>
                    <a:pt x="6071" y="7081"/>
                    <a:pt x="6075" y="7087"/>
                  </a:cubicBezTo>
                  <a:cubicBezTo>
                    <a:pt x="6079" y="7093"/>
                    <a:pt x="6080" y="7100"/>
                    <a:pt x="6080" y="7107"/>
                  </a:cubicBezTo>
                  <a:close/>
                  <a:moveTo>
                    <a:pt x="6201" y="7148"/>
                  </a:moveTo>
                  <a:cubicBezTo>
                    <a:pt x="6200" y="7149"/>
                    <a:pt x="6198" y="7150"/>
                    <a:pt x="6196" y="7151"/>
                  </a:cubicBezTo>
                  <a:cubicBezTo>
                    <a:pt x="6194" y="7152"/>
                    <a:pt x="6191" y="7153"/>
                    <a:pt x="6188" y="7154"/>
                  </a:cubicBezTo>
                  <a:cubicBezTo>
                    <a:pt x="6185" y="7155"/>
                    <a:pt x="6181" y="7156"/>
                    <a:pt x="6177" y="7157"/>
                  </a:cubicBezTo>
                  <a:cubicBezTo>
                    <a:pt x="6173" y="7157"/>
                    <a:pt x="6169" y="7158"/>
                    <a:pt x="6164" y="7158"/>
                  </a:cubicBezTo>
                  <a:cubicBezTo>
                    <a:pt x="6155" y="7158"/>
                    <a:pt x="6147" y="7156"/>
                    <a:pt x="6140" y="7151"/>
                  </a:cubicBezTo>
                  <a:cubicBezTo>
                    <a:pt x="6133" y="7147"/>
                    <a:pt x="6128" y="7142"/>
                    <a:pt x="6124" y="7135"/>
                  </a:cubicBezTo>
                  <a:cubicBezTo>
                    <a:pt x="6120" y="7128"/>
                    <a:pt x="6117" y="7120"/>
                    <a:pt x="6115" y="7111"/>
                  </a:cubicBezTo>
                  <a:cubicBezTo>
                    <a:pt x="6113" y="7103"/>
                    <a:pt x="6112" y="7094"/>
                    <a:pt x="6112" y="7085"/>
                  </a:cubicBezTo>
                  <a:cubicBezTo>
                    <a:pt x="6112" y="7077"/>
                    <a:pt x="6114" y="7070"/>
                    <a:pt x="6116" y="7062"/>
                  </a:cubicBezTo>
                  <a:cubicBezTo>
                    <a:pt x="6119" y="7054"/>
                    <a:pt x="6122" y="7047"/>
                    <a:pt x="6127" y="7041"/>
                  </a:cubicBezTo>
                  <a:cubicBezTo>
                    <a:pt x="6131" y="7034"/>
                    <a:pt x="6137" y="7029"/>
                    <a:pt x="6143" y="7025"/>
                  </a:cubicBezTo>
                  <a:cubicBezTo>
                    <a:pt x="6149" y="7021"/>
                    <a:pt x="6157" y="7019"/>
                    <a:pt x="6165" y="7019"/>
                  </a:cubicBezTo>
                  <a:cubicBezTo>
                    <a:pt x="6169" y="7019"/>
                    <a:pt x="6173" y="7019"/>
                    <a:pt x="6176" y="7020"/>
                  </a:cubicBezTo>
                  <a:cubicBezTo>
                    <a:pt x="6180" y="7020"/>
                    <a:pt x="6183" y="7021"/>
                    <a:pt x="6186" y="7022"/>
                  </a:cubicBezTo>
                  <a:cubicBezTo>
                    <a:pt x="6189" y="7023"/>
                    <a:pt x="6192" y="7024"/>
                    <a:pt x="6194" y="7025"/>
                  </a:cubicBezTo>
                  <a:cubicBezTo>
                    <a:pt x="6196" y="7026"/>
                    <a:pt x="6197" y="7027"/>
                    <a:pt x="6197" y="7027"/>
                  </a:cubicBezTo>
                  <a:lnTo>
                    <a:pt x="6192" y="7043"/>
                  </a:lnTo>
                  <a:cubicBezTo>
                    <a:pt x="6191" y="7042"/>
                    <a:pt x="6190" y="7041"/>
                    <a:pt x="6188" y="7040"/>
                  </a:cubicBezTo>
                  <a:cubicBezTo>
                    <a:pt x="6186" y="7039"/>
                    <a:pt x="6184" y="7039"/>
                    <a:pt x="6181" y="7037"/>
                  </a:cubicBezTo>
                  <a:cubicBezTo>
                    <a:pt x="6179" y="7036"/>
                    <a:pt x="6176" y="7036"/>
                    <a:pt x="6173" y="7035"/>
                  </a:cubicBezTo>
                  <a:cubicBezTo>
                    <a:pt x="6170" y="7034"/>
                    <a:pt x="6167" y="7034"/>
                    <a:pt x="6165" y="7034"/>
                  </a:cubicBezTo>
                  <a:cubicBezTo>
                    <a:pt x="6159" y="7034"/>
                    <a:pt x="6155" y="7035"/>
                    <a:pt x="6151" y="7039"/>
                  </a:cubicBezTo>
                  <a:cubicBezTo>
                    <a:pt x="6147" y="7042"/>
                    <a:pt x="6143" y="7046"/>
                    <a:pt x="6140" y="7051"/>
                  </a:cubicBezTo>
                  <a:cubicBezTo>
                    <a:pt x="6137" y="7056"/>
                    <a:pt x="6135" y="7061"/>
                    <a:pt x="6134" y="7067"/>
                  </a:cubicBezTo>
                  <a:cubicBezTo>
                    <a:pt x="6132" y="7073"/>
                    <a:pt x="6132" y="7079"/>
                    <a:pt x="6132" y="7085"/>
                  </a:cubicBezTo>
                  <a:cubicBezTo>
                    <a:pt x="6132" y="7092"/>
                    <a:pt x="6132" y="7099"/>
                    <a:pt x="6133" y="7106"/>
                  </a:cubicBezTo>
                  <a:cubicBezTo>
                    <a:pt x="6135" y="7113"/>
                    <a:pt x="6137" y="7119"/>
                    <a:pt x="6139" y="7124"/>
                  </a:cubicBezTo>
                  <a:cubicBezTo>
                    <a:pt x="6142" y="7130"/>
                    <a:pt x="6146" y="7134"/>
                    <a:pt x="6150" y="7138"/>
                  </a:cubicBezTo>
                  <a:cubicBezTo>
                    <a:pt x="6154" y="7141"/>
                    <a:pt x="6159" y="7143"/>
                    <a:pt x="6165" y="7143"/>
                  </a:cubicBezTo>
                  <a:cubicBezTo>
                    <a:pt x="6168" y="7143"/>
                    <a:pt x="6171" y="7142"/>
                    <a:pt x="6174" y="7142"/>
                  </a:cubicBezTo>
                  <a:cubicBezTo>
                    <a:pt x="6177" y="7141"/>
                    <a:pt x="6180" y="7140"/>
                    <a:pt x="6183" y="7139"/>
                  </a:cubicBezTo>
                  <a:cubicBezTo>
                    <a:pt x="6185" y="7138"/>
                    <a:pt x="6188" y="7137"/>
                    <a:pt x="6190" y="7136"/>
                  </a:cubicBezTo>
                  <a:cubicBezTo>
                    <a:pt x="6192" y="7135"/>
                    <a:pt x="6194" y="7134"/>
                    <a:pt x="6195" y="7133"/>
                  </a:cubicBezTo>
                  <a:lnTo>
                    <a:pt x="6201" y="7148"/>
                  </a:lnTo>
                  <a:close/>
                  <a:moveTo>
                    <a:pt x="6311" y="7155"/>
                  </a:moveTo>
                  <a:lnTo>
                    <a:pt x="6311" y="7066"/>
                  </a:lnTo>
                  <a:cubicBezTo>
                    <a:pt x="6311" y="7062"/>
                    <a:pt x="6310" y="7058"/>
                    <a:pt x="6309" y="7055"/>
                  </a:cubicBezTo>
                  <a:cubicBezTo>
                    <a:pt x="6308" y="7051"/>
                    <a:pt x="6306" y="7047"/>
                    <a:pt x="6304" y="7044"/>
                  </a:cubicBezTo>
                  <a:cubicBezTo>
                    <a:pt x="6302" y="7041"/>
                    <a:pt x="6299" y="7039"/>
                    <a:pt x="6296" y="7037"/>
                  </a:cubicBezTo>
                  <a:cubicBezTo>
                    <a:pt x="6293" y="7035"/>
                    <a:pt x="6289" y="7034"/>
                    <a:pt x="6285" y="7034"/>
                  </a:cubicBezTo>
                  <a:cubicBezTo>
                    <a:pt x="6281" y="7034"/>
                    <a:pt x="6277" y="7035"/>
                    <a:pt x="6273" y="7037"/>
                  </a:cubicBezTo>
                  <a:cubicBezTo>
                    <a:pt x="6269" y="7039"/>
                    <a:pt x="6266" y="7041"/>
                    <a:pt x="6263" y="7044"/>
                  </a:cubicBezTo>
                  <a:cubicBezTo>
                    <a:pt x="6260" y="7047"/>
                    <a:pt x="6258" y="7049"/>
                    <a:pt x="6256" y="7052"/>
                  </a:cubicBezTo>
                  <a:cubicBezTo>
                    <a:pt x="6254" y="7055"/>
                    <a:pt x="6253" y="7057"/>
                    <a:pt x="6253" y="7059"/>
                  </a:cubicBezTo>
                  <a:lnTo>
                    <a:pt x="6253" y="7155"/>
                  </a:lnTo>
                  <a:lnTo>
                    <a:pt x="6235" y="7155"/>
                  </a:lnTo>
                  <a:lnTo>
                    <a:pt x="6235" y="6967"/>
                  </a:lnTo>
                  <a:lnTo>
                    <a:pt x="6253" y="6967"/>
                  </a:lnTo>
                  <a:lnTo>
                    <a:pt x="6253" y="7040"/>
                  </a:lnTo>
                  <a:cubicBezTo>
                    <a:pt x="6253" y="7039"/>
                    <a:pt x="6254" y="7038"/>
                    <a:pt x="6256" y="7035"/>
                  </a:cubicBezTo>
                  <a:cubicBezTo>
                    <a:pt x="6258" y="7033"/>
                    <a:pt x="6261" y="7030"/>
                    <a:pt x="6264" y="7028"/>
                  </a:cubicBezTo>
                  <a:cubicBezTo>
                    <a:pt x="6267" y="7025"/>
                    <a:pt x="6270" y="7023"/>
                    <a:pt x="6274" y="7021"/>
                  </a:cubicBezTo>
                  <a:cubicBezTo>
                    <a:pt x="6278" y="7020"/>
                    <a:pt x="6283" y="7019"/>
                    <a:pt x="6287" y="7019"/>
                  </a:cubicBezTo>
                  <a:cubicBezTo>
                    <a:pt x="6294" y="7019"/>
                    <a:pt x="6300" y="7020"/>
                    <a:pt x="6306" y="7023"/>
                  </a:cubicBezTo>
                  <a:cubicBezTo>
                    <a:pt x="6311" y="7025"/>
                    <a:pt x="6315" y="7028"/>
                    <a:pt x="6319" y="7033"/>
                  </a:cubicBezTo>
                  <a:cubicBezTo>
                    <a:pt x="6322" y="7037"/>
                    <a:pt x="6325" y="7042"/>
                    <a:pt x="6327" y="7047"/>
                  </a:cubicBezTo>
                  <a:cubicBezTo>
                    <a:pt x="6328" y="7053"/>
                    <a:pt x="6329" y="7058"/>
                    <a:pt x="6329" y="7063"/>
                  </a:cubicBezTo>
                  <a:lnTo>
                    <a:pt x="6329" y="7155"/>
                  </a:lnTo>
                  <a:lnTo>
                    <a:pt x="6311" y="7155"/>
                  </a:lnTo>
                  <a:close/>
                  <a:moveTo>
                    <a:pt x="6490" y="7155"/>
                  </a:moveTo>
                  <a:lnTo>
                    <a:pt x="6469" y="7155"/>
                  </a:lnTo>
                  <a:lnTo>
                    <a:pt x="6441" y="7045"/>
                  </a:lnTo>
                  <a:lnTo>
                    <a:pt x="6413" y="7155"/>
                  </a:lnTo>
                  <a:lnTo>
                    <a:pt x="6392" y="7155"/>
                  </a:lnTo>
                  <a:lnTo>
                    <a:pt x="6359" y="7022"/>
                  </a:lnTo>
                  <a:lnTo>
                    <a:pt x="6378" y="7022"/>
                  </a:lnTo>
                  <a:lnTo>
                    <a:pt x="6403" y="7131"/>
                  </a:lnTo>
                  <a:lnTo>
                    <a:pt x="6432" y="7022"/>
                  </a:lnTo>
                  <a:lnTo>
                    <a:pt x="6452" y="7022"/>
                  </a:lnTo>
                  <a:lnTo>
                    <a:pt x="6480" y="7131"/>
                  </a:lnTo>
                  <a:lnTo>
                    <a:pt x="6505" y="7022"/>
                  </a:lnTo>
                  <a:lnTo>
                    <a:pt x="6523" y="7022"/>
                  </a:lnTo>
                  <a:lnTo>
                    <a:pt x="6490" y="7155"/>
                  </a:lnTo>
                  <a:close/>
                  <a:moveTo>
                    <a:pt x="6565" y="7091"/>
                  </a:moveTo>
                  <a:cubicBezTo>
                    <a:pt x="6565" y="7097"/>
                    <a:pt x="6565" y="7102"/>
                    <a:pt x="6567" y="7108"/>
                  </a:cubicBezTo>
                  <a:cubicBezTo>
                    <a:pt x="6568" y="7114"/>
                    <a:pt x="6570" y="7120"/>
                    <a:pt x="6573" y="7125"/>
                  </a:cubicBezTo>
                  <a:cubicBezTo>
                    <a:pt x="6576" y="7130"/>
                    <a:pt x="6579" y="7135"/>
                    <a:pt x="6584" y="7138"/>
                  </a:cubicBezTo>
                  <a:cubicBezTo>
                    <a:pt x="6588" y="7142"/>
                    <a:pt x="6593" y="7143"/>
                    <a:pt x="6600" y="7143"/>
                  </a:cubicBezTo>
                  <a:cubicBezTo>
                    <a:pt x="6603" y="7143"/>
                    <a:pt x="6607" y="7143"/>
                    <a:pt x="6611" y="7142"/>
                  </a:cubicBezTo>
                  <a:cubicBezTo>
                    <a:pt x="6614" y="7141"/>
                    <a:pt x="6618" y="7140"/>
                    <a:pt x="6621" y="7139"/>
                  </a:cubicBezTo>
                  <a:cubicBezTo>
                    <a:pt x="6624" y="7138"/>
                    <a:pt x="6626" y="7137"/>
                    <a:pt x="6629" y="7136"/>
                  </a:cubicBezTo>
                  <a:cubicBezTo>
                    <a:pt x="6631" y="7135"/>
                    <a:pt x="6633" y="7134"/>
                    <a:pt x="6634" y="7133"/>
                  </a:cubicBezTo>
                  <a:lnTo>
                    <a:pt x="6640" y="7148"/>
                  </a:lnTo>
                  <a:cubicBezTo>
                    <a:pt x="6639" y="7149"/>
                    <a:pt x="6637" y="7150"/>
                    <a:pt x="6634" y="7151"/>
                  </a:cubicBezTo>
                  <a:cubicBezTo>
                    <a:pt x="6632" y="7152"/>
                    <a:pt x="6629" y="7153"/>
                    <a:pt x="6625" y="7154"/>
                  </a:cubicBezTo>
                  <a:cubicBezTo>
                    <a:pt x="6621" y="7155"/>
                    <a:pt x="6617" y="7156"/>
                    <a:pt x="6613" y="7157"/>
                  </a:cubicBezTo>
                  <a:cubicBezTo>
                    <a:pt x="6608" y="7157"/>
                    <a:pt x="6604" y="7158"/>
                    <a:pt x="6599" y="7158"/>
                  </a:cubicBezTo>
                  <a:cubicBezTo>
                    <a:pt x="6588" y="7158"/>
                    <a:pt x="6580" y="7156"/>
                    <a:pt x="6573" y="7151"/>
                  </a:cubicBezTo>
                  <a:cubicBezTo>
                    <a:pt x="6566" y="7147"/>
                    <a:pt x="6561" y="7141"/>
                    <a:pt x="6557" y="7134"/>
                  </a:cubicBezTo>
                  <a:cubicBezTo>
                    <a:pt x="6553" y="7126"/>
                    <a:pt x="6550" y="7119"/>
                    <a:pt x="6549" y="7110"/>
                  </a:cubicBezTo>
                  <a:cubicBezTo>
                    <a:pt x="6547" y="7102"/>
                    <a:pt x="6546" y="7093"/>
                    <a:pt x="6546" y="7085"/>
                  </a:cubicBezTo>
                  <a:cubicBezTo>
                    <a:pt x="6546" y="7078"/>
                    <a:pt x="6547" y="7071"/>
                    <a:pt x="6550" y="7063"/>
                  </a:cubicBezTo>
                  <a:cubicBezTo>
                    <a:pt x="6552" y="7056"/>
                    <a:pt x="6555" y="7048"/>
                    <a:pt x="6559" y="7042"/>
                  </a:cubicBezTo>
                  <a:cubicBezTo>
                    <a:pt x="6563" y="7035"/>
                    <a:pt x="6568" y="7030"/>
                    <a:pt x="6574" y="7025"/>
                  </a:cubicBezTo>
                  <a:cubicBezTo>
                    <a:pt x="6580" y="7021"/>
                    <a:pt x="6587" y="7019"/>
                    <a:pt x="6596" y="7019"/>
                  </a:cubicBezTo>
                  <a:cubicBezTo>
                    <a:pt x="6605" y="7019"/>
                    <a:pt x="6612" y="7021"/>
                    <a:pt x="6618" y="7025"/>
                  </a:cubicBezTo>
                  <a:cubicBezTo>
                    <a:pt x="6625" y="7029"/>
                    <a:pt x="6629" y="7035"/>
                    <a:pt x="6633" y="7041"/>
                  </a:cubicBezTo>
                  <a:cubicBezTo>
                    <a:pt x="6637" y="7048"/>
                    <a:pt x="6640" y="7055"/>
                    <a:pt x="6641" y="7063"/>
                  </a:cubicBezTo>
                  <a:cubicBezTo>
                    <a:pt x="6643" y="7070"/>
                    <a:pt x="6644" y="7078"/>
                    <a:pt x="6644" y="7085"/>
                  </a:cubicBezTo>
                  <a:lnTo>
                    <a:pt x="6644" y="7091"/>
                  </a:lnTo>
                  <a:lnTo>
                    <a:pt x="6565" y="7091"/>
                  </a:lnTo>
                  <a:close/>
                  <a:moveTo>
                    <a:pt x="6626" y="7078"/>
                  </a:moveTo>
                  <a:cubicBezTo>
                    <a:pt x="6626" y="7074"/>
                    <a:pt x="6626" y="7070"/>
                    <a:pt x="6625" y="7064"/>
                  </a:cubicBezTo>
                  <a:cubicBezTo>
                    <a:pt x="6623" y="7059"/>
                    <a:pt x="6622" y="7054"/>
                    <a:pt x="6619" y="7050"/>
                  </a:cubicBezTo>
                  <a:cubicBezTo>
                    <a:pt x="6617" y="7045"/>
                    <a:pt x="6614" y="7041"/>
                    <a:pt x="6610" y="7038"/>
                  </a:cubicBezTo>
                  <a:cubicBezTo>
                    <a:pt x="6606" y="7035"/>
                    <a:pt x="6601" y="7033"/>
                    <a:pt x="6596" y="7033"/>
                  </a:cubicBezTo>
                  <a:cubicBezTo>
                    <a:pt x="6591" y="7033"/>
                    <a:pt x="6586" y="7035"/>
                    <a:pt x="6582" y="7038"/>
                  </a:cubicBezTo>
                  <a:cubicBezTo>
                    <a:pt x="6578" y="7041"/>
                    <a:pt x="6575" y="7045"/>
                    <a:pt x="6573" y="7049"/>
                  </a:cubicBezTo>
                  <a:cubicBezTo>
                    <a:pt x="6570" y="7054"/>
                    <a:pt x="6568" y="7059"/>
                    <a:pt x="6567" y="7064"/>
                  </a:cubicBezTo>
                  <a:cubicBezTo>
                    <a:pt x="6566" y="7069"/>
                    <a:pt x="6565" y="7074"/>
                    <a:pt x="6565" y="7078"/>
                  </a:cubicBezTo>
                  <a:lnTo>
                    <a:pt x="6626" y="7078"/>
                  </a:lnTo>
                  <a:close/>
                  <a:moveTo>
                    <a:pt x="6757" y="7155"/>
                  </a:moveTo>
                  <a:lnTo>
                    <a:pt x="6757" y="7066"/>
                  </a:lnTo>
                  <a:cubicBezTo>
                    <a:pt x="6757" y="7062"/>
                    <a:pt x="6757" y="7058"/>
                    <a:pt x="6756" y="7055"/>
                  </a:cubicBezTo>
                  <a:cubicBezTo>
                    <a:pt x="6755" y="7051"/>
                    <a:pt x="6753" y="7047"/>
                    <a:pt x="6751" y="7044"/>
                  </a:cubicBezTo>
                  <a:cubicBezTo>
                    <a:pt x="6749" y="7041"/>
                    <a:pt x="6746" y="7039"/>
                    <a:pt x="6743" y="7037"/>
                  </a:cubicBezTo>
                  <a:cubicBezTo>
                    <a:pt x="6740" y="7035"/>
                    <a:pt x="6736" y="7034"/>
                    <a:pt x="6732" y="7034"/>
                  </a:cubicBezTo>
                  <a:cubicBezTo>
                    <a:pt x="6727" y="7034"/>
                    <a:pt x="6724" y="7035"/>
                    <a:pt x="6720" y="7037"/>
                  </a:cubicBezTo>
                  <a:cubicBezTo>
                    <a:pt x="6716" y="7039"/>
                    <a:pt x="6713" y="7041"/>
                    <a:pt x="6710" y="7044"/>
                  </a:cubicBezTo>
                  <a:cubicBezTo>
                    <a:pt x="6707" y="7046"/>
                    <a:pt x="6704" y="7049"/>
                    <a:pt x="6703" y="7052"/>
                  </a:cubicBezTo>
                  <a:cubicBezTo>
                    <a:pt x="6701" y="7055"/>
                    <a:pt x="6700" y="7057"/>
                    <a:pt x="6700" y="7059"/>
                  </a:cubicBezTo>
                  <a:lnTo>
                    <a:pt x="6700" y="7155"/>
                  </a:lnTo>
                  <a:lnTo>
                    <a:pt x="6681" y="7155"/>
                  </a:lnTo>
                  <a:lnTo>
                    <a:pt x="6681" y="7022"/>
                  </a:lnTo>
                  <a:lnTo>
                    <a:pt x="6699" y="7022"/>
                  </a:lnTo>
                  <a:lnTo>
                    <a:pt x="6699" y="7040"/>
                  </a:lnTo>
                  <a:cubicBezTo>
                    <a:pt x="6699" y="7039"/>
                    <a:pt x="6700" y="7038"/>
                    <a:pt x="6702" y="7035"/>
                  </a:cubicBezTo>
                  <a:cubicBezTo>
                    <a:pt x="6704" y="7033"/>
                    <a:pt x="6707" y="7031"/>
                    <a:pt x="6710" y="7028"/>
                  </a:cubicBezTo>
                  <a:cubicBezTo>
                    <a:pt x="6713" y="7026"/>
                    <a:pt x="6717" y="7024"/>
                    <a:pt x="6721" y="7022"/>
                  </a:cubicBezTo>
                  <a:cubicBezTo>
                    <a:pt x="6725" y="7020"/>
                    <a:pt x="6729" y="7019"/>
                    <a:pt x="6734" y="7019"/>
                  </a:cubicBezTo>
                  <a:cubicBezTo>
                    <a:pt x="6741" y="7019"/>
                    <a:pt x="6747" y="7020"/>
                    <a:pt x="6752" y="7023"/>
                  </a:cubicBezTo>
                  <a:cubicBezTo>
                    <a:pt x="6757" y="7025"/>
                    <a:pt x="6762" y="7028"/>
                    <a:pt x="6765" y="7033"/>
                  </a:cubicBezTo>
                  <a:cubicBezTo>
                    <a:pt x="6769" y="7037"/>
                    <a:pt x="6771" y="7042"/>
                    <a:pt x="6773" y="7047"/>
                  </a:cubicBezTo>
                  <a:cubicBezTo>
                    <a:pt x="6775" y="7053"/>
                    <a:pt x="6776" y="7058"/>
                    <a:pt x="6776" y="7063"/>
                  </a:cubicBezTo>
                  <a:lnTo>
                    <a:pt x="6776" y="7155"/>
                  </a:lnTo>
                  <a:lnTo>
                    <a:pt x="6757" y="7155"/>
                  </a:lnTo>
                  <a:close/>
                  <a:moveTo>
                    <a:pt x="6897" y="7155"/>
                  </a:moveTo>
                  <a:lnTo>
                    <a:pt x="6897" y="7066"/>
                  </a:lnTo>
                  <a:cubicBezTo>
                    <a:pt x="6897" y="7062"/>
                    <a:pt x="6897" y="7058"/>
                    <a:pt x="6895" y="7055"/>
                  </a:cubicBezTo>
                  <a:cubicBezTo>
                    <a:pt x="6894" y="7051"/>
                    <a:pt x="6893" y="7047"/>
                    <a:pt x="6891" y="7044"/>
                  </a:cubicBezTo>
                  <a:cubicBezTo>
                    <a:pt x="6888" y="7041"/>
                    <a:pt x="6886" y="7039"/>
                    <a:pt x="6883" y="7037"/>
                  </a:cubicBezTo>
                  <a:cubicBezTo>
                    <a:pt x="6879" y="7035"/>
                    <a:pt x="6876" y="7034"/>
                    <a:pt x="6871" y="7034"/>
                  </a:cubicBezTo>
                  <a:cubicBezTo>
                    <a:pt x="6867" y="7034"/>
                    <a:pt x="6863" y="7035"/>
                    <a:pt x="6859" y="7037"/>
                  </a:cubicBezTo>
                  <a:cubicBezTo>
                    <a:pt x="6856" y="7039"/>
                    <a:pt x="6852" y="7041"/>
                    <a:pt x="6849" y="7044"/>
                  </a:cubicBezTo>
                  <a:cubicBezTo>
                    <a:pt x="6847" y="7046"/>
                    <a:pt x="6844" y="7049"/>
                    <a:pt x="6842" y="7052"/>
                  </a:cubicBezTo>
                  <a:cubicBezTo>
                    <a:pt x="6840" y="7055"/>
                    <a:pt x="6839" y="7057"/>
                    <a:pt x="6839" y="7059"/>
                  </a:cubicBezTo>
                  <a:lnTo>
                    <a:pt x="6839" y="7155"/>
                  </a:lnTo>
                  <a:lnTo>
                    <a:pt x="6821" y="7155"/>
                  </a:lnTo>
                  <a:lnTo>
                    <a:pt x="6821" y="7022"/>
                  </a:lnTo>
                  <a:lnTo>
                    <a:pt x="6838" y="7022"/>
                  </a:lnTo>
                  <a:lnTo>
                    <a:pt x="6838" y="7040"/>
                  </a:lnTo>
                  <a:cubicBezTo>
                    <a:pt x="6839" y="7039"/>
                    <a:pt x="6840" y="7038"/>
                    <a:pt x="6842" y="7035"/>
                  </a:cubicBezTo>
                  <a:cubicBezTo>
                    <a:pt x="6844" y="7033"/>
                    <a:pt x="6846" y="7031"/>
                    <a:pt x="6850" y="7028"/>
                  </a:cubicBezTo>
                  <a:cubicBezTo>
                    <a:pt x="6853" y="7026"/>
                    <a:pt x="6856" y="7024"/>
                    <a:pt x="6860" y="7022"/>
                  </a:cubicBezTo>
                  <a:cubicBezTo>
                    <a:pt x="6865" y="7020"/>
                    <a:pt x="6869" y="7019"/>
                    <a:pt x="6873" y="7019"/>
                  </a:cubicBezTo>
                  <a:cubicBezTo>
                    <a:pt x="6880" y="7019"/>
                    <a:pt x="6887" y="7020"/>
                    <a:pt x="6892" y="7023"/>
                  </a:cubicBezTo>
                  <a:cubicBezTo>
                    <a:pt x="6897" y="7025"/>
                    <a:pt x="6902" y="7028"/>
                    <a:pt x="6905" y="7033"/>
                  </a:cubicBezTo>
                  <a:cubicBezTo>
                    <a:pt x="6908" y="7037"/>
                    <a:pt x="6911" y="7042"/>
                    <a:pt x="6913" y="7047"/>
                  </a:cubicBezTo>
                  <a:cubicBezTo>
                    <a:pt x="6915" y="7053"/>
                    <a:pt x="6915" y="7058"/>
                    <a:pt x="6915" y="7063"/>
                  </a:cubicBezTo>
                  <a:lnTo>
                    <a:pt x="6915" y="7155"/>
                  </a:lnTo>
                  <a:lnTo>
                    <a:pt x="6897" y="7155"/>
                  </a:lnTo>
                  <a:close/>
                  <a:moveTo>
                    <a:pt x="6983" y="6986"/>
                  </a:moveTo>
                  <a:cubicBezTo>
                    <a:pt x="6983" y="6989"/>
                    <a:pt x="6982" y="6992"/>
                    <a:pt x="6979" y="6995"/>
                  </a:cubicBezTo>
                  <a:cubicBezTo>
                    <a:pt x="6976" y="6998"/>
                    <a:pt x="6973" y="6999"/>
                    <a:pt x="6970" y="6999"/>
                  </a:cubicBezTo>
                  <a:cubicBezTo>
                    <a:pt x="6966" y="6999"/>
                    <a:pt x="6963" y="6998"/>
                    <a:pt x="6961" y="6995"/>
                  </a:cubicBezTo>
                  <a:cubicBezTo>
                    <a:pt x="6958" y="6992"/>
                    <a:pt x="6957" y="6989"/>
                    <a:pt x="6957" y="6986"/>
                  </a:cubicBezTo>
                  <a:cubicBezTo>
                    <a:pt x="6957" y="6982"/>
                    <a:pt x="6958" y="6979"/>
                    <a:pt x="6961" y="6977"/>
                  </a:cubicBezTo>
                  <a:cubicBezTo>
                    <a:pt x="6963" y="6974"/>
                    <a:pt x="6966" y="6973"/>
                    <a:pt x="6970" y="6973"/>
                  </a:cubicBezTo>
                  <a:cubicBezTo>
                    <a:pt x="6973" y="6973"/>
                    <a:pt x="6976" y="6974"/>
                    <a:pt x="6979" y="6977"/>
                  </a:cubicBezTo>
                  <a:cubicBezTo>
                    <a:pt x="6982" y="6979"/>
                    <a:pt x="6983" y="6982"/>
                    <a:pt x="6983" y="6986"/>
                  </a:cubicBezTo>
                  <a:close/>
                  <a:moveTo>
                    <a:pt x="6961" y="7155"/>
                  </a:moveTo>
                  <a:lnTo>
                    <a:pt x="6961" y="7022"/>
                  </a:lnTo>
                  <a:lnTo>
                    <a:pt x="6979" y="7022"/>
                  </a:lnTo>
                  <a:lnTo>
                    <a:pt x="6979" y="7155"/>
                  </a:lnTo>
                  <a:lnTo>
                    <a:pt x="6961" y="7155"/>
                  </a:lnTo>
                  <a:close/>
                  <a:moveTo>
                    <a:pt x="7101" y="7155"/>
                  </a:moveTo>
                  <a:lnTo>
                    <a:pt x="7101" y="7066"/>
                  </a:lnTo>
                  <a:cubicBezTo>
                    <a:pt x="7101" y="7062"/>
                    <a:pt x="7101" y="7058"/>
                    <a:pt x="7099" y="7055"/>
                  </a:cubicBezTo>
                  <a:cubicBezTo>
                    <a:pt x="7098" y="7051"/>
                    <a:pt x="7097" y="7047"/>
                    <a:pt x="7095" y="7044"/>
                  </a:cubicBezTo>
                  <a:cubicBezTo>
                    <a:pt x="7092" y="7041"/>
                    <a:pt x="7090" y="7039"/>
                    <a:pt x="7086" y="7037"/>
                  </a:cubicBezTo>
                  <a:cubicBezTo>
                    <a:pt x="7083" y="7035"/>
                    <a:pt x="7079" y="7034"/>
                    <a:pt x="7075" y="7034"/>
                  </a:cubicBezTo>
                  <a:cubicBezTo>
                    <a:pt x="7071" y="7034"/>
                    <a:pt x="7067" y="7035"/>
                    <a:pt x="7063" y="7037"/>
                  </a:cubicBezTo>
                  <a:cubicBezTo>
                    <a:pt x="7060" y="7039"/>
                    <a:pt x="7056" y="7041"/>
                    <a:pt x="7053" y="7044"/>
                  </a:cubicBezTo>
                  <a:cubicBezTo>
                    <a:pt x="7050" y="7046"/>
                    <a:pt x="7048" y="7049"/>
                    <a:pt x="7046" y="7052"/>
                  </a:cubicBezTo>
                  <a:cubicBezTo>
                    <a:pt x="7044" y="7055"/>
                    <a:pt x="7043" y="7057"/>
                    <a:pt x="7043" y="7059"/>
                  </a:cubicBezTo>
                  <a:lnTo>
                    <a:pt x="7043" y="7155"/>
                  </a:lnTo>
                  <a:lnTo>
                    <a:pt x="7025" y="7155"/>
                  </a:lnTo>
                  <a:lnTo>
                    <a:pt x="7025" y="7022"/>
                  </a:lnTo>
                  <a:lnTo>
                    <a:pt x="7042" y="7022"/>
                  </a:lnTo>
                  <a:lnTo>
                    <a:pt x="7042" y="7040"/>
                  </a:lnTo>
                  <a:cubicBezTo>
                    <a:pt x="7043" y="7039"/>
                    <a:pt x="7044" y="7038"/>
                    <a:pt x="7046" y="7035"/>
                  </a:cubicBezTo>
                  <a:cubicBezTo>
                    <a:pt x="7048" y="7033"/>
                    <a:pt x="7050" y="7031"/>
                    <a:pt x="7054" y="7028"/>
                  </a:cubicBezTo>
                  <a:cubicBezTo>
                    <a:pt x="7057" y="7026"/>
                    <a:pt x="7060" y="7024"/>
                    <a:pt x="7064" y="7022"/>
                  </a:cubicBezTo>
                  <a:cubicBezTo>
                    <a:pt x="7068" y="7020"/>
                    <a:pt x="7073" y="7019"/>
                    <a:pt x="7077" y="7019"/>
                  </a:cubicBezTo>
                  <a:cubicBezTo>
                    <a:pt x="7084" y="7019"/>
                    <a:pt x="7091" y="7020"/>
                    <a:pt x="7096" y="7023"/>
                  </a:cubicBezTo>
                  <a:cubicBezTo>
                    <a:pt x="7101" y="7025"/>
                    <a:pt x="7106" y="7028"/>
                    <a:pt x="7109" y="7033"/>
                  </a:cubicBezTo>
                  <a:cubicBezTo>
                    <a:pt x="7112" y="7037"/>
                    <a:pt x="7115" y="7042"/>
                    <a:pt x="7117" y="7047"/>
                  </a:cubicBezTo>
                  <a:cubicBezTo>
                    <a:pt x="7118" y="7053"/>
                    <a:pt x="7119" y="7058"/>
                    <a:pt x="7119" y="7063"/>
                  </a:cubicBezTo>
                  <a:lnTo>
                    <a:pt x="7119" y="7155"/>
                  </a:lnTo>
                  <a:lnTo>
                    <a:pt x="7101" y="7155"/>
                  </a:lnTo>
                  <a:close/>
                  <a:moveTo>
                    <a:pt x="7238" y="7035"/>
                  </a:moveTo>
                  <a:cubicBezTo>
                    <a:pt x="7239" y="7036"/>
                    <a:pt x="7240" y="7037"/>
                    <a:pt x="7241" y="7039"/>
                  </a:cubicBezTo>
                  <a:cubicBezTo>
                    <a:pt x="7242" y="7041"/>
                    <a:pt x="7244" y="7043"/>
                    <a:pt x="7245" y="7045"/>
                  </a:cubicBezTo>
                  <a:cubicBezTo>
                    <a:pt x="7246" y="7048"/>
                    <a:pt x="7247" y="7051"/>
                    <a:pt x="7248" y="7054"/>
                  </a:cubicBezTo>
                  <a:cubicBezTo>
                    <a:pt x="7249" y="7057"/>
                    <a:pt x="7249" y="7061"/>
                    <a:pt x="7249" y="7064"/>
                  </a:cubicBezTo>
                  <a:cubicBezTo>
                    <a:pt x="7249" y="7071"/>
                    <a:pt x="7248" y="7077"/>
                    <a:pt x="7246" y="7083"/>
                  </a:cubicBezTo>
                  <a:cubicBezTo>
                    <a:pt x="7243" y="7089"/>
                    <a:pt x="7240" y="7094"/>
                    <a:pt x="7236" y="7099"/>
                  </a:cubicBezTo>
                  <a:cubicBezTo>
                    <a:pt x="7232" y="7103"/>
                    <a:pt x="7227" y="7107"/>
                    <a:pt x="7222" y="7109"/>
                  </a:cubicBezTo>
                  <a:cubicBezTo>
                    <a:pt x="7216" y="7112"/>
                    <a:pt x="7210" y="7113"/>
                    <a:pt x="7203" y="7113"/>
                  </a:cubicBezTo>
                  <a:cubicBezTo>
                    <a:pt x="7201" y="7113"/>
                    <a:pt x="7199" y="7114"/>
                    <a:pt x="7197" y="7114"/>
                  </a:cubicBezTo>
                  <a:cubicBezTo>
                    <a:pt x="7195" y="7115"/>
                    <a:pt x="7193" y="7116"/>
                    <a:pt x="7191" y="7117"/>
                  </a:cubicBezTo>
                  <a:cubicBezTo>
                    <a:pt x="7189" y="7118"/>
                    <a:pt x="7187" y="7119"/>
                    <a:pt x="7186" y="7121"/>
                  </a:cubicBezTo>
                  <a:cubicBezTo>
                    <a:pt x="7185" y="7122"/>
                    <a:pt x="7184" y="7124"/>
                    <a:pt x="7184" y="7125"/>
                  </a:cubicBezTo>
                  <a:cubicBezTo>
                    <a:pt x="7184" y="7129"/>
                    <a:pt x="7186" y="7132"/>
                    <a:pt x="7189" y="7135"/>
                  </a:cubicBezTo>
                  <a:cubicBezTo>
                    <a:pt x="7193" y="7137"/>
                    <a:pt x="7198" y="7139"/>
                    <a:pt x="7203" y="7139"/>
                  </a:cubicBezTo>
                  <a:cubicBezTo>
                    <a:pt x="7211" y="7139"/>
                    <a:pt x="7218" y="7139"/>
                    <a:pt x="7224" y="7141"/>
                  </a:cubicBezTo>
                  <a:cubicBezTo>
                    <a:pt x="7231" y="7143"/>
                    <a:pt x="7237" y="7145"/>
                    <a:pt x="7242" y="7148"/>
                  </a:cubicBezTo>
                  <a:cubicBezTo>
                    <a:pt x="7247" y="7152"/>
                    <a:pt x="7251" y="7156"/>
                    <a:pt x="7254" y="7160"/>
                  </a:cubicBezTo>
                  <a:cubicBezTo>
                    <a:pt x="7257" y="7165"/>
                    <a:pt x="7259" y="7170"/>
                    <a:pt x="7259" y="7176"/>
                  </a:cubicBezTo>
                  <a:cubicBezTo>
                    <a:pt x="7259" y="7181"/>
                    <a:pt x="7257" y="7186"/>
                    <a:pt x="7255" y="7190"/>
                  </a:cubicBezTo>
                  <a:cubicBezTo>
                    <a:pt x="7252" y="7195"/>
                    <a:pt x="7248" y="7199"/>
                    <a:pt x="7243" y="7203"/>
                  </a:cubicBezTo>
                  <a:cubicBezTo>
                    <a:pt x="7239" y="7207"/>
                    <a:pt x="7233" y="7210"/>
                    <a:pt x="7226" y="7212"/>
                  </a:cubicBezTo>
                  <a:cubicBezTo>
                    <a:pt x="7219" y="7215"/>
                    <a:pt x="7212" y="7216"/>
                    <a:pt x="7203" y="7216"/>
                  </a:cubicBezTo>
                  <a:cubicBezTo>
                    <a:pt x="7196" y="7216"/>
                    <a:pt x="7189" y="7215"/>
                    <a:pt x="7183" y="7213"/>
                  </a:cubicBezTo>
                  <a:cubicBezTo>
                    <a:pt x="7176" y="7211"/>
                    <a:pt x="7171" y="7208"/>
                    <a:pt x="7166" y="7205"/>
                  </a:cubicBezTo>
                  <a:cubicBezTo>
                    <a:pt x="7161" y="7202"/>
                    <a:pt x="7158" y="7198"/>
                    <a:pt x="7155" y="7193"/>
                  </a:cubicBezTo>
                  <a:cubicBezTo>
                    <a:pt x="7153" y="7189"/>
                    <a:pt x="7151" y="7184"/>
                    <a:pt x="7151" y="7179"/>
                  </a:cubicBezTo>
                  <a:cubicBezTo>
                    <a:pt x="7151" y="7174"/>
                    <a:pt x="7153" y="7169"/>
                    <a:pt x="7155" y="7165"/>
                  </a:cubicBezTo>
                  <a:cubicBezTo>
                    <a:pt x="7158" y="7161"/>
                    <a:pt x="7161" y="7158"/>
                    <a:pt x="7165" y="7155"/>
                  </a:cubicBezTo>
                  <a:cubicBezTo>
                    <a:pt x="7169" y="7153"/>
                    <a:pt x="7172" y="7150"/>
                    <a:pt x="7176" y="7149"/>
                  </a:cubicBezTo>
                  <a:cubicBezTo>
                    <a:pt x="7180" y="7147"/>
                    <a:pt x="7183" y="7147"/>
                    <a:pt x="7186" y="7147"/>
                  </a:cubicBezTo>
                  <a:cubicBezTo>
                    <a:pt x="7185" y="7146"/>
                    <a:pt x="7183" y="7146"/>
                    <a:pt x="7181" y="7145"/>
                  </a:cubicBezTo>
                  <a:cubicBezTo>
                    <a:pt x="7179" y="7144"/>
                    <a:pt x="7177" y="7143"/>
                    <a:pt x="7175" y="7142"/>
                  </a:cubicBezTo>
                  <a:cubicBezTo>
                    <a:pt x="7173" y="7140"/>
                    <a:pt x="7171" y="7138"/>
                    <a:pt x="7169" y="7136"/>
                  </a:cubicBezTo>
                  <a:cubicBezTo>
                    <a:pt x="7168" y="7134"/>
                    <a:pt x="7167" y="7131"/>
                    <a:pt x="7167" y="7128"/>
                  </a:cubicBezTo>
                  <a:cubicBezTo>
                    <a:pt x="7167" y="7126"/>
                    <a:pt x="7168" y="7124"/>
                    <a:pt x="7169" y="7122"/>
                  </a:cubicBezTo>
                  <a:cubicBezTo>
                    <a:pt x="7171" y="7120"/>
                    <a:pt x="7172" y="7118"/>
                    <a:pt x="7174" y="7116"/>
                  </a:cubicBezTo>
                  <a:cubicBezTo>
                    <a:pt x="7176" y="7115"/>
                    <a:pt x="7178" y="7113"/>
                    <a:pt x="7180" y="7112"/>
                  </a:cubicBezTo>
                  <a:cubicBezTo>
                    <a:pt x="7182" y="7111"/>
                    <a:pt x="7184" y="7111"/>
                    <a:pt x="7185" y="7110"/>
                  </a:cubicBezTo>
                  <a:cubicBezTo>
                    <a:pt x="7183" y="7109"/>
                    <a:pt x="7180" y="7108"/>
                    <a:pt x="7177" y="7106"/>
                  </a:cubicBezTo>
                  <a:cubicBezTo>
                    <a:pt x="7174" y="7104"/>
                    <a:pt x="7171" y="7101"/>
                    <a:pt x="7168" y="7097"/>
                  </a:cubicBezTo>
                  <a:cubicBezTo>
                    <a:pt x="7165" y="7094"/>
                    <a:pt x="7162" y="7089"/>
                    <a:pt x="7160" y="7084"/>
                  </a:cubicBezTo>
                  <a:cubicBezTo>
                    <a:pt x="7159" y="7079"/>
                    <a:pt x="7158" y="7072"/>
                    <a:pt x="7158" y="7064"/>
                  </a:cubicBezTo>
                  <a:cubicBezTo>
                    <a:pt x="7158" y="7059"/>
                    <a:pt x="7159" y="7053"/>
                    <a:pt x="7161" y="7048"/>
                  </a:cubicBezTo>
                  <a:cubicBezTo>
                    <a:pt x="7163" y="7042"/>
                    <a:pt x="7167" y="7037"/>
                    <a:pt x="7171" y="7033"/>
                  </a:cubicBezTo>
                  <a:cubicBezTo>
                    <a:pt x="7175" y="7029"/>
                    <a:pt x="7180" y="7025"/>
                    <a:pt x="7185" y="7023"/>
                  </a:cubicBezTo>
                  <a:cubicBezTo>
                    <a:pt x="7191" y="7020"/>
                    <a:pt x="7197" y="7019"/>
                    <a:pt x="7203" y="7019"/>
                  </a:cubicBezTo>
                  <a:cubicBezTo>
                    <a:pt x="7207" y="7019"/>
                    <a:pt x="7211" y="7019"/>
                    <a:pt x="7215" y="7020"/>
                  </a:cubicBezTo>
                  <a:cubicBezTo>
                    <a:pt x="7218" y="7021"/>
                    <a:pt x="7221" y="7021"/>
                    <a:pt x="7223" y="7022"/>
                  </a:cubicBezTo>
                  <a:lnTo>
                    <a:pt x="7260" y="7022"/>
                  </a:lnTo>
                  <a:lnTo>
                    <a:pt x="7260" y="7035"/>
                  </a:lnTo>
                  <a:lnTo>
                    <a:pt x="7238" y="7035"/>
                  </a:lnTo>
                  <a:close/>
                  <a:moveTo>
                    <a:pt x="7231" y="7064"/>
                  </a:moveTo>
                  <a:cubicBezTo>
                    <a:pt x="7231" y="7055"/>
                    <a:pt x="7228" y="7047"/>
                    <a:pt x="7223" y="7041"/>
                  </a:cubicBezTo>
                  <a:cubicBezTo>
                    <a:pt x="7218" y="7035"/>
                    <a:pt x="7212" y="7032"/>
                    <a:pt x="7203" y="7032"/>
                  </a:cubicBezTo>
                  <a:cubicBezTo>
                    <a:pt x="7199" y="7032"/>
                    <a:pt x="7195" y="7033"/>
                    <a:pt x="7192" y="7035"/>
                  </a:cubicBezTo>
                  <a:cubicBezTo>
                    <a:pt x="7188" y="7037"/>
                    <a:pt x="7186" y="7039"/>
                    <a:pt x="7183" y="7042"/>
                  </a:cubicBezTo>
                  <a:cubicBezTo>
                    <a:pt x="7181" y="7045"/>
                    <a:pt x="7179" y="7048"/>
                    <a:pt x="7178" y="7052"/>
                  </a:cubicBezTo>
                  <a:cubicBezTo>
                    <a:pt x="7177" y="7056"/>
                    <a:pt x="7176" y="7060"/>
                    <a:pt x="7176" y="7064"/>
                  </a:cubicBezTo>
                  <a:cubicBezTo>
                    <a:pt x="7176" y="7069"/>
                    <a:pt x="7177" y="7074"/>
                    <a:pt x="7178" y="7078"/>
                  </a:cubicBezTo>
                  <a:cubicBezTo>
                    <a:pt x="7179" y="7082"/>
                    <a:pt x="7180" y="7086"/>
                    <a:pt x="7182" y="7089"/>
                  </a:cubicBezTo>
                  <a:cubicBezTo>
                    <a:pt x="7184" y="7093"/>
                    <a:pt x="7187" y="7095"/>
                    <a:pt x="7190" y="7097"/>
                  </a:cubicBezTo>
                  <a:cubicBezTo>
                    <a:pt x="7194" y="7099"/>
                    <a:pt x="7198" y="7100"/>
                    <a:pt x="7203" y="7100"/>
                  </a:cubicBezTo>
                  <a:cubicBezTo>
                    <a:pt x="7208" y="7100"/>
                    <a:pt x="7212" y="7099"/>
                    <a:pt x="7216" y="7096"/>
                  </a:cubicBezTo>
                  <a:cubicBezTo>
                    <a:pt x="7219" y="7094"/>
                    <a:pt x="7222" y="7091"/>
                    <a:pt x="7224" y="7088"/>
                  </a:cubicBezTo>
                  <a:cubicBezTo>
                    <a:pt x="7227" y="7085"/>
                    <a:pt x="7228" y="7081"/>
                    <a:pt x="7229" y="7077"/>
                  </a:cubicBezTo>
                  <a:cubicBezTo>
                    <a:pt x="7230" y="7073"/>
                    <a:pt x="7231" y="7069"/>
                    <a:pt x="7231" y="7064"/>
                  </a:cubicBezTo>
                  <a:close/>
                  <a:moveTo>
                    <a:pt x="7240" y="7176"/>
                  </a:moveTo>
                  <a:cubicBezTo>
                    <a:pt x="7240" y="7170"/>
                    <a:pt x="7237" y="7164"/>
                    <a:pt x="7230" y="7159"/>
                  </a:cubicBezTo>
                  <a:cubicBezTo>
                    <a:pt x="7223" y="7155"/>
                    <a:pt x="7214" y="7153"/>
                    <a:pt x="7203" y="7153"/>
                  </a:cubicBezTo>
                  <a:cubicBezTo>
                    <a:pt x="7199" y="7153"/>
                    <a:pt x="7195" y="7153"/>
                    <a:pt x="7190" y="7154"/>
                  </a:cubicBezTo>
                  <a:cubicBezTo>
                    <a:pt x="7186" y="7156"/>
                    <a:pt x="7183" y="7157"/>
                    <a:pt x="7180" y="7159"/>
                  </a:cubicBezTo>
                  <a:cubicBezTo>
                    <a:pt x="7176" y="7162"/>
                    <a:pt x="7174" y="7164"/>
                    <a:pt x="7172" y="7167"/>
                  </a:cubicBezTo>
                  <a:cubicBezTo>
                    <a:pt x="7170" y="7170"/>
                    <a:pt x="7169" y="7173"/>
                    <a:pt x="7169" y="7176"/>
                  </a:cubicBezTo>
                  <a:cubicBezTo>
                    <a:pt x="7169" y="7180"/>
                    <a:pt x="7170" y="7183"/>
                    <a:pt x="7171" y="7186"/>
                  </a:cubicBezTo>
                  <a:cubicBezTo>
                    <a:pt x="7173" y="7189"/>
                    <a:pt x="7175" y="7192"/>
                    <a:pt x="7178" y="7194"/>
                  </a:cubicBezTo>
                  <a:cubicBezTo>
                    <a:pt x="7181" y="7197"/>
                    <a:pt x="7185" y="7198"/>
                    <a:pt x="7189" y="7200"/>
                  </a:cubicBezTo>
                  <a:cubicBezTo>
                    <a:pt x="7194" y="7201"/>
                    <a:pt x="7198" y="7202"/>
                    <a:pt x="7203" y="7202"/>
                  </a:cubicBezTo>
                  <a:cubicBezTo>
                    <a:pt x="7209" y="7202"/>
                    <a:pt x="7213" y="7201"/>
                    <a:pt x="7218" y="7200"/>
                  </a:cubicBezTo>
                  <a:cubicBezTo>
                    <a:pt x="7222" y="7198"/>
                    <a:pt x="7226" y="7196"/>
                    <a:pt x="7229" y="7194"/>
                  </a:cubicBezTo>
                  <a:cubicBezTo>
                    <a:pt x="7233" y="7192"/>
                    <a:pt x="7235" y="7189"/>
                    <a:pt x="7237" y="7186"/>
                  </a:cubicBezTo>
                  <a:cubicBezTo>
                    <a:pt x="7239" y="7183"/>
                    <a:pt x="7240" y="7180"/>
                    <a:pt x="7240" y="7176"/>
                  </a:cubicBezTo>
                  <a:close/>
                  <a:moveTo>
                    <a:pt x="7304" y="7091"/>
                  </a:moveTo>
                  <a:cubicBezTo>
                    <a:pt x="7304" y="7097"/>
                    <a:pt x="7305" y="7102"/>
                    <a:pt x="7306" y="7108"/>
                  </a:cubicBezTo>
                  <a:cubicBezTo>
                    <a:pt x="7307" y="7114"/>
                    <a:pt x="7309" y="7120"/>
                    <a:pt x="7312" y="7125"/>
                  </a:cubicBezTo>
                  <a:cubicBezTo>
                    <a:pt x="7315" y="7130"/>
                    <a:pt x="7318" y="7135"/>
                    <a:pt x="7323" y="7138"/>
                  </a:cubicBezTo>
                  <a:cubicBezTo>
                    <a:pt x="7327" y="7142"/>
                    <a:pt x="7333" y="7143"/>
                    <a:pt x="7339" y="7143"/>
                  </a:cubicBezTo>
                  <a:cubicBezTo>
                    <a:pt x="7342" y="7143"/>
                    <a:pt x="7346" y="7143"/>
                    <a:pt x="7350" y="7142"/>
                  </a:cubicBezTo>
                  <a:cubicBezTo>
                    <a:pt x="7353" y="7141"/>
                    <a:pt x="7357" y="7140"/>
                    <a:pt x="7360" y="7139"/>
                  </a:cubicBezTo>
                  <a:cubicBezTo>
                    <a:pt x="7363" y="7138"/>
                    <a:pt x="7366" y="7137"/>
                    <a:pt x="7368" y="7136"/>
                  </a:cubicBezTo>
                  <a:cubicBezTo>
                    <a:pt x="7370" y="7135"/>
                    <a:pt x="7372" y="7134"/>
                    <a:pt x="7373" y="7133"/>
                  </a:cubicBezTo>
                  <a:lnTo>
                    <a:pt x="7379" y="7148"/>
                  </a:lnTo>
                  <a:cubicBezTo>
                    <a:pt x="7378" y="7149"/>
                    <a:pt x="7376" y="7150"/>
                    <a:pt x="7374" y="7151"/>
                  </a:cubicBezTo>
                  <a:cubicBezTo>
                    <a:pt x="7371" y="7152"/>
                    <a:pt x="7368" y="7153"/>
                    <a:pt x="7364" y="7154"/>
                  </a:cubicBezTo>
                  <a:cubicBezTo>
                    <a:pt x="7361" y="7155"/>
                    <a:pt x="7357" y="7156"/>
                    <a:pt x="7352" y="7157"/>
                  </a:cubicBezTo>
                  <a:cubicBezTo>
                    <a:pt x="7348" y="7157"/>
                    <a:pt x="7343" y="7158"/>
                    <a:pt x="7338" y="7158"/>
                  </a:cubicBezTo>
                  <a:cubicBezTo>
                    <a:pt x="7328" y="7158"/>
                    <a:pt x="7319" y="7156"/>
                    <a:pt x="7312" y="7151"/>
                  </a:cubicBezTo>
                  <a:cubicBezTo>
                    <a:pt x="7306" y="7147"/>
                    <a:pt x="7300" y="7141"/>
                    <a:pt x="7296" y="7134"/>
                  </a:cubicBezTo>
                  <a:cubicBezTo>
                    <a:pt x="7292" y="7126"/>
                    <a:pt x="7290" y="7119"/>
                    <a:pt x="7288" y="7110"/>
                  </a:cubicBezTo>
                  <a:cubicBezTo>
                    <a:pt x="7286" y="7102"/>
                    <a:pt x="7286" y="7093"/>
                    <a:pt x="7286" y="7085"/>
                  </a:cubicBezTo>
                  <a:cubicBezTo>
                    <a:pt x="7286" y="7078"/>
                    <a:pt x="7287" y="7071"/>
                    <a:pt x="7289" y="7063"/>
                  </a:cubicBezTo>
                  <a:cubicBezTo>
                    <a:pt x="7291" y="7056"/>
                    <a:pt x="7294" y="7048"/>
                    <a:pt x="7298" y="7042"/>
                  </a:cubicBezTo>
                  <a:cubicBezTo>
                    <a:pt x="7302" y="7035"/>
                    <a:pt x="7307" y="7030"/>
                    <a:pt x="7314" y="7025"/>
                  </a:cubicBezTo>
                  <a:cubicBezTo>
                    <a:pt x="7320" y="7021"/>
                    <a:pt x="7327" y="7019"/>
                    <a:pt x="7335" y="7019"/>
                  </a:cubicBezTo>
                  <a:cubicBezTo>
                    <a:pt x="7344" y="7019"/>
                    <a:pt x="7351" y="7021"/>
                    <a:pt x="7358" y="7025"/>
                  </a:cubicBezTo>
                  <a:cubicBezTo>
                    <a:pt x="7364" y="7029"/>
                    <a:pt x="7369" y="7035"/>
                    <a:pt x="7373" y="7041"/>
                  </a:cubicBezTo>
                  <a:cubicBezTo>
                    <a:pt x="7376" y="7048"/>
                    <a:pt x="7379" y="7055"/>
                    <a:pt x="7381" y="7063"/>
                  </a:cubicBezTo>
                  <a:cubicBezTo>
                    <a:pt x="7382" y="7070"/>
                    <a:pt x="7383" y="7078"/>
                    <a:pt x="7383" y="7085"/>
                  </a:cubicBezTo>
                  <a:lnTo>
                    <a:pt x="7383" y="7091"/>
                  </a:lnTo>
                  <a:lnTo>
                    <a:pt x="7304" y="7091"/>
                  </a:lnTo>
                  <a:close/>
                  <a:moveTo>
                    <a:pt x="7366" y="7078"/>
                  </a:moveTo>
                  <a:cubicBezTo>
                    <a:pt x="7366" y="7074"/>
                    <a:pt x="7365" y="7070"/>
                    <a:pt x="7364" y="7064"/>
                  </a:cubicBezTo>
                  <a:cubicBezTo>
                    <a:pt x="7363" y="7059"/>
                    <a:pt x="7361" y="7054"/>
                    <a:pt x="7359" y="7050"/>
                  </a:cubicBezTo>
                  <a:cubicBezTo>
                    <a:pt x="7356" y="7045"/>
                    <a:pt x="7353" y="7041"/>
                    <a:pt x="7349" y="7038"/>
                  </a:cubicBezTo>
                  <a:cubicBezTo>
                    <a:pt x="7345" y="7035"/>
                    <a:pt x="7341" y="7033"/>
                    <a:pt x="7335" y="7033"/>
                  </a:cubicBezTo>
                  <a:cubicBezTo>
                    <a:pt x="7330" y="7033"/>
                    <a:pt x="7325" y="7035"/>
                    <a:pt x="7322" y="7038"/>
                  </a:cubicBezTo>
                  <a:cubicBezTo>
                    <a:pt x="7318" y="7041"/>
                    <a:pt x="7315" y="7045"/>
                    <a:pt x="7312" y="7049"/>
                  </a:cubicBezTo>
                  <a:cubicBezTo>
                    <a:pt x="7310" y="7054"/>
                    <a:pt x="7308" y="7059"/>
                    <a:pt x="7306" y="7064"/>
                  </a:cubicBezTo>
                  <a:cubicBezTo>
                    <a:pt x="7305" y="7069"/>
                    <a:pt x="7304" y="7074"/>
                    <a:pt x="7304" y="7078"/>
                  </a:cubicBezTo>
                  <a:lnTo>
                    <a:pt x="7366" y="7078"/>
                  </a:lnTo>
                  <a:close/>
                  <a:moveTo>
                    <a:pt x="7497" y="7155"/>
                  </a:moveTo>
                  <a:lnTo>
                    <a:pt x="7497" y="7066"/>
                  </a:lnTo>
                  <a:cubicBezTo>
                    <a:pt x="7497" y="7062"/>
                    <a:pt x="7496" y="7058"/>
                    <a:pt x="7495" y="7055"/>
                  </a:cubicBezTo>
                  <a:cubicBezTo>
                    <a:pt x="7494" y="7051"/>
                    <a:pt x="7492" y="7047"/>
                    <a:pt x="7490" y="7044"/>
                  </a:cubicBezTo>
                  <a:cubicBezTo>
                    <a:pt x="7488" y="7041"/>
                    <a:pt x="7485" y="7039"/>
                    <a:pt x="7482" y="7037"/>
                  </a:cubicBezTo>
                  <a:cubicBezTo>
                    <a:pt x="7479" y="7035"/>
                    <a:pt x="7475" y="7034"/>
                    <a:pt x="7471" y="7034"/>
                  </a:cubicBezTo>
                  <a:cubicBezTo>
                    <a:pt x="7467" y="7034"/>
                    <a:pt x="7463" y="7035"/>
                    <a:pt x="7459" y="7037"/>
                  </a:cubicBezTo>
                  <a:cubicBezTo>
                    <a:pt x="7455" y="7039"/>
                    <a:pt x="7452" y="7041"/>
                    <a:pt x="7449" y="7044"/>
                  </a:cubicBezTo>
                  <a:cubicBezTo>
                    <a:pt x="7446" y="7046"/>
                    <a:pt x="7444" y="7049"/>
                    <a:pt x="7442" y="7052"/>
                  </a:cubicBezTo>
                  <a:cubicBezTo>
                    <a:pt x="7440" y="7055"/>
                    <a:pt x="7439" y="7057"/>
                    <a:pt x="7439" y="7059"/>
                  </a:cubicBezTo>
                  <a:lnTo>
                    <a:pt x="7439" y="7155"/>
                  </a:lnTo>
                  <a:lnTo>
                    <a:pt x="7421" y="7155"/>
                  </a:lnTo>
                  <a:lnTo>
                    <a:pt x="7421" y="7022"/>
                  </a:lnTo>
                  <a:lnTo>
                    <a:pt x="7438" y="7022"/>
                  </a:lnTo>
                  <a:lnTo>
                    <a:pt x="7438" y="7040"/>
                  </a:lnTo>
                  <a:cubicBezTo>
                    <a:pt x="7438" y="7039"/>
                    <a:pt x="7440" y="7038"/>
                    <a:pt x="7441" y="7035"/>
                  </a:cubicBezTo>
                  <a:cubicBezTo>
                    <a:pt x="7443" y="7033"/>
                    <a:pt x="7446" y="7031"/>
                    <a:pt x="7449" y="7028"/>
                  </a:cubicBezTo>
                  <a:cubicBezTo>
                    <a:pt x="7452" y="7026"/>
                    <a:pt x="7456" y="7024"/>
                    <a:pt x="7460" y="7022"/>
                  </a:cubicBezTo>
                  <a:cubicBezTo>
                    <a:pt x="7464" y="7020"/>
                    <a:pt x="7468" y="7019"/>
                    <a:pt x="7473" y="7019"/>
                  </a:cubicBezTo>
                  <a:cubicBezTo>
                    <a:pt x="7480" y="7019"/>
                    <a:pt x="7486" y="7020"/>
                    <a:pt x="7492" y="7023"/>
                  </a:cubicBezTo>
                  <a:cubicBezTo>
                    <a:pt x="7497" y="7025"/>
                    <a:pt x="7501" y="7028"/>
                    <a:pt x="7505" y="7033"/>
                  </a:cubicBezTo>
                  <a:cubicBezTo>
                    <a:pt x="7508" y="7037"/>
                    <a:pt x="7511" y="7042"/>
                    <a:pt x="7512" y="7047"/>
                  </a:cubicBezTo>
                  <a:cubicBezTo>
                    <a:pt x="7514" y="7053"/>
                    <a:pt x="7515" y="7058"/>
                    <a:pt x="7515" y="7063"/>
                  </a:cubicBezTo>
                  <a:lnTo>
                    <a:pt x="7515" y="7155"/>
                  </a:lnTo>
                  <a:lnTo>
                    <a:pt x="7497" y="7155"/>
                  </a:lnTo>
                  <a:close/>
                  <a:moveTo>
                    <a:pt x="10207" y="8066"/>
                  </a:moveTo>
                  <a:lnTo>
                    <a:pt x="10192" y="8023"/>
                  </a:lnTo>
                  <a:cubicBezTo>
                    <a:pt x="10191" y="8020"/>
                    <a:pt x="10189" y="8017"/>
                    <a:pt x="10186" y="8012"/>
                  </a:cubicBezTo>
                  <a:cubicBezTo>
                    <a:pt x="10184" y="8008"/>
                    <a:pt x="10181" y="8003"/>
                    <a:pt x="10178" y="7999"/>
                  </a:cubicBezTo>
                  <a:cubicBezTo>
                    <a:pt x="10175" y="7995"/>
                    <a:pt x="10171" y="7991"/>
                    <a:pt x="10167" y="7988"/>
                  </a:cubicBezTo>
                  <a:cubicBezTo>
                    <a:pt x="10163" y="7985"/>
                    <a:pt x="10158" y="7984"/>
                    <a:pt x="10154" y="7984"/>
                  </a:cubicBezTo>
                  <a:lnTo>
                    <a:pt x="10143" y="7984"/>
                  </a:lnTo>
                  <a:lnTo>
                    <a:pt x="10143" y="8066"/>
                  </a:lnTo>
                  <a:lnTo>
                    <a:pt x="10124" y="8066"/>
                  </a:lnTo>
                  <a:lnTo>
                    <a:pt x="10124" y="7889"/>
                  </a:lnTo>
                  <a:lnTo>
                    <a:pt x="10165" y="7889"/>
                  </a:lnTo>
                  <a:cubicBezTo>
                    <a:pt x="10172" y="7889"/>
                    <a:pt x="10179" y="7890"/>
                    <a:pt x="10185" y="7892"/>
                  </a:cubicBezTo>
                  <a:cubicBezTo>
                    <a:pt x="10191" y="7894"/>
                    <a:pt x="10197" y="7897"/>
                    <a:pt x="10202" y="7901"/>
                  </a:cubicBezTo>
                  <a:cubicBezTo>
                    <a:pt x="10207" y="7905"/>
                    <a:pt x="10211" y="7909"/>
                    <a:pt x="10214" y="7915"/>
                  </a:cubicBezTo>
                  <a:cubicBezTo>
                    <a:pt x="10217" y="7921"/>
                    <a:pt x="10219" y="7927"/>
                    <a:pt x="10219" y="7935"/>
                  </a:cubicBezTo>
                  <a:cubicBezTo>
                    <a:pt x="10219" y="7942"/>
                    <a:pt x="10217" y="7949"/>
                    <a:pt x="10214" y="7954"/>
                  </a:cubicBezTo>
                  <a:cubicBezTo>
                    <a:pt x="10211" y="7960"/>
                    <a:pt x="10207" y="7964"/>
                    <a:pt x="10202" y="7968"/>
                  </a:cubicBezTo>
                  <a:cubicBezTo>
                    <a:pt x="10197" y="7971"/>
                    <a:pt x="10193" y="7974"/>
                    <a:pt x="10188" y="7975"/>
                  </a:cubicBezTo>
                  <a:cubicBezTo>
                    <a:pt x="10183" y="7977"/>
                    <a:pt x="10179" y="7978"/>
                    <a:pt x="10175" y="7978"/>
                  </a:cubicBezTo>
                  <a:cubicBezTo>
                    <a:pt x="10178" y="7979"/>
                    <a:pt x="10181" y="7981"/>
                    <a:pt x="10185" y="7983"/>
                  </a:cubicBezTo>
                  <a:cubicBezTo>
                    <a:pt x="10188" y="7986"/>
                    <a:pt x="10191" y="7989"/>
                    <a:pt x="10195" y="7993"/>
                  </a:cubicBezTo>
                  <a:cubicBezTo>
                    <a:pt x="10198" y="7997"/>
                    <a:pt x="10201" y="8001"/>
                    <a:pt x="10204" y="8006"/>
                  </a:cubicBezTo>
                  <a:cubicBezTo>
                    <a:pt x="10206" y="8010"/>
                    <a:pt x="10209" y="8015"/>
                    <a:pt x="10210" y="8019"/>
                  </a:cubicBezTo>
                  <a:lnTo>
                    <a:pt x="10228" y="8066"/>
                  </a:lnTo>
                  <a:lnTo>
                    <a:pt x="10207" y="8066"/>
                  </a:lnTo>
                  <a:close/>
                  <a:moveTo>
                    <a:pt x="10199" y="7936"/>
                  </a:moveTo>
                  <a:cubicBezTo>
                    <a:pt x="10199" y="7931"/>
                    <a:pt x="10198" y="7927"/>
                    <a:pt x="10196" y="7923"/>
                  </a:cubicBezTo>
                  <a:cubicBezTo>
                    <a:pt x="10194" y="7919"/>
                    <a:pt x="10192" y="7916"/>
                    <a:pt x="10189" y="7913"/>
                  </a:cubicBezTo>
                  <a:cubicBezTo>
                    <a:pt x="10185" y="7910"/>
                    <a:pt x="10181" y="7908"/>
                    <a:pt x="10177" y="7907"/>
                  </a:cubicBezTo>
                  <a:cubicBezTo>
                    <a:pt x="10172" y="7905"/>
                    <a:pt x="10168" y="7905"/>
                    <a:pt x="10162" y="7905"/>
                  </a:cubicBezTo>
                  <a:lnTo>
                    <a:pt x="10143" y="7905"/>
                  </a:lnTo>
                  <a:lnTo>
                    <a:pt x="10143" y="7969"/>
                  </a:lnTo>
                  <a:lnTo>
                    <a:pt x="10160" y="7969"/>
                  </a:lnTo>
                  <a:cubicBezTo>
                    <a:pt x="10165" y="7969"/>
                    <a:pt x="10171" y="7968"/>
                    <a:pt x="10175" y="7967"/>
                  </a:cubicBezTo>
                  <a:cubicBezTo>
                    <a:pt x="10180" y="7965"/>
                    <a:pt x="10184" y="7963"/>
                    <a:pt x="10188" y="7960"/>
                  </a:cubicBezTo>
                  <a:cubicBezTo>
                    <a:pt x="10191" y="7957"/>
                    <a:pt x="10194" y="7953"/>
                    <a:pt x="10196" y="7949"/>
                  </a:cubicBezTo>
                  <a:cubicBezTo>
                    <a:pt x="10198" y="7945"/>
                    <a:pt x="10199" y="7941"/>
                    <a:pt x="10199" y="7936"/>
                  </a:cubicBezTo>
                  <a:close/>
                  <a:moveTo>
                    <a:pt x="10328" y="8066"/>
                  </a:moveTo>
                  <a:lnTo>
                    <a:pt x="10328" y="8047"/>
                  </a:lnTo>
                  <a:cubicBezTo>
                    <a:pt x="10328" y="8048"/>
                    <a:pt x="10327" y="8050"/>
                    <a:pt x="10325" y="8052"/>
                  </a:cubicBezTo>
                  <a:cubicBezTo>
                    <a:pt x="10323" y="8055"/>
                    <a:pt x="10320" y="8057"/>
                    <a:pt x="10317" y="8059"/>
                  </a:cubicBezTo>
                  <a:cubicBezTo>
                    <a:pt x="10313" y="8062"/>
                    <a:pt x="10309" y="8064"/>
                    <a:pt x="10305" y="8066"/>
                  </a:cubicBezTo>
                  <a:cubicBezTo>
                    <a:pt x="10301" y="8068"/>
                    <a:pt x="10296" y="8069"/>
                    <a:pt x="10291" y="8069"/>
                  </a:cubicBezTo>
                  <a:cubicBezTo>
                    <a:pt x="10280" y="8069"/>
                    <a:pt x="10270" y="8065"/>
                    <a:pt x="10262" y="8059"/>
                  </a:cubicBezTo>
                  <a:cubicBezTo>
                    <a:pt x="10255" y="8052"/>
                    <a:pt x="10251" y="8043"/>
                    <a:pt x="10251" y="8032"/>
                  </a:cubicBezTo>
                  <a:cubicBezTo>
                    <a:pt x="10251" y="8026"/>
                    <a:pt x="10253" y="8021"/>
                    <a:pt x="10256" y="8016"/>
                  </a:cubicBezTo>
                  <a:cubicBezTo>
                    <a:pt x="10259" y="8011"/>
                    <a:pt x="10264" y="8007"/>
                    <a:pt x="10269" y="8003"/>
                  </a:cubicBezTo>
                  <a:cubicBezTo>
                    <a:pt x="10274" y="8000"/>
                    <a:pt x="10279" y="7997"/>
                    <a:pt x="10285" y="7994"/>
                  </a:cubicBezTo>
                  <a:cubicBezTo>
                    <a:pt x="10291" y="7992"/>
                    <a:pt x="10296" y="7990"/>
                    <a:pt x="10301" y="7989"/>
                  </a:cubicBezTo>
                  <a:lnTo>
                    <a:pt x="10327" y="7983"/>
                  </a:lnTo>
                  <a:lnTo>
                    <a:pt x="10327" y="7975"/>
                  </a:lnTo>
                  <a:cubicBezTo>
                    <a:pt x="10327" y="7966"/>
                    <a:pt x="10325" y="7959"/>
                    <a:pt x="10320" y="7953"/>
                  </a:cubicBezTo>
                  <a:cubicBezTo>
                    <a:pt x="10316" y="7947"/>
                    <a:pt x="10309" y="7944"/>
                    <a:pt x="10299" y="7944"/>
                  </a:cubicBezTo>
                  <a:cubicBezTo>
                    <a:pt x="10296" y="7944"/>
                    <a:pt x="10293" y="7944"/>
                    <a:pt x="10290" y="7945"/>
                  </a:cubicBezTo>
                  <a:cubicBezTo>
                    <a:pt x="10286" y="7947"/>
                    <a:pt x="10283" y="7948"/>
                    <a:pt x="10280" y="7949"/>
                  </a:cubicBezTo>
                  <a:cubicBezTo>
                    <a:pt x="10276" y="7950"/>
                    <a:pt x="10273" y="7952"/>
                    <a:pt x="10271" y="7953"/>
                  </a:cubicBezTo>
                  <a:cubicBezTo>
                    <a:pt x="10268" y="7954"/>
                    <a:pt x="10267" y="7955"/>
                    <a:pt x="10266" y="7956"/>
                  </a:cubicBezTo>
                  <a:lnTo>
                    <a:pt x="10260" y="7942"/>
                  </a:lnTo>
                  <a:cubicBezTo>
                    <a:pt x="10261" y="7941"/>
                    <a:pt x="10263" y="7940"/>
                    <a:pt x="10266" y="7939"/>
                  </a:cubicBezTo>
                  <a:cubicBezTo>
                    <a:pt x="10268" y="7938"/>
                    <a:pt x="10271" y="7936"/>
                    <a:pt x="10275" y="7935"/>
                  </a:cubicBezTo>
                  <a:cubicBezTo>
                    <a:pt x="10279" y="7933"/>
                    <a:pt x="10283" y="7932"/>
                    <a:pt x="10287" y="7931"/>
                  </a:cubicBezTo>
                  <a:cubicBezTo>
                    <a:pt x="10292" y="7930"/>
                    <a:pt x="10296" y="7930"/>
                    <a:pt x="10301" y="7930"/>
                  </a:cubicBezTo>
                  <a:cubicBezTo>
                    <a:pt x="10314" y="7930"/>
                    <a:pt x="10325" y="7933"/>
                    <a:pt x="10333" y="7941"/>
                  </a:cubicBezTo>
                  <a:cubicBezTo>
                    <a:pt x="10341" y="7948"/>
                    <a:pt x="10345" y="7959"/>
                    <a:pt x="10345" y="7974"/>
                  </a:cubicBezTo>
                  <a:lnTo>
                    <a:pt x="10345" y="8066"/>
                  </a:lnTo>
                  <a:lnTo>
                    <a:pt x="10328" y="8066"/>
                  </a:lnTo>
                  <a:close/>
                  <a:moveTo>
                    <a:pt x="10327" y="7997"/>
                  </a:moveTo>
                  <a:lnTo>
                    <a:pt x="10305" y="8002"/>
                  </a:lnTo>
                  <a:cubicBezTo>
                    <a:pt x="10302" y="8002"/>
                    <a:pt x="10298" y="8004"/>
                    <a:pt x="10293" y="8006"/>
                  </a:cubicBezTo>
                  <a:cubicBezTo>
                    <a:pt x="10289" y="8007"/>
                    <a:pt x="10285" y="8009"/>
                    <a:pt x="10282" y="8012"/>
                  </a:cubicBezTo>
                  <a:cubicBezTo>
                    <a:pt x="10278" y="8014"/>
                    <a:pt x="10276" y="8017"/>
                    <a:pt x="10273" y="8020"/>
                  </a:cubicBezTo>
                  <a:cubicBezTo>
                    <a:pt x="10271" y="8024"/>
                    <a:pt x="10270" y="8027"/>
                    <a:pt x="10270" y="8031"/>
                  </a:cubicBezTo>
                  <a:cubicBezTo>
                    <a:pt x="10270" y="8038"/>
                    <a:pt x="10272" y="8044"/>
                    <a:pt x="10276" y="8048"/>
                  </a:cubicBezTo>
                  <a:cubicBezTo>
                    <a:pt x="10281" y="8052"/>
                    <a:pt x="10286" y="8055"/>
                    <a:pt x="10293" y="8055"/>
                  </a:cubicBezTo>
                  <a:cubicBezTo>
                    <a:pt x="10297" y="8055"/>
                    <a:pt x="10301" y="8054"/>
                    <a:pt x="10305" y="8052"/>
                  </a:cubicBezTo>
                  <a:cubicBezTo>
                    <a:pt x="10309" y="8050"/>
                    <a:pt x="10312" y="8048"/>
                    <a:pt x="10315" y="8046"/>
                  </a:cubicBezTo>
                  <a:cubicBezTo>
                    <a:pt x="10318" y="8043"/>
                    <a:pt x="10321" y="8040"/>
                    <a:pt x="10323" y="8037"/>
                  </a:cubicBezTo>
                  <a:cubicBezTo>
                    <a:pt x="10325" y="8035"/>
                    <a:pt x="10327" y="8032"/>
                    <a:pt x="10327" y="8029"/>
                  </a:cubicBezTo>
                  <a:lnTo>
                    <a:pt x="10327" y="7997"/>
                  </a:lnTo>
                  <a:close/>
                  <a:moveTo>
                    <a:pt x="10437" y="8066"/>
                  </a:moveTo>
                  <a:lnTo>
                    <a:pt x="10416" y="8066"/>
                  </a:lnTo>
                  <a:lnTo>
                    <a:pt x="10374" y="7933"/>
                  </a:lnTo>
                  <a:lnTo>
                    <a:pt x="10394" y="7933"/>
                  </a:lnTo>
                  <a:lnTo>
                    <a:pt x="10427" y="8046"/>
                  </a:lnTo>
                  <a:lnTo>
                    <a:pt x="10460" y="7933"/>
                  </a:lnTo>
                  <a:lnTo>
                    <a:pt x="10479" y="7933"/>
                  </a:lnTo>
                  <a:lnTo>
                    <a:pt x="10437" y="8066"/>
                  </a:lnTo>
                  <a:close/>
                  <a:moveTo>
                    <a:pt x="10520" y="8002"/>
                  </a:moveTo>
                  <a:cubicBezTo>
                    <a:pt x="10520" y="8008"/>
                    <a:pt x="10521" y="8013"/>
                    <a:pt x="10522" y="8019"/>
                  </a:cubicBezTo>
                  <a:cubicBezTo>
                    <a:pt x="10523" y="8025"/>
                    <a:pt x="10525" y="8031"/>
                    <a:pt x="10528" y="8036"/>
                  </a:cubicBezTo>
                  <a:cubicBezTo>
                    <a:pt x="10531" y="8041"/>
                    <a:pt x="10535" y="8046"/>
                    <a:pt x="10539" y="8049"/>
                  </a:cubicBezTo>
                  <a:cubicBezTo>
                    <a:pt x="10543" y="8053"/>
                    <a:pt x="10549" y="8054"/>
                    <a:pt x="10555" y="8054"/>
                  </a:cubicBezTo>
                  <a:cubicBezTo>
                    <a:pt x="10559" y="8054"/>
                    <a:pt x="10562" y="8054"/>
                    <a:pt x="10566" y="8053"/>
                  </a:cubicBezTo>
                  <a:cubicBezTo>
                    <a:pt x="10570" y="8052"/>
                    <a:pt x="10573" y="8051"/>
                    <a:pt x="10576" y="8050"/>
                  </a:cubicBezTo>
                  <a:cubicBezTo>
                    <a:pt x="10579" y="8049"/>
                    <a:pt x="10582" y="8048"/>
                    <a:pt x="10584" y="8047"/>
                  </a:cubicBezTo>
                  <a:cubicBezTo>
                    <a:pt x="10586" y="8046"/>
                    <a:pt x="10588" y="8045"/>
                    <a:pt x="10590" y="8044"/>
                  </a:cubicBezTo>
                  <a:lnTo>
                    <a:pt x="10595" y="8059"/>
                  </a:lnTo>
                  <a:cubicBezTo>
                    <a:pt x="10594" y="8060"/>
                    <a:pt x="10592" y="8061"/>
                    <a:pt x="10590" y="8062"/>
                  </a:cubicBezTo>
                  <a:cubicBezTo>
                    <a:pt x="10587" y="8063"/>
                    <a:pt x="10584" y="8064"/>
                    <a:pt x="10580" y="8065"/>
                  </a:cubicBezTo>
                  <a:cubicBezTo>
                    <a:pt x="10577" y="8066"/>
                    <a:pt x="10573" y="8067"/>
                    <a:pt x="10568" y="8068"/>
                  </a:cubicBezTo>
                  <a:cubicBezTo>
                    <a:pt x="10564" y="8068"/>
                    <a:pt x="10559" y="8069"/>
                    <a:pt x="10554" y="8069"/>
                  </a:cubicBezTo>
                  <a:cubicBezTo>
                    <a:pt x="10544" y="8069"/>
                    <a:pt x="10535" y="8067"/>
                    <a:pt x="10528" y="8062"/>
                  </a:cubicBezTo>
                  <a:cubicBezTo>
                    <a:pt x="10522" y="8058"/>
                    <a:pt x="10516" y="8052"/>
                    <a:pt x="10512" y="8045"/>
                  </a:cubicBezTo>
                  <a:cubicBezTo>
                    <a:pt x="10508" y="8037"/>
                    <a:pt x="10506" y="8030"/>
                    <a:pt x="10504" y="8021"/>
                  </a:cubicBezTo>
                  <a:cubicBezTo>
                    <a:pt x="10503" y="8012"/>
                    <a:pt x="10502" y="8004"/>
                    <a:pt x="10502" y="7996"/>
                  </a:cubicBezTo>
                  <a:cubicBezTo>
                    <a:pt x="10502" y="7989"/>
                    <a:pt x="10503" y="7982"/>
                    <a:pt x="10505" y="7974"/>
                  </a:cubicBezTo>
                  <a:cubicBezTo>
                    <a:pt x="10507" y="7967"/>
                    <a:pt x="10510" y="7959"/>
                    <a:pt x="10514" y="7953"/>
                  </a:cubicBezTo>
                  <a:cubicBezTo>
                    <a:pt x="10518" y="7946"/>
                    <a:pt x="10524" y="7941"/>
                    <a:pt x="10530" y="7936"/>
                  </a:cubicBezTo>
                  <a:cubicBezTo>
                    <a:pt x="10536" y="7932"/>
                    <a:pt x="10543" y="7930"/>
                    <a:pt x="10551" y="7930"/>
                  </a:cubicBezTo>
                  <a:cubicBezTo>
                    <a:pt x="10560" y="7930"/>
                    <a:pt x="10568" y="7932"/>
                    <a:pt x="10574" y="7936"/>
                  </a:cubicBezTo>
                  <a:cubicBezTo>
                    <a:pt x="10580" y="7940"/>
                    <a:pt x="10585" y="7946"/>
                    <a:pt x="10589" y="7952"/>
                  </a:cubicBezTo>
                  <a:cubicBezTo>
                    <a:pt x="10592" y="7959"/>
                    <a:pt x="10595" y="7966"/>
                    <a:pt x="10597" y="7974"/>
                  </a:cubicBezTo>
                  <a:cubicBezTo>
                    <a:pt x="10599" y="7981"/>
                    <a:pt x="10599" y="7989"/>
                    <a:pt x="10599" y="7996"/>
                  </a:cubicBezTo>
                  <a:lnTo>
                    <a:pt x="10599" y="8002"/>
                  </a:lnTo>
                  <a:lnTo>
                    <a:pt x="10520" y="8002"/>
                  </a:lnTo>
                  <a:close/>
                  <a:moveTo>
                    <a:pt x="10582" y="7989"/>
                  </a:moveTo>
                  <a:cubicBezTo>
                    <a:pt x="10582" y="7985"/>
                    <a:pt x="10581" y="7981"/>
                    <a:pt x="10580" y="7975"/>
                  </a:cubicBezTo>
                  <a:cubicBezTo>
                    <a:pt x="10579" y="7970"/>
                    <a:pt x="10577" y="7965"/>
                    <a:pt x="10575" y="7961"/>
                  </a:cubicBezTo>
                  <a:cubicBezTo>
                    <a:pt x="10572" y="7956"/>
                    <a:pt x="10569" y="7952"/>
                    <a:pt x="10565" y="7949"/>
                  </a:cubicBezTo>
                  <a:cubicBezTo>
                    <a:pt x="10561" y="7946"/>
                    <a:pt x="10557" y="7944"/>
                    <a:pt x="10551" y="7944"/>
                  </a:cubicBezTo>
                  <a:cubicBezTo>
                    <a:pt x="10546" y="7944"/>
                    <a:pt x="10542" y="7945"/>
                    <a:pt x="10538" y="7949"/>
                  </a:cubicBezTo>
                  <a:cubicBezTo>
                    <a:pt x="10534" y="7952"/>
                    <a:pt x="10531" y="7955"/>
                    <a:pt x="10528" y="7960"/>
                  </a:cubicBezTo>
                  <a:cubicBezTo>
                    <a:pt x="10526" y="7965"/>
                    <a:pt x="10524" y="7970"/>
                    <a:pt x="10523" y="7975"/>
                  </a:cubicBezTo>
                  <a:cubicBezTo>
                    <a:pt x="10521" y="7980"/>
                    <a:pt x="10520" y="7985"/>
                    <a:pt x="10520" y="7989"/>
                  </a:cubicBezTo>
                  <a:lnTo>
                    <a:pt x="10582" y="7989"/>
                  </a:lnTo>
                  <a:close/>
                  <a:moveTo>
                    <a:pt x="10713" y="8066"/>
                  </a:moveTo>
                  <a:lnTo>
                    <a:pt x="10713" y="7976"/>
                  </a:lnTo>
                  <a:cubicBezTo>
                    <a:pt x="10713" y="7973"/>
                    <a:pt x="10712" y="7969"/>
                    <a:pt x="10711" y="7966"/>
                  </a:cubicBezTo>
                  <a:cubicBezTo>
                    <a:pt x="10710" y="7962"/>
                    <a:pt x="10708" y="7958"/>
                    <a:pt x="10706" y="7955"/>
                  </a:cubicBezTo>
                  <a:cubicBezTo>
                    <a:pt x="10704" y="7952"/>
                    <a:pt x="10701" y="7950"/>
                    <a:pt x="10698" y="7948"/>
                  </a:cubicBezTo>
                  <a:cubicBezTo>
                    <a:pt x="10695" y="7946"/>
                    <a:pt x="10691" y="7945"/>
                    <a:pt x="10687" y="7945"/>
                  </a:cubicBezTo>
                  <a:cubicBezTo>
                    <a:pt x="10683" y="7945"/>
                    <a:pt x="10679" y="7946"/>
                    <a:pt x="10675" y="7948"/>
                  </a:cubicBezTo>
                  <a:cubicBezTo>
                    <a:pt x="10671" y="7950"/>
                    <a:pt x="10668" y="7952"/>
                    <a:pt x="10665" y="7955"/>
                  </a:cubicBezTo>
                  <a:cubicBezTo>
                    <a:pt x="10662" y="7957"/>
                    <a:pt x="10660" y="7960"/>
                    <a:pt x="10658" y="7963"/>
                  </a:cubicBezTo>
                  <a:cubicBezTo>
                    <a:pt x="10656" y="7966"/>
                    <a:pt x="10655" y="7968"/>
                    <a:pt x="10655" y="7970"/>
                  </a:cubicBezTo>
                  <a:lnTo>
                    <a:pt x="10655" y="8066"/>
                  </a:lnTo>
                  <a:lnTo>
                    <a:pt x="10637" y="8066"/>
                  </a:lnTo>
                  <a:lnTo>
                    <a:pt x="10637" y="7933"/>
                  </a:lnTo>
                  <a:lnTo>
                    <a:pt x="10654" y="7933"/>
                  </a:lnTo>
                  <a:lnTo>
                    <a:pt x="10654" y="7951"/>
                  </a:lnTo>
                  <a:cubicBezTo>
                    <a:pt x="10655" y="7950"/>
                    <a:pt x="10656" y="7949"/>
                    <a:pt x="10658" y="7946"/>
                  </a:cubicBezTo>
                  <a:cubicBezTo>
                    <a:pt x="10660" y="7944"/>
                    <a:pt x="10662" y="7942"/>
                    <a:pt x="10665" y="7939"/>
                  </a:cubicBezTo>
                  <a:cubicBezTo>
                    <a:pt x="10668" y="7937"/>
                    <a:pt x="10672" y="7934"/>
                    <a:pt x="10676" y="7933"/>
                  </a:cubicBezTo>
                  <a:cubicBezTo>
                    <a:pt x="10680" y="7931"/>
                    <a:pt x="10685" y="7930"/>
                    <a:pt x="10689" y="7930"/>
                  </a:cubicBezTo>
                  <a:cubicBezTo>
                    <a:pt x="10696" y="7930"/>
                    <a:pt x="10702" y="7931"/>
                    <a:pt x="10708" y="7933"/>
                  </a:cubicBezTo>
                  <a:cubicBezTo>
                    <a:pt x="10713" y="7936"/>
                    <a:pt x="10717" y="7939"/>
                    <a:pt x="10721" y="7944"/>
                  </a:cubicBezTo>
                  <a:cubicBezTo>
                    <a:pt x="10724" y="7948"/>
                    <a:pt x="10727" y="7953"/>
                    <a:pt x="10728" y="7958"/>
                  </a:cubicBezTo>
                  <a:cubicBezTo>
                    <a:pt x="10730" y="7963"/>
                    <a:pt x="10731" y="7969"/>
                    <a:pt x="10731" y="7974"/>
                  </a:cubicBezTo>
                  <a:lnTo>
                    <a:pt x="10731" y="8066"/>
                  </a:lnTo>
                  <a:lnTo>
                    <a:pt x="10713" y="8066"/>
                  </a:lnTo>
                  <a:close/>
                  <a:moveTo>
                    <a:pt x="10852" y="8029"/>
                  </a:moveTo>
                  <a:cubicBezTo>
                    <a:pt x="10852" y="8035"/>
                    <a:pt x="10851" y="8040"/>
                    <a:pt x="10848" y="8045"/>
                  </a:cubicBezTo>
                  <a:cubicBezTo>
                    <a:pt x="10846" y="8050"/>
                    <a:pt x="10843" y="8054"/>
                    <a:pt x="10839" y="8058"/>
                  </a:cubicBezTo>
                  <a:cubicBezTo>
                    <a:pt x="10835" y="8061"/>
                    <a:pt x="10830" y="8064"/>
                    <a:pt x="10825" y="8066"/>
                  </a:cubicBezTo>
                  <a:cubicBezTo>
                    <a:pt x="10820" y="8068"/>
                    <a:pt x="10814" y="8069"/>
                    <a:pt x="10808" y="8069"/>
                  </a:cubicBezTo>
                  <a:cubicBezTo>
                    <a:pt x="10803" y="8069"/>
                    <a:pt x="10798" y="8068"/>
                    <a:pt x="10793" y="8068"/>
                  </a:cubicBezTo>
                  <a:cubicBezTo>
                    <a:pt x="10789" y="8067"/>
                    <a:pt x="10785" y="8066"/>
                    <a:pt x="10781" y="8065"/>
                  </a:cubicBezTo>
                  <a:cubicBezTo>
                    <a:pt x="10778" y="8064"/>
                    <a:pt x="10775" y="8063"/>
                    <a:pt x="10772" y="8062"/>
                  </a:cubicBezTo>
                  <a:cubicBezTo>
                    <a:pt x="10769" y="8061"/>
                    <a:pt x="10767" y="8060"/>
                    <a:pt x="10766" y="8059"/>
                  </a:cubicBezTo>
                  <a:lnTo>
                    <a:pt x="10772" y="8044"/>
                  </a:lnTo>
                  <a:cubicBezTo>
                    <a:pt x="10772" y="8045"/>
                    <a:pt x="10774" y="8046"/>
                    <a:pt x="10777" y="8047"/>
                  </a:cubicBezTo>
                  <a:cubicBezTo>
                    <a:pt x="10780" y="8048"/>
                    <a:pt x="10783" y="8049"/>
                    <a:pt x="10786" y="8050"/>
                  </a:cubicBezTo>
                  <a:cubicBezTo>
                    <a:pt x="10789" y="8051"/>
                    <a:pt x="10793" y="8052"/>
                    <a:pt x="10797" y="8053"/>
                  </a:cubicBezTo>
                  <a:cubicBezTo>
                    <a:pt x="10801" y="8054"/>
                    <a:pt x="10804" y="8055"/>
                    <a:pt x="10808" y="8055"/>
                  </a:cubicBezTo>
                  <a:cubicBezTo>
                    <a:pt x="10814" y="8055"/>
                    <a:pt x="10820" y="8053"/>
                    <a:pt x="10825" y="8049"/>
                  </a:cubicBezTo>
                  <a:cubicBezTo>
                    <a:pt x="10830" y="8045"/>
                    <a:pt x="10833" y="8039"/>
                    <a:pt x="10833" y="8033"/>
                  </a:cubicBezTo>
                  <a:cubicBezTo>
                    <a:pt x="10833" y="8029"/>
                    <a:pt x="10831" y="8025"/>
                    <a:pt x="10828" y="8022"/>
                  </a:cubicBezTo>
                  <a:cubicBezTo>
                    <a:pt x="10825" y="8019"/>
                    <a:pt x="10821" y="8016"/>
                    <a:pt x="10816" y="8013"/>
                  </a:cubicBezTo>
                  <a:cubicBezTo>
                    <a:pt x="10812" y="8010"/>
                    <a:pt x="10807" y="8007"/>
                    <a:pt x="10801" y="8004"/>
                  </a:cubicBezTo>
                  <a:cubicBezTo>
                    <a:pt x="10796" y="8001"/>
                    <a:pt x="10791" y="7998"/>
                    <a:pt x="10786" y="7995"/>
                  </a:cubicBezTo>
                  <a:cubicBezTo>
                    <a:pt x="10781" y="7992"/>
                    <a:pt x="10777" y="7988"/>
                    <a:pt x="10774" y="7984"/>
                  </a:cubicBezTo>
                  <a:cubicBezTo>
                    <a:pt x="10771" y="7980"/>
                    <a:pt x="10770" y="7975"/>
                    <a:pt x="10770" y="7970"/>
                  </a:cubicBezTo>
                  <a:cubicBezTo>
                    <a:pt x="10770" y="7964"/>
                    <a:pt x="10771" y="7958"/>
                    <a:pt x="10773" y="7953"/>
                  </a:cubicBezTo>
                  <a:cubicBezTo>
                    <a:pt x="10776" y="7948"/>
                    <a:pt x="10779" y="7944"/>
                    <a:pt x="10783" y="7941"/>
                  </a:cubicBezTo>
                  <a:cubicBezTo>
                    <a:pt x="10787" y="7937"/>
                    <a:pt x="10791" y="7934"/>
                    <a:pt x="10796" y="7933"/>
                  </a:cubicBezTo>
                  <a:cubicBezTo>
                    <a:pt x="10801" y="7931"/>
                    <a:pt x="10807" y="7930"/>
                    <a:pt x="10813" y="7930"/>
                  </a:cubicBezTo>
                  <a:cubicBezTo>
                    <a:pt x="10816" y="7930"/>
                    <a:pt x="10820" y="7930"/>
                    <a:pt x="10823" y="7931"/>
                  </a:cubicBezTo>
                  <a:cubicBezTo>
                    <a:pt x="10827" y="7931"/>
                    <a:pt x="10830" y="7932"/>
                    <a:pt x="10833" y="7933"/>
                  </a:cubicBezTo>
                  <a:cubicBezTo>
                    <a:pt x="10836" y="7934"/>
                    <a:pt x="10839" y="7935"/>
                    <a:pt x="10841" y="7936"/>
                  </a:cubicBezTo>
                  <a:cubicBezTo>
                    <a:pt x="10843" y="7937"/>
                    <a:pt x="10845" y="7938"/>
                    <a:pt x="10845" y="7938"/>
                  </a:cubicBezTo>
                  <a:lnTo>
                    <a:pt x="10840" y="7953"/>
                  </a:lnTo>
                  <a:cubicBezTo>
                    <a:pt x="10839" y="7952"/>
                    <a:pt x="10838" y="7951"/>
                    <a:pt x="10836" y="7950"/>
                  </a:cubicBezTo>
                  <a:cubicBezTo>
                    <a:pt x="10834" y="7949"/>
                    <a:pt x="10831" y="7948"/>
                    <a:pt x="10829" y="7947"/>
                  </a:cubicBezTo>
                  <a:cubicBezTo>
                    <a:pt x="10826" y="7946"/>
                    <a:pt x="10823" y="7945"/>
                    <a:pt x="10820" y="7945"/>
                  </a:cubicBezTo>
                  <a:cubicBezTo>
                    <a:pt x="10818" y="7944"/>
                    <a:pt x="10815" y="7944"/>
                    <a:pt x="10812" y="7944"/>
                  </a:cubicBezTo>
                  <a:cubicBezTo>
                    <a:pt x="10806" y="7944"/>
                    <a:pt x="10800" y="7946"/>
                    <a:pt x="10795" y="7950"/>
                  </a:cubicBezTo>
                  <a:cubicBezTo>
                    <a:pt x="10790" y="7954"/>
                    <a:pt x="10788" y="7960"/>
                    <a:pt x="10788" y="7966"/>
                  </a:cubicBezTo>
                  <a:cubicBezTo>
                    <a:pt x="10788" y="7970"/>
                    <a:pt x="10790" y="7974"/>
                    <a:pt x="10793" y="7977"/>
                  </a:cubicBezTo>
                  <a:cubicBezTo>
                    <a:pt x="10796" y="7981"/>
                    <a:pt x="10800" y="7984"/>
                    <a:pt x="10805" y="7987"/>
                  </a:cubicBezTo>
                  <a:cubicBezTo>
                    <a:pt x="10809" y="7990"/>
                    <a:pt x="10814" y="7993"/>
                    <a:pt x="10820" y="7996"/>
                  </a:cubicBezTo>
                  <a:cubicBezTo>
                    <a:pt x="10825" y="7999"/>
                    <a:pt x="10831" y="8002"/>
                    <a:pt x="10835" y="8005"/>
                  </a:cubicBezTo>
                  <a:cubicBezTo>
                    <a:pt x="10840" y="8008"/>
                    <a:pt x="10844" y="8012"/>
                    <a:pt x="10847" y="8016"/>
                  </a:cubicBezTo>
                  <a:cubicBezTo>
                    <a:pt x="10850" y="8020"/>
                    <a:pt x="10852" y="8024"/>
                    <a:pt x="10852" y="8029"/>
                  </a:cubicBezTo>
                  <a:close/>
                  <a:moveTo>
                    <a:pt x="10990" y="7996"/>
                  </a:moveTo>
                  <a:cubicBezTo>
                    <a:pt x="10990" y="8004"/>
                    <a:pt x="10989" y="8013"/>
                    <a:pt x="10986" y="8022"/>
                  </a:cubicBezTo>
                  <a:cubicBezTo>
                    <a:pt x="10984" y="8030"/>
                    <a:pt x="10980" y="8038"/>
                    <a:pt x="10975" y="8045"/>
                  </a:cubicBezTo>
                  <a:cubicBezTo>
                    <a:pt x="10970" y="8052"/>
                    <a:pt x="10964" y="8058"/>
                    <a:pt x="10957" y="8062"/>
                  </a:cubicBezTo>
                  <a:cubicBezTo>
                    <a:pt x="10950" y="8067"/>
                    <a:pt x="10941" y="8069"/>
                    <a:pt x="10932" y="8069"/>
                  </a:cubicBezTo>
                  <a:cubicBezTo>
                    <a:pt x="10929" y="8069"/>
                    <a:pt x="10926" y="8069"/>
                    <a:pt x="10921" y="8068"/>
                  </a:cubicBezTo>
                  <a:cubicBezTo>
                    <a:pt x="10917" y="8068"/>
                    <a:pt x="10913" y="8067"/>
                    <a:pt x="10909" y="8066"/>
                  </a:cubicBezTo>
                  <a:cubicBezTo>
                    <a:pt x="10905" y="8066"/>
                    <a:pt x="10901" y="8065"/>
                    <a:pt x="10897" y="8064"/>
                  </a:cubicBezTo>
                  <a:cubicBezTo>
                    <a:pt x="10893" y="8064"/>
                    <a:pt x="10891" y="8063"/>
                    <a:pt x="10889" y="8063"/>
                  </a:cubicBezTo>
                  <a:lnTo>
                    <a:pt x="10889" y="7878"/>
                  </a:lnTo>
                  <a:lnTo>
                    <a:pt x="10907" y="7878"/>
                  </a:lnTo>
                  <a:lnTo>
                    <a:pt x="10907" y="7951"/>
                  </a:lnTo>
                  <a:cubicBezTo>
                    <a:pt x="10908" y="7950"/>
                    <a:pt x="10909" y="7949"/>
                    <a:pt x="10911" y="7946"/>
                  </a:cubicBezTo>
                  <a:cubicBezTo>
                    <a:pt x="10913" y="7944"/>
                    <a:pt x="10915" y="7941"/>
                    <a:pt x="10918" y="7939"/>
                  </a:cubicBezTo>
                  <a:cubicBezTo>
                    <a:pt x="10921" y="7936"/>
                    <a:pt x="10924" y="7934"/>
                    <a:pt x="10928" y="7932"/>
                  </a:cubicBezTo>
                  <a:cubicBezTo>
                    <a:pt x="10932" y="7931"/>
                    <a:pt x="10936" y="7930"/>
                    <a:pt x="10940" y="7930"/>
                  </a:cubicBezTo>
                  <a:cubicBezTo>
                    <a:pt x="10949" y="7930"/>
                    <a:pt x="10956" y="7932"/>
                    <a:pt x="10963" y="7936"/>
                  </a:cubicBezTo>
                  <a:cubicBezTo>
                    <a:pt x="10969" y="7940"/>
                    <a:pt x="10974" y="7945"/>
                    <a:pt x="10978" y="7952"/>
                  </a:cubicBezTo>
                  <a:cubicBezTo>
                    <a:pt x="10982" y="7958"/>
                    <a:pt x="10985" y="7965"/>
                    <a:pt x="10987" y="7973"/>
                  </a:cubicBezTo>
                  <a:cubicBezTo>
                    <a:pt x="10989" y="7981"/>
                    <a:pt x="10990" y="7988"/>
                    <a:pt x="10990" y="7996"/>
                  </a:cubicBezTo>
                  <a:close/>
                  <a:moveTo>
                    <a:pt x="10971" y="7996"/>
                  </a:moveTo>
                  <a:cubicBezTo>
                    <a:pt x="10971" y="7990"/>
                    <a:pt x="10970" y="7984"/>
                    <a:pt x="10969" y="7978"/>
                  </a:cubicBezTo>
                  <a:cubicBezTo>
                    <a:pt x="10968" y="7972"/>
                    <a:pt x="10966" y="7966"/>
                    <a:pt x="10963" y="7961"/>
                  </a:cubicBezTo>
                  <a:cubicBezTo>
                    <a:pt x="10960" y="7956"/>
                    <a:pt x="10957" y="7952"/>
                    <a:pt x="10952" y="7949"/>
                  </a:cubicBezTo>
                  <a:cubicBezTo>
                    <a:pt x="10948" y="7946"/>
                    <a:pt x="10943" y="7945"/>
                    <a:pt x="10938" y="7945"/>
                  </a:cubicBezTo>
                  <a:cubicBezTo>
                    <a:pt x="10934" y="7945"/>
                    <a:pt x="10930" y="7946"/>
                    <a:pt x="10927" y="7948"/>
                  </a:cubicBezTo>
                  <a:cubicBezTo>
                    <a:pt x="10924" y="7950"/>
                    <a:pt x="10920" y="7952"/>
                    <a:pt x="10918" y="7955"/>
                  </a:cubicBezTo>
                  <a:cubicBezTo>
                    <a:pt x="10915" y="7958"/>
                    <a:pt x="10912" y="7961"/>
                    <a:pt x="10911" y="7963"/>
                  </a:cubicBezTo>
                  <a:cubicBezTo>
                    <a:pt x="10909" y="7966"/>
                    <a:pt x="10908" y="7968"/>
                    <a:pt x="10907" y="7970"/>
                  </a:cubicBezTo>
                  <a:lnTo>
                    <a:pt x="10907" y="8051"/>
                  </a:lnTo>
                  <a:cubicBezTo>
                    <a:pt x="10908" y="8051"/>
                    <a:pt x="10909" y="8051"/>
                    <a:pt x="10912" y="8052"/>
                  </a:cubicBezTo>
                  <a:cubicBezTo>
                    <a:pt x="10914" y="8052"/>
                    <a:pt x="10916" y="8052"/>
                    <a:pt x="10918" y="8053"/>
                  </a:cubicBezTo>
                  <a:cubicBezTo>
                    <a:pt x="10920" y="8053"/>
                    <a:pt x="10923" y="8053"/>
                    <a:pt x="10925" y="8053"/>
                  </a:cubicBezTo>
                  <a:cubicBezTo>
                    <a:pt x="10928" y="8054"/>
                    <a:pt x="10930" y="8054"/>
                    <a:pt x="10932" y="8054"/>
                  </a:cubicBezTo>
                  <a:cubicBezTo>
                    <a:pt x="10938" y="8054"/>
                    <a:pt x="10943" y="8052"/>
                    <a:pt x="10948" y="8048"/>
                  </a:cubicBezTo>
                  <a:cubicBezTo>
                    <a:pt x="10953" y="8044"/>
                    <a:pt x="10957" y="8040"/>
                    <a:pt x="10961" y="8034"/>
                  </a:cubicBezTo>
                  <a:cubicBezTo>
                    <a:pt x="10964" y="8029"/>
                    <a:pt x="10966" y="8022"/>
                    <a:pt x="10968" y="8015"/>
                  </a:cubicBezTo>
                  <a:cubicBezTo>
                    <a:pt x="10970" y="8008"/>
                    <a:pt x="10971" y="8002"/>
                    <a:pt x="10971" y="7996"/>
                  </a:cubicBezTo>
                  <a:close/>
                  <a:moveTo>
                    <a:pt x="11104" y="8066"/>
                  </a:moveTo>
                  <a:lnTo>
                    <a:pt x="11104" y="8047"/>
                  </a:lnTo>
                  <a:cubicBezTo>
                    <a:pt x="11103" y="8048"/>
                    <a:pt x="11102" y="8049"/>
                    <a:pt x="11100" y="8052"/>
                  </a:cubicBezTo>
                  <a:cubicBezTo>
                    <a:pt x="11098" y="8054"/>
                    <a:pt x="11096" y="8057"/>
                    <a:pt x="11093" y="8059"/>
                  </a:cubicBezTo>
                  <a:cubicBezTo>
                    <a:pt x="11090" y="8062"/>
                    <a:pt x="11086" y="8064"/>
                    <a:pt x="11082" y="8066"/>
                  </a:cubicBezTo>
                  <a:cubicBezTo>
                    <a:pt x="11078" y="8068"/>
                    <a:pt x="11074" y="8069"/>
                    <a:pt x="11069" y="8069"/>
                  </a:cubicBezTo>
                  <a:cubicBezTo>
                    <a:pt x="11062" y="8069"/>
                    <a:pt x="11056" y="8068"/>
                    <a:pt x="11051" y="8065"/>
                  </a:cubicBezTo>
                  <a:cubicBezTo>
                    <a:pt x="11045" y="8062"/>
                    <a:pt x="11041" y="8059"/>
                    <a:pt x="11038" y="8055"/>
                  </a:cubicBezTo>
                  <a:cubicBezTo>
                    <a:pt x="11034" y="8051"/>
                    <a:pt x="11032" y="8046"/>
                    <a:pt x="11030" y="8040"/>
                  </a:cubicBezTo>
                  <a:cubicBezTo>
                    <a:pt x="11029" y="8035"/>
                    <a:pt x="11028" y="8029"/>
                    <a:pt x="11028" y="8024"/>
                  </a:cubicBezTo>
                  <a:lnTo>
                    <a:pt x="11028" y="7933"/>
                  </a:lnTo>
                  <a:lnTo>
                    <a:pt x="11046" y="7933"/>
                  </a:lnTo>
                  <a:lnTo>
                    <a:pt x="11046" y="8022"/>
                  </a:lnTo>
                  <a:cubicBezTo>
                    <a:pt x="11046" y="8026"/>
                    <a:pt x="11047" y="8030"/>
                    <a:pt x="11048" y="8034"/>
                  </a:cubicBezTo>
                  <a:cubicBezTo>
                    <a:pt x="11049" y="8038"/>
                    <a:pt x="11050" y="8041"/>
                    <a:pt x="11052" y="8044"/>
                  </a:cubicBezTo>
                  <a:cubicBezTo>
                    <a:pt x="11054" y="8047"/>
                    <a:pt x="11057" y="8049"/>
                    <a:pt x="11060" y="8051"/>
                  </a:cubicBezTo>
                  <a:cubicBezTo>
                    <a:pt x="11063" y="8053"/>
                    <a:pt x="11067" y="8054"/>
                    <a:pt x="11071" y="8054"/>
                  </a:cubicBezTo>
                  <a:cubicBezTo>
                    <a:pt x="11076" y="8054"/>
                    <a:pt x="11080" y="8053"/>
                    <a:pt x="11083" y="8050"/>
                  </a:cubicBezTo>
                  <a:cubicBezTo>
                    <a:pt x="11087" y="8048"/>
                    <a:pt x="11090" y="8046"/>
                    <a:pt x="11093" y="8043"/>
                  </a:cubicBezTo>
                  <a:cubicBezTo>
                    <a:pt x="11096" y="8040"/>
                    <a:pt x="11098" y="8037"/>
                    <a:pt x="11100" y="8034"/>
                  </a:cubicBezTo>
                  <a:cubicBezTo>
                    <a:pt x="11102" y="8032"/>
                    <a:pt x="11102" y="8030"/>
                    <a:pt x="11103" y="8029"/>
                  </a:cubicBezTo>
                  <a:lnTo>
                    <a:pt x="11103" y="7933"/>
                  </a:lnTo>
                  <a:lnTo>
                    <a:pt x="11121" y="7933"/>
                  </a:lnTo>
                  <a:lnTo>
                    <a:pt x="11121" y="8066"/>
                  </a:lnTo>
                  <a:lnTo>
                    <a:pt x="11104" y="8066"/>
                  </a:lnTo>
                  <a:close/>
                  <a:moveTo>
                    <a:pt x="11223" y="7950"/>
                  </a:moveTo>
                  <a:cubicBezTo>
                    <a:pt x="11222" y="7950"/>
                    <a:pt x="11220" y="7949"/>
                    <a:pt x="11218" y="7948"/>
                  </a:cubicBezTo>
                  <a:cubicBezTo>
                    <a:pt x="11216" y="7947"/>
                    <a:pt x="11214" y="7947"/>
                    <a:pt x="11212" y="7947"/>
                  </a:cubicBezTo>
                  <a:cubicBezTo>
                    <a:pt x="11209" y="7947"/>
                    <a:pt x="11206" y="7948"/>
                    <a:pt x="11202" y="7950"/>
                  </a:cubicBezTo>
                  <a:cubicBezTo>
                    <a:pt x="11199" y="7952"/>
                    <a:pt x="11196" y="7954"/>
                    <a:pt x="11194" y="7957"/>
                  </a:cubicBezTo>
                  <a:cubicBezTo>
                    <a:pt x="11191" y="7959"/>
                    <a:pt x="11189" y="7962"/>
                    <a:pt x="11188" y="7964"/>
                  </a:cubicBezTo>
                  <a:cubicBezTo>
                    <a:pt x="11186" y="7967"/>
                    <a:pt x="11186" y="7969"/>
                    <a:pt x="11185" y="7970"/>
                  </a:cubicBezTo>
                  <a:lnTo>
                    <a:pt x="11185" y="8066"/>
                  </a:lnTo>
                  <a:lnTo>
                    <a:pt x="11167" y="8066"/>
                  </a:lnTo>
                  <a:lnTo>
                    <a:pt x="11167" y="7933"/>
                  </a:lnTo>
                  <a:lnTo>
                    <a:pt x="11184" y="7933"/>
                  </a:lnTo>
                  <a:lnTo>
                    <a:pt x="11184" y="7951"/>
                  </a:lnTo>
                  <a:cubicBezTo>
                    <a:pt x="11185" y="7951"/>
                    <a:pt x="11186" y="7949"/>
                    <a:pt x="11187" y="7947"/>
                  </a:cubicBezTo>
                  <a:cubicBezTo>
                    <a:pt x="11189" y="7944"/>
                    <a:pt x="11191" y="7942"/>
                    <a:pt x="11193" y="7939"/>
                  </a:cubicBezTo>
                  <a:cubicBezTo>
                    <a:pt x="11196" y="7937"/>
                    <a:pt x="11199" y="7934"/>
                    <a:pt x="11203" y="7933"/>
                  </a:cubicBezTo>
                  <a:cubicBezTo>
                    <a:pt x="11206" y="7931"/>
                    <a:pt x="11211" y="7930"/>
                    <a:pt x="11215" y="7930"/>
                  </a:cubicBezTo>
                  <a:cubicBezTo>
                    <a:pt x="11217" y="7930"/>
                    <a:pt x="11220" y="7930"/>
                    <a:pt x="11223" y="7931"/>
                  </a:cubicBezTo>
                  <a:cubicBezTo>
                    <a:pt x="11225" y="7932"/>
                    <a:pt x="11227" y="7933"/>
                    <a:pt x="11228" y="7934"/>
                  </a:cubicBezTo>
                  <a:lnTo>
                    <a:pt x="11223" y="7950"/>
                  </a:lnTo>
                  <a:close/>
                  <a:moveTo>
                    <a:pt x="11330" y="7946"/>
                  </a:moveTo>
                  <a:cubicBezTo>
                    <a:pt x="11331" y="7947"/>
                    <a:pt x="11332" y="7948"/>
                    <a:pt x="11333" y="7950"/>
                  </a:cubicBezTo>
                  <a:cubicBezTo>
                    <a:pt x="11334" y="7951"/>
                    <a:pt x="11336" y="7954"/>
                    <a:pt x="11337" y="7956"/>
                  </a:cubicBezTo>
                  <a:cubicBezTo>
                    <a:pt x="11338" y="7959"/>
                    <a:pt x="11339" y="7962"/>
                    <a:pt x="11340" y="7965"/>
                  </a:cubicBezTo>
                  <a:cubicBezTo>
                    <a:pt x="11341" y="7968"/>
                    <a:pt x="11341" y="7972"/>
                    <a:pt x="11341" y="7975"/>
                  </a:cubicBezTo>
                  <a:cubicBezTo>
                    <a:pt x="11341" y="7982"/>
                    <a:pt x="11340" y="7988"/>
                    <a:pt x="11338" y="7994"/>
                  </a:cubicBezTo>
                  <a:cubicBezTo>
                    <a:pt x="11335" y="8000"/>
                    <a:pt x="11332" y="8005"/>
                    <a:pt x="11328" y="8010"/>
                  </a:cubicBezTo>
                  <a:cubicBezTo>
                    <a:pt x="11324" y="8014"/>
                    <a:pt x="11319" y="8018"/>
                    <a:pt x="11314" y="8020"/>
                  </a:cubicBezTo>
                  <a:cubicBezTo>
                    <a:pt x="11308" y="8023"/>
                    <a:pt x="11302" y="8024"/>
                    <a:pt x="11295" y="8024"/>
                  </a:cubicBezTo>
                  <a:cubicBezTo>
                    <a:pt x="11293" y="8024"/>
                    <a:pt x="11291" y="8024"/>
                    <a:pt x="11289" y="8025"/>
                  </a:cubicBezTo>
                  <a:cubicBezTo>
                    <a:pt x="11287" y="8026"/>
                    <a:pt x="11285" y="8027"/>
                    <a:pt x="11283" y="8028"/>
                  </a:cubicBezTo>
                  <a:cubicBezTo>
                    <a:pt x="11281" y="8029"/>
                    <a:pt x="11279" y="8030"/>
                    <a:pt x="11278" y="8032"/>
                  </a:cubicBezTo>
                  <a:cubicBezTo>
                    <a:pt x="11277" y="8033"/>
                    <a:pt x="11276" y="8035"/>
                    <a:pt x="11276" y="8036"/>
                  </a:cubicBezTo>
                  <a:cubicBezTo>
                    <a:pt x="11276" y="8040"/>
                    <a:pt x="11278" y="8043"/>
                    <a:pt x="11281" y="8046"/>
                  </a:cubicBezTo>
                  <a:cubicBezTo>
                    <a:pt x="11285" y="8048"/>
                    <a:pt x="11290" y="8050"/>
                    <a:pt x="11295" y="8050"/>
                  </a:cubicBezTo>
                  <a:cubicBezTo>
                    <a:pt x="11303" y="8050"/>
                    <a:pt x="11309" y="8050"/>
                    <a:pt x="11316" y="8052"/>
                  </a:cubicBezTo>
                  <a:cubicBezTo>
                    <a:pt x="11323" y="8054"/>
                    <a:pt x="11329" y="8056"/>
                    <a:pt x="11334" y="8059"/>
                  </a:cubicBezTo>
                  <a:cubicBezTo>
                    <a:pt x="11339" y="8063"/>
                    <a:pt x="11343" y="8067"/>
                    <a:pt x="11346" y="8071"/>
                  </a:cubicBezTo>
                  <a:cubicBezTo>
                    <a:pt x="11349" y="8076"/>
                    <a:pt x="11351" y="8081"/>
                    <a:pt x="11351" y="8087"/>
                  </a:cubicBezTo>
                  <a:cubicBezTo>
                    <a:pt x="11351" y="8092"/>
                    <a:pt x="11349" y="8097"/>
                    <a:pt x="11347" y="8101"/>
                  </a:cubicBezTo>
                  <a:cubicBezTo>
                    <a:pt x="11344" y="8106"/>
                    <a:pt x="11340" y="8110"/>
                    <a:pt x="11335" y="8114"/>
                  </a:cubicBezTo>
                  <a:cubicBezTo>
                    <a:pt x="11330" y="8118"/>
                    <a:pt x="11325" y="8121"/>
                    <a:pt x="11318" y="8123"/>
                  </a:cubicBezTo>
                  <a:cubicBezTo>
                    <a:pt x="11311" y="8126"/>
                    <a:pt x="11304" y="8127"/>
                    <a:pt x="11295" y="8127"/>
                  </a:cubicBezTo>
                  <a:cubicBezTo>
                    <a:pt x="11288" y="8127"/>
                    <a:pt x="11281" y="8126"/>
                    <a:pt x="11274" y="8124"/>
                  </a:cubicBezTo>
                  <a:cubicBezTo>
                    <a:pt x="11268" y="8122"/>
                    <a:pt x="11263" y="8119"/>
                    <a:pt x="11258" y="8116"/>
                  </a:cubicBezTo>
                  <a:cubicBezTo>
                    <a:pt x="11253" y="8113"/>
                    <a:pt x="11250" y="8109"/>
                    <a:pt x="11247" y="8104"/>
                  </a:cubicBezTo>
                  <a:cubicBezTo>
                    <a:pt x="11244" y="8100"/>
                    <a:pt x="11243" y="8095"/>
                    <a:pt x="11243" y="8090"/>
                  </a:cubicBezTo>
                  <a:cubicBezTo>
                    <a:pt x="11243" y="8085"/>
                    <a:pt x="11244" y="8080"/>
                    <a:pt x="11247" y="8076"/>
                  </a:cubicBezTo>
                  <a:cubicBezTo>
                    <a:pt x="11250" y="8072"/>
                    <a:pt x="11253" y="8069"/>
                    <a:pt x="11257" y="8066"/>
                  </a:cubicBezTo>
                  <a:cubicBezTo>
                    <a:pt x="11261" y="8064"/>
                    <a:pt x="11264" y="8061"/>
                    <a:pt x="11268" y="8060"/>
                  </a:cubicBezTo>
                  <a:cubicBezTo>
                    <a:pt x="11272" y="8058"/>
                    <a:pt x="11275" y="8058"/>
                    <a:pt x="11278" y="8057"/>
                  </a:cubicBezTo>
                  <a:cubicBezTo>
                    <a:pt x="11277" y="8057"/>
                    <a:pt x="11275" y="8057"/>
                    <a:pt x="11273" y="8056"/>
                  </a:cubicBezTo>
                  <a:cubicBezTo>
                    <a:pt x="11271" y="8055"/>
                    <a:pt x="11269" y="8054"/>
                    <a:pt x="11267" y="8053"/>
                  </a:cubicBezTo>
                  <a:cubicBezTo>
                    <a:pt x="11265" y="8051"/>
                    <a:pt x="11263" y="8049"/>
                    <a:pt x="11261" y="8047"/>
                  </a:cubicBezTo>
                  <a:cubicBezTo>
                    <a:pt x="11260" y="8045"/>
                    <a:pt x="11259" y="8042"/>
                    <a:pt x="11259" y="8039"/>
                  </a:cubicBezTo>
                  <a:cubicBezTo>
                    <a:pt x="11259" y="8037"/>
                    <a:pt x="11260" y="8035"/>
                    <a:pt x="11261" y="8033"/>
                  </a:cubicBezTo>
                  <a:cubicBezTo>
                    <a:pt x="11263" y="8031"/>
                    <a:pt x="11264" y="8029"/>
                    <a:pt x="11266" y="8027"/>
                  </a:cubicBezTo>
                  <a:cubicBezTo>
                    <a:pt x="11268" y="8026"/>
                    <a:pt x="11270" y="8024"/>
                    <a:pt x="11272" y="8023"/>
                  </a:cubicBezTo>
                  <a:cubicBezTo>
                    <a:pt x="11274" y="8022"/>
                    <a:pt x="11276" y="8022"/>
                    <a:pt x="11277" y="8021"/>
                  </a:cubicBezTo>
                  <a:cubicBezTo>
                    <a:pt x="11275" y="8020"/>
                    <a:pt x="11272" y="8019"/>
                    <a:pt x="11269" y="8017"/>
                  </a:cubicBezTo>
                  <a:cubicBezTo>
                    <a:pt x="11266" y="8015"/>
                    <a:pt x="11263" y="8012"/>
                    <a:pt x="11260" y="8008"/>
                  </a:cubicBezTo>
                  <a:cubicBezTo>
                    <a:pt x="11257" y="8005"/>
                    <a:pt x="11254" y="8000"/>
                    <a:pt x="11252" y="7995"/>
                  </a:cubicBezTo>
                  <a:cubicBezTo>
                    <a:pt x="11250" y="7990"/>
                    <a:pt x="11249" y="7983"/>
                    <a:pt x="11249" y="7975"/>
                  </a:cubicBezTo>
                  <a:cubicBezTo>
                    <a:pt x="11249" y="7970"/>
                    <a:pt x="11251" y="7964"/>
                    <a:pt x="11253" y="7959"/>
                  </a:cubicBezTo>
                  <a:cubicBezTo>
                    <a:pt x="11255" y="7953"/>
                    <a:pt x="11259" y="7948"/>
                    <a:pt x="11263" y="7944"/>
                  </a:cubicBezTo>
                  <a:cubicBezTo>
                    <a:pt x="11267" y="7940"/>
                    <a:pt x="11272" y="7936"/>
                    <a:pt x="11277" y="7934"/>
                  </a:cubicBezTo>
                  <a:cubicBezTo>
                    <a:pt x="11283" y="7931"/>
                    <a:pt x="11289" y="7930"/>
                    <a:pt x="11295" y="7930"/>
                  </a:cubicBezTo>
                  <a:cubicBezTo>
                    <a:pt x="11299" y="7930"/>
                    <a:pt x="11303" y="7930"/>
                    <a:pt x="11307" y="7931"/>
                  </a:cubicBezTo>
                  <a:cubicBezTo>
                    <a:pt x="11310" y="7932"/>
                    <a:pt x="11313" y="7932"/>
                    <a:pt x="11315" y="7933"/>
                  </a:cubicBezTo>
                  <a:lnTo>
                    <a:pt x="11352" y="7933"/>
                  </a:lnTo>
                  <a:lnTo>
                    <a:pt x="11352" y="7946"/>
                  </a:lnTo>
                  <a:lnTo>
                    <a:pt x="11330" y="7946"/>
                  </a:lnTo>
                  <a:close/>
                  <a:moveTo>
                    <a:pt x="11322" y="7975"/>
                  </a:moveTo>
                  <a:cubicBezTo>
                    <a:pt x="11322" y="7966"/>
                    <a:pt x="11320" y="7958"/>
                    <a:pt x="11315" y="7952"/>
                  </a:cubicBezTo>
                  <a:cubicBezTo>
                    <a:pt x="11310" y="7946"/>
                    <a:pt x="11304" y="7943"/>
                    <a:pt x="11295" y="7943"/>
                  </a:cubicBezTo>
                  <a:cubicBezTo>
                    <a:pt x="11291" y="7943"/>
                    <a:pt x="11287" y="7944"/>
                    <a:pt x="11284" y="7946"/>
                  </a:cubicBezTo>
                  <a:cubicBezTo>
                    <a:pt x="11280" y="7948"/>
                    <a:pt x="11277" y="7950"/>
                    <a:pt x="11275" y="7953"/>
                  </a:cubicBezTo>
                  <a:cubicBezTo>
                    <a:pt x="11273" y="7956"/>
                    <a:pt x="11271" y="7959"/>
                    <a:pt x="11270" y="7963"/>
                  </a:cubicBezTo>
                  <a:cubicBezTo>
                    <a:pt x="11269" y="7967"/>
                    <a:pt x="11268" y="7971"/>
                    <a:pt x="11268" y="7975"/>
                  </a:cubicBezTo>
                  <a:cubicBezTo>
                    <a:pt x="11268" y="7980"/>
                    <a:pt x="11269" y="7985"/>
                    <a:pt x="11270" y="7989"/>
                  </a:cubicBezTo>
                  <a:cubicBezTo>
                    <a:pt x="11270" y="7993"/>
                    <a:pt x="11272" y="7997"/>
                    <a:pt x="11274" y="8000"/>
                  </a:cubicBezTo>
                  <a:cubicBezTo>
                    <a:pt x="11276" y="8003"/>
                    <a:pt x="11279" y="8006"/>
                    <a:pt x="11282" y="8008"/>
                  </a:cubicBezTo>
                  <a:cubicBezTo>
                    <a:pt x="11286" y="8010"/>
                    <a:pt x="11290" y="8011"/>
                    <a:pt x="11295" y="8011"/>
                  </a:cubicBezTo>
                  <a:cubicBezTo>
                    <a:pt x="11300" y="8011"/>
                    <a:pt x="11304" y="8009"/>
                    <a:pt x="11308" y="8007"/>
                  </a:cubicBezTo>
                  <a:cubicBezTo>
                    <a:pt x="11311" y="8005"/>
                    <a:pt x="11314" y="8002"/>
                    <a:pt x="11316" y="7999"/>
                  </a:cubicBezTo>
                  <a:cubicBezTo>
                    <a:pt x="11318" y="7996"/>
                    <a:pt x="11320" y="7992"/>
                    <a:pt x="11321" y="7988"/>
                  </a:cubicBezTo>
                  <a:cubicBezTo>
                    <a:pt x="11322" y="7984"/>
                    <a:pt x="11322" y="7979"/>
                    <a:pt x="11322" y="7975"/>
                  </a:cubicBezTo>
                  <a:close/>
                  <a:moveTo>
                    <a:pt x="11332" y="8087"/>
                  </a:moveTo>
                  <a:cubicBezTo>
                    <a:pt x="11332" y="8080"/>
                    <a:pt x="11329" y="8075"/>
                    <a:pt x="11322" y="8070"/>
                  </a:cubicBezTo>
                  <a:cubicBezTo>
                    <a:pt x="11315" y="8066"/>
                    <a:pt x="11306" y="8064"/>
                    <a:pt x="11295" y="8064"/>
                  </a:cubicBezTo>
                  <a:cubicBezTo>
                    <a:pt x="11291" y="8064"/>
                    <a:pt x="11287" y="8064"/>
                    <a:pt x="11282" y="8065"/>
                  </a:cubicBezTo>
                  <a:cubicBezTo>
                    <a:pt x="11278" y="8067"/>
                    <a:pt x="11275" y="8068"/>
                    <a:pt x="11271" y="8070"/>
                  </a:cubicBezTo>
                  <a:cubicBezTo>
                    <a:pt x="11268" y="8073"/>
                    <a:pt x="11266" y="8075"/>
                    <a:pt x="11264" y="8078"/>
                  </a:cubicBezTo>
                  <a:cubicBezTo>
                    <a:pt x="11262" y="8081"/>
                    <a:pt x="11261" y="8084"/>
                    <a:pt x="11261" y="8087"/>
                  </a:cubicBezTo>
                  <a:cubicBezTo>
                    <a:pt x="11261" y="8091"/>
                    <a:pt x="11262" y="8094"/>
                    <a:pt x="11263" y="8097"/>
                  </a:cubicBezTo>
                  <a:cubicBezTo>
                    <a:pt x="11265" y="8100"/>
                    <a:pt x="11267" y="8103"/>
                    <a:pt x="11270" y="8105"/>
                  </a:cubicBezTo>
                  <a:cubicBezTo>
                    <a:pt x="11273" y="8108"/>
                    <a:pt x="11277" y="8109"/>
                    <a:pt x="11281" y="8111"/>
                  </a:cubicBezTo>
                  <a:cubicBezTo>
                    <a:pt x="11285" y="8112"/>
                    <a:pt x="11290" y="8113"/>
                    <a:pt x="11295" y="8113"/>
                  </a:cubicBezTo>
                  <a:cubicBezTo>
                    <a:pt x="11301" y="8113"/>
                    <a:pt x="11305" y="8112"/>
                    <a:pt x="11310" y="8111"/>
                  </a:cubicBezTo>
                  <a:cubicBezTo>
                    <a:pt x="11314" y="8109"/>
                    <a:pt x="11318" y="8107"/>
                    <a:pt x="11321" y="8105"/>
                  </a:cubicBezTo>
                  <a:cubicBezTo>
                    <a:pt x="11325" y="8103"/>
                    <a:pt x="11327" y="8100"/>
                    <a:pt x="11329" y="8097"/>
                  </a:cubicBezTo>
                  <a:cubicBezTo>
                    <a:pt x="11331" y="8094"/>
                    <a:pt x="11332" y="8091"/>
                    <a:pt x="11332" y="8087"/>
                  </a:cubicBezTo>
                  <a:close/>
                  <a:moveTo>
                    <a:pt x="9268" y="8925"/>
                  </a:moveTo>
                  <a:lnTo>
                    <a:pt x="9252" y="8883"/>
                  </a:lnTo>
                  <a:cubicBezTo>
                    <a:pt x="9251" y="8880"/>
                    <a:pt x="9250" y="8876"/>
                    <a:pt x="9247" y="8871"/>
                  </a:cubicBezTo>
                  <a:cubicBezTo>
                    <a:pt x="9245" y="8867"/>
                    <a:pt x="9242" y="8863"/>
                    <a:pt x="9239" y="8858"/>
                  </a:cubicBezTo>
                  <a:cubicBezTo>
                    <a:pt x="9235" y="8854"/>
                    <a:pt x="9232" y="8850"/>
                    <a:pt x="9227" y="8847"/>
                  </a:cubicBezTo>
                  <a:cubicBezTo>
                    <a:pt x="9223" y="8844"/>
                    <a:pt x="9219" y="8843"/>
                    <a:pt x="9214" y="8843"/>
                  </a:cubicBezTo>
                  <a:lnTo>
                    <a:pt x="9204" y="8843"/>
                  </a:lnTo>
                  <a:lnTo>
                    <a:pt x="9204" y="8925"/>
                  </a:lnTo>
                  <a:lnTo>
                    <a:pt x="9185" y="8925"/>
                  </a:lnTo>
                  <a:lnTo>
                    <a:pt x="9185" y="8749"/>
                  </a:lnTo>
                  <a:lnTo>
                    <a:pt x="9226" y="8749"/>
                  </a:lnTo>
                  <a:cubicBezTo>
                    <a:pt x="9233" y="8749"/>
                    <a:pt x="9239" y="8750"/>
                    <a:pt x="9246" y="8751"/>
                  </a:cubicBezTo>
                  <a:cubicBezTo>
                    <a:pt x="9252" y="8753"/>
                    <a:pt x="9258" y="8756"/>
                    <a:pt x="9263" y="8760"/>
                  </a:cubicBezTo>
                  <a:cubicBezTo>
                    <a:pt x="9268" y="8764"/>
                    <a:pt x="9272" y="8769"/>
                    <a:pt x="9275" y="8775"/>
                  </a:cubicBezTo>
                  <a:cubicBezTo>
                    <a:pt x="9278" y="8780"/>
                    <a:pt x="9280" y="8787"/>
                    <a:pt x="9280" y="8794"/>
                  </a:cubicBezTo>
                  <a:cubicBezTo>
                    <a:pt x="9280" y="8802"/>
                    <a:pt x="9278" y="8808"/>
                    <a:pt x="9275" y="8814"/>
                  </a:cubicBezTo>
                  <a:cubicBezTo>
                    <a:pt x="9271" y="8819"/>
                    <a:pt x="9267" y="8824"/>
                    <a:pt x="9263" y="8827"/>
                  </a:cubicBezTo>
                  <a:cubicBezTo>
                    <a:pt x="9258" y="8831"/>
                    <a:pt x="9253" y="8833"/>
                    <a:pt x="9248" y="8835"/>
                  </a:cubicBezTo>
                  <a:cubicBezTo>
                    <a:pt x="9244" y="8837"/>
                    <a:pt x="9239" y="8837"/>
                    <a:pt x="9236" y="8838"/>
                  </a:cubicBezTo>
                  <a:cubicBezTo>
                    <a:pt x="9239" y="8838"/>
                    <a:pt x="9242" y="8840"/>
                    <a:pt x="9245" y="8843"/>
                  </a:cubicBezTo>
                  <a:cubicBezTo>
                    <a:pt x="9249" y="8845"/>
                    <a:pt x="9252" y="8848"/>
                    <a:pt x="9255" y="8852"/>
                  </a:cubicBezTo>
                  <a:cubicBezTo>
                    <a:pt x="9259" y="8856"/>
                    <a:pt x="9262" y="8860"/>
                    <a:pt x="9264" y="8865"/>
                  </a:cubicBezTo>
                  <a:cubicBezTo>
                    <a:pt x="9267" y="8870"/>
                    <a:pt x="9269" y="8874"/>
                    <a:pt x="9271" y="8879"/>
                  </a:cubicBezTo>
                  <a:lnTo>
                    <a:pt x="9289" y="8925"/>
                  </a:lnTo>
                  <a:lnTo>
                    <a:pt x="9268" y="8925"/>
                  </a:lnTo>
                  <a:close/>
                  <a:moveTo>
                    <a:pt x="9288" y="9235"/>
                  </a:moveTo>
                  <a:cubicBezTo>
                    <a:pt x="9284" y="9237"/>
                    <a:pt x="9278" y="9240"/>
                    <a:pt x="9271" y="9242"/>
                  </a:cubicBezTo>
                  <a:cubicBezTo>
                    <a:pt x="9264" y="9244"/>
                    <a:pt x="9256" y="9246"/>
                    <a:pt x="9246" y="9246"/>
                  </a:cubicBezTo>
                  <a:cubicBezTo>
                    <a:pt x="9234" y="9246"/>
                    <a:pt x="9223" y="9243"/>
                    <a:pt x="9215" y="9238"/>
                  </a:cubicBezTo>
                  <a:cubicBezTo>
                    <a:pt x="9206" y="9232"/>
                    <a:pt x="9199" y="9225"/>
                    <a:pt x="9193" y="9216"/>
                  </a:cubicBezTo>
                  <a:cubicBezTo>
                    <a:pt x="9188" y="9207"/>
                    <a:pt x="9184" y="9197"/>
                    <a:pt x="9181" y="9186"/>
                  </a:cubicBezTo>
                  <a:cubicBezTo>
                    <a:pt x="9179" y="9174"/>
                    <a:pt x="9178" y="9163"/>
                    <a:pt x="9178" y="9150"/>
                  </a:cubicBezTo>
                  <a:cubicBezTo>
                    <a:pt x="9178" y="9139"/>
                    <a:pt x="9179" y="9128"/>
                    <a:pt x="9182" y="9117"/>
                  </a:cubicBezTo>
                  <a:cubicBezTo>
                    <a:pt x="9186" y="9106"/>
                    <a:pt x="9190" y="9097"/>
                    <a:pt x="9196" y="9089"/>
                  </a:cubicBezTo>
                  <a:cubicBezTo>
                    <a:pt x="9202" y="9081"/>
                    <a:pt x="9210" y="9075"/>
                    <a:pt x="9218" y="9070"/>
                  </a:cubicBezTo>
                  <a:cubicBezTo>
                    <a:pt x="9226" y="9065"/>
                    <a:pt x="9236" y="9063"/>
                    <a:pt x="9246" y="9063"/>
                  </a:cubicBezTo>
                  <a:cubicBezTo>
                    <a:pt x="9251" y="9063"/>
                    <a:pt x="9256" y="9063"/>
                    <a:pt x="9260" y="9064"/>
                  </a:cubicBezTo>
                  <a:cubicBezTo>
                    <a:pt x="9264" y="9065"/>
                    <a:pt x="9268" y="9066"/>
                    <a:pt x="9271" y="9067"/>
                  </a:cubicBezTo>
                  <a:cubicBezTo>
                    <a:pt x="9275" y="9068"/>
                    <a:pt x="9277" y="9069"/>
                    <a:pt x="9280" y="9070"/>
                  </a:cubicBezTo>
                  <a:cubicBezTo>
                    <a:pt x="9282" y="9071"/>
                    <a:pt x="9284" y="9072"/>
                    <a:pt x="9285" y="9072"/>
                  </a:cubicBezTo>
                  <a:lnTo>
                    <a:pt x="9279" y="9089"/>
                  </a:lnTo>
                  <a:cubicBezTo>
                    <a:pt x="9277" y="9087"/>
                    <a:pt x="9272" y="9085"/>
                    <a:pt x="9266" y="9082"/>
                  </a:cubicBezTo>
                  <a:cubicBezTo>
                    <a:pt x="9260" y="9080"/>
                    <a:pt x="9253" y="9079"/>
                    <a:pt x="9246" y="9079"/>
                  </a:cubicBezTo>
                  <a:cubicBezTo>
                    <a:pt x="9238" y="9079"/>
                    <a:pt x="9231" y="9081"/>
                    <a:pt x="9225" y="9085"/>
                  </a:cubicBezTo>
                  <a:cubicBezTo>
                    <a:pt x="9219" y="9089"/>
                    <a:pt x="9214" y="9095"/>
                    <a:pt x="9210" y="9101"/>
                  </a:cubicBezTo>
                  <a:cubicBezTo>
                    <a:pt x="9206" y="9108"/>
                    <a:pt x="9203" y="9116"/>
                    <a:pt x="9201" y="9124"/>
                  </a:cubicBezTo>
                  <a:cubicBezTo>
                    <a:pt x="9199" y="9133"/>
                    <a:pt x="9198" y="9141"/>
                    <a:pt x="9198" y="9150"/>
                  </a:cubicBezTo>
                  <a:cubicBezTo>
                    <a:pt x="9198" y="9160"/>
                    <a:pt x="9199" y="9170"/>
                    <a:pt x="9201" y="9179"/>
                  </a:cubicBezTo>
                  <a:cubicBezTo>
                    <a:pt x="9203" y="9189"/>
                    <a:pt x="9206" y="9197"/>
                    <a:pt x="9210" y="9205"/>
                  </a:cubicBezTo>
                  <a:cubicBezTo>
                    <a:pt x="9214" y="9212"/>
                    <a:pt x="9219" y="9218"/>
                    <a:pt x="9225" y="9223"/>
                  </a:cubicBezTo>
                  <a:cubicBezTo>
                    <a:pt x="9231" y="9227"/>
                    <a:pt x="9238" y="9230"/>
                    <a:pt x="9246" y="9230"/>
                  </a:cubicBezTo>
                  <a:cubicBezTo>
                    <a:pt x="9250" y="9230"/>
                    <a:pt x="9254" y="9229"/>
                    <a:pt x="9258" y="9228"/>
                  </a:cubicBezTo>
                  <a:cubicBezTo>
                    <a:pt x="9261" y="9228"/>
                    <a:pt x="9265" y="9227"/>
                    <a:pt x="9268" y="9225"/>
                  </a:cubicBezTo>
                  <a:cubicBezTo>
                    <a:pt x="9271" y="9224"/>
                    <a:pt x="9274" y="9223"/>
                    <a:pt x="9277" y="9222"/>
                  </a:cubicBezTo>
                  <a:cubicBezTo>
                    <a:pt x="9279" y="9220"/>
                    <a:pt x="9281" y="9219"/>
                    <a:pt x="9282" y="9218"/>
                  </a:cubicBezTo>
                  <a:lnTo>
                    <a:pt x="9288" y="9235"/>
                  </a:lnTo>
                  <a:close/>
                  <a:moveTo>
                    <a:pt x="9392" y="9243"/>
                  </a:moveTo>
                  <a:lnTo>
                    <a:pt x="9392" y="9224"/>
                  </a:lnTo>
                  <a:cubicBezTo>
                    <a:pt x="9392" y="9225"/>
                    <a:pt x="9391" y="9227"/>
                    <a:pt x="9389" y="9229"/>
                  </a:cubicBezTo>
                  <a:cubicBezTo>
                    <a:pt x="9387" y="9231"/>
                    <a:pt x="9384" y="9234"/>
                    <a:pt x="9380" y="9236"/>
                  </a:cubicBezTo>
                  <a:cubicBezTo>
                    <a:pt x="9377" y="9239"/>
                    <a:pt x="9373" y="9241"/>
                    <a:pt x="9369" y="9243"/>
                  </a:cubicBezTo>
                  <a:cubicBezTo>
                    <a:pt x="9365" y="9245"/>
                    <a:pt x="9360" y="9246"/>
                    <a:pt x="9355" y="9246"/>
                  </a:cubicBezTo>
                  <a:cubicBezTo>
                    <a:pt x="9344" y="9246"/>
                    <a:pt x="9334" y="9242"/>
                    <a:pt x="9326" y="9236"/>
                  </a:cubicBezTo>
                  <a:cubicBezTo>
                    <a:pt x="9319" y="9229"/>
                    <a:pt x="9315" y="9220"/>
                    <a:pt x="9315" y="9208"/>
                  </a:cubicBezTo>
                  <a:cubicBezTo>
                    <a:pt x="9315" y="9203"/>
                    <a:pt x="9317" y="9198"/>
                    <a:pt x="9320" y="9193"/>
                  </a:cubicBezTo>
                  <a:cubicBezTo>
                    <a:pt x="9323" y="9188"/>
                    <a:pt x="9327" y="9184"/>
                    <a:pt x="9332" y="9180"/>
                  </a:cubicBezTo>
                  <a:cubicBezTo>
                    <a:pt x="9338" y="9177"/>
                    <a:pt x="9343" y="9174"/>
                    <a:pt x="9349" y="9171"/>
                  </a:cubicBezTo>
                  <a:cubicBezTo>
                    <a:pt x="9355" y="9169"/>
                    <a:pt x="9360" y="9167"/>
                    <a:pt x="9365" y="9166"/>
                  </a:cubicBezTo>
                  <a:lnTo>
                    <a:pt x="9391" y="9160"/>
                  </a:lnTo>
                  <a:lnTo>
                    <a:pt x="9391" y="9151"/>
                  </a:lnTo>
                  <a:cubicBezTo>
                    <a:pt x="9391" y="9143"/>
                    <a:pt x="9389" y="9136"/>
                    <a:pt x="9384" y="9130"/>
                  </a:cubicBezTo>
                  <a:cubicBezTo>
                    <a:pt x="9380" y="9124"/>
                    <a:pt x="9373" y="9121"/>
                    <a:pt x="9363" y="9121"/>
                  </a:cubicBezTo>
                  <a:cubicBezTo>
                    <a:pt x="9360" y="9121"/>
                    <a:pt x="9357" y="9121"/>
                    <a:pt x="9354" y="9122"/>
                  </a:cubicBezTo>
                  <a:cubicBezTo>
                    <a:pt x="9350" y="9123"/>
                    <a:pt x="9347" y="9125"/>
                    <a:pt x="9344" y="9126"/>
                  </a:cubicBezTo>
                  <a:cubicBezTo>
                    <a:pt x="9340" y="9127"/>
                    <a:pt x="9337" y="9129"/>
                    <a:pt x="9335" y="9130"/>
                  </a:cubicBezTo>
                  <a:cubicBezTo>
                    <a:pt x="9332" y="9131"/>
                    <a:pt x="9331" y="9132"/>
                    <a:pt x="9330" y="9133"/>
                  </a:cubicBezTo>
                  <a:lnTo>
                    <a:pt x="9324" y="9118"/>
                  </a:lnTo>
                  <a:cubicBezTo>
                    <a:pt x="9325" y="9118"/>
                    <a:pt x="9327" y="9117"/>
                    <a:pt x="9329" y="9116"/>
                  </a:cubicBezTo>
                  <a:cubicBezTo>
                    <a:pt x="9332" y="9114"/>
                    <a:pt x="9335" y="9113"/>
                    <a:pt x="9339" y="9112"/>
                  </a:cubicBezTo>
                  <a:cubicBezTo>
                    <a:pt x="9343" y="9110"/>
                    <a:pt x="9347" y="9109"/>
                    <a:pt x="9351" y="9108"/>
                  </a:cubicBezTo>
                  <a:cubicBezTo>
                    <a:pt x="9356" y="9107"/>
                    <a:pt x="9360" y="9107"/>
                    <a:pt x="9365" y="9107"/>
                  </a:cubicBezTo>
                  <a:cubicBezTo>
                    <a:pt x="9378" y="9107"/>
                    <a:pt x="9389" y="9110"/>
                    <a:pt x="9397" y="9118"/>
                  </a:cubicBezTo>
                  <a:cubicBezTo>
                    <a:pt x="9405" y="9125"/>
                    <a:pt x="9409" y="9136"/>
                    <a:pt x="9409" y="9151"/>
                  </a:cubicBezTo>
                  <a:lnTo>
                    <a:pt x="9409" y="9243"/>
                  </a:lnTo>
                  <a:lnTo>
                    <a:pt x="9392" y="9243"/>
                  </a:lnTo>
                  <a:close/>
                  <a:moveTo>
                    <a:pt x="9391" y="9174"/>
                  </a:moveTo>
                  <a:lnTo>
                    <a:pt x="9369" y="9178"/>
                  </a:lnTo>
                  <a:cubicBezTo>
                    <a:pt x="9365" y="9179"/>
                    <a:pt x="9362" y="9181"/>
                    <a:pt x="9357" y="9182"/>
                  </a:cubicBezTo>
                  <a:cubicBezTo>
                    <a:pt x="9353" y="9184"/>
                    <a:pt x="9349" y="9186"/>
                    <a:pt x="9346" y="9189"/>
                  </a:cubicBezTo>
                  <a:cubicBezTo>
                    <a:pt x="9342" y="9191"/>
                    <a:pt x="9339" y="9194"/>
                    <a:pt x="9337" y="9197"/>
                  </a:cubicBezTo>
                  <a:cubicBezTo>
                    <a:pt x="9335" y="9200"/>
                    <a:pt x="9334" y="9204"/>
                    <a:pt x="9334" y="9208"/>
                  </a:cubicBezTo>
                  <a:cubicBezTo>
                    <a:pt x="9334" y="9215"/>
                    <a:pt x="9336" y="9221"/>
                    <a:pt x="9340" y="9225"/>
                  </a:cubicBezTo>
                  <a:cubicBezTo>
                    <a:pt x="9345" y="9229"/>
                    <a:pt x="9350" y="9231"/>
                    <a:pt x="9357" y="9231"/>
                  </a:cubicBezTo>
                  <a:cubicBezTo>
                    <a:pt x="9361" y="9231"/>
                    <a:pt x="9365" y="9231"/>
                    <a:pt x="9369" y="9229"/>
                  </a:cubicBezTo>
                  <a:cubicBezTo>
                    <a:pt x="9373" y="9227"/>
                    <a:pt x="9376" y="9225"/>
                    <a:pt x="9379" y="9222"/>
                  </a:cubicBezTo>
                  <a:cubicBezTo>
                    <a:pt x="9382" y="9220"/>
                    <a:pt x="9385" y="9217"/>
                    <a:pt x="9387" y="9214"/>
                  </a:cubicBezTo>
                  <a:cubicBezTo>
                    <a:pt x="9389" y="9211"/>
                    <a:pt x="9390" y="9209"/>
                    <a:pt x="9391" y="9206"/>
                  </a:cubicBezTo>
                  <a:lnTo>
                    <a:pt x="9391" y="9174"/>
                  </a:lnTo>
                  <a:close/>
                  <a:moveTo>
                    <a:pt x="9601" y="9243"/>
                  </a:moveTo>
                  <a:lnTo>
                    <a:pt x="9601" y="9153"/>
                  </a:lnTo>
                  <a:cubicBezTo>
                    <a:pt x="9601" y="9150"/>
                    <a:pt x="9600" y="9146"/>
                    <a:pt x="9599" y="9142"/>
                  </a:cubicBezTo>
                  <a:cubicBezTo>
                    <a:pt x="9598" y="9138"/>
                    <a:pt x="9597" y="9135"/>
                    <a:pt x="9595" y="9132"/>
                  </a:cubicBezTo>
                  <a:cubicBezTo>
                    <a:pt x="9593" y="9129"/>
                    <a:pt x="9591" y="9126"/>
                    <a:pt x="9588" y="9124"/>
                  </a:cubicBezTo>
                  <a:cubicBezTo>
                    <a:pt x="9584" y="9123"/>
                    <a:pt x="9581" y="9122"/>
                    <a:pt x="9576" y="9122"/>
                  </a:cubicBezTo>
                  <a:cubicBezTo>
                    <a:pt x="9572" y="9122"/>
                    <a:pt x="9568" y="9122"/>
                    <a:pt x="9564" y="9124"/>
                  </a:cubicBezTo>
                  <a:cubicBezTo>
                    <a:pt x="9560" y="9126"/>
                    <a:pt x="9557" y="9128"/>
                    <a:pt x="9555" y="9130"/>
                  </a:cubicBezTo>
                  <a:cubicBezTo>
                    <a:pt x="9552" y="9133"/>
                    <a:pt x="9550" y="9135"/>
                    <a:pt x="9549" y="9138"/>
                  </a:cubicBezTo>
                  <a:cubicBezTo>
                    <a:pt x="9547" y="9140"/>
                    <a:pt x="9546" y="9143"/>
                    <a:pt x="9546" y="9145"/>
                  </a:cubicBezTo>
                  <a:lnTo>
                    <a:pt x="9546" y="9243"/>
                  </a:lnTo>
                  <a:lnTo>
                    <a:pt x="9528" y="9243"/>
                  </a:lnTo>
                  <a:lnTo>
                    <a:pt x="9528" y="9153"/>
                  </a:lnTo>
                  <a:cubicBezTo>
                    <a:pt x="9528" y="9150"/>
                    <a:pt x="9527" y="9146"/>
                    <a:pt x="9526" y="9142"/>
                  </a:cubicBezTo>
                  <a:cubicBezTo>
                    <a:pt x="9526" y="9138"/>
                    <a:pt x="9524" y="9135"/>
                    <a:pt x="9522" y="9132"/>
                  </a:cubicBezTo>
                  <a:cubicBezTo>
                    <a:pt x="9521" y="9129"/>
                    <a:pt x="9518" y="9126"/>
                    <a:pt x="9515" y="9124"/>
                  </a:cubicBezTo>
                  <a:cubicBezTo>
                    <a:pt x="9512" y="9123"/>
                    <a:pt x="9508" y="9122"/>
                    <a:pt x="9503" y="9122"/>
                  </a:cubicBezTo>
                  <a:cubicBezTo>
                    <a:pt x="9499" y="9122"/>
                    <a:pt x="9495" y="9123"/>
                    <a:pt x="9491" y="9124"/>
                  </a:cubicBezTo>
                  <a:cubicBezTo>
                    <a:pt x="9488" y="9126"/>
                    <a:pt x="9485" y="9129"/>
                    <a:pt x="9482" y="9132"/>
                  </a:cubicBezTo>
                  <a:cubicBezTo>
                    <a:pt x="9479" y="9134"/>
                    <a:pt x="9477" y="9137"/>
                    <a:pt x="9476" y="9140"/>
                  </a:cubicBezTo>
                  <a:cubicBezTo>
                    <a:pt x="9474" y="9143"/>
                    <a:pt x="9473" y="9145"/>
                    <a:pt x="9473" y="9147"/>
                  </a:cubicBezTo>
                  <a:lnTo>
                    <a:pt x="9473" y="9243"/>
                  </a:lnTo>
                  <a:lnTo>
                    <a:pt x="9455" y="9243"/>
                  </a:lnTo>
                  <a:lnTo>
                    <a:pt x="9455" y="9110"/>
                  </a:lnTo>
                  <a:lnTo>
                    <a:pt x="9472" y="9110"/>
                  </a:lnTo>
                  <a:lnTo>
                    <a:pt x="9472" y="9128"/>
                  </a:lnTo>
                  <a:cubicBezTo>
                    <a:pt x="9473" y="9128"/>
                    <a:pt x="9474" y="9126"/>
                    <a:pt x="9475" y="9124"/>
                  </a:cubicBezTo>
                  <a:cubicBezTo>
                    <a:pt x="9477" y="9121"/>
                    <a:pt x="9479" y="9119"/>
                    <a:pt x="9482" y="9116"/>
                  </a:cubicBezTo>
                  <a:cubicBezTo>
                    <a:pt x="9485" y="9114"/>
                    <a:pt x="9488" y="9111"/>
                    <a:pt x="9492" y="9109"/>
                  </a:cubicBezTo>
                  <a:cubicBezTo>
                    <a:pt x="9496" y="9108"/>
                    <a:pt x="9500" y="9107"/>
                    <a:pt x="9505" y="9107"/>
                  </a:cubicBezTo>
                  <a:cubicBezTo>
                    <a:pt x="9512" y="9107"/>
                    <a:pt x="9517" y="9107"/>
                    <a:pt x="9522" y="9109"/>
                  </a:cubicBezTo>
                  <a:cubicBezTo>
                    <a:pt x="9526" y="9111"/>
                    <a:pt x="9530" y="9113"/>
                    <a:pt x="9532" y="9115"/>
                  </a:cubicBezTo>
                  <a:cubicBezTo>
                    <a:pt x="9535" y="9118"/>
                    <a:pt x="9537" y="9120"/>
                    <a:pt x="9539" y="9123"/>
                  </a:cubicBezTo>
                  <a:cubicBezTo>
                    <a:pt x="9540" y="9125"/>
                    <a:pt x="9541" y="9127"/>
                    <a:pt x="9542" y="9128"/>
                  </a:cubicBezTo>
                  <a:cubicBezTo>
                    <a:pt x="9542" y="9127"/>
                    <a:pt x="9544" y="9126"/>
                    <a:pt x="9545" y="9123"/>
                  </a:cubicBezTo>
                  <a:cubicBezTo>
                    <a:pt x="9547" y="9121"/>
                    <a:pt x="9550" y="9118"/>
                    <a:pt x="9553" y="9116"/>
                  </a:cubicBezTo>
                  <a:cubicBezTo>
                    <a:pt x="9556" y="9114"/>
                    <a:pt x="9560" y="9111"/>
                    <a:pt x="9564" y="9109"/>
                  </a:cubicBezTo>
                  <a:cubicBezTo>
                    <a:pt x="9568" y="9108"/>
                    <a:pt x="9573" y="9107"/>
                    <a:pt x="9578" y="9107"/>
                  </a:cubicBezTo>
                  <a:cubicBezTo>
                    <a:pt x="9586" y="9107"/>
                    <a:pt x="9592" y="9108"/>
                    <a:pt x="9598" y="9110"/>
                  </a:cubicBezTo>
                  <a:cubicBezTo>
                    <a:pt x="9603" y="9113"/>
                    <a:pt x="9607" y="9116"/>
                    <a:pt x="9610" y="9120"/>
                  </a:cubicBezTo>
                  <a:cubicBezTo>
                    <a:pt x="9613" y="9125"/>
                    <a:pt x="9616" y="9130"/>
                    <a:pt x="9617" y="9135"/>
                  </a:cubicBezTo>
                  <a:cubicBezTo>
                    <a:pt x="9618" y="9140"/>
                    <a:pt x="9619" y="9146"/>
                    <a:pt x="9619" y="9151"/>
                  </a:cubicBezTo>
                  <a:lnTo>
                    <a:pt x="9619" y="9243"/>
                  </a:lnTo>
                  <a:lnTo>
                    <a:pt x="9601" y="9243"/>
                  </a:lnTo>
                  <a:close/>
                  <a:moveTo>
                    <a:pt x="9765" y="9173"/>
                  </a:moveTo>
                  <a:cubicBezTo>
                    <a:pt x="9765" y="9181"/>
                    <a:pt x="9764" y="9189"/>
                    <a:pt x="9762" y="9198"/>
                  </a:cubicBezTo>
                  <a:cubicBezTo>
                    <a:pt x="9760" y="9207"/>
                    <a:pt x="9757" y="9215"/>
                    <a:pt x="9752" y="9222"/>
                  </a:cubicBezTo>
                  <a:cubicBezTo>
                    <a:pt x="9748" y="9229"/>
                    <a:pt x="9743" y="9234"/>
                    <a:pt x="9737" y="9239"/>
                  </a:cubicBezTo>
                  <a:cubicBezTo>
                    <a:pt x="9730" y="9243"/>
                    <a:pt x="9723" y="9246"/>
                    <a:pt x="9715" y="9246"/>
                  </a:cubicBezTo>
                  <a:cubicBezTo>
                    <a:pt x="9710" y="9246"/>
                    <a:pt x="9705" y="9245"/>
                    <a:pt x="9702" y="9243"/>
                  </a:cubicBezTo>
                  <a:cubicBezTo>
                    <a:pt x="9698" y="9241"/>
                    <a:pt x="9694" y="9239"/>
                    <a:pt x="9692" y="9236"/>
                  </a:cubicBezTo>
                  <a:cubicBezTo>
                    <a:pt x="9689" y="9234"/>
                    <a:pt x="9687" y="9231"/>
                    <a:pt x="9685" y="9229"/>
                  </a:cubicBezTo>
                  <a:cubicBezTo>
                    <a:pt x="9684" y="9227"/>
                    <a:pt x="9683" y="9225"/>
                    <a:pt x="9682" y="9224"/>
                  </a:cubicBezTo>
                  <a:lnTo>
                    <a:pt x="9682" y="9300"/>
                  </a:lnTo>
                  <a:lnTo>
                    <a:pt x="9664" y="9300"/>
                  </a:lnTo>
                  <a:lnTo>
                    <a:pt x="9664" y="9110"/>
                  </a:lnTo>
                  <a:lnTo>
                    <a:pt x="9682" y="9110"/>
                  </a:lnTo>
                  <a:lnTo>
                    <a:pt x="9682" y="9128"/>
                  </a:lnTo>
                  <a:cubicBezTo>
                    <a:pt x="9682" y="9127"/>
                    <a:pt x="9683" y="9125"/>
                    <a:pt x="9685" y="9123"/>
                  </a:cubicBezTo>
                  <a:cubicBezTo>
                    <a:pt x="9687" y="9121"/>
                    <a:pt x="9689" y="9118"/>
                    <a:pt x="9692" y="9116"/>
                  </a:cubicBezTo>
                  <a:cubicBezTo>
                    <a:pt x="9695" y="9113"/>
                    <a:pt x="9698" y="9111"/>
                    <a:pt x="9702" y="9109"/>
                  </a:cubicBezTo>
                  <a:cubicBezTo>
                    <a:pt x="9706" y="9107"/>
                    <a:pt x="9710" y="9107"/>
                    <a:pt x="9715" y="9107"/>
                  </a:cubicBezTo>
                  <a:cubicBezTo>
                    <a:pt x="9724" y="9107"/>
                    <a:pt x="9732" y="9109"/>
                    <a:pt x="9738" y="9113"/>
                  </a:cubicBezTo>
                  <a:cubicBezTo>
                    <a:pt x="9744" y="9117"/>
                    <a:pt x="9749" y="9122"/>
                    <a:pt x="9753" y="9128"/>
                  </a:cubicBezTo>
                  <a:cubicBezTo>
                    <a:pt x="9757" y="9135"/>
                    <a:pt x="9760" y="9142"/>
                    <a:pt x="9762" y="9150"/>
                  </a:cubicBezTo>
                  <a:cubicBezTo>
                    <a:pt x="9764" y="9158"/>
                    <a:pt x="9765" y="9165"/>
                    <a:pt x="9765" y="9173"/>
                  </a:cubicBezTo>
                  <a:close/>
                  <a:moveTo>
                    <a:pt x="9746" y="9173"/>
                  </a:moveTo>
                  <a:cubicBezTo>
                    <a:pt x="9746" y="9166"/>
                    <a:pt x="9745" y="9160"/>
                    <a:pt x="9744" y="9154"/>
                  </a:cubicBezTo>
                  <a:cubicBezTo>
                    <a:pt x="9742" y="9147"/>
                    <a:pt x="9740" y="9142"/>
                    <a:pt x="9738" y="9137"/>
                  </a:cubicBezTo>
                  <a:cubicBezTo>
                    <a:pt x="9735" y="9132"/>
                    <a:pt x="9731" y="9129"/>
                    <a:pt x="9727" y="9126"/>
                  </a:cubicBezTo>
                  <a:cubicBezTo>
                    <a:pt x="9723" y="9123"/>
                    <a:pt x="9718" y="9122"/>
                    <a:pt x="9713" y="9122"/>
                  </a:cubicBezTo>
                  <a:cubicBezTo>
                    <a:pt x="9708" y="9122"/>
                    <a:pt x="9704" y="9123"/>
                    <a:pt x="9701" y="9125"/>
                  </a:cubicBezTo>
                  <a:cubicBezTo>
                    <a:pt x="9697" y="9127"/>
                    <a:pt x="9694" y="9129"/>
                    <a:pt x="9692" y="9132"/>
                  </a:cubicBezTo>
                  <a:cubicBezTo>
                    <a:pt x="9689" y="9135"/>
                    <a:pt x="9687" y="9138"/>
                    <a:pt x="9686" y="9140"/>
                  </a:cubicBezTo>
                  <a:cubicBezTo>
                    <a:pt x="9684" y="9143"/>
                    <a:pt x="9683" y="9145"/>
                    <a:pt x="9682" y="9147"/>
                  </a:cubicBezTo>
                  <a:lnTo>
                    <a:pt x="9682" y="9204"/>
                  </a:lnTo>
                  <a:cubicBezTo>
                    <a:pt x="9683" y="9206"/>
                    <a:pt x="9684" y="9208"/>
                    <a:pt x="9686" y="9211"/>
                  </a:cubicBezTo>
                  <a:cubicBezTo>
                    <a:pt x="9687" y="9214"/>
                    <a:pt x="9689" y="9217"/>
                    <a:pt x="9692" y="9220"/>
                  </a:cubicBezTo>
                  <a:cubicBezTo>
                    <a:pt x="9694" y="9223"/>
                    <a:pt x="9697" y="9225"/>
                    <a:pt x="9701" y="9227"/>
                  </a:cubicBezTo>
                  <a:cubicBezTo>
                    <a:pt x="9704" y="9230"/>
                    <a:pt x="9708" y="9231"/>
                    <a:pt x="9713" y="9231"/>
                  </a:cubicBezTo>
                  <a:cubicBezTo>
                    <a:pt x="9718" y="9231"/>
                    <a:pt x="9723" y="9229"/>
                    <a:pt x="9727" y="9225"/>
                  </a:cubicBezTo>
                  <a:cubicBezTo>
                    <a:pt x="9731" y="9221"/>
                    <a:pt x="9735" y="9217"/>
                    <a:pt x="9737" y="9211"/>
                  </a:cubicBezTo>
                  <a:cubicBezTo>
                    <a:pt x="9740" y="9205"/>
                    <a:pt x="9742" y="9199"/>
                    <a:pt x="9744" y="9192"/>
                  </a:cubicBezTo>
                  <a:cubicBezTo>
                    <a:pt x="9745" y="9186"/>
                    <a:pt x="9746" y="9179"/>
                    <a:pt x="9746" y="9173"/>
                  </a:cubicBezTo>
                  <a:close/>
                  <a:moveTo>
                    <a:pt x="9879" y="9243"/>
                  </a:moveTo>
                  <a:lnTo>
                    <a:pt x="9879" y="9224"/>
                  </a:lnTo>
                  <a:cubicBezTo>
                    <a:pt x="9878" y="9225"/>
                    <a:pt x="9877" y="9226"/>
                    <a:pt x="9875" y="9229"/>
                  </a:cubicBezTo>
                  <a:cubicBezTo>
                    <a:pt x="9873" y="9231"/>
                    <a:pt x="9871" y="9234"/>
                    <a:pt x="9868" y="9236"/>
                  </a:cubicBezTo>
                  <a:cubicBezTo>
                    <a:pt x="9865" y="9239"/>
                    <a:pt x="9861" y="9241"/>
                    <a:pt x="9857" y="9243"/>
                  </a:cubicBezTo>
                  <a:cubicBezTo>
                    <a:pt x="9853" y="9245"/>
                    <a:pt x="9849" y="9246"/>
                    <a:pt x="9844" y="9246"/>
                  </a:cubicBezTo>
                  <a:cubicBezTo>
                    <a:pt x="9837" y="9246"/>
                    <a:pt x="9831" y="9244"/>
                    <a:pt x="9826" y="9242"/>
                  </a:cubicBezTo>
                  <a:cubicBezTo>
                    <a:pt x="9820" y="9239"/>
                    <a:pt x="9816" y="9236"/>
                    <a:pt x="9813" y="9232"/>
                  </a:cubicBezTo>
                  <a:cubicBezTo>
                    <a:pt x="9809" y="9228"/>
                    <a:pt x="9807" y="9223"/>
                    <a:pt x="9805" y="9217"/>
                  </a:cubicBezTo>
                  <a:cubicBezTo>
                    <a:pt x="9804" y="9212"/>
                    <a:pt x="9803" y="9206"/>
                    <a:pt x="9803" y="9200"/>
                  </a:cubicBezTo>
                  <a:lnTo>
                    <a:pt x="9803" y="9110"/>
                  </a:lnTo>
                  <a:lnTo>
                    <a:pt x="9821" y="9110"/>
                  </a:lnTo>
                  <a:lnTo>
                    <a:pt x="9821" y="9199"/>
                  </a:lnTo>
                  <a:cubicBezTo>
                    <a:pt x="9821" y="9203"/>
                    <a:pt x="9822" y="9207"/>
                    <a:pt x="9823" y="9211"/>
                  </a:cubicBezTo>
                  <a:cubicBezTo>
                    <a:pt x="9824" y="9214"/>
                    <a:pt x="9825" y="9218"/>
                    <a:pt x="9827" y="9221"/>
                  </a:cubicBezTo>
                  <a:cubicBezTo>
                    <a:pt x="9829" y="9224"/>
                    <a:pt x="9832" y="9226"/>
                    <a:pt x="9835" y="9228"/>
                  </a:cubicBezTo>
                  <a:cubicBezTo>
                    <a:pt x="9838" y="9230"/>
                    <a:pt x="9842" y="9231"/>
                    <a:pt x="9846" y="9231"/>
                  </a:cubicBezTo>
                  <a:cubicBezTo>
                    <a:pt x="9851" y="9231"/>
                    <a:pt x="9855" y="9229"/>
                    <a:pt x="9858" y="9227"/>
                  </a:cubicBezTo>
                  <a:cubicBezTo>
                    <a:pt x="9862" y="9225"/>
                    <a:pt x="9865" y="9223"/>
                    <a:pt x="9868" y="9220"/>
                  </a:cubicBezTo>
                  <a:cubicBezTo>
                    <a:pt x="9871" y="9217"/>
                    <a:pt x="9873" y="9214"/>
                    <a:pt x="9875" y="9211"/>
                  </a:cubicBezTo>
                  <a:cubicBezTo>
                    <a:pt x="9877" y="9208"/>
                    <a:pt x="9877" y="9207"/>
                    <a:pt x="9878" y="9205"/>
                  </a:cubicBezTo>
                  <a:lnTo>
                    <a:pt x="9878" y="9110"/>
                  </a:lnTo>
                  <a:lnTo>
                    <a:pt x="9896" y="9110"/>
                  </a:lnTo>
                  <a:lnTo>
                    <a:pt x="9896" y="9243"/>
                  </a:lnTo>
                  <a:lnTo>
                    <a:pt x="9879" y="9243"/>
                  </a:lnTo>
                  <a:close/>
                  <a:moveTo>
                    <a:pt x="10017" y="9206"/>
                  </a:moveTo>
                  <a:cubicBezTo>
                    <a:pt x="10017" y="9212"/>
                    <a:pt x="10016" y="9217"/>
                    <a:pt x="10014" y="9222"/>
                  </a:cubicBezTo>
                  <a:cubicBezTo>
                    <a:pt x="10012" y="9227"/>
                    <a:pt x="10009" y="9231"/>
                    <a:pt x="10005" y="9235"/>
                  </a:cubicBezTo>
                  <a:cubicBezTo>
                    <a:pt x="10001" y="9238"/>
                    <a:pt x="9996" y="9241"/>
                    <a:pt x="9991" y="9243"/>
                  </a:cubicBezTo>
                  <a:cubicBezTo>
                    <a:pt x="9985" y="9245"/>
                    <a:pt x="9979" y="9246"/>
                    <a:pt x="9973" y="9246"/>
                  </a:cubicBezTo>
                  <a:cubicBezTo>
                    <a:pt x="9968" y="9246"/>
                    <a:pt x="9963" y="9245"/>
                    <a:pt x="9959" y="9245"/>
                  </a:cubicBezTo>
                  <a:cubicBezTo>
                    <a:pt x="9954" y="9244"/>
                    <a:pt x="9950" y="9243"/>
                    <a:pt x="9947" y="9242"/>
                  </a:cubicBezTo>
                  <a:cubicBezTo>
                    <a:pt x="9943" y="9241"/>
                    <a:pt x="9940" y="9240"/>
                    <a:pt x="9938" y="9239"/>
                  </a:cubicBezTo>
                  <a:cubicBezTo>
                    <a:pt x="9935" y="9238"/>
                    <a:pt x="9933" y="9237"/>
                    <a:pt x="9932" y="9236"/>
                  </a:cubicBezTo>
                  <a:lnTo>
                    <a:pt x="9937" y="9221"/>
                  </a:lnTo>
                  <a:cubicBezTo>
                    <a:pt x="9938" y="9222"/>
                    <a:pt x="9940" y="9223"/>
                    <a:pt x="9942" y="9224"/>
                  </a:cubicBezTo>
                  <a:cubicBezTo>
                    <a:pt x="9945" y="9225"/>
                    <a:pt x="9948" y="9226"/>
                    <a:pt x="9952" y="9227"/>
                  </a:cubicBezTo>
                  <a:cubicBezTo>
                    <a:pt x="9955" y="9228"/>
                    <a:pt x="9959" y="9229"/>
                    <a:pt x="9963" y="9230"/>
                  </a:cubicBezTo>
                  <a:cubicBezTo>
                    <a:pt x="9966" y="9231"/>
                    <a:pt x="9970" y="9231"/>
                    <a:pt x="9973" y="9231"/>
                  </a:cubicBezTo>
                  <a:cubicBezTo>
                    <a:pt x="9980" y="9231"/>
                    <a:pt x="9986" y="9229"/>
                    <a:pt x="9991" y="9226"/>
                  </a:cubicBezTo>
                  <a:cubicBezTo>
                    <a:pt x="9996" y="9222"/>
                    <a:pt x="9998" y="9216"/>
                    <a:pt x="9998" y="9209"/>
                  </a:cubicBezTo>
                  <a:cubicBezTo>
                    <a:pt x="9998" y="9206"/>
                    <a:pt x="9997" y="9202"/>
                    <a:pt x="9994" y="9199"/>
                  </a:cubicBezTo>
                  <a:cubicBezTo>
                    <a:pt x="9991" y="9196"/>
                    <a:pt x="9987" y="9193"/>
                    <a:pt x="9982" y="9190"/>
                  </a:cubicBezTo>
                  <a:cubicBezTo>
                    <a:pt x="9977" y="9187"/>
                    <a:pt x="9972" y="9184"/>
                    <a:pt x="9967" y="9181"/>
                  </a:cubicBezTo>
                  <a:cubicBezTo>
                    <a:pt x="9961" y="9178"/>
                    <a:pt x="9956" y="9175"/>
                    <a:pt x="9952" y="9172"/>
                  </a:cubicBezTo>
                  <a:cubicBezTo>
                    <a:pt x="9947" y="9168"/>
                    <a:pt x="9943" y="9165"/>
                    <a:pt x="9940" y="9161"/>
                  </a:cubicBezTo>
                  <a:cubicBezTo>
                    <a:pt x="9937" y="9157"/>
                    <a:pt x="9935" y="9152"/>
                    <a:pt x="9935" y="9146"/>
                  </a:cubicBezTo>
                  <a:cubicBezTo>
                    <a:pt x="9935" y="9141"/>
                    <a:pt x="9936" y="9135"/>
                    <a:pt x="9939" y="9130"/>
                  </a:cubicBezTo>
                  <a:cubicBezTo>
                    <a:pt x="9941" y="9125"/>
                    <a:pt x="9944" y="9121"/>
                    <a:pt x="9948" y="9118"/>
                  </a:cubicBezTo>
                  <a:cubicBezTo>
                    <a:pt x="9952" y="9114"/>
                    <a:pt x="9957" y="9111"/>
                    <a:pt x="9962" y="9109"/>
                  </a:cubicBezTo>
                  <a:cubicBezTo>
                    <a:pt x="9967" y="9108"/>
                    <a:pt x="9972" y="9107"/>
                    <a:pt x="9978" y="9107"/>
                  </a:cubicBezTo>
                  <a:cubicBezTo>
                    <a:pt x="9982" y="9107"/>
                    <a:pt x="9985" y="9107"/>
                    <a:pt x="9989" y="9108"/>
                  </a:cubicBezTo>
                  <a:cubicBezTo>
                    <a:pt x="9993" y="9108"/>
                    <a:pt x="9996" y="9109"/>
                    <a:pt x="9999" y="9110"/>
                  </a:cubicBezTo>
                  <a:cubicBezTo>
                    <a:pt x="10002" y="9111"/>
                    <a:pt x="10004" y="9112"/>
                    <a:pt x="10007" y="9113"/>
                  </a:cubicBezTo>
                  <a:cubicBezTo>
                    <a:pt x="10009" y="9114"/>
                    <a:pt x="10010" y="9115"/>
                    <a:pt x="10011" y="9115"/>
                  </a:cubicBezTo>
                  <a:lnTo>
                    <a:pt x="10005" y="9130"/>
                  </a:lnTo>
                  <a:cubicBezTo>
                    <a:pt x="10005" y="9129"/>
                    <a:pt x="10003" y="9128"/>
                    <a:pt x="10001" y="9127"/>
                  </a:cubicBezTo>
                  <a:cubicBezTo>
                    <a:pt x="9999" y="9126"/>
                    <a:pt x="9997" y="9125"/>
                    <a:pt x="9994" y="9124"/>
                  </a:cubicBezTo>
                  <a:cubicBezTo>
                    <a:pt x="9992" y="9123"/>
                    <a:pt x="9989" y="9122"/>
                    <a:pt x="9986" y="9122"/>
                  </a:cubicBezTo>
                  <a:cubicBezTo>
                    <a:pt x="9983" y="9121"/>
                    <a:pt x="9980" y="9121"/>
                    <a:pt x="9978" y="9121"/>
                  </a:cubicBezTo>
                  <a:cubicBezTo>
                    <a:pt x="9971" y="9121"/>
                    <a:pt x="9966" y="9123"/>
                    <a:pt x="9961" y="9127"/>
                  </a:cubicBezTo>
                  <a:cubicBezTo>
                    <a:pt x="9956" y="9131"/>
                    <a:pt x="9954" y="9136"/>
                    <a:pt x="9954" y="9143"/>
                  </a:cubicBezTo>
                  <a:cubicBezTo>
                    <a:pt x="9954" y="9147"/>
                    <a:pt x="9955" y="9151"/>
                    <a:pt x="9958" y="9154"/>
                  </a:cubicBezTo>
                  <a:cubicBezTo>
                    <a:pt x="9962" y="9158"/>
                    <a:pt x="9965" y="9161"/>
                    <a:pt x="9970" y="9164"/>
                  </a:cubicBezTo>
                  <a:cubicBezTo>
                    <a:pt x="9975" y="9167"/>
                    <a:pt x="9980" y="9170"/>
                    <a:pt x="9985" y="9173"/>
                  </a:cubicBezTo>
                  <a:cubicBezTo>
                    <a:pt x="9991" y="9175"/>
                    <a:pt x="9996" y="9179"/>
                    <a:pt x="10001" y="9182"/>
                  </a:cubicBezTo>
                  <a:cubicBezTo>
                    <a:pt x="10005" y="9185"/>
                    <a:pt x="10009" y="9189"/>
                    <a:pt x="10013" y="9193"/>
                  </a:cubicBezTo>
                  <a:cubicBezTo>
                    <a:pt x="10016" y="9197"/>
                    <a:pt x="10017" y="9201"/>
                    <a:pt x="10017" y="9206"/>
                  </a:cubicBezTo>
                  <a:close/>
                  <a:moveTo>
                    <a:pt x="10148" y="9082"/>
                  </a:moveTo>
                  <a:lnTo>
                    <a:pt x="10148" y="9144"/>
                  </a:lnTo>
                  <a:lnTo>
                    <a:pt x="10210" y="9144"/>
                  </a:lnTo>
                  <a:lnTo>
                    <a:pt x="10210" y="9159"/>
                  </a:lnTo>
                  <a:lnTo>
                    <a:pt x="10148" y="9159"/>
                  </a:lnTo>
                  <a:lnTo>
                    <a:pt x="10148" y="9243"/>
                  </a:lnTo>
                  <a:lnTo>
                    <a:pt x="10129" y="9243"/>
                  </a:lnTo>
                  <a:lnTo>
                    <a:pt x="10129" y="9066"/>
                  </a:lnTo>
                  <a:lnTo>
                    <a:pt x="10213" y="9066"/>
                  </a:lnTo>
                  <a:lnTo>
                    <a:pt x="10213" y="9082"/>
                  </a:lnTo>
                  <a:lnTo>
                    <a:pt x="10148" y="9082"/>
                  </a:lnTo>
                  <a:close/>
                  <a:moveTo>
                    <a:pt x="10305" y="9127"/>
                  </a:moveTo>
                  <a:cubicBezTo>
                    <a:pt x="10304" y="9127"/>
                    <a:pt x="10303" y="9126"/>
                    <a:pt x="10301" y="9125"/>
                  </a:cubicBezTo>
                  <a:cubicBezTo>
                    <a:pt x="10299" y="9124"/>
                    <a:pt x="10297" y="9123"/>
                    <a:pt x="10295" y="9123"/>
                  </a:cubicBezTo>
                  <a:cubicBezTo>
                    <a:pt x="10292" y="9123"/>
                    <a:pt x="10288" y="9124"/>
                    <a:pt x="10285" y="9126"/>
                  </a:cubicBezTo>
                  <a:cubicBezTo>
                    <a:pt x="10282" y="9129"/>
                    <a:pt x="10279" y="9131"/>
                    <a:pt x="10277" y="9133"/>
                  </a:cubicBezTo>
                  <a:cubicBezTo>
                    <a:pt x="10274" y="9136"/>
                    <a:pt x="10272" y="9139"/>
                    <a:pt x="10271" y="9141"/>
                  </a:cubicBezTo>
                  <a:cubicBezTo>
                    <a:pt x="10269" y="9144"/>
                    <a:pt x="10268" y="9146"/>
                    <a:pt x="10268" y="9147"/>
                  </a:cubicBezTo>
                  <a:lnTo>
                    <a:pt x="10268" y="9243"/>
                  </a:lnTo>
                  <a:lnTo>
                    <a:pt x="10250" y="9243"/>
                  </a:lnTo>
                  <a:lnTo>
                    <a:pt x="10250" y="9110"/>
                  </a:lnTo>
                  <a:lnTo>
                    <a:pt x="10267" y="9110"/>
                  </a:lnTo>
                  <a:lnTo>
                    <a:pt x="10267" y="9128"/>
                  </a:lnTo>
                  <a:cubicBezTo>
                    <a:pt x="10267" y="9128"/>
                    <a:pt x="10268" y="9126"/>
                    <a:pt x="10270" y="9124"/>
                  </a:cubicBezTo>
                  <a:cubicBezTo>
                    <a:pt x="10271" y="9121"/>
                    <a:pt x="10273" y="9119"/>
                    <a:pt x="10276" y="9116"/>
                  </a:cubicBezTo>
                  <a:cubicBezTo>
                    <a:pt x="10279" y="9114"/>
                    <a:pt x="10282" y="9111"/>
                    <a:pt x="10285" y="9109"/>
                  </a:cubicBezTo>
                  <a:cubicBezTo>
                    <a:pt x="10289" y="9108"/>
                    <a:pt x="10293" y="9107"/>
                    <a:pt x="10298" y="9107"/>
                  </a:cubicBezTo>
                  <a:cubicBezTo>
                    <a:pt x="10300" y="9107"/>
                    <a:pt x="10303" y="9107"/>
                    <a:pt x="10305" y="9108"/>
                  </a:cubicBezTo>
                  <a:cubicBezTo>
                    <a:pt x="10308" y="9109"/>
                    <a:pt x="10310" y="9110"/>
                    <a:pt x="10311" y="9111"/>
                  </a:cubicBezTo>
                  <a:lnTo>
                    <a:pt x="10305" y="9127"/>
                  </a:lnTo>
                  <a:close/>
                  <a:moveTo>
                    <a:pt x="10365" y="9074"/>
                  </a:moveTo>
                  <a:cubicBezTo>
                    <a:pt x="10365" y="9077"/>
                    <a:pt x="10363" y="9080"/>
                    <a:pt x="10361" y="9083"/>
                  </a:cubicBezTo>
                  <a:cubicBezTo>
                    <a:pt x="10358" y="9085"/>
                    <a:pt x="10355" y="9087"/>
                    <a:pt x="10351" y="9087"/>
                  </a:cubicBezTo>
                  <a:cubicBezTo>
                    <a:pt x="10348" y="9087"/>
                    <a:pt x="10345" y="9085"/>
                    <a:pt x="10342" y="9083"/>
                  </a:cubicBezTo>
                  <a:cubicBezTo>
                    <a:pt x="10340" y="9080"/>
                    <a:pt x="10339" y="9077"/>
                    <a:pt x="10339" y="9074"/>
                  </a:cubicBezTo>
                  <a:cubicBezTo>
                    <a:pt x="10339" y="9070"/>
                    <a:pt x="10340" y="9067"/>
                    <a:pt x="10342" y="9065"/>
                  </a:cubicBezTo>
                  <a:cubicBezTo>
                    <a:pt x="10345" y="9062"/>
                    <a:pt x="10348" y="9061"/>
                    <a:pt x="10351" y="9061"/>
                  </a:cubicBezTo>
                  <a:cubicBezTo>
                    <a:pt x="10355" y="9061"/>
                    <a:pt x="10358" y="9062"/>
                    <a:pt x="10361" y="9065"/>
                  </a:cubicBezTo>
                  <a:cubicBezTo>
                    <a:pt x="10363" y="9067"/>
                    <a:pt x="10365" y="9070"/>
                    <a:pt x="10365" y="9074"/>
                  </a:cubicBezTo>
                  <a:close/>
                  <a:moveTo>
                    <a:pt x="10342" y="9243"/>
                  </a:moveTo>
                  <a:lnTo>
                    <a:pt x="10342" y="9110"/>
                  </a:lnTo>
                  <a:lnTo>
                    <a:pt x="10361" y="9110"/>
                  </a:lnTo>
                  <a:lnTo>
                    <a:pt x="10361" y="9243"/>
                  </a:lnTo>
                  <a:lnTo>
                    <a:pt x="10342" y="9243"/>
                  </a:lnTo>
                  <a:close/>
                  <a:moveTo>
                    <a:pt x="10418" y="9179"/>
                  </a:moveTo>
                  <a:cubicBezTo>
                    <a:pt x="10418" y="9185"/>
                    <a:pt x="10419" y="9190"/>
                    <a:pt x="10420" y="9196"/>
                  </a:cubicBezTo>
                  <a:cubicBezTo>
                    <a:pt x="10421" y="9202"/>
                    <a:pt x="10423" y="9208"/>
                    <a:pt x="10426" y="9213"/>
                  </a:cubicBezTo>
                  <a:cubicBezTo>
                    <a:pt x="10429" y="9218"/>
                    <a:pt x="10432" y="9223"/>
                    <a:pt x="10437" y="9226"/>
                  </a:cubicBezTo>
                  <a:cubicBezTo>
                    <a:pt x="10441" y="9229"/>
                    <a:pt x="10447" y="9231"/>
                    <a:pt x="10453" y="9231"/>
                  </a:cubicBezTo>
                  <a:cubicBezTo>
                    <a:pt x="10456" y="9231"/>
                    <a:pt x="10460" y="9231"/>
                    <a:pt x="10464" y="9230"/>
                  </a:cubicBezTo>
                  <a:cubicBezTo>
                    <a:pt x="10467" y="9229"/>
                    <a:pt x="10471" y="9228"/>
                    <a:pt x="10474" y="9227"/>
                  </a:cubicBezTo>
                  <a:cubicBezTo>
                    <a:pt x="10477" y="9226"/>
                    <a:pt x="10480" y="9225"/>
                    <a:pt x="10482" y="9224"/>
                  </a:cubicBezTo>
                  <a:cubicBezTo>
                    <a:pt x="10484" y="9223"/>
                    <a:pt x="10486" y="9222"/>
                    <a:pt x="10487" y="9221"/>
                  </a:cubicBezTo>
                  <a:lnTo>
                    <a:pt x="10493" y="9236"/>
                  </a:lnTo>
                  <a:cubicBezTo>
                    <a:pt x="10492" y="9237"/>
                    <a:pt x="10490" y="9237"/>
                    <a:pt x="10488" y="9239"/>
                  </a:cubicBezTo>
                  <a:cubicBezTo>
                    <a:pt x="10485" y="9240"/>
                    <a:pt x="10482" y="9241"/>
                    <a:pt x="10478" y="9242"/>
                  </a:cubicBezTo>
                  <a:cubicBezTo>
                    <a:pt x="10475" y="9243"/>
                    <a:pt x="10471" y="9244"/>
                    <a:pt x="10466" y="9245"/>
                  </a:cubicBezTo>
                  <a:cubicBezTo>
                    <a:pt x="10462" y="9245"/>
                    <a:pt x="10457" y="9246"/>
                    <a:pt x="10452" y="9246"/>
                  </a:cubicBezTo>
                  <a:cubicBezTo>
                    <a:pt x="10442" y="9246"/>
                    <a:pt x="10433" y="9243"/>
                    <a:pt x="10426" y="9239"/>
                  </a:cubicBezTo>
                  <a:cubicBezTo>
                    <a:pt x="10420" y="9234"/>
                    <a:pt x="10414" y="9229"/>
                    <a:pt x="10410" y="9221"/>
                  </a:cubicBezTo>
                  <a:cubicBezTo>
                    <a:pt x="10406" y="9214"/>
                    <a:pt x="10404" y="9207"/>
                    <a:pt x="10402" y="9198"/>
                  </a:cubicBezTo>
                  <a:cubicBezTo>
                    <a:pt x="10400" y="9189"/>
                    <a:pt x="10400" y="9181"/>
                    <a:pt x="10400" y="9173"/>
                  </a:cubicBezTo>
                  <a:cubicBezTo>
                    <a:pt x="10400" y="9166"/>
                    <a:pt x="10401" y="9159"/>
                    <a:pt x="10403" y="9151"/>
                  </a:cubicBezTo>
                  <a:cubicBezTo>
                    <a:pt x="10405" y="9144"/>
                    <a:pt x="10408" y="9136"/>
                    <a:pt x="10412" y="9130"/>
                  </a:cubicBezTo>
                  <a:cubicBezTo>
                    <a:pt x="10416" y="9123"/>
                    <a:pt x="10421" y="9118"/>
                    <a:pt x="10428" y="9113"/>
                  </a:cubicBezTo>
                  <a:cubicBezTo>
                    <a:pt x="10434" y="9109"/>
                    <a:pt x="10441" y="9107"/>
                    <a:pt x="10449" y="9107"/>
                  </a:cubicBezTo>
                  <a:cubicBezTo>
                    <a:pt x="10458" y="9107"/>
                    <a:pt x="10465" y="9109"/>
                    <a:pt x="10472" y="9113"/>
                  </a:cubicBezTo>
                  <a:cubicBezTo>
                    <a:pt x="10478" y="9117"/>
                    <a:pt x="10483" y="9122"/>
                    <a:pt x="10487" y="9129"/>
                  </a:cubicBezTo>
                  <a:cubicBezTo>
                    <a:pt x="10490" y="9135"/>
                    <a:pt x="10493" y="9143"/>
                    <a:pt x="10495" y="9150"/>
                  </a:cubicBezTo>
                  <a:cubicBezTo>
                    <a:pt x="10496" y="9158"/>
                    <a:pt x="10497" y="9166"/>
                    <a:pt x="10497" y="9173"/>
                  </a:cubicBezTo>
                  <a:lnTo>
                    <a:pt x="10497" y="9179"/>
                  </a:lnTo>
                  <a:lnTo>
                    <a:pt x="10418" y="9179"/>
                  </a:lnTo>
                  <a:close/>
                  <a:moveTo>
                    <a:pt x="10479" y="9166"/>
                  </a:moveTo>
                  <a:cubicBezTo>
                    <a:pt x="10479" y="9162"/>
                    <a:pt x="10479" y="9158"/>
                    <a:pt x="10478" y="9152"/>
                  </a:cubicBezTo>
                  <a:cubicBezTo>
                    <a:pt x="10477" y="9147"/>
                    <a:pt x="10475" y="9142"/>
                    <a:pt x="10473" y="9137"/>
                  </a:cubicBezTo>
                  <a:cubicBezTo>
                    <a:pt x="10470" y="9133"/>
                    <a:pt x="10467" y="9129"/>
                    <a:pt x="10463" y="9126"/>
                  </a:cubicBezTo>
                  <a:cubicBezTo>
                    <a:pt x="10459" y="9122"/>
                    <a:pt x="10455" y="9121"/>
                    <a:pt x="10449" y="9121"/>
                  </a:cubicBezTo>
                  <a:cubicBezTo>
                    <a:pt x="10444" y="9121"/>
                    <a:pt x="10439" y="9122"/>
                    <a:pt x="10436" y="9125"/>
                  </a:cubicBezTo>
                  <a:cubicBezTo>
                    <a:pt x="10432" y="9129"/>
                    <a:pt x="10429" y="9132"/>
                    <a:pt x="10426" y="9137"/>
                  </a:cubicBezTo>
                  <a:cubicBezTo>
                    <a:pt x="10424" y="9141"/>
                    <a:pt x="10422" y="9146"/>
                    <a:pt x="10420" y="9152"/>
                  </a:cubicBezTo>
                  <a:cubicBezTo>
                    <a:pt x="10419" y="9157"/>
                    <a:pt x="10418" y="9162"/>
                    <a:pt x="10418" y="9166"/>
                  </a:cubicBezTo>
                  <a:lnTo>
                    <a:pt x="10479" y="9166"/>
                  </a:lnTo>
                  <a:close/>
                  <a:moveTo>
                    <a:pt x="10611" y="9243"/>
                  </a:moveTo>
                  <a:lnTo>
                    <a:pt x="10611" y="9224"/>
                  </a:lnTo>
                  <a:cubicBezTo>
                    <a:pt x="10611" y="9225"/>
                    <a:pt x="10609" y="9227"/>
                    <a:pt x="10607" y="9229"/>
                  </a:cubicBezTo>
                  <a:cubicBezTo>
                    <a:pt x="10605" y="9231"/>
                    <a:pt x="10603" y="9234"/>
                    <a:pt x="10600" y="9236"/>
                  </a:cubicBezTo>
                  <a:cubicBezTo>
                    <a:pt x="10597" y="9239"/>
                    <a:pt x="10593" y="9241"/>
                    <a:pt x="10589" y="9243"/>
                  </a:cubicBezTo>
                  <a:cubicBezTo>
                    <a:pt x="10586" y="9245"/>
                    <a:pt x="10582" y="9246"/>
                    <a:pt x="10578" y="9246"/>
                  </a:cubicBezTo>
                  <a:cubicBezTo>
                    <a:pt x="10569" y="9246"/>
                    <a:pt x="10561" y="9243"/>
                    <a:pt x="10555" y="9239"/>
                  </a:cubicBezTo>
                  <a:cubicBezTo>
                    <a:pt x="10548" y="9235"/>
                    <a:pt x="10543" y="9229"/>
                    <a:pt x="10539" y="9222"/>
                  </a:cubicBezTo>
                  <a:cubicBezTo>
                    <a:pt x="10535" y="9215"/>
                    <a:pt x="10532" y="9207"/>
                    <a:pt x="10530" y="9199"/>
                  </a:cubicBezTo>
                  <a:cubicBezTo>
                    <a:pt x="10528" y="9190"/>
                    <a:pt x="10527" y="9181"/>
                    <a:pt x="10527" y="9173"/>
                  </a:cubicBezTo>
                  <a:cubicBezTo>
                    <a:pt x="10527" y="9165"/>
                    <a:pt x="10529" y="9157"/>
                    <a:pt x="10531" y="9149"/>
                  </a:cubicBezTo>
                  <a:cubicBezTo>
                    <a:pt x="10533" y="9141"/>
                    <a:pt x="10537" y="9134"/>
                    <a:pt x="10541" y="9128"/>
                  </a:cubicBezTo>
                  <a:cubicBezTo>
                    <a:pt x="10546" y="9121"/>
                    <a:pt x="10551" y="9116"/>
                    <a:pt x="10557" y="9112"/>
                  </a:cubicBezTo>
                  <a:cubicBezTo>
                    <a:pt x="10563" y="9108"/>
                    <a:pt x="10570" y="9107"/>
                    <a:pt x="10578" y="9107"/>
                  </a:cubicBezTo>
                  <a:cubicBezTo>
                    <a:pt x="10582" y="9107"/>
                    <a:pt x="10586" y="9107"/>
                    <a:pt x="10589" y="9109"/>
                  </a:cubicBezTo>
                  <a:cubicBezTo>
                    <a:pt x="10593" y="9111"/>
                    <a:pt x="10596" y="9113"/>
                    <a:pt x="10599" y="9115"/>
                  </a:cubicBezTo>
                  <a:cubicBezTo>
                    <a:pt x="10602" y="9118"/>
                    <a:pt x="10604" y="9120"/>
                    <a:pt x="10606" y="9123"/>
                  </a:cubicBezTo>
                  <a:cubicBezTo>
                    <a:pt x="10608" y="9125"/>
                    <a:pt x="10609" y="9127"/>
                    <a:pt x="10610" y="9128"/>
                  </a:cubicBezTo>
                  <a:lnTo>
                    <a:pt x="10610" y="9055"/>
                  </a:lnTo>
                  <a:lnTo>
                    <a:pt x="10628" y="9055"/>
                  </a:lnTo>
                  <a:lnTo>
                    <a:pt x="10628" y="9243"/>
                  </a:lnTo>
                  <a:lnTo>
                    <a:pt x="10611" y="9243"/>
                  </a:lnTo>
                  <a:close/>
                  <a:moveTo>
                    <a:pt x="10610" y="9148"/>
                  </a:moveTo>
                  <a:cubicBezTo>
                    <a:pt x="10610" y="9147"/>
                    <a:pt x="10609" y="9145"/>
                    <a:pt x="10607" y="9142"/>
                  </a:cubicBezTo>
                  <a:cubicBezTo>
                    <a:pt x="10605" y="9139"/>
                    <a:pt x="10603" y="9136"/>
                    <a:pt x="10601" y="9133"/>
                  </a:cubicBezTo>
                  <a:cubicBezTo>
                    <a:pt x="10598" y="9130"/>
                    <a:pt x="10595" y="9127"/>
                    <a:pt x="10591" y="9125"/>
                  </a:cubicBezTo>
                  <a:cubicBezTo>
                    <a:pt x="10588" y="9123"/>
                    <a:pt x="10584" y="9122"/>
                    <a:pt x="10580" y="9122"/>
                  </a:cubicBezTo>
                  <a:cubicBezTo>
                    <a:pt x="10575" y="9122"/>
                    <a:pt x="10570" y="9123"/>
                    <a:pt x="10566" y="9126"/>
                  </a:cubicBezTo>
                  <a:cubicBezTo>
                    <a:pt x="10562" y="9128"/>
                    <a:pt x="10559" y="9132"/>
                    <a:pt x="10556" y="9137"/>
                  </a:cubicBezTo>
                  <a:cubicBezTo>
                    <a:pt x="10553" y="9141"/>
                    <a:pt x="10550" y="9147"/>
                    <a:pt x="10549" y="9153"/>
                  </a:cubicBezTo>
                  <a:cubicBezTo>
                    <a:pt x="10547" y="9159"/>
                    <a:pt x="10546" y="9166"/>
                    <a:pt x="10546" y="9173"/>
                  </a:cubicBezTo>
                  <a:cubicBezTo>
                    <a:pt x="10546" y="9179"/>
                    <a:pt x="10547" y="9185"/>
                    <a:pt x="10548" y="9192"/>
                  </a:cubicBezTo>
                  <a:cubicBezTo>
                    <a:pt x="10549" y="9199"/>
                    <a:pt x="10551" y="9205"/>
                    <a:pt x="10554" y="9211"/>
                  </a:cubicBezTo>
                  <a:cubicBezTo>
                    <a:pt x="10557" y="9217"/>
                    <a:pt x="10560" y="9221"/>
                    <a:pt x="10564" y="9225"/>
                  </a:cubicBezTo>
                  <a:cubicBezTo>
                    <a:pt x="10568" y="9229"/>
                    <a:pt x="10574" y="9231"/>
                    <a:pt x="10580" y="9231"/>
                  </a:cubicBezTo>
                  <a:cubicBezTo>
                    <a:pt x="10584" y="9231"/>
                    <a:pt x="10587" y="9230"/>
                    <a:pt x="10591" y="9227"/>
                  </a:cubicBezTo>
                  <a:cubicBezTo>
                    <a:pt x="10595" y="9225"/>
                    <a:pt x="10598" y="9223"/>
                    <a:pt x="10600" y="9220"/>
                  </a:cubicBezTo>
                  <a:cubicBezTo>
                    <a:pt x="10603" y="9217"/>
                    <a:pt x="10605" y="9214"/>
                    <a:pt x="10607" y="9212"/>
                  </a:cubicBezTo>
                  <a:cubicBezTo>
                    <a:pt x="10609" y="9209"/>
                    <a:pt x="10610" y="9207"/>
                    <a:pt x="10610" y="9205"/>
                  </a:cubicBezTo>
                  <a:lnTo>
                    <a:pt x="10610" y="9148"/>
                  </a:lnTo>
                  <a:close/>
                  <a:moveTo>
                    <a:pt x="10730" y="9127"/>
                  </a:moveTo>
                  <a:cubicBezTo>
                    <a:pt x="10729" y="9127"/>
                    <a:pt x="10727" y="9126"/>
                    <a:pt x="10725" y="9125"/>
                  </a:cubicBezTo>
                  <a:cubicBezTo>
                    <a:pt x="10723" y="9124"/>
                    <a:pt x="10721" y="9123"/>
                    <a:pt x="10720" y="9123"/>
                  </a:cubicBezTo>
                  <a:cubicBezTo>
                    <a:pt x="10716" y="9123"/>
                    <a:pt x="10713" y="9124"/>
                    <a:pt x="10710" y="9126"/>
                  </a:cubicBezTo>
                  <a:cubicBezTo>
                    <a:pt x="10706" y="9129"/>
                    <a:pt x="10704" y="9131"/>
                    <a:pt x="10701" y="9133"/>
                  </a:cubicBezTo>
                  <a:cubicBezTo>
                    <a:pt x="10699" y="9136"/>
                    <a:pt x="10697" y="9139"/>
                    <a:pt x="10695" y="9141"/>
                  </a:cubicBezTo>
                  <a:cubicBezTo>
                    <a:pt x="10694" y="9144"/>
                    <a:pt x="10693" y="9146"/>
                    <a:pt x="10692" y="9147"/>
                  </a:cubicBezTo>
                  <a:lnTo>
                    <a:pt x="10692" y="9243"/>
                  </a:lnTo>
                  <a:lnTo>
                    <a:pt x="10674" y="9243"/>
                  </a:lnTo>
                  <a:lnTo>
                    <a:pt x="10674" y="9110"/>
                  </a:lnTo>
                  <a:lnTo>
                    <a:pt x="10692" y="9110"/>
                  </a:lnTo>
                  <a:lnTo>
                    <a:pt x="10692" y="9128"/>
                  </a:lnTo>
                  <a:cubicBezTo>
                    <a:pt x="10692" y="9128"/>
                    <a:pt x="10693" y="9126"/>
                    <a:pt x="10694" y="9124"/>
                  </a:cubicBezTo>
                  <a:cubicBezTo>
                    <a:pt x="10696" y="9121"/>
                    <a:pt x="10698" y="9119"/>
                    <a:pt x="10701" y="9116"/>
                  </a:cubicBezTo>
                  <a:cubicBezTo>
                    <a:pt x="10703" y="9114"/>
                    <a:pt x="10706" y="9111"/>
                    <a:pt x="10710" y="9109"/>
                  </a:cubicBezTo>
                  <a:cubicBezTo>
                    <a:pt x="10714" y="9108"/>
                    <a:pt x="10718" y="9107"/>
                    <a:pt x="10722" y="9107"/>
                  </a:cubicBezTo>
                  <a:cubicBezTo>
                    <a:pt x="10725" y="9107"/>
                    <a:pt x="10727" y="9107"/>
                    <a:pt x="10730" y="9108"/>
                  </a:cubicBezTo>
                  <a:cubicBezTo>
                    <a:pt x="10733" y="9109"/>
                    <a:pt x="10735" y="9110"/>
                    <a:pt x="10736" y="9111"/>
                  </a:cubicBezTo>
                  <a:lnTo>
                    <a:pt x="10730" y="9127"/>
                  </a:lnTo>
                  <a:close/>
                  <a:moveTo>
                    <a:pt x="10789" y="9074"/>
                  </a:moveTo>
                  <a:cubicBezTo>
                    <a:pt x="10789" y="9077"/>
                    <a:pt x="10788" y="9080"/>
                    <a:pt x="10785" y="9083"/>
                  </a:cubicBezTo>
                  <a:cubicBezTo>
                    <a:pt x="10783" y="9085"/>
                    <a:pt x="10780" y="9087"/>
                    <a:pt x="10776" y="9087"/>
                  </a:cubicBezTo>
                  <a:cubicBezTo>
                    <a:pt x="10773" y="9087"/>
                    <a:pt x="10769" y="9085"/>
                    <a:pt x="10767" y="9083"/>
                  </a:cubicBezTo>
                  <a:cubicBezTo>
                    <a:pt x="10764" y="9080"/>
                    <a:pt x="10763" y="9077"/>
                    <a:pt x="10763" y="9074"/>
                  </a:cubicBezTo>
                  <a:cubicBezTo>
                    <a:pt x="10763" y="9070"/>
                    <a:pt x="10764" y="9067"/>
                    <a:pt x="10767" y="9065"/>
                  </a:cubicBezTo>
                  <a:cubicBezTo>
                    <a:pt x="10769" y="9062"/>
                    <a:pt x="10773" y="9061"/>
                    <a:pt x="10776" y="9061"/>
                  </a:cubicBezTo>
                  <a:cubicBezTo>
                    <a:pt x="10780" y="9061"/>
                    <a:pt x="10783" y="9062"/>
                    <a:pt x="10785" y="9065"/>
                  </a:cubicBezTo>
                  <a:cubicBezTo>
                    <a:pt x="10788" y="9067"/>
                    <a:pt x="10789" y="9070"/>
                    <a:pt x="10789" y="9074"/>
                  </a:cubicBezTo>
                  <a:close/>
                  <a:moveTo>
                    <a:pt x="10767" y="9243"/>
                  </a:moveTo>
                  <a:lnTo>
                    <a:pt x="10767" y="9110"/>
                  </a:lnTo>
                  <a:lnTo>
                    <a:pt x="10785" y="9110"/>
                  </a:lnTo>
                  <a:lnTo>
                    <a:pt x="10785" y="9243"/>
                  </a:lnTo>
                  <a:lnTo>
                    <a:pt x="10767" y="9243"/>
                  </a:lnTo>
                  <a:close/>
                  <a:moveTo>
                    <a:pt x="10912" y="9236"/>
                  </a:moveTo>
                  <a:cubicBezTo>
                    <a:pt x="10912" y="9237"/>
                    <a:pt x="10910" y="9237"/>
                    <a:pt x="10908" y="9239"/>
                  </a:cubicBezTo>
                  <a:cubicBezTo>
                    <a:pt x="10906" y="9240"/>
                    <a:pt x="10903" y="9241"/>
                    <a:pt x="10900" y="9242"/>
                  </a:cubicBezTo>
                  <a:cubicBezTo>
                    <a:pt x="10897" y="9243"/>
                    <a:pt x="10893" y="9244"/>
                    <a:pt x="10889" y="9245"/>
                  </a:cubicBezTo>
                  <a:cubicBezTo>
                    <a:pt x="10885" y="9245"/>
                    <a:pt x="10880" y="9246"/>
                    <a:pt x="10876" y="9246"/>
                  </a:cubicBezTo>
                  <a:cubicBezTo>
                    <a:pt x="10867" y="9246"/>
                    <a:pt x="10858" y="9244"/>
                    <a:pt x="10852" y="9239"/>
                  </a:cubicBezTo>
                  <a:cubicBezTo>
                    <a:pt x="10845" y="9235"/>
                    <a:pt x="10840" y="9230"/>
                    <a:pt x="10836" y="9223"/>
                  </a:cubicBezTo>
                  <a:cubicBezTo>
                    <a:pt x="10832" y="9216"/>
                    <a:pt x="10829" y="9208"/>
                    <a:pt x="10827" y="9199"/>
                  </a:cubicBezTo>
                  <a:cubicBezTo>
                    <a:pt x="10825" y="9191"/>
                    <a:pt x="10824" y="9182"/>
                    <a:pt x="10824" y="9173"/>
                  </a:cubicBezTo>
                  <a:cubicBezTo>
                    <a:pt x="10824" y="9165"/>
                    <a:pt x="10825" y="9158"/>
                    <a:pt x="10828" y="9150"/>
                  </a:cubicBezTo>
                  <a:cubicBezTo>
                    <a:pt x="10830" y="9142"/>
                    <a:pt x="10834" y="9135"/>
                    <a:pt x="10838" y="9129"/>
                  </a:cubicBezTo>
                  <a:cubicBezTo>
                    <a:pt x="10843" y="9122"/>
                    <a:pt x="10848" y="9117"/>
                    <a:pt x="10855" y="9113"/>
                  </a:cubicBezTo>
                  <a:cubicBezTo>
                    <a:pt x="10861" y="9109"/>
                    <a:pt x="10868" y="9107"/>
                    <a:pt x="10877" y="9107"/>
                  </a:cubicBezTo>
                  <a:cubicBezTo>
                    <a:pt x="10880" y="9107"/>
                    <a:pt x="10884" y="9107"/>
                    <a:pt x="10888" y="9108"/>
                  </a:cubicBezTo>
                  <a:cubicBezTo>
                    <a:pt x="10892" y="9108"/>
                    <a:pt x="10895" y="9109"/>
                    <a:pt x="10898" y="9110"/>
                  </a:cubicBezTo>
                  <a:cubicBezTo>
                    <a:pt x="10901" y="9111"/>
                    <a:pt x="10903" y="9112"/>
                    <a:pt x="10905" y="9113"/>
                  </a:cubicBezTo>
                  <a:cubicBezTo>
                    <a:pt x="10907" y="9114"/>
                    <a:pt x="10909" y="9115"/>
                    <a:pt x="10909" y="9115"/>
                  </a:cubicBezTo>
                  <a:lnTo>
                    <a:pt x="10904" y="9131"/>
                  </a:lnTo>
                  <a:cubicBezTo>
                    <a:pt x="10903" y="9130"/>
                    <a:pt x="10902" y="9129"/>
                    <a:pt x="10900" y="9128"/>
                  </a:cubicBezTo>
                  <a:cubicBezTo>
                    <a:pt x="10898" y="9127"/>
                    <a:pt x="10896" y="9126"/>
                    <a:pt x="10893" y="9125"/>
                  </a:cubicBezTo>
                  <a:cubicBezTo>
                    <a:pt x="10890" y="9124"/>
                    <a:pt x="10888" y="9123"/>
                    <a:pt x="10885" y="9123"/>
                  </a:cubicBezTo>
                  <a:cubicBezTo>
                    <a:pt x="10882" y="9122"/>
                    <a:pt x="10879" y="9122"/>
                    <a:pt x="10877" y="9122"/>
                  </a:cubicBezTo>
                  <a:cubicBezTo>
                    <a:pt x="10871" y="9122"/>
                    <a:pt x="10867" y="9123"/>
                    <a:pt x="10862" y="9126"/>
                  </a:cubicBezTo>
                  <a:cubicBezTo>
                    <a:pt x="10858" y="9130"/>
                    <a:pt x="10855" y="9134"/>
                    <a:pt x="10852" y="9139"/>
                  </a:cubicBezTo>
                  <a:cubicBezTo>
                    <a:pt x="10849" y="9144"/>
                    <a:pt x="10847" y="9149"/>
                    <a:pt x="10846" y="9155"/>
                  </a:cubicBezTo>
                  <a:cubicBezTo>
                    <a:pt x="10844" y="9161"/>
                    <a:pt x="10843" y="9167"/>
                    <a:pt x="10843" y="9173"/>
                  </a:cubicBezTo>
                  <a:cubicBezTo>
                    <a:pt x="10843" y="9180"/>
                    <a:pt x="10844" y="9186"/>
                    <a:pt x="10845" y="9193"/>
                  </a:cubicBezTo>
                  <a:cubicBezTo>
                    <a:pt x="10846" y="9200"/>
                    <a:pt x="10848" y="9207"/>
                    <a:pt x="10851" y="9212"/>
                  </a:cubicBezTo>
                  <a:cubicBezTo>
                    <a:pt x="10854" y="9218"/>
                    <a:pt x="10857" y="9222"/>
                    <a:pt x="10862" y="9225"/>
                  </a:cubicBezTo>
                  <a:cubicBezTo>
                    <a:pt x="10866" y="9229"/>
                    <a:pt x="10871" y="9231"/>
                    <a:pt x="10877" y="9231"/>
                  </a:cubicBezTo>
                  <a:cubicBezTo>
                    <a:pt x="10880" y="9231"/>
                    <a:pt x="10883" y="9230"/>
                    <a:pt x="10886" y="9230"/>
                  </a:cubicBezTo>
                  <a:cubicBezTo>
                    <a:pt x="10889" y="9229"/>
                    <a:pt x="10892" y="9228"/>
                    <a:pt x="10894" y="9227"/>
                  </a:cubicBezTo>
                  <a:cubicBezTo>
                    <a:pt x="10897" y="9226"/>
                    <a:pt x="10900" y="9225"/>
                    <a:pt x="10902" y="9224"/>
                  </a:cubicBezTo>
                  <a:cubicBezTo>
                    <a:pt x="10904" y="9222"/>
                    <a:pt x="10906" y="9221"/>
                    <a:pt x="10907" y="9221"/>
                  </a:cubicBezTo>
                  <a:lnTo>
                    <a:pt x="10912" y="9236"/>
                  </a:lnTo>
                  <a:close/>
                  <a:moveTo>
                    <a:pt x="11023" y="9243"/>
                  </a:moveTo>
                  <a:lnTo>
                    <a:pt x="11023" y="9153"/>
                  </a:lnTo>
                  <a:cubicBezTo>
                    <a:pt x="11023" y="9150"/>
                    <a:pt x="11022" y="9146"/>
                    <a:pt x="11021" y="9142"/>
                  </a:cubicBezTo>
                  <a:cubicBezTo>
                    <a:pt x="11020" y="9139"/>
                    <a:pt x="11018" y="9135"/>
                    <a:pt x="11016" y="9132"/>
                  </a:cubicBezTo>
                  <a:cubicBezTo>
                    <a:pt x="11014" y="9129"/>
                    <a:pt x="11011" y="9126"/>
                    <a:pt x="11008" y="9124"/>
                  </a:cubicBezTo>
                  <a:cubicBezTo>
                    <a:pt x="11005" y="9123"/>
                    <a:pt x="11001" y="9122"/>
                    <a:pt x="10997" y="9122"/>
                  </a:cubicBezTo>
                  <a:cubicBezTo>
                    <a:pt x="10993" y="9122"/>
                    <a:pt x="10989" y="9123"/>
                    <a:pt x="10985" y="9125"/>
                  </a:cubicBezTo>
                  <a:cubicBezTo>
                    <a:pt x="10981" y="9127"/>
                    <a:pt x="10978" y="9129"/>
                    <a:pt x="10975" y="9132"/>
                  </a:cubicBezTo>
                  <a:cubicBezTo>
                    <a:pt x="10972" y="9135"/>
                    <a:pt x="10969" y="9137"/>
                    <a:pt x="10968" y="9140"/>
                  </a:cubicBezTo>
                  <a:cubicBezTo>
                    <a:pt x="10966" y="9143"/>
                    <a:pt x="10965" y="9145"/>
                    <a:pt x="10965" y="9147"/>
                  </a:cubicBezTo>
                  <a:lnTo>
                    <a:pt x="10965" y="9243"/>
                  </a:lnTo>
                  <a:lnTo>
                    <a:pt x="10946" y="9243"/>
                  </a:lnTo>
                  <a:lnTo>
                    <a:pt x="10946" y="9055"/>
                  </a:lnTo>
                  <a:lnTo>
                    <a:pt x="10965" y="9055"/>
                  </a:lnTo>
                  <a:lnTo>
                    <a:pt x="10965" y="9128"/>
                  </a:lnTo>
                  <a:cubicBezTo>
                    <a:pt x="10965" y="9127"/>
                    <a:pt x="10966" y="9125"/>
                    <a:pt x="10968" y="9123"/>
                  </a:cubicBezTo>
                  <a:cubicBezTo>
                    <a:pt x="10970" y="9121"/>
                    <a:pt x="10972" y="9118"/>
                    <a:pt x="10975" y="9116"/>
                  </a:cubicBezTo>
                  <a:cubicBezTo>
                    <a:pt x="10979" y="9113"/>
                    <a:pt x="10982" y="9111"/>
                    <a:pt x="10986" y="9109"/>
                  </a:cubicBezTo>
                  <a:cubicBezTo>
                    <a:pt x="10990" y="9107"/>
                    <a:pt x="10994" y="9107"/>
                    <a:pt x="10999" y="9107"/>
                  </a:cubicBezTo>
                  <a:cubicBezTo>
                    <a:pt x="11006" y="9107"/>
                    <a:pt x="11012" y="9108"/>
                    <a:pt x="11017" y="9110"/>
                  </a:cubicBezTo>
                  <a:cubicBezTo>
                    <a:pt x="11023" y="9113"/>
                    <a:pt x="11027" y="9116"/>
                    <a:pt x="11030" y="9120"/>
                  </a:cubicBezTo>
                  <a:cubicBezTo>
                    <a:pt x="11034" y="9125"/>
                    <a:pt x="11037" y="9130"/>
                    <a:pt x="11038" y="9135"/>
                  </a:cubicBezTo>
                  <a:cubicBezTo>
                    <a:pt x="11040" y="9140"/>
                    <a:pt x="11041" y="9146"/>
                    <a:pt x="11041" y="9151"/>
                  </a:cubicBezTo>
                  <a:lnTo>
                    <a:pt x="11041" y="9243"/>
                  </a:lnTo>
                  <a:lnTo>
                    <a:pt x="11023" y="9243"/>
                  </a:lnTo>
                  <a:close/>
                  <a:moveTo>
                    <a:pt x="11162" y="9206"/>
                  </a:moveTo>
                  <a:cubicBezTo>
                    <a:pt x="11162" y="9212"/>
                    <a:pt x="11160" y="9217"/>
                    <a:pt x="11158" y="9222"/>
                  </a:cubicBezTo>
                  <a:cubicBezTo>
                    <a:pt x="11156" y="9227"/>
                    <a:pt x="11153" y="9231"/>
                    <a:pt x="11149" y="9235"/>
                  </a:cubicBezTo>
                  <a:cubicBezTo>
                    <a:pt x="11145" y="9238"/>
                    <a:pt x="11140" y="9241"/>
                    <a:pt x="11135" y="9243"/>
                  </a:cubicBezTo>
                  <a:cubicBezTo>
                    <a:pt x="11129" y="9245"/>
                    <a:pt x="11124" y="9246"/>
                    <a:pt x="11118" y="9246"/>
                  </a:cubicBezTo>
                  <a:cubicBezTo>
                    <a:pt x="11112" y="9246"/>
                    <a:pt x="11107" y="9245"/>
                    <a:pt x="11103" y="9245"/>
                  </a:cubicBezTo>
                  <a:cubicBezTo>
                    <a:pt x="11098" y="9244"/>
                    <a:pt x="11094" y="9243"/>
                    <a:pt x="11091" y="9242"/>
                  </a:cubicBezTo>
                  <a:cubicBezTo>
                    <a:pt x="11087" y="9241"/>
                    <a:pt x="11084" y="9240"/>
                    <a:pt x="11082" y="9239"/>
                  </a:cubicBezTo>
                  <a:cubicBezTo>
                    <a:pt x="11079" y="9238"/>
                    <a:pt x="11077" y="9237"/>
                    <a:pt x="11076" y="9236"/>
                  </a:cubicBezTo>
                  <a:lnTo>
                    <a:pt x="11081" y="9221"/>
                  </a:lnTo>
                  <a:cubicBezTo>
                    <a:pt x="11082" y="9222"/>
                    <a:pt x="11084" y="9223"/>
                    <a:pt x="11087" y="9224"/>
                  </a:cubicBezTo>
                  <a:cubicBezTo>
                    <a:pt x="11089" y="9225"/>
                    <a:pt x="11092" y="9226"/>
                    <a:pt x="11096" y="9227"/>
                  </a:cubicBezTo>
                  <a:cubicBezTo>
                    <a:pt x="11099" y="9228"/>
                    <a:pt x="11103" y="9229"/>
                    <a:pt x="11107" y="9230"/>
                  </a:cubicBezTo>
                  <a:cubicBezTo>
                    <a:pt x="11111" y="9231"/>
                    <a:pt x="11114" y="9231"/>
                    <a:pt x="11117" y="9231"/>
                  </a:cubicBezTo>
                  <a:cubicBezTo>
                    <a:pt x="11124" y="9231"/>
                    <a:pt x="11130" y="9229"/>
                    <a:pt x="11135" y="9226"/>
                  </a:cubicBezTo>
                  <a:cubicBezTo>
                    <a:pt x="11140" y="9222"/>
                    <a:pt x="11142" y="9216"/>
                    <a:pt x="11142" y="9209"/>
                  </a:cubicBezTo>
                  <a:cubicBezTo>
                    <a:pt x="11142" y="9206"/>
                    <a:pt x="11141" y="9202"/>
                    <a:pt x="11138" y="9199"/>
                  </a:cubicBezTo>
                  <a:cubicBezTo>
                    <a:pt x="11135" y="9196"/>
                    <a:pt x="11131" y="9193"/>
                    <a:pt x="11126" y="9190"/>
                  </a:cubicBezTo>
                  <a:cubicBezTo>
                    <a:pt x="11122" y="9187"/>
                    <a:pt x="11117" y="9184"/>
                    <a:pt x="11111" y="9181"/>
                  </a:cubicBezTo>
                  <a:cubicBezTo>
                    <a:pt x="11106" y="9178"/>
                    <a:pt x="11100" y="9175"/>
                    <a:pt x="11096" y="9172"/>
                  </a:cubicBezTo>
                  <a:cubicBezTo>
                    <a:pt x="11091" y="9168"/>
                    <a:pt x="11087" y="9165"/>
                    <a:pt x="11084" y="9161"/>
                  </a:cubicBezTo>
                  <a:cubicBezTo>
                    <a:pt x="11081" y="9157"/>
                    <a:pt x="11080" y="9152"/>
                    <a:pt x="11080" y="9146"/>
                  </a:cubicBezTo>
                  <a:cubicBezTo>
                    <a:pt x="11080" y="9141"/>
                    <a:pt x="11081" y="9135"/>
                    <a:pt x="11083" y="9130"/>
                  </a:cubicBezTo>
                  <a:cubicBezTo>
                    <a:pt x="11085" y="9125"/>
                    <a:pt x="11088" y="9121"/>
                    <a:pt x="11092" y="9118"/>
                  </a:cubicBezTo>
                  <a:cubicBezTo>
                    <a:pt x="11096" y="9114"/>
                    <a:pt x="11101" y="9111"/>
                    <a:pt x="11106" y="9109"/>
                  </a:cubicBezTo>
                  <a:cubicBezTo>
                    <a:pt x="11111" y="9108"/>
                    <a:pt x="11117" y="9107"/>
                    <a:pt x="11122" y="9107"/>
                  </a:cubicBezTo>
                  <a:cubicBezTo>
                    <a:pt x="11126" y="9107"/>
                    <a:pt x="11130" y="9107"/>
                    <a:pt x="11133" y="9108"/>
                  </a:cubicBezTo>
                  <a:cubicBezTo>
                    <a:pt x="11137" y="9108"/>
                    <a:pt x="11140" y="9109"/>
                    <a:pt x="11143" y="9110"/>
                  </a:cubicBezTo>
                  <a:cubicBezTo>
                    <a:pt x="11146" y="9111"/>
                    <a:pt x="11149" y="9112"/>
                    <a:pt x="11151" y="9113"/>
                  </a:cubicBezTo>
                  <a:cubicBezTo>
                    <a:pt x="11153" y="9114"/>
                    <a:pt x="11154" y="9115"/>
                    <a:pt x="11155" y="9115"/>
                  </a:cubicBezTo>
                  <a:lnTo>
                    <a:pt x="11150" y="9130"/>
                  </a:lnTo>
                  <a:cubicBezTo>
                    <a:pt x="11149" y="9129"/>
                    <a:pt x="11148" y="9128"/>
                    <a:pt x="11146" y="9127"/>
                  </a:cubicBezTo>
                  <a:cubicBezTo>
                    <a:pt x="11144" y="9126"/>
                    <a:pt x="11141" y="9125"/>
                    <a:pt x="11139" y="9124"/>
                  </a:cubicBezTo>
                  <a:cubicBezTo>
                    <a:pt x="11136" y="9123"/>
                    <a:pt x="11133" y="9122"/>
                    <a:pt x="11130" y="9122"/>
                  </a:cubicBezTo>
                  <a:cubicBezTo>
                    <a:pt x="11127" y="9121"/>
                    <a:pt x="11125" y="9121"/>
                    <a:pt x="11122" y="9121"/>
                  </a:cubicBezTo>
                  <a:cubicBezTo>
                    <a:pt x="11115" y="9121"/>
                    <a:pt x="11110" y="9123"/>
                    <a:pt x="11105" y="9127"/>
                  </a:cubicBezTo>
                  <a:cubicBezTo>
                    <a:pt x="11100" y="9131"/>
                    <a:pt x="11098" y="9136"/>
                    <a:pt x="11098" y="9143"/>
                  </a:cubicBezTo>
                  <a:cubicBezTo>
                    <a:pt x="11098" y="9147"/>
                    <a:pt x="11099" y="9151"/>
                    <a:pt x="11103" y="9154"/>
                  </a:cubicBezTo>
                  <a:cubicBezTo>
                    <a:pt x="11106" y="9158"/>
                    <a:pt x="11110" y="9161"/>
                    <a:pt x="11114" y="9164"/>
                  </a:cubicBezTo>
                  <a:cubicBezTo>
                    <a:pt x="11119" y="9167"/>
                    <a:pt x="11124" y="9170"/>
                    <a:pt x="11130" y="9173"/>
                  </a:cubicBezTo>
                  <a:cubicBezTo>
                    <a:pt x="11135" y="9175"/>
                    <a:pt x="11140" y="9179"/>
                    <a:pt x="11145" y="9182"/>
                  </a:cubicBezTo>
                  <a:cubicBezTo>
                    <a:pt x="11150" y="9185"/>
                    <a:pt x="11154" y="9189"/>
                    <a:pt x="11157" y="9193"/>
                  </a:cubicBezTo>
                  <a:cubicBezTo>
                    <a:pt x="11160" y="9197"/>
                    <a:pt x="11162" y="9201"/>
                    <a:pt x="11162" y="9206"/>
                  </a:cubicBezTo>
                  <a:close/>
                  <a:moveTo>
                    <a:pt x="11275" y="9243"/>
                  </a:moveTo>
                  <a:lnTo>
                    <a:pt x="11275" y="9153"/>
                  </a:lnTo>
                  <a:cubicBezTo>
                    <a:pt x="11275" y="9150"/>
                    <a:pt x="11274" y="9146"/>
                    <a:pt x="11273" y="9142"/>
                  </a:cubicBezTo>
                  <a:cubicBezTo>
                    <a:pt x="11272" y="9139"/>
                    <a:pt x="11271" y="9135"/>
                    <a:pt x="11268" y="9132"/>
                  </a:cubicBezTo>
                  <a:cubicBezTo>
                    <a:pt x="11266" y="9129"/>
                    <a:pt x="11264" y="9126"/>
                    <a:pt x="11260" y="9124"/>
                  </a:cubicBezTo>
                  <a:cubicBezTo>
                    <a:pt x="11257" y="9123"/>
                    <a:pt x="11253" y="9122"/>
                    <a:pt x="11249" y="9122"/>
                  </a:cubicBezTo>
                  <a:cubicBezTo>
                    <a:pt x="11245" y="9122"/>
                    <a:pt x="11241" y="9123"/>
                    <a:pt x="11237" y="9125"/>
                  </a:cubicBezTo>
                  <a:cubicBezTo>
                    <a:pt x="11233" y="9127"/>
                    <a:pt x="11230" y="9129"/>
                    <a:pt x="11227" y="9132"/>
                  </a:cubicBezTo>
                  <a:cubicBezTo>
                    <a:pt x="11224" y="9135"/>
                    <a:pt x="11222" y="9137"/>
                    <a:pt x="11220" y="9140"/>
                  </a:cubicBezTo>
                  <a:cubicBezTo>
                    <a:pt x="11218" y="9143"/>
                    <a:pt x="11217" y="9145"/>
                    <a:pt x="11217" y="9147"/>
                  </a:cubicBezTo>
                  <a:lnTo>
                    <a:pt x="11217" y="9243"/>
                  </a:lnTo>
                  <a:lnTo>
                    <a:pt x="11199" y="9243"/>
                  </a:lnTo>
                  <a:lnTo>
                    <a:pt x="11199" y="9055"/>
                  </a:lnTo>
                  <a:lnTo>
                    <a:pt x="11217" y="9055"/>
                  </a:lnTo>
                  <a:lnTo>
                    <a:pt x="11217" y="9128"/>
                  </a:lnTo>
                  <a:cubicBezTo>
                    <a:pt x="11217" y="9127"/>
                    <a:pt x="11219" y="9125"/>
                    <a:pt x="11220" y="9123"/>
                  </a:cubicBezTo>
                  <a:cubicBezTo>
                    <a:pt x="11222" y="9121"/>
                    <a:pt x="11225" y="9118"/>
                    <a:pt x="11228" y="9116"/>
                  </a:cubicBezTo>
                  <a:cubicBezTo>
                    <a:pt x="11231" y="9113"/>
                    <a:pt x="11234" y="9111"/>
                    <a:pt x="11238" y="9109"/>
                  </a:cubicBezTo>
                  <a:cubicBezTo>
                    <a:pt x="11242" y="9107"/>
                    <a:pt x="11247" y="9107"/>
                    <a:pt x="11251" y="9107"/>
                  </a:cubicBezTo>
                  <a:cubicBezTo>
                    <a:pt x="11258" y="9107"/>
                    <a:pt x="11264" y="9108"/>
                    <a:pt x="11270" y="9110"/>
                  </a:cubicBezTo>
                  <a:cubicBezTo>
                    <a:pt x="11275" y="9113"/>
                    <a:pt x="11279" y="9116"/>
                    <a:pt x="11283" y="9120"/>
                  </a:cubicBezTo>
                  <a:cubicBezTo>
                    <a:pt x="11286" y="9125"/>
                    <a:pt x="11289" y="9130"/>
                    <a:pt x="11291" y="9135"/>
                  </a:cubicBezTo>
                  <a:cubicBezTo>
                    <a:pt x="11292" y="9140"/>
                    <a:pt x="11293" y="9146"/>
                    <a:pt x="11293" y="9151"/>
                  </a:cubicBezTo>
                  <a:lnTo>
                    <a:pt x="11293" y="9243"/>
                  </a:lnTo>
                  <a:lnTo>
                    <a:pt x="11275" y="9243"/>
                  </a:lnTo>
                  <a:close/>
                  <a:moveTo>
                    <a:pt x="11406" y="9243"/>
                  </a:moveTo>
                  <a:lnTo>
                    <a:pt x="11406" y="9224"/>
                  </a:lnTo>
                  <a:cubicBezTo>
                    <a:pt x="11405" y="9225"/>
                    <a:pt x="11404" y="9227"/>
                    <a:pt x="11402" y="9229"/>
                  </a:cubicBezTo>
                  <a:cubicBezTo>
                    <a:pt x="11400" y="9231"/>
                    <a:pt x="11397" y="9234"/>
                    <a:pt x="11394" y="9236"/>
                  </a:cubicBezTo>
                  <a:cubicBezTo>
                    <a:pt x="11390" y="9239"/>
                    <a:pt x="11387" y="9241"/>
                    <a:pt x="11382" y="9243"/>
                  </a:cubicBezTo>
                  <a:cubicBezTo>
                    <a:pt x="11378" y="9245"/>
                    <a:pt x="11373" y="9246"/>
                    <a:pt x="11369" y="9246"/>
                  </a:cubicBezTo>
                  <a:cubicBezTo>
                    <a:pt x="11357" y="9246"/>
                    <a:pt x="11347" y="9242"/>
                    <a:pt x="11340" y="9236"/>
                  </a:cubicBezTo>
                  <a:cubicBezTo>
                    <a:pt x="11332" y="9229"/>
                    <a:pt x="11329" y="9220"/>
                    <a:pt x="11329" y="9208"/>
                  </a:cubicBezTo>
                  <a:cubicBezTo>
                    <a:pt x="11329" y="9203"/>
                    <a:pt x="11330" y="9198"/>
                    <a:pt x="11333" y="9193"/>
                  </a:cubicBezTo>
                  <a:cubicBezTo>
                    <a:pt x="11337" y="9188"/>
                    <a:pt x="11341" y="9184"/>
                    <a:pt x="11346" y="9180"/>
                  </a:cubicBezTo>
                  <a:cubicBezTo>
                    <a:pt x="11351" y="9177"/>
                    <a:pt x="11356" y="9174"/>
                    <a:pt x="11362" y="9171"/>
                  </a:cubicBezTo>
                  <a:cubicBezTo>
                    <a:pt x="11368" y="9169"/>
                    <a:pt x="11374" y="9167"/>
                    <a:pt x="11379" y="9166"/>
                  </a:cubicBezTo>
                  <a:lnTo>
                    <a:pt x="11405" y="9160"/>
                  </a:lnTo>
                  <a:lnTo>
                    <a:pt x="11405" y="9151"/>
                  </a:lnTo>
                  <a:cubicBezTo>
                    <a:pt x="11405" y="9143"/>
                    <a:pt x="11402" y="9136"/>
                    <a:pt x="11398" y="9130"/>
                  </a:cubicBezTo>
                  <a:cubicBezTo>
                    <a:pt x="11393" y="9124"/>
                    <a:pt x="11386" y="9121"/>
                    <a:pt x="11376" y="9121"/>
                  </a:cubicBezTo>
                  <a:cubicBezTo>
                    <a:pt x="11374" y="9121"/>
                    <a:pt x="11370" y="9121"/>
                    <a:pt x="11367" y="9122"/>
                  </a:cubicBezTo>
                  <a:cubicBezTo>
                    <a:pt x="11363" y="9123"/>
                    <a:pt x="11360" y="9125"/>
                    <a:pt x="11357" y="9126"/>
                  </a:cubicBezTo>
                  <a:cubicBezTo>
                    <a:pt x="11354" y="9127"/>
                    <a:pt x="11351" y="9129"/>
                    <a:pt x="11348" y="9130"/>
                  </a:cubicBezTo>
                  <a:cubicBezTo>
                    <a:pt x="11346" y="9131"/>
                    <a:pt x="11344" y="9132"/>
                    <a:pt x="11343" y="9133"/>
                  </a:cubicBezTo>
                  <a:lnTo>
                    <a:pt x="11338" y="9118"/>
                  </a:lnTo>
                  <a:cubicBezTo>
                    <a:pt x="11339" y="9118"/>
                    <a:pt x="11340" y="9117"/>
                    <a:pt x="11343" y="9116"/>
                  </a:cubicBezTo>
                  <a:cubicBezTo>
                    <a:pt x="11345" y="9114"/>
                    <a:pt x="11349" y="9113"/>
                    <a:pt x="11352" y="9112"/>
                  </a:cubicBezTo>
                  <a:cubicBezTo>
                    <a:pt x="11356" y="9110"/>
                    <a:pt x="11360" y="9109"/>
                    <a:pt x="11365" y="9108"/>
                  </a:cubicBezTo>
                  <a:cubicBezTo>
                    <a:pt x="11369" y="9107"/>
                    <a:pt x="11374" y="9107"/>
                    <a:pt x="11378" y="9107"/>
                  </a:cubicBezTo>
                  <a:cubicBezTo>
                    <a:pt x="11392" y="9107"/>
                    <a:pt x="11402" y="9110"/>
                    <a:pt x="11410" y="9118"/>
                  </a:cubicBezTo>
                  <a:cubicBezTo>
                    <a:pt x="11418" y="9125"/>
                    <a:pt x="11422" y="9136"/>
                    <a:pt x="11422" y="9151"/>
                  </a:cubicBezTo>
                  <a:lnTo>
                    <a:pt x="11422" y="9243"/>
                  </a:lnTo>
                  <a:lnTo>
                    <a:pt x="11406" y="9243"/>
                  </a:lnTo>
                  <a:close/>
                  <a:moveTo>
                    <a:pt x="11405" y="9174"/>
                  </a:moveTo>
                  <a:lnTo>
                    <a:pt x="11383" y="9178"/>
                  </a:lnTo>
                  <a:cubicBezTo>
                    <a:pt x="11379" y="9179"/>
                    <a:pt x="11375" y="9181"/>
                    <a:pt x="11371" y="9182"/>
                  </a:cubicBezTo>
                  <a:cubicBezTo>
                    <a:pt x="11366" y="9184"/>
                    <a:pt x="11363" y="9186"/>
                    <a:pt x="11359" y="9189"/>
                  </a:cubicBezTo>
                  <a:cubicBezTo>
                    <a:pt x="11356" y="9191"/>
                    <a:pt x="11353" y="9194"/>
                    <a:pt x="11351" y="9197"/>
                  </a:cubicBezTo>
                  <a:cubicBezTo>
                    <a:pt x="11348" y="9200"/>
                    <a:pt x="11347" y="9204"/>
                    <a:pt x="11347" y="9208"/>
                  </a:cubicBezTo>
                  <a:cubicBezTo>
                    <a:pt x="11347" y="9215"/>
                    <a:pt x="11349" y="9221"/>
                    <a:pt x="11354" y="9225"/>
                  </a:cubicBezTo>
                  <a:cubicBezTo>
                    <a:pt x="11358" y="9229"/>
                    <a:pt x="11364" y="9231"/>
                    <a:pt x="11370" y="9231"/>
                  </a:cubicBezTo>
                  <a:cubicBezTo>
                    <a:pt x="11374" y="9231"/>
                    <a:pt x="11378" y="9231"/>
                    <a:pt x="11382" y="9229"/>
                  </a:cubicBezTo>
                  <a:cubicBezTo>
                    <a:pt x="11386" y="9227"/>
                    <a:pt x="11389" y="9225"/>
                    <a:pt x="11392" y="9222"/>
                  </a:cubicBezTo>
                  <a:cubicBezTo>
                    <a:pt x="11396" y="9220"/>
                    <a:pt x="11398" y="9217"/>
                    <a:pt x="11400" y="9214"/>
                  </a:cubicBezTo>
                  <a:cubicBezTo>
                    <a:pt x="11402" y="9211"/>
                    <a:pt x="11404" y="9209"/>
                    <a:pt x="11405" y="9206"/>
                  </a:cubicBezTo>
                  <a:lnTo>
                    <a:pt x="11405" y="9174"/>
                  </a:lnTo>
                  <a:close/>
                  <a:moveTo>
                    <a:pt x="11521" y="9071"/>
                  </a:moveTo>
                  <a:cubicBezTo>
                    <a:pt x="11520" y="9070"/>
                    <a:pt x="11518" y="9069"/>
                    <a:pt x="11516" y="9068"/>
                  </a:cubicBezTo>
                  <a:cubicBezTo>
                    <a:pt x="11513" y="9067"/>
                    <a:pt x="11510" y="9067"/>
                    <a:pt x="11508" y="9067"/>
                  </a:cubicBezTo>
                  <a:cubicBezTo>
                    <a:pt x="11506" y="9067"/>
                    <a:pt x="11503" y="9068"/>
                    <a:pt x="11502" y="9069"/>
                  </a:cubicBezTo>
                  <a:cubicBezTo>
                    <a:pt x="11500" y="9070"/>
                    <a:pt x="11498" y="9072"/>
                    <a:pt x="11497" y="9074"/>
                  </a:cubicBezTo>
                  <a:cubicBezTo>
                    <a:pt x="11496" y="9076"/>
                    <a:pt x="11495" y="9078"/>
                    <a:pt x="11495" y="9080"/>
                  </a:cubicBezTo>
                  <a:cubicBezTo>
                    <a:pt x="11494" y="9083"/>
                    <a:pt x="11494" y="9085"/>
                    <a:pt x="11494" y="9087"/>
                  </a:cubicBezTo>
                  <a:lnTo>
                    <a:pt x="11494" y="9110"/>
                  </a:lnTo>
                  <a:lnTo>
                    <a:pt x="11520" y="9110"/>
                  </a:lnTo>
                  <a:lnTo>
                    <a:pt x="11520" y="9125"/>
                  </a:lnTo>
                  <a:lnTo>
                    <a:pt x="11494" y="9125"/>
                  </a:lnTo>
                  <a:lnTo>
                    <a:pt x="11494" y="9243"/>
                  </a:lnTo>
                  <a:lnTo>
                    <a:pt x="11476" y="9243"/>
                  </a:lnTo>
                  <a:lnTo>
                    <a:pt x="11476" y="9125"/>
                  </a:lnTo>
                  <a:lnTo>
                    <a:pt x="11453" y="9125"/>
                  </a:lnTo>
                  <a:lnTo>
                    <a:pt x="11453" y="9110"/>
                  </a:lnTo>
                  <a:lnTo>
                    <a:pt x="11476" y="9110"/>
                  </a:lnTo>
                  <a:lnTo>
                    <a:pt x="11476" y="9089"/>
                  </a:lnTo>
                  <a:cubicBezTo>
                    <a:pt x="11476" y="9085"/>
                    <a:pt x="11476" y="9080"/>
                    <a:pt x="11477" y="9076"/>
                  </a:cubicBezTo>
                  <a:cubicBezTo>
                    <a:pt x="11478" y="9071"/>
                    <a:pt x="11480" y="9067"/>
                    <a:pt x="11483" y="9064"/>
                  </a:cubicBezTo>
                  <a:cubicBezTo>
                    <a:pt x="11485" y="9060"/>
                    <a:pt x="11489" y="9057"/>
                    <a:pt x="11493" y="9055"/>
                  </a:cubicBezTo>
                  <a:cubicBezTo>
                    <a:pt x="11497" y="9053"/>
                    <a:pt x="11501" y="9052"/>
                    <a:pt x="11507" y="9052"/>
                  </a:cubicBezTo>
                  <a:cubicBezTo>
                    <a:pt x="11512" y="9052"/>
                    <a:pt x="11515" y="9052"/>
                    <a:pt x="11519" y="9053"/>
                  </a:cubicBezTo>
                  <a:cubicBezTo>
                    <a:pt x="11523" y="9054"/>
                    <a:pt x="11525" y="9055"/>
                    <a:pt x="11526" y="9056"/>
                  </a:cubicBezTo>
                  <a:lnTo>
                    <a:pt x="11521" y="9071"/>
                  </a:lnTo>
                  <a:close/>
                  <a:moveTo>
                    <a:pt x="11564" y="9179"/>
                  </a:moveTo>
                  <a:cubicBezTo>
                    <a:pt x="11564" y="9185"/>
                    <a:pt x="11565" y="9190"/>
                    <a:pt x="11566" y="9196"/>
                  </a:cubicBezTo>
                  <a:cubicBezTo>
                    <a:pt x="11567" y="9202"/>
                    <a:pt x="11569" y="9208"/>
                    <a:pt x="11572" y="9213"/>
                  </a:cubicBezTo>
                  <a:cubicBezTo>
                    <a:pt x="11575" y="9218"/>
                    <a:pt x="11579" y="9223"/>
                    <a:pt x="11583" y="9226"/>
                  </a:cubicBezTo>
                  <a:cubicBezTo>
                    <a:pt x="11587" y="9229"/>
                    <a:pt x="11593" y="9231"/>
                    <a:pt x="11599" y="9231"/>
                  </a:cubicBezTo>
                  <a:cubicBezTo>
                    <a:pt x="11603" y="9231"/>
                    <a:pt x="11606" y="9231"/>
                    <a:pt x="11610" y="9230"/>
                  </a:cubicBezTo>
                  <a:cubicBezTo>
                    <a:pt x="11614" y="9229"/>
                    <a:pt x="11617" y="9228"/>
                    <a:pt x="11620" y="9227"/>
                  </a:cubicBezTo>
                  <a:cubicBezTo>
                    <a:pt x="11623" y="9226"/>
                    <a:pt x="11626" y="9225"/>
                    <a:pt x="11628" y="9224"/>
                  </a:cubicBezTo>
                  <a:cubicBezTo>
                    <a:pt x="11630" y="9223"/>
                    <a:pt x="11632" y="9222"/>
                    <a:pt x="11634" y="9221"/>
                  </a:cubicBezTo>
                  <a:lnTo>
                    <a:pt x="11639" y="9236"/>
                  </a:lnTo>
                  <a:cubicBezTo>
                    <a:pt x="11638" y="9237"/>
                    <a:pt x="11636" y="9237"/>
                    <a:pt x="11634" y="9239"/>
                  </a:cubicBezTo>
                  <a:cubicBezTo>
                    <a:pt x="11631" y="9240"/>
                    <a:pt x="11628" y="9241"/>
                    <a:pt x="11625" y="9242"/>
                  </a:cubicBezTo>
                  <a:cubicBezTo>
                    <a:pt x="11621" y="9243"/>
                    <a:pt x="11617" y="9244"/>
                    <a:pt x="11612" y="9245"/>
                  </a:cubicBezTo>
                  <a:cubicBezTo>
                    <a:pt x="11608" y="9245"/>
                    <a:pt x="11603" y="9246"/>
                    <a:pt x="11598" y="9246"/>
                  </a:cubicBezTo>
                  <a:cubicBezTo>
                    <a:pt x="11588" y="9246"/>
                    <a:pt x="11579" y="9243"/>
                    <a:pt x="11572" y="9239"/>
                  </a:cubicBezTo>
                  <a:cubicBezTo>
                    <a:pt x="11566" y="9234"/>
                    <a:pt x="11560" y="9229"/>
                    <a:pt x="11557" y="9221"/>
                  </a:cubicBezTo>
                  <a:cubicBezTo>
                    <a:pt x="11553" y="9214"/>
                    <a:pt x="11550" y="9207"/>
                    <a:pt x="11548" y="9198"/>
                  </a:cubicBezTo>
                  <a:cubicBezTo>
                    <a:pt x="11547" y="9189"/>
                    <a:pt x="11546" y="9181"/>
                    <a:pt x="11546" y="9173"/>
                  </a:cubicBezTo>
                  <a:cubicBezTo>
                    <a:pt x="11546" y="9166"/>
                    <a:pt x="11547" y="9159"/>
                    <a:pt x="11549" y="9151"/>
                  </a:cubicBezTo>
                  <a:cubicBezTo>
                    <a:pt x="11551" y="9144"/>
                    <a:pt x="11554" y="9136"/>
                    <a:pt x="11558" y="9130"/>
                  </a:cubicBezTo>
                  <a:cubicBezTo>
                    <a:pt x="11562" y="9123"/>
                    <a:pt x="11568" y="9118"/>
                    <a:pt x="11574" y="9113"/>
                  </a:cubicBezTo>
                  <a:cubicBezTo>
                    <a:pt x="11580" y="9109"/>
                    <a:pt x="11587" y="9107"/>
                    <a:pt x="11595" y="9107"/>
                  </a:cubicBezTo>
                  <a:cubicBezTo>
                    <a:pt x="11604" y="9107"/>
                    <a:pt x="11612" y="9109"/>
                    <a:pt x="11618" y="9113"/>
                  </a:cubicBezTo>
                  <a:cubicBezTo>
                    <a:pt x="11624" y="9117"/>
                    <a:pt x="11629" y="9122"/>
                    <a:pt x="11633" y="9129"/>
                  </a:cubicBezTo>
                  <a:cubicBezTo>
                    <a:pt x="11636" y="9135"/>
                    <a:pt x="11639" y="9143"/>
                    <a:pt x="11641" y="9150"/>
                  </a:cubicBezTo>
                  <a:cubicBezTo>
                    <a:pt x="11643" y="9158"/>
                    <a:pt x="11643" y="9166"/>
                    <a:pt x="11643" y="9173"/>
                  </a:cubicBezTo>
                  <a:lnTo>
                    <a:pt x="11643" y="9179"/>
                  </a:lnTo>
                  <a:lnTo>
                    <a:pt x="11564" y="9179"/>
                  </a:lnTo>
                  <a:close/>
                  <a:moveTo>
                    <a:pt x="11626" y="9166"/>
                  </a:moveTo>
                  <a:cubicBezTo>
                    <a:pt x="11626" y="9162"/>
                    <a:pt x="11625" y="9158"/>
                    <a:pt x="11624" y="9152"/>
                  </a:cubicBezTo>
                  <a:cubicBezTo>
                    <a:pt x="11623" y="9147"/>
                    <a:pt x="11621" y="9142"/>
                    <a:pt x="11619" y="9137"/>
                  </a:cubicBezTo>
                  <a:cubicBezTo>
                    <a:pt x="11616" y="9133"/>
                    <a:pt x="11613" y="9129"/>
                    <a:pt x="11609" y="9126"/>
                  </a:cubicBezTo>
                  <a:cubicBezTo>
                    <a:pt x="11605" y="9122"/>
                    <a:pt x="11601" y="9121"/>
                    <a:pt x="11595" y="9121"/>
                  </a:cubicBezTo>
                  <a:cubicBezTo>
                    <a:pt x="11590" y="9121"/>
                    <a:pt x="11586" y="9122"/>
                    <a:pt x="11582" y="9125"/>
                  </a:cubicBezTo>
                  <a:cubicBezTo>
                    <a:pt x="11578" y="9129"/>
                    <a:pt x="11575" y="9132"/>
                    <a:pt x="11572" y="9137"/>
                  </a:cubicBezTo>
                  <a:cubicBezTo>
                    <a:pt x="11570" y="9141"/>
                    <a:pt x="11568" y="9146"/>
                    <a:pt x="11567" y="9152"/>
                  </a:cubicBezTo>
                  <a:cubicBezTo>
                    <a:pt x="11565" y="9157"/>
                    <a:pt x="11565" y="9162"/>
                    <a:pt x="11565" y="9166"/>
                  </a:cubicBezTo>
                  <a:lnTo>
                    <a:pt x="11626" y="9166"/>
                  </a:lnTo>
                  <a:close/>
                  <a:moveTo>
                    <a:pt x="11757" y="9243"/>
                  </a:moveTo>
                  <a:lnTo>
                    <a:pt x="11757" y="9153"/>
                  </a:lnTo>
                  <a:cubicBezTo>
                    <a:pt x="11757" y="9150"/>
                    <a:pt x="11756" y="9146"/>
                    <a:pt x="11755" y="9142"/>
                  </a:cubicBezTo>
                  <a:cubicBezTo>
                    <a:pt x="11754" y="9139"/>
                    <a:pt x="11752" y="9135"/>
                    <a:pt x="11750" y="9132"/>
                  </a:cubicBezTo>
                  <a:cubicBezTo>
                    <a:pt x="11748" y="9129"/>
                    <a:pt x="11745" y="9126"/>
                    <a:pt x="11742" y="9124"/>
                  </a:cubicBezTo>
                  <a:cubicBezTo>
                    <a:pt x="11739" y="9123"/>
                    <a:pt x="11735" y="9122"/>
                    <a:pt x="11731" y="9122"/>
                  </a:cubicBezTo>
                  <a:cubicBezTo>
                    <a:pt x="11727" y="9122"/>
                    <a:pt x="11723" y="9123"/>
                    <a:pt x="11719" y="9124"/>
                  </a:cubicBezTo>
                  <a:cubicBezTo>
                    <a:pt x="11715" y="9126"/>
                    <a:pt x="11712" y="9129"/>
                    <a:pt x="11709" y="9132"/>
                  </a:cubicBezTo>
                  <a:cubicBezTo>
                    <a:pt x="11706" y="9134"/>
                    <a:pt x="11704" y="9137"/>
                    <a:pt x="11702" y="9140"/>
                  </a:cubicBezTo>
                  <a:cubicBezTo>
                    <a:pt x="11700" y="9143"/>
                    <a:pt x="11699" y="9145"/>
                    <a:pt x="11699" y="9147"/>
                  </a:cubicBezTo>
                  <a:lnTo>
                    <a:pt x="11699" y="9243"/>
                  </a:lnTo>
                  <a:lnTo>
                    <a:pt x="11681" y="9243"/>
                  </a:lnTo>
                  <a:lnTo>
                    <a:pt x="11681" y="9110"/>
                  </a:lnTo>
                  <a:lnTo>
                    <a:pt x="11698" y="9110"/>
                  </a:lnTo>
                  <a:lnTo>
                    <a:pt x="11698" y="9128"/>
                  </a:lnTo>
                  <a:cubicBezTo>
                    <a:pt x="11699" y="9127"/>
                    <a:pt x="11700" y="9126"/>
                    <a:pt x="11702" y="9123"/>
                  </a:cubicBezTo>
                  <a:cubicBezTo>
                    <a:pt x="11704" y="9121"/>
                    <a:pt x="11706" y="9118"/>
                    <a:pt x="11709" y="9116"/>
                  </a:cubicBezTo>
                  <a:cubicBezTo>
                    <a:pt x="11712" y="9114"/>
                    <a:pt x="11716" y="9111"/>
                    <a:pt x="11720" y="9109"/>
                  </a:cubicBezTo>
                  <a:cubicBezTo>
                    <a:pt x="11724" y="9108"/>
                    <a:pt x="11729" y="9107"/>
                    <a:pt x="11733" y="9107"/>
                  </a:cubicBezTo>
                  <a:cubicBezTo>
                    <a:pt x="11740" y="9107"/>
                    <a:pt x="11746" y="9108"/>
                    <a:pt x="11752" y="9110"/>
                  </a:cubicBezTo>
                  <a:cubicBezTo>
                    <a:pt x="11757" y="9113"/>
                    <a:pt x="11761" y="9116"/>
                    <a:pt x="11765" y="9120"/>
                  </a:cubicBezTo>
                  <a:cubicBezTo>
                    <a:pt x="11768" y="9125"/>
                    <a:pt x="11771" y="9130"/>
                    <a:pt x="11772" y="9135"/>
                  </a:cubicBezTo>
                  <a:cubicBezTo>
                    <a:pt x="11774" y="9140"/>
                    <a:pt x="11775" y="9146"/>
                    <a:pt x="11775" y="9151"/>
                  </a:cubicBezTo>
                  <a:lnTo>
                    <a:pt x="11775" y="9243"/>
                  </a:lnTo>
                  <a:lnTo>
                    <a:pt x="11757" y="9243"/>
                  </a:lnTo>
                  <a:close/>
                  <a:moveTo>
                    <a:pt x="9260" y="8795"/>
                  </a:moveTo>
                  <a:cubicBezTo>
                    <a:pt x="9260" y="8790"/>
                    <a:pt x="9259" y="8786"/>
                    <a:pt x="9257" y="8782"/>
                  </a:cubicBezTo>
                  <a:cubicBezTo>
                    <a:pt x="9255" y="8778"/>
                    <a:pt x="9253" y="8775"/>
                    <a:pt x="9249" y="8772"/>
                  </a:cubicBezTo>
                  <a:cubicBezTo>
                    <a:pt x="9246" y="8770"/>
                    <a:pt x="9242" y="8768"/>
                    <a:pt x="9238" y="8766"/>
                  </a:cubicBezTo>
                  <a:cubicBezTo>
                    <a:pt x="9233" y="8765"/>
                    <a:pt x="9228" y="8764"/>
                    <a:pt x="9223" y="8764"/>
                  </a:cubicBezTo>
                  <a:lnTo>
                    <a:pt x="9204" y="8764"/>
                  </a:lnTo>
                  <a:lnTo>
                    <a:pt x="9204" y="8828"/>
                  </a:lnTo>
                  <a:lnTo>
                    <a:pt x="9221" y="8828"/>
                  </a:lnTo>
                  <a:cubicBezTo>
                    <a:pt x="9226" y="8828"/>
                    <a:pt x="9231" y="8828"/>
                    <a:pt x="9236" y="8826"/>
                  </a:cubicBezTo>
                  <a:cubicBezTo>
                    <a:pt x="9241" y="8824"/>
                    <a:pt x="9245" y="8822"/>
                    <a:pt x="9249" y="8819"/>
                  </a:cubicBezTo>
                  <a:cubicBezTo>
                    <a:pt x="9252" y="8816"/>
                    <a:pt x="9255" y="8813"/>
                    <a:pt x="9257" y="8809"/>
                  </a:cubicBezTo>
                  <a:cubicBezTo>
                    <a:pt x="9259" y="8805"/>
                    <a:pt x="9260" y="8800"/>
                    <a:pt x="9260" y="8795"/>
                  </a:cubicBezTo>
                  <a:close/>
                  <a:moveTo>
                    <a:pt x="9389" y="8925"/>
                  </a:moveTo>
                  <a:lnTo>
                    <a:pt x="9389" y="8906"/>
                  </a:lnTo>
                  <a:cubicBezTo>
                    <a:pt x="9389" y="8907"/>
                    <a:pt x="9387" y="8909"/>
                    <a:pt x="9385" y="8912"/>
                  </a:cubicBezTo>
                  <a:cubicBezTo>
                    <a:pt x="9383" y="8914"/>
                    <a:pt x="9381" y="8916"/>
                    <a:pt x="9377" y="8919"/>
                  </a:cubicBezTo>
                  <a:cubicBezTo>
                    <a:pt x="9374" y="8921"/>
                    <a:pt x="9370" y="8924"/>
                    <a:pt x="9366" y="8925"/>
                  </a:cubicBezTo>
                  <a:cubicBezTo>
                    <a:pt x="9361" y="8927"/>
                    <a:pt x="9357" y="8928"/>
                    <a:pt x="9352" y="8928"/>
                  </a:cubicBezTo>
                  <a:cubicBezTo>
                    <a:pt x="9340" y="8928"/>
                    <a:pt x="9331" y="8925"/>
                    <a:pt x="9323" y="8918"/>
                  </a:cubicBezTo>
                  <a:cubicBezTo>
                    <a:pt x="9316" y="8912"/>
                    <a:pt x="9312" y="8903"/>
                    <a:pt x="9312" y="8891"/>
                  </a:cubicBezTo>
                  <a:cubicBezTo>
                    <a:pt x="9312" y="8885"/>
                    <a:pt x="9314" y="8880"/>
                    <a:pt x="9317" y="8875"/>
                  </a:cubicBezTo>
                  <a:cubicBezTo>
                    <a:pt x="9320" y="8871"/>
                    <a:pt x="9324" y="8866"/>
                    <a:pt x="9329" y="8863"/>
                  </a:cubicBezTo>
                  <a:cubicBezTo>
                    <a:pt x="9334" y="8859"/>
                    <a:pt x="9340" y="8856"/>
                    <a:pt x="9346" y="8854"/>
                  </a:cubicBezTo>
                  <a:cubicBezTo>
                    <a:pt x="9352" y="8851"/>
                    <a:pt x="9357" y="8850"/>
                    <a:pt x="9362" y="8849"/>
                  </a:cubicBezTo>
                  <a:lnTo>
                    <a:pt x="9388" y="8843"/>
                  </a:lnTo>
                  <a:lnTo>
                    <a:pt x="9388" y="8834"/>
                  </a:lnTo>
                  <a:cubicBezTo>
                    <a:pt x="9388" y="8825"/>
                    <a:pt x="9386" y="8818"/>
                    <a:pt x="9381" y="8812"/>
                  </a:cubicBezTo>
                  <a:cubicBezTo>
                    <a:pt x="9376" y="8806"/>
                    <a:pt x="9369" y="8803"/>
                    <a:pt x="9360" y="8803"/>
                  </a:cubicBezTo>
                  <a:cubicBezTo>
                    <a:pt x="9357" y="8803"/>
                    <a:pt x="9354" y="8804"/>
                    <a:pt x="9350" y="8805"/>
                  </a:cubicBezTo>
                  <a:cubicBezTo>
                    <a:pt x="9347" y="8806"/>
                    <a:pt x="9343" y="8807"/>
                    <a:pt x="9340" y="8808"/>
                  </a:cubicBezTo>
                  <a:cubicBezTo>
                    <a:pt x="9337" y="8810"/>
                    <a:pt x="9334" y="8811"/>
                    <a:pt x="9332" y="8812"/>
                  </a:cubicBezTo>
                  <a:cubicBezTo>
                    <a:pt x="9329" y="8814"/>
                    <a:pt x="9327" y="8815"/>
                    <a:pt x="9327" y="8815"/>
                  </a:cubicBezTo>
                  <a:lnTo>
                    <a:pt x="9321" y="8801"/>
                  </a:lnTo>
                  <a:cubicBezTo>
                    <a:pt x="9322" y="8800"/>
                    <a:pt x="9324" y="8800"/>
                    <a:pt x="9326" y="8798"/>
                  </a:cubicBezTo>
                  <a:cubicBezTo>
                    <a:pt x="9329" y="8797"/>
                    <a:pt x="9332" y="8796"/>
                    <a:pt x="9336" y="8794"/>
                  </a:cubicBezTo>
                  <a:cubicBezTo>
                    <a:pt x="9339" y="8793"/>
                    <a:pt x="9344" y="8792"/>
                    <a:pt x="9348" y="8791"/>
                  </a:cubicBezTo>
                  <a:cubicBezTo>
                    <a:pt x="9353" y="8790"/>
                    <a:pt x="9357" y="8789"/>
                    <a:pt x="9362" y="8789"/>
                  </a:cubicBezTo>
                  <a:cubicBezTo>
                    <a:pt x="9375" y="8789"/>
                    <a:pt x="9386" y="8793"/>
                    <a:pt x="9394" y="8800"/>
                  </a:cubicBezTo>
                  <a:cubicBezTo>
                    <a:pt x="9402" y="8808"/>
                    <a:pt x="9406" y="8819"/>
                    <a:pt x="9406" y="8833"/>
                  </a:cubicBezTo>
                  <a:lnTo>
                    <a:pt x="9406" y="8925"/>
                  </a:lnTo>
                  <a:lnTo>
                    <a:pt x="9389" y="8925"/>
                  </a:lnTo>
                  <a:close/>
                  <a:moveTo>
                    <a:pt x="9388" y="8856"/>
                  </a:moveTo>
                  <a:lnTo>
                    <a:pt x="9366" y="8861"/>
                  </a:lnTo>
                  <a:cubicBezTo>
                    <a:pt x="9362" y="8862"/>
                    <a:pt x="9358" y="8863"/>
                    <a:pt x="9354" y="8865"/>
                  </a:cubicBezTo>
                  <a:cubicBezTo>
                    <a:pt x="9350" y="8867"/>
                    <a:pt x="9346" y="8869"/>
                    <a:pt x="9343" y="8871"/>
                  </a:cubicBezTo>
                  <a:cubicBezTo>
                    <a:pt x="9339" y="8874"/>
                    <a:pt x="9336" y="8877"/>
                    <a:pt x="9334" y="8880"/>
                  </a:cubicBezTo>
                  <a:cubicBezTo>
                    <a:pt x="9332" y="8883"/>
                    <a:pt x="9330" y="8886"/>
                    <a:pt x="9330" y="8890"/>
                  </a:cubicBezTo>
                  <a:cubicBezTo>
                    <a:pt x="9330" y="8897"/>
                    <a:pt x="9333" y="8903"/>
                    <a:pt x="9337" y="8908"/>
                  </a:cubicBezTo>
                  <a:cubicBezTo>
                    <a:pt x="9342" y="8912"/>
                    <a:pt x="9347" y="8914"/>
                    <a:pt x="9354" y="8914"/>
                  </a:cubicBezTo>
                  <a:cubicBezTo>
                    <a:pt x="9358" y="8914"/>
                    <a:pt x="9362" y="8913"/>
                    <a:pt x="9365" y="8911"/>
                  </a:cubicBezTo>
                  <a:cubicBezTo>
                    <a:pt x="9369" y="8910"/>
                    <a:pt x="9373" y="8908"/>
                    <a:pt x="9376" y="8905"/>
                  </a:cubicBezTo>
                  <a:cubicBezTo>
                    <a:pt x="9379" y="8902"/>
                    <a:pt x="9382" y="8900"/>
                    <a:pt x="9384" y="8897"/>
                  </a:cubicBezTo>
                  <a:cubicBezTo>
                    <a:pt x="9386" y="8894"/>
                    <a:pt x="9387" y="8891"/>
                    <a:pt x="9388" y="8888"/>
                  </a:cubicBezTo>
                  <a:lnTo>
                    <a:pt x="9388" y="8856"/>
                  </a:lnTo>
                  <a:close/>
                  <a:moveTo>
                    <a:pt x="9498" y="8925"/>
                  </a:moveTo>
                  <a:lnTo>
                    <a:pt x="9477" y="8925"/>
                  </a:lnTo>
                  <a:lnTo>
                    <a:pt x="9435" y="8792"/>
                  </a:lnTo>
                  <a:lnTo>
                    <a:pt x="9455" y="8792"/>
                  </a:lnTo>
                  <a:lnTo>
                    <a:pt x="9488" y="8906"/>
                  </a:lnTo>
                  <a:lnTo>
                    <a:pt x="9521" y="8792"/>
                  </a:lnTo>
                  <a:lnTo>
                    <a:pt x="9540" y="8792"/>
                  </a:lnTo>
                  <a:lnTo>
                    <a:pt x="9498" y="8925"/>
                  </a:lnTo>
                  <a:close/>
                  <a:moveTo>
                    <a:pt x="9581" y="8862"/>
                  </a:moveTo>
                  <a:cubicBezTo>
                    <a:pt x="9581" y="8867"/>
                    <a:pt x="9581" y="8873"/>
                    <a:pt x="9583" y="8879"/>
                  </a:cubicBezTo>
                  <a:cubicBezTo>
                    <a:pt x="9584" y="8885"/>
                    <a:pt x="9586" y="8890"/>
                    <a:pt x="9589" y="8896"/>
                  </a:cubicBezTo>
                  <a:cubicBezTo>
                    <a:pt x="9592" y="8901"/>
                    <a:pt x="9595" y="8905"/>
                    <a:pt x="9600" y="8908"/>
                  </a:cubicBezTo>
                  <a:cubicBezTo>
                    <a:pt x="9604" y="8912"/>
                    <a:pt x="9609" y="8914"/>
                    <a:pt x="9616" y="8914"/>
                  </a:cubicBezTo>
                  <a:cubicBezTo>
                    <a:pt x="9619" y="8914"/>
                    <a:pt x="9623" y="8913"/>
                    <a:pt x="9627" y="8912"/>
                  </a:cubicBezTo>
                  <a:cubicBezTo>
                    <a:pt x="9630" y="8912"/>
                    <a:pt x="9634" y="8911"/>
                    <a:pt x="9637" y="8910"/>
                  </a:cubicBezTo>
                  <a:cubicBezTo>
                    <a:pt x="9640" y="8909"/>
                    <a:pt x="9642" y="8907"/>
                    <a:pt x="9645" y="8906"/>
                  </a:cubicBezTo>
                  <a:cubicBezTo>
                    <a:pt x="9647" y="8905"/>
                    <a:pt x="9649" y="8904"/>
                    <a:pt x="9650" y="8903"/>
                  </a:cubicBezTo>
                  <a:lnTo>
                    <a:pt x="9656" y="8919"/>
                  </a:lnTo>
                  <a:cubicBezTo>
                    <a:pt x="9655" y="8919"/>
                    <a:pt x="9653" y="8920"/>
                    <a:pt x="9650" y="8921"/>
                  </a:cubicBezTo>
                  <a:cubicBezTo>
                    <a:pt x="9648" y="8922"/>
                    <a:pt x="9645" y="8923"/>
                    <a:pt x="9641" y="8924"/>
                  </a:cubicBezTo>
                  <a:cubicBezTo>
                    <a:pt x="9638" y="8925"/>
                    <a:pt x="9634" y="8926"/>
                    <a:pt x="9629" y="8927"/>
                  </a:cubicBezTo>
                  <a:cubicBezTo>
                    <a:pt x="9625" y="8928"/>
                    <a:pt x="9620" y="8928"/>
                    <a:pt x="9615" y="8928"/>
                  </a:cubicBezTo>
                  <a:cubicBezTo>
                    <a:pt x="9604" y="8928"/>
                    <a:pt x="9596" y="8926"/>
                    <a:pt x="9589" y="8921"/>
                  </a:cubicBezTo>
                  <a:cubicBezTo>
                    <a:pt x="9583" y="8917"/>
                    <a:pt x="9577" y="8911"/>
                    <a:pt x="9573" y="8904"/>
                  </a:cubicBezTo>
                  <a:cubicBezTo>
                    <a:pt x="9569" y="8897"/>
                    <a:pt x="9566" y="8889"/>
                    <a:pt x="9565" y="8880"/>
                  </a:cubicBezTo>
                  <a:cubicBezTo>
                    <a:pt x="9563" y="8872"/>
                    <a:pt x="9562" y="8863"/>
                    <a:pt x="9562" y="8855"/>
                  </a:cubicBezTo>
                  <a:cubicBezTo>
                    <a:pt x="9562" y="8849"/>
                    <a:pt x="9564" y="8841"/>
                    <a:pt x="9566" y="8834"/>
                  </a:cubicBezTo>
                  <a:cubicBezTo>
                    <a:pt x="9568" y="8826"/>
                    <a:pt x="9571" y="8819"/>
                    <a:pt x="9575" y="8812"/>
                  </a:cubicBezTo>
                  <a:cubicBezTo>
                    <a:pt x="9579" y="8806"/>
                    <a:pt x="9584" y="8800"/>
                    <a:pt x="9590" y="8796"/>
                  </a:cubicBezTo>
                  <a:cubicBezTo>
                    <a:pt x="9596" y="8791"/>
                    <a:pt x="9604" y="8789"/>
                    <a:pt x="9612" y="8789"/>
                  </a:cubicBezTo>
                  <a:cubicBezTo>
                    <a:pt x="9621" y="8789"/>
                    <a:pt x="9628" y="8791"/>
                    <a:pt x="9634" y="8795"/>
                  </a:cubicBezTo>
                  <a:cubicBezTo>
                    <a:pt x="9641" y="8800"/>
                    <a:pt x="9646" y="8805"/>
                    <a:pt x="9649" y="8811"/>
                  </a:cubicBezTo>
                  <a:cubicBezTo>
                    <a:pt x="9653" y="8818"/>
                    <a:pt x="9656" y="8825"/>
                    <a:pt x="9658" y="8833"/>
                  </a:cubicBezTo>
                  <a:cubicBezTo>
                    <a:pt x="9659" y="8841"/>
                    <a:pt x="9660" y="8848"/>
                    <a:pt x="9660" y="8855"/>
                  </a:cubicBezTo>
                  <a:lnTo>
                    <a:pt x="9660" y="8862"/>
                  </a:lnTo>
                  <a:lnTo>
                    <a:pt x="9581" y="8862"/>
                  </a:lnTo>
                  <a:close/>
                  <a:moveTo>
                    <a:pt x="9642" y="8849"/>
                  </a:moveTo>
                  <a:cubicBezTo>
                    <a:pt x="9642" y="8845"/>
                    <a:pt x="9642" y="8840"/>
                    <a:pt x="9641" y="8835"/>
                  </a:cubicBezTo>
                  <a:cubicBezTo>
                    <a:pt x="9640" y="8829"/>
                    <a:pt x="9638" y="8825"/>
                    <a:pt x="9635" y="8820"/>
                  </a:cubicBezTo>
                  <a:cubicBezTo>
                    <a:pt x="9633" y="8815"/>
                    <a:pt x="9630" y="8811"/>
                    <a:pt x="9626" y="8808"/>
                  </a:cubicBezTo>
                  <a:cubicBezTo>
                    <a:pt x="9622" y="8805"/>
                    <a:pt x="9617" y="8803"/>
                    <a:pt x="9612" y="8803"/>
                  </a:cubicBezTo>
                  <a:cubicBezTo>
                    <a:pt x="9607" y="8803"/>
                    <a:pt x="9602" y="8805"/>
                    <a:pt x="9598" y="8808"/>
                  </a:cubicBezTo>
                  <a:cubicBezTo>
                    <a:pt x="9595" y="8811"/>
                    <a:pt x="9591" y="8815"/>
                    <a:pt x="9589" y="8819"/>
                  </a:cubicBezTo>
                  <a:cubicBezTo>
                    <a:pt x="9586" y="8824"/>
                    <a:pt x="9585" y="8829"/>
                    <a:pt x="9583" y="8834"/>
                  </a:cubicBezTo>
                  <a:cubicBezTo>
                    <a:pt x="9582" y="8839"/>
                    <a:pt x="9581" y="8844"/>
                    <a:pt x="9581" y="8849"/>
                  </a:cubicBezTo>
                  <a:lnTo>
                    <a:pt x="9642" y="8849"/>
                  </a:lnTo>
                  <a:close/>
                  <a:moveTo>
                    <a:pt x="9774" y="8925"/>
                  </a:moveTo>
                  <a:lnTo>
                    <a:pt x="9774" y="8836"/>
                  </a:lnTo>
                  <a:cubicBezTo>
                    <a:pt x="9774" y="8832"/>
                    <a:pt x="9773" y="8829"/>
                    <a:pt x="9772" y="8825"/>
                  </a:cubicBezTo>
                  <a:cubicBezTo>
                    <a:pt x="9771" y="8821"/>
                    <a:pt x="9769" y="8818"/>
                    <a:pt x="9767" y="8815"/>
                  </a:cubicBezTo>
                  <a:cubicBezTo>
                    <a:pt x="9765" y="8811"/>
                    <a:pt x="9762" y="8809"/>
                    <a:pt x="9759" y="8807"/>
                  </a:cubicBezTo>
                  <a:cubicBezTo>
                    <a:pt x="9756" y="8805"/>
                    <a:pt x="9752" y="8804"/>
                    <a:pt x="9748" y="8804"/>
                  </a:cubicBezTo>
                  <a:cubicBezTo>
                    <a:pt x="9744" y="8804"/>
                    <a:pt x="9740" y="8805"/>
                    <a:pt x="9736" y="8807"/>
                  </a:cubicBezTo>
                  <a:cubicBezTo>
                    <a:pt x="9732" y="8809"/>
                    <a:pt x="9729" y="8811"/>
                    <a:pt x="9726" y="8814"/>
                  </a:cubicBezTo>
                  <a:cubicBezTo>
                    <a:pt x="9723" y="8817"/>
                    <a:pt x="9721" y="8820"/>
                    <a:pt x="9719" y="8822"/>
                  </a:cubicBezTo>
                  <a:cubicBezTo>
                    <a:pt x="9717" y="8825"/>
                    <a:pt x="9716" y="8828"/>
                    <a:pt x="9716" y="8829"/>
                  </a:cubicBezTo>
                  <a:lnTo>
                    <a:pt x="9716" y="8925"/>
                  </a:lnTo>
                  <a:lnTo>
                    <a:pt x="9697" y="8925"/>
                  </a:lnTo>
                  <a:lnTo>
                    <a:pt x="9697" y="8792"/>
                  </a:lnTo>
                  <a:lnTo>
                    <a:pt x="9715" y="8792"/>
                  </a:lnTo>
                  <a:lnTo>
                    <a:pt x="9715" y="8811"/>
                  </a:lnTo>
                  <a:cubicBezTo>
                    <a:pt x="9715" y="8810"/>
                    <a:pt x="9716" y="8808"/>
                    <a:pt x="9718" y="8806"/>
                  </a:cubicBezTo>
                  <a:cubicBezTo>
                    <a:pt x="9720" y="8803"/>
                    <a:pt x="9723" y="8801"/>
                    <a:pt x="9726" y="8798"/>
                  </a:cubicBezTo>
                  <a:cubicBezTo>
                    <a:pt x="9729" y="8796"/>
                    <a:pt x="9733" y="8794"/>
                    <a:pt x="9737" y="8792"/>
                  </a:cubicBezTo>
                  <a:cubicBezTo>
                    <a:pt x="9741" y="8790"/>
                    <a:pt x="9745" y="8789"/>
                    <a:pt x="9750" y="8789"/>
                  </a:cubicBezTo>
                  <a:cubicBezTo>
                    <a:pt x="9757" y="8789"/>
                    <a:pt x="9763" y="8790"/>
                    <a:pt x="9768" y="8793"/>
                  </a:cubicBezTo>
                  <a:cubicBezTo>
                    <a:pt x="9774" y="8795"/>
                    <a:pt x="9778" y="8799"/>
                    <a:pt x="9781" y="8803"/>
                  </a:cubicBezTo>
                  <a:cubicBezTo>
                    <a:pt x="9785" y="8807"/>
                    <a:pt x="9787" y="8812"/>
                    <a:pt x="9789" y="8817"/>
                  </a:cubicBezTo>
                  <a:cubicBezTo>
                    <a:pt x="9791" y="8823"/>
                    <a:pt x="9792" y="8828"/>
                    <a:pt x="9792" y="8834"/>
                  </a:cubicBezTo>
                  <a:lnTo>
                    <a:pt x="9792" y="8925"/>
                  </a:lnTo>
                  <a:lnTo>
                    <a:pt x="9774" y="8925"/>
                  </a:lnTo>
                  <a:close/>
                  <a:moveTo>
                    <a:pt x="9912" y="8889"/>
                  </a:moveTo>
                  <a:cubicBezTo>
                    <a:pt x="9912" y="8894"/>
                    <a:pt x="9911" y="8900"/>
                    <a:pt x="9909" y="8905"/>
                  </a:cubicBezTo>
                  <a:cubicBezTo>
                    <a:pt x="9907" y="8909"/>
                    <a:pt x="9904" y="8914"/>
                    <a:pt x="9900" y="8917"/>
                  </a:cubicBezTo>
                  <a:cubicBezTo>
                    <a:pt x="9896" y="8921"/>
                    <a:pt x="9891" y="8923"/>
                    <a:pt x="9886" y="8925"/>
                  </a:cubicBezTo>
                  <a:cubicBezTo>
                    <a:pt x="9880" y="8927"/>
                    <a:pt x="9875" y="8928"/>
                    <a:pt x="9869" y="8928"/>
                  </a:cubicBezTo>
                  <a:cubicBezTo>
                    <a:pt x="9863" y="8928"/>
                    <a:pt x="9858" y="8928"/>
                    <a:pt x="9854" y="8927"/>
                  </a:cubicBezTo>
                  <a:cubicBezTo>
                    <a:pt x="9849" y="8926"/>
                    <a:pt x="9845" y="8926"/>
                    <a:pt x="9842" y="8924"/>
                  </a:cubicBezTo>
                  <a:cubicBezTo>
                    <a:pt x="9838" y="8923"/>
                    <a:pt x="9835" y="8922"/>
                    <a:pt x="9833" y="8921"/>
                  </a:cubicBezTo>
                  <a:cubicBezTo>
                    <a:pt x="9830" y="8920"/>
                    <a:pt x="9828" y="8919"/>
                    <a:pt x="9827" y="8919"/>
                  </a:cubicBezTo>
                  <a:lnTo>
                    <a:pt x="9832" y="8904"/>
                  </a:lnTo>
                  <a:cubicBezTo>
                    <a:pt x="9833" y="8904"/>
                    <a:pt x="9835" y="8905"/>
                    <a:pt x="9838" y="8906"/>
                  </a:cubicBezTo>
                  <a:cubicBezTo>
                    <a:pt x="9840" y="8907"/>
                    <a:pt x="9843" y="8909"/>
                    <a:pt x="9847" y="8910"/>
                  </a:cubicBezTo>
                  <a:cubicBezTo>
                    <a:pt x="9850" y="8911"/>
                    <a:pt x="9854" y="8912"/>
                    <a:pt x="9858" y="8913"/>
                  </a:cubicBezTo>
                  <a:cubicBezTo>
                    <a:pt x="9862" y="8913"/>
                    <a:pt x="9865" y="8914"/>
                    <a:pt x="9868" y="8914"/>
                  </a:cubicBezTo>
                  <a:cubicBezTo>
                    <a:pt x="9875" y="8914"/>
                    <a:pt x="9881" y="8912"/>
                    <a:pt x="9886" y="8908"/>
                  </a:cubicBezTo>
                  <a:cubicBezTo>
                    <a:pt x="9891" y="8904"/>
                    <a:pt x="9893" y="8899"/>
                    <a:pt x="9893" y="8892"/>
                  </a:cubicBezTo>
                  <a:cubicBezTo>
                    <a:pt x="9893" y="8888"/>
                    <a:pt x="9892" y="8885"/>
                    <a:pt x="9889" y="8881"/>
                  </a:cubicBezTo>
                  <a:cubicBezTo>
                    <a:pt x="9886" y="8878"/>
                    <a:pt x="9882" y="8875"/>
                    <a:pt x="9877" y="8873"/>
                  </a:cubicBezTo>
                  <a:cubicBezTo>
                    <a:pt x="9873" y="8870"/>
                    <a:pt x="9867" y="8867"/>
                    <a:pt x="9862" y="8864"/>
                  </a:cubicBezTo>
                  <a:cubicBezTo>
                    <a:pt x="9857" y="8861"/>
                    <a:pt x="9851" y="8858"/>
                    <a:pt x="9847" y="8854"/>
                  </a:cubicBezTo>
                  <a:cubicBezTo>
                    <a:pt x="9842" y="8851"/>
                    <a:pt x="9838" y="8847"/>
                    <a:pt x="9835" y="8843"/>
                  </a:cubicBezTo>
                  <a:cubicBezTo>
                    <a:pt x="9832" y="8839"/>
                    <a:pt x="9831" y="8834"/>
                    <a:pt x="9831" y="8829"/>
                  </a:cubicBezTo>
                  <a:cubicBezTo>
                    <a:pt x="9831" y="8823"/>
                    <a:pt x="9832" y="8818"/>
                    <a:pt x="9834" y="8813"/>
                  </a:cubicBezTo>
                  <a:cubicBezTo>
                    <a:pt x="9836" y="8808"/>
                    <a:pt x="9839" y="8804"/>
                    <a:pt x="9843" y="8800"/>
                  </a:cubicBezTo>
                  <a:cubicBezTo>
                    <a:pt x="9847" y="8797"/>
                    <a:pt x="9852" y="8794"/>
                    <a:pt x="9857" y="8792"/>
                  </a:cubicBezTo>
                  <a:cubicBezTo>
                    <a:pt x="9862" y="8790"/>
                    <a:pt x="9868" y="8789"/>
                    <a:pt x="9873" y="8789"/>
                  </a:cubicBezTo>
                  <a:cubicBezTo>
                    <a:pt x="9877" y="8789"/>
                    <a:pt x="9880" y="8789"/>
                    <a:pt x="9884" y="8790"/>
                  </a:cubicBezTo>
                  <a:cubicBezTo>
                    <a:pt x="9888" y="8791"/>
                    <a:pt x="9891" y="8792"/>
                    <a:pt x="9894" y="8792"/>
                  </a:cubicBezTo>
                  <a:cubicBezTo>
                    <a:pt x="9897" y="8793"/>
                    <a:pt x="9900" y="8794"/>
                    <a:pt x="9902" y="8795"/>
                  </a:cubicBezTo>
                  <a:cubicBezTo>
                    <a:pt x="9904" y="8796"/>
                    <a:pt x="9905" y="8797"/>
                    <a:pt x="9906" y="8798"/>
                  </a:cubicBezTo>
                  <a:lnTo>
                    <a:pt x="9901" y="8812"/>
                  </a:lnTo>
                  <a:cubicBezTo>
                    <a:pt x="9900" y="8812"/>
                    <a:pt x="9899" y="8811"/>
                    <a:pt x="9897" y="8810"/>
                  </a:cubicBezTo>
                  <a:cubicBezTo>
                    <a:pt x="9894" y="8809"/>
                    <a:pt x="9892" y="8808"/>
                    <a:pt x="9890" y="8807"/>
                  </a:cubicBezTo>
                  <a:cubicBezTo>
                    <a:pt x="9887" y="8806"/>
                    <a:pt x="9884" y="8805"/>
                    <a:pt x="9881" y="8804"/>
                  </a:cubicBezTo>
                  <a:cubicBezTo>
                    <a:pt x="9878" y="8803"/>
                    <a:pt x="9876" y="8803"/>
                    <a:pt x="9873" y="8803"/>
                  </a:cubicBezTo>
                  <a:cubicBezTo>
                    <a:pt x="9866" y="8803"/>
                    <a:pt x="9861" y="8805"/>
                    <a:pt x="9856" y="8809"/>
                  </a:cubicBezTo>
                  <a:cubicBezTo>
                    <a:pt x="9851" y="8813"/>
                    <a:pt x="9849" y="8819"/>
                    <a:pt x="9849" y="8826"/>
                  </a:cubicBezTo>
                  <a:cubicBezTo>
                    <a:pt x="9849" y="8830"/>
                    <a:pt x="9850" y="8833"/>
                    <a:pt x="9854" y="8837"/>
                  </a:cubicBezTo>
                  <a:cubicBezTo>
                    <a:pt x="9857" y="8840"/>
                    <a:pt x="9861" y="8843"/>
                    <a:pt x="9865" y="8846"/>
                  </a:cubicBezTo>
                  <a:cubicBezTo>
                    <a:pt x="9870" y="8849"/>
                    <a:pt x="9875" y="8852"/>
                    <a:pt x="9881" y="8855"/>
                  </a:cubicBezTo>
                  <a:cubicBezTo>
                    <a:pt x="9886" y="8858"/>
                    <a:pt x="9891" y="8861"/>
                    <a:pt x="9896" y="8864"/>
                  </a:cubicBezTo>
                  <a:cubicBezTo>
                    <a:pt x="9901" y="8868"/>
                    <a:pt x="9905" y="8871"/>
                    <a:pt x="9908" y="8875"/>
                  </a:cubicBezTo>
                  <a:cubicBezTo>
                    <a:pt x="9911" y="8879"/>
                    <a:pt x="9912" y="8884"/>
                    <a:pt x="9912" y="8889"/>
                  </a:cubicBezTo>
                  <a:close/>
                  <a:moveTo>
                    <a:pt x="10051" y="8855"/>
                  </a:moveTo>
                  <a:cubicBezTo>
                    <a:pt x="10051" y="8864"/>
                    <a:pt x="10049" y="8872"/>
                    <a:pt x="10047" y="8881"/>
                  </a:cubicBezTo>
                  <a:cubicBezTo>
                    <a:pt x="10044" y="8890"/>
                    <a:pt x="10041" y="8897"/>
                    <a:pt x="10036" y="8904"/>
                  </a:cubicBezTo>
                  <a:cubicBezTo>
                    <a:pt x="10031" y="8911"/>
                    <a:pt x="10025" y="8917"/>
                    <a:pt x="10018" y="8922"/>
                  </a:cubicBezTo>
                  <a:cubicBezTo>
                    <a:pt x="10010" y="8926"/>
                    <a:pt x="10002" y="8928"/>
                    <a:pt x="9992" y="8928"/>
                  </a:cubicBezTo>
                  <a:cubicBezTo>
                    <a:pt x="9990" y="8928"/>
                    <a:pt x="9986" y="8928"/>
                    <a:pt x="9982" y="8928"/>
                  </a:cubicBezTo>
                  <a:cubicBezTo>
                    <a:pt x="9978" y="8927"/>
                    <a:pt x="9974" y="8927"/>
                    <a:pt x="9970" y="8926"/>
                  </a:cubicBezTo>
                  <a:cubicBezTo>
                    <a:pt x="9965" y="8925"/>
                    <a:pt x="9961" y="8924"/>
                    <a:pt x="9958" y="8924"/>
                  </a:cubicBezTo>
                  <a:cubicBezTo>
                    <a:pt x="9954" y="8923"/>
                    <a:pt x="9951" y="8922"/>
                    <a:pt x="9950" y="8922"/>
                  </a:cubicBezTo>
                  <a:lnTo>
                    <a:pt x="9950" y="8737"/>
                  </a:lnTo>
                  <a:lnTo>
                    <a:pt x="9968" y="8737"/>
                  </a:lnTo>
                  <a:lnTo>
                    <a:pt x="9968" y="8811"/>
                  </a:lnTo>
                  <a:cubicBezTo>
                    <a:pt x="9969" y="8810"/>
                    <a:pt x="9970" y="8808"/>
                    <a:pt x="9972" y="8806"/>
                  </a:cubicBezTo>
                  <a:cubicBezTo>
                    <a:pt x="9974" y="8803"/>
                    <a:pt x="9976" y="8801"/>
                    <a:pt x="9979" y="8798"/>
                  </a:cubicBezTo>
                  <a:cubicBezTo>
                    <a:pt x="9982" y="8796"/>
                    <a:pt x="9985" y="8794"/>
                    <a:pt x="9989" y="8792"/>
                  </a:cubicBezTo>
                  <a:cubicBezTo>
                    <a:pt x="9992" y="8790"/>
                    <a:pt x="9996" y="8789"/>
                    <a:pt x="10000" y="8789"/>
                  </a:cubicBezTo>
                  <a:cubicBezTo>
                    <a:pt x="10009" y="8789"/>
                    <a:pt x="10017" y="8791"/>
                    <a:pt x="10023" y="8795"/>
                  </a:cubicBezTo>
                  <a:cubicBezTo>
                    <a:pt x="10030" y="8799"/>
                    <a:pt x="10035" y="8805"/>
                    <a:pt x="10039" y="8811"/>
                  </a:cubicBezTo>
                  <a:cubicBezTo>
                    <a:pt x="10043" y="8817"/>
                    <a:pt x="10046" y="8824"/>
                    <a:pt x="10048" y="8832"/>
                  </a:cubicBezTo>
                  <a:cubicBezTo>
                    <a:pt x="10050" y="8840"/>
                    <a:pt x="10051" y="8848"/>
                    <a:pt x="10051" y="8855"/>
                  </a:cubicBezTo>
                  <a:close/>
                  <a:moveTo>
                    <a:pt x="10032" y="8855"/>
                  </a:moveTo>
                  <a:cubicBezTo>
                    <a:pt x="10032" y="8849"/>
                    <a:pt x="10031" y="8843"/>
                    <a:pt x="10030" y="8837"/>
                  </a:cubicBezTo>
                  <a:cubicBezTo>
                    <a:pt x="10028" y="8831"/>
                    <a:pt x="10026" y="8826"/>
                    <a:pt x="10024" y="8821"/>
                  </a:cubicBezTo>
                  <a:cubicBezTo>
                    <a:pt x="10021" y="8816"/>
                    <a:pt x="10017" y="8812"/>
                    <a:pt x="10013" y="8809"/>
                  </a:cubicBezTo>
                  <a:cubicBezTo>
                    <a:pt x="10009" y="8806"/>
                    <a:pt x="10004" y="8804"/>
                    <a:pt x="9998" y="8804"/>
                  </a:cubicBezTo>
                  <a:cubicBezTo>
                    <a:pt x="9995" y="8804"/>
                    <a:pt x="9991" y="8805"/>
                    <a:pt x="9988" y="8807"/>
                  </a:cubicBezTo>
                  <a:cubicBezTo>
                    <a:pt x="9984" y="8809"/>
                    <a:pt x="9981" y="8812"/>
                    <a:pt x="9978" y="8815"/>
                  </a:cubicBezTo>
                  <a:cubicBezTo>
                    <a:pt x="9976" y="8817"/>
                    <a:pt x="9973" y="8820"/>
                    <a:pt x="9971" y="8823"/>
                  </a:cubicBezTo>
                  <a:cubicBezTo>
                    <a:pt x="9969" y="8826"/>
                    <a:pt x="9968" y="8828"/>
                    <a:pt x="9968" y="8829"/>
                  </a:cubicBezTo>
                  <a:lnTo>
                    <a:pt x="9968" y="8910"/>
                  </a:lnTo>
                  <a:cubicBezTo>
                    <a:pt x="9969" y="8910"/>
                    <a:pt x="9970" y="8911"/>
                    <a:pt x="9972" y="8911"/>
                  </a:cubicBezTo>
                  <a:cubicBezTo>
                    <a:pt x="9974" y="8911"/>
                    <a:pt x="9976" y="8912"/>
                    <a:pt x="9979" y="8912"/>
                  </a:cubicBezTo>
                  <a:cubicBezTo>
                    <a:pt x="9981" y="8912"/>
                    <a:pt x="9984" y="8912"/>
                    <a:pt x="9986" y="8913"/>
                  </a:cubicBezTo>
                  <a:cubicBezTo>
                    <a:pt x="9989" y="8913"/>
                    <a:pt x="9991" y="8913"/>
                    <a:pt x="9992" y="8913"/>
                  </a:cubicBezTo>
                  <a:cubicBezTo>
                    <a:pt x="9999" y="8913"/>
                    <a:pt x="10004" y="8911"/>
                    <a:pt x="10009" y="8908"/>
                  </a:cubicBezTo>
                  <a:cubicBezTo>
                    <a:pt x="10014" y="8904"/>
                    <a:pt x="10018" y="8899"/>
                    <a:pt x="10021" y="8894"/>
                  </a:cubicBezTo>
                  <a:cubicBezTo>
                    <a:pt x="10025" y="8888"/>
                    <a:pt x="10027" y="8882"/>
                    <a:pt x="10029" y="8875"/>
                  </a:cubicBezTo>
                  <a:cubicBezTo>
                    <a:pt x="10031" y="8868"/>
                    <a:pt x="10032" y="8861"/>
                    <a:pt x="10032" y="8855"/>
                  </a:cubicBezTo>
                  <a:close/>
                  <a:moveTo>
                    <a:pt x="10164" y="8925"/>
                  </a:moveTo>
                  <a:lnTo>
                    <a:pt x="10164" y="8906"/>
                  </a:lnTo>
                  <a:cubicBezTo>
                    <a:pt x="10164" y="8907"/>
                    <a:pt x="10163" y="8909"/>
                    <a:pt x="10161" y="8911"/>
                  </a:cubicBezTo>
                  <a:cubicBezTo>
                    <a:pt x="10159" y="8914"/>
                    <a:pt x="10157" y="8916"/>
                    <a:pt x="10154" y="8919"/>
                  </a:cubicBezTo>
                  <a:cubicBezTo>
                    <a:pt x="10151" y="8921"/>
                    <a:pt x="10147" y="8923"/>
                    <a:pt x="10143" y="8925"/>
                  </a:cubicBezTo>
                  <a:cubicBezTo>
                    <a:pt x="10139" y="8927"/>
                    <a:pt x="10135" y="8928"/>
                    <a:pt x="10130" y="8928"/>
                  </a:cubicBezTo>
                  <a:cubicBezTo>
                    <a:pt x="10123" y="8928"/>
                    <a:pt x="10117" y="8927"/>
                    <a:pt x="10111" y="8924"/>
                  </a:cubicBezTo>
                  <a:cubicBezTo>
                    <a:pt x="10106" y="8922"/>
                    <a:pt x="10102" y="8918"/>
                    <a:pt x="10099" y="8914"/>
                  </a:cubicBezTo>
                  <a:cubicBezTo>
                    <a:pt x="10095" y="8910"/>
                    <a:pt x="10093" y="8905"/>
                    <a:pt x="10091" y="8900"/>
                  </a:cubicBezTo>
                  <a:cubicBezTo>
                    <a:pt x="10090" y="8894"/>
                    <a:pt x="10089" y="8889"/>
                    <a:pt x="10089" y="8883"/>
                  </a:cubicBezTo>
                  <a:lnTo>
                    <a:pt x="10089" y="8792"/>
                  </a:lnTo>
                  <a:lnTo>
                    <a:pt x="10107" y="8792"/>
                  </a:lnTo>
                  <a:lnTo>
                    <a:pt x="10107" y="8881"/>
                  </a:lnTo>
                  <a:cubicBezTo>
                    <a:pt x="10107" y="8885"/>
                    <a:pt x="10108" y="8889"/>
                    <a:pt x="10108" y="8893"/>
                  </a:cubicBezTo>
                  <a:cubicBezTo>
                    <a:pt x="10109" y="8897"/>
                    <a:pt x="10111" y="8900"/>
                    <a:pt x="10113" y="8903"/>
                  </a:cubicBezTo>
                  <a:cubicBezTo>
                    <a:pt x="10115" y="8906"/>
                    <a:pt x="10117" y="8908"/>
                    <a:pt x="10120" y="8910"/>
                  </a:cubicBezTo>
                  <a:cubicBezTo>
                    <a:pt x="10124" y="8912"/>
                    <a:pt x="10128" y="8913"/>
                    <a:pt x="10132" y="8913"/>
                  </a:cubicBezTo>
                  <a:cubicBezTo>
                    <a:pt x="10136" y="8913"/>
                    <a:pt x="10140" y="8912"/>
                    <a:pt x="10144" y="8910"/>
                  </a:cubicBezTo>
                  <a:cubicBezTo>
                    <a:pt x="10148" y="8908"/>
                    <a:pt x="10151" y="8905"/>
                    <a:pt x="10154" y="8902"/>
                  </a:cubicBezTo>
                  <a:cubicBezTo>
                    <a:pt x="10157" y="8899"/>
                    <a:pt x="10159" y="8897"/>
                    <a:pt x="10161" y="8894"/>
                  </a:cubicBezTo>
                  <a:cubicBezTo>
                    <a:pt x="10162" y="8891"/>
                    <a:pt x="10163" y="8889"/>
                    <a:pt x="10163" y="8888"/>
                  </a:cubicBezTo>
                  <a:lnTo>
                    <a:pt x="10163" y="8792"/>
                  </a:lnTo>
                  <a:lnTo>
                    <a:pt x="10182" y="8792"/>
                  </a:lnTo>
                  <a:lnTo>
                    <a:pt x="10182" y="8925"/>
                  </a:lnTo>
                  <a:lnTo>
                    <a:pt x="10164" y="8925"/>
                  </a:lnTo>
                  <a:close/>
                  <a:moveTo>
                    <a:pt x="10283" y="8810"/>
                  </a:moveTo>
                  <a:cubicBezTo>
                    <a:pt x="10282" y="8809"/>
                    <a:pt x="10281" y="8808"/>
                    <a:pt x="10279" y="8807"/>
                  </a:cubicBezTo>
                  <a:cubicBezTo>
                    <a:pt x="10277" y="8806"/>
                    <a:pt x="10275" y="8806"/>
                    <a:pt x="10273" y="8806"/>
                  </a:cubicBezTo>
                  <a:cubicBezTo>
                    <a:pt x="10270" y="8806"/>
                    <a:pt x="10266" y="8807"/>
                    <a:pt x="10263" y="8809"/>
                  </a:cubicBezTo>
                  <a:cubicBezTo>
                    <a:pt x="10260" y="8811"/>
                    <a:pt x="10257" y="8813"/>
                    <a:pt x="10255" y="8816"/>
                  </a:cubicBezTo>
                  <a:cubicBezTo>
                    <a:pt x="10252" y="8819"/>
                    <a:pt x="10250" y="8821"/>
                    <a:pt x="10249" y="8824"/>
                  </a:cubicBezTo>
                  <a:cubicBezTo>
                    <a:pt x="10247" y="8826"/>
                    <a:pt x="10246" y="8828"/>
                    <a:pt x="10246" y="8829"/>
                  </a:cubicBezTo>
                  <a:lnTo>
                    <a:pt x="10246" y="8925"/>
                  </a:lnTo>
                  <a:lnTo>
                    <a:pt x="10228" y="8925"/>
                  </a:lnTo>
                  <a:lnTo>
                    <a:pt x="10228" y="8792"/>
                  </a:lnTo>
                  <a:lnTo>
                    <a:pt x="10245" y="8792"/>
                  </a:lnTo>
                  <a:lnTo>
                    <a:pt x="10245" y="8811"/>
                  </a:lnTo>
                  <a:cubicBezTo>
                    <a:pt x="10246" y="8810"/>
                    <a:pt x="10246" y="8808"/>
                    <a:pt x="10248" y="8806"/>
                  </a:cubicBezTo>
                  <a:cubicBezTo>
                    <a:pt x="10249" y="8804"/>
                    <a:pt x="10252" y="8801"/>
                    <a:pt x="10254" y="8799"/>
                  </a:cubicBezTo>
                  <a:cubicBezTo>
                    <a:pt x="10257" y="8796"/>
                    <a:pt x="10260" y="8794"/>
                    <a:pt x="10264" y="8792"/>
                  </a:cubicBezTo>
                  <a:cubicBezTo>
                    <a:pt x="10267" y="8790"/>
                    <a:pt x="10271" y="8789"/>
                    <a:pt x="10276" y="8789"/>
                  </a:cubicBezTo>
                  <a:cubicBezTo>
                    <a:pt x="10278" y="8789"/>
                    <a:pt x="10281" y="8789"/>
                    <a:pt x="10283" y="8790"/>
                  </a:cubicBezTo>
                  <a:cubicBezTo>
                    <a:pt x="10286" y="8791"/>
                    <a:pt x="10288" y="8792"/>
                    <a:pt x="10289" y="8793"/>
                  </a:cubicBezTo>
                  <a:lnTo>
                    <a:pt x="10283" y="8810"/>
                  </a:lnTo>
                  <a:close/>
                  <a:moveTo>
                    <a:pt x="10391" y="8805"/>
                  </a:moveTo>
                  <a:cubicBezTo>
                    <a:pt x="10392" y="8806"/>
                    <a:pt x="10393" y="8807"/>
                    <a:pt x="10394" y="8809"/>
                  </a:cubicBezTo>
                  <a:cubicBezTo>
                    <a:pt x="10395" y="8811"/>
                    <a:pt x="10396" y="8813"/>
                    <a:pt x="10397" y="8816"/>
                  </a:cubicBezTo>
                  <a:cubicBezTo>
                    <a:pt x="10398" y="8818"/>
                    <a:pt x="10400" y="8821"/>
                    <a:pt x="10400" y="8824"/>
                  </a:cubicBezTo>
                  <a:cubicBezTo>
                    <a:pt x="10401" y="8828"/>
                    <a:pt x="10402" y="8831"/>
                    <a:pt x="10402" y="8835"/>
                  </a:cubicBezTo>
                  <a:cubicBezTo>
                    <a:pt x="10402" y="8841"/>
                    <a:pt x="10401" y="8848"/>
                    <a:pt x="10398" y="8854"/>
                  </a:cubicBezTo>
                  <a:cubicBezTo>
                    <a:pt x="10396" y="8860"/>
                    <a:pt x="10393" y="8865"/>
                    <a:pt x="10389" y="8869"/>
                  </a:cubicBezTo>
                  <a:cubicBezTo>
                    <a:pt x="10385" y="8874"/>
                    <a:pt x="10380" y="8877"/>
                    <a:pt x="10374" y="8880"/>
                  </a:cubicBezTo>
                  <a:cubicBezTo>
                    <a:pt x="10369" y="8882"/>
                    <a:pt x="10362" y="8883"/>
                    <a:pt x="10356" y="8883"/>
                  </a:cubicBezTo>
                  <a:cubicBezTo>
                    <a:pt x="10354" y="8883"/>
                    <a:pt x="10352" y="8884"/>
                    <a:pt x="10350" y="8885"/>
                  </a:cubicBezTo>
                  <a:cubicBezTo>
                    <a:pt x="10348" y="8885"/>
                    <a:pt x="10345" y="8886"/>
                    <a:pt x="10343" y="8887"/>
                  </a:cubicBezTo>
                  <a:cubicBezTo>
                    <a:pt x="10342" y="8888"/>
                    <a:pt x="10340" y="8890"/>
                    <a:pt x="10339" y="8891"/>
                  </a:cubicBezTo>
                  <a:cubicBezTo>
                    <a:pt x="10337" y="8893"/>
                    <a:pt x="10337" y="8894"/>
                    <a:pt x="10337" y="8896"/>
                  </a:cubicBezTo>
                  <a:cubicBezTo>
                    <a:pt x="10337" y="8900"/>
                    <a:pt x="10338" y="8903"/>
                    <a:pt x="10342" y="8905"/>
                  </a:cubicBezTo>
                  <a:cubicBezTo>
                    <a:pt x="10346" y="8908"/>
                    <a:pt x="10350" y="8909"/>
                    <a:pt x="10356" y="8909"/>
                  </a:cubicBezTo>
                  <a:cubicBezTo>
                    <a:pt x="10363" y="8909"/>
                    <a:pt x="10370" y="8910"/>
                    <a:pt x="10377" y="8911"/>
                  </a:cubicBezTo>
                  <a:cubicBezTo>
                    <a:pt x="10384" y="8913"/>
                    <a:pt x="10389" y="8916"/>
                    <a:pt x="10395" y="8919"/>
                  </a:cubicBezTo>
                  <a:cubicBezTo>
                    <a:pt x="10400" y="8922"/>
                    <a:pt x="10404" y="8926"/>
                    <a:pt x="10407" y="8931"/>
                  </a:cubicBezTo>
                  <a:cubicBezTo>
                    <a:pt x="10410" y="8935"/>
                    <a:pt x="10411" y="8941"/>
                    <a:pt x="10411" y="8947"/>
                  </a:cubicBezTo>
                  <a:cubicBezTo>
                    <a:pt x="10411" y="8951"/>
                    <a:pt x="10410" y="8956"/>
                    <a:pt x="10407" y="8960"/>
                  </a:cubicBezTo>
                  <a:cubicBezTo>
                    <a:pt x="10405" y="8965"/>
                    <a:pt x="10401" y="8969"/>
                    <a:pt x="10396" y="8973"/>
                  </a:cubicBezTo>
                  <a:cubicBezTo>
                    <a:pt x="10391" y="8977"/>
                    <a:pt x="10385" y="8980"/>
                    <a:pt x="10379" y="8983"/>
                  </a:cubicBezTo>
                  <a:cubicBezTo>
                    <a:pt x="10372" y="8985"/>
                    <a:pt x="10364" y="8986"/>
                    <a:pt x="10356" y="8986"/>
                  </a:cubicBezTo>
                  <a:cubicBezTo>
                    <a:pt x="10349" y="8986"/>
                    <a:pt x="10342" y="8985"/>
                    <a:pt x="10335" y="8983"/>
                  </a:cubicBezTo>
                  <a:cubicBezTo>
                    <a:pt x="10329" y="8981"/>
                    <a:pt x="10323" y="8979"/>
                    <a:pt x="10319" y="8975"/>
                  </a:cubicBezTo>
                  <a:cubicBezTo>
                    <a:pt x="10314" y="8972"/>
                    <a:pt x="10310" y="8968"/>
                    <a:pt x="10308" y="8964"/>
                  </a:cubicBezTo>
                  <a:cubicBezTo>
                    <a:pt x="10305" y="8959"/>
                    <a:pt x="10304" y="8954"/>
                    <a:pt x="10304" y="8949"/>
                  </a:cubicBezTo>
                  <a:cubicBezTo>
                    <a:pt x="10304" y="8944"/>
                    <a:pt x="10305" y="8939"/>
                    <a:pt x="10308" y="8936"/>
                  </a:cubicBezTo>
                  <a:cubicBezTo>
                    <a:pt x="10311" y="8932"/>
                    <a:pt x="10314" y="8928"/>
                    <a:pt x="10318" y="8926"/>
                  </a:cubicBezTo>
                  <a:cubicBezTo>
                    <a:pt x="10321" y="8923"/>
                    <a:pt x="10325" y="8921"/>
                    <a:pt x="10329" y="8919"/>
                  </a:cubicBezTo>
                  <a:cubicBezTo>
                    <a:pt x="10333" y="8918"/>
                    <a:pt x="10336" y="8917"/>
                    <a:pt x="10338" y="8917"/>
                  </a:cubicBezTo>
                  <a:cubicBezTo>
                    <a:pt x="10337" y="8917"/>
                    <a:pt x="10336" y="8916"/>
                    <a:pt x="10334" y="8915"/>
                  </a:cubicBezTo>
                  <a:cubicBezTo>
                    <a:pt x="10331" y="8915"/>
                    <a:pt x="10329" y="8913"/>
                    <a:pt x="10327" y="8912"/>
                  </a:cubicBezTo>
                  <a:cubicBezTo>
                    <a:pt x="10325" y="8911"/>
                    <a:pt x="10323" y="8909"/>
                    <a:pt x="10322" y="8906"/>
                  </a:cubicBezTo>
                  <a:cubicBezTo>
                    <a:pt x="10320" y="8904"/>
                    <a:pt x="10320" y="8901"/>
                    <a:pt x="10320" y="8898"/>
                  </a:cubicBezTo>
                  <a:cubicBezTo>
                    <a:pt x="10320" y="8896"/>
                    <a:pt x="10320" y="8894"/>
                    <a:pt x="10322" y="8892"/>
                  </a:cubicBezTo>
                  <a:cubicBezTo>
                    <a:pt x="10323" y="8890"/>
                    <a:pt x="10325" y="8888"/>
                    <a:pt x="10327" y="8887"/>
                  </a:cubicBezTo>
                  <a:cubicBezTo>
                    <a:pt x="10329" y="8885"/>
                    <a:pt x="10331" y="8884"/>
                    <a:pt x="10333" y="8883"/>
                  </a:cubicBezTo>
                  <a:cubicBezTo>
                    <a:pt x="10335" y="8882"/>
                    <a:pt x="10337" y="8881"/>
                    <a:pt x="10338" y="8881"/>
                  </a:cubicBezTo>
                  <a:cubicBezTo>
                    <a:pt x="10335" y="8880"/>
                    <a:pt x="10333" y="8878"/>
                    <a:pt x="10330" y="8876"/>
                  </a:cubicBezTo>
                  <a:cubicBezTo>
                    <a:pt x="10326" y="8874"/>
                    <a:pt x="10323" y="8871"/>
                    <a:pt x="10320" y="8868"/>
                  </a:cubicBezTo>
                  <a:cubicBezTo>
                    <a:pt x="10317" y="8864"/>
                    <a:pt x="10315" y="8860"/>
                    <a:pt x="10313" y="8854"/>
                  </a:cubicBezTo>
                  <a:cubicBezTo>
                    <a:pt x="10311" y="8849"/>
                    <a:pt x="10310" y="8842"/>
                    <a:pt x="10310" y="8835"/>
                  </a:cubicBezTo>
                  <a:cubicBezTo>
                    <a:pt x="10310" y="8829"/>
                    <a:pt x="10311" y="8824"/>
                    <a:pt x="10314" y="8818"/>
                  </a:cubicBezTo>
                  <a:cubicBezTo>
                    <a:pt x="10316" y="8813"/>
                    <a:pt x="10319" y="8808"/>
                    <a:pt x="10324" y="8803"/>
                  </a:cubicBezTo>
                  <a:cubicBezTo>
                    <a:pt x="10328" y="8799"/>
                    <a:pt x="10333" y="8796"/>
                    <a:pt x="10338" y="8793"/>
                  </a:cubicBezTo>
                  <a:cubicBezTo>
                    <a:pt x="10344" y="8790"/>
                    <a:pt x="10350" y="8789"/>
                    <a:pt x="10356" y="8789"/>
                  </a:cubicBezTo>
                  <a:cubicBezTo>
                    <a:pt x="10360" y="8789"/>
                    <a:pt x="10364" y="8789"/>
                    <a:pt x="10367" y="8790"/>
                  </a:cubicBezTo>
                  <a:cubicBezTo>
                    <a:pt x="10371" y="8791"/>
                    <a:pt x="10374" y="8792"/>
                    <a:pt x="10375" y="8792"/>
                  </a:cubicBezTo>
                  <a:lnTo>
                    <a:pt x="10413" y="8792"/>
                  </a:lnTo>
                  <a:lnTo>
                    <a:pt x="10413" y="8805"/>
                  </a:lnTo>
                  <a:lnTo>
                    <a:pt x="10391" y="8805"/>
                  </a:lnTo>
                  <a:close/>
                  <a:moveTo>
                    <a:pt x="10383" y="8835"/>
                  </a:moveTo>
                  <a:cubicBezTo>
                    <a:pt x="10383" y="8825"/>
                    <a:pt x="10381" y="8817"/>
                    <a:pt x="10376" y="8811"/>
                  </a:cubicBezTo>
                  <a:cubicBezTo>
                    <a:pt x="10371" y="8805"/>
                    <a:pt x="10364" y="8803"/>
                    <a:pt x="10356" y="8803"/>
                  </a:cubicBezTo>
                  <a:cubicBezTo>
                    <a:pt x="10352" y="8803"/>
                    <a:pt x="10348" y="8803"/>
                    <a:pt x="10344" y="8805"/>
                  </a:cubicBezTo>
                  <a:cubicBezTo>
                    <a:pt x="10341" y="8807"/>
                    <a:pt x="10338" y="8809"/>
                    <a:pt x="10336" y="8812"/>
                  </a:cubicBezTo>
                  <a:cubicBezTo>
                    <a:pt x="10334" y="8815"/>
                    <a:pt x="10332" y="8819"/>
                    <a:pt x="10331" y="8823"/>
                  </a:cubicBezTo>
                  <a:cubicBezTo>
                    <a:pt x="10329" y="8826"/>
                    <a:pt x="10329" y="8831"/>
                    <a:pt x="10329" y="8835"/>
                  </a:cubicBezTo>
                  <a:cubicBezTo>
                    <a:pt x="10329" y="8840"/>
                    <a:pt x="10329" y="8844"/>
                    <a:pt x="10330" y="8848"/>
                  </a:cubicBezTo>
                  <a:cubicBezTo>
                    <a:pt x="10331" y="8853"/>
                    <a:pt x="10333" y="8856"/>
                    <a:pt x="10335" y="8860"/>
                  </a:cubicBezTo>
                  <a:cubicBezTo>
                    <a:pt x="10337" y="8863"/>
                    <a:pt x="10340" y="8865"/>
                    <a:pt x="10343" y="8867"/>
                  </a:cubicBezTo>
                  <a:cubicBezTo>
                    <a:pt x="10347" y="8869"/>
                    <a:pt x="10351" y="8870"/>
                    <a:pt x="10356" y="8870"/>
                  </a:cubicBezTo>
                  <a:cubicBezTo>
                    <a:pt x="10361" y="8870"/>
                    <a:pt x="10365" y="8869"/>
                    <a:pt x="10369" y="8867"/>
                  </a:cubicBezTo>
                  <a:cubicBezTo>
                    <a:pt x="10372" y="8864"/>
                    <a:pt x="10375" y="8862"/>
                    <a:pt x="10377" y="8858"/>
                  </a:cubicBezTo>
                  <a:cubicBezTo>
                    <a:pt x="10379" y="8855"/>
                    <a:pt x="10381" y="8851"/>
                    <a:pt x="10382" y="8847"/>
                  </a:cubicBezTo>
                  <a:cubicBezTo>
                    <a:pt x="10383" y="8843"/>
                    <a:pt x="10383" y="8839"/>
                    <a:pt x="10383" y="8835"/>
                  </a:cubicBezTo>
                  <a:close/>
                  <a:moveTo>
                    <a:pt x="10393" y="8947"/>
                  </a:moveTo>
                  <a:cubicBezTo>
                    <a:pt x="10393" y="8940"/>
                    <a:pt x="10389" y="8934"/>
                    <a:pt x="10382" y="8930"/>
                  </a:cubicBezTo>
                  <a:cubicBezTo>
                    <a:pt x="10375" y="8925"/>
                    <a:pt x="10367" y="8923"/>
                    <a:pt x="10356" y="8923"/>
                  </a:cubicBezTo>
                  <a:cubicBezTo>
                    <a:pt x="10352" y="8923"/>
                    <a:pt x="10347" y="8924"/>
                    <a:pt x="10343" y="8925"/>
                  </a:cubicBezTo>
                  <a:cubicBezTo>
                    <a:pt x="10339" y="8926"/>
                    <a:pt x="10335" y="8928"/>
                    <a:pt x="10332" y="8930"/>
                  </a:cubicBezTo>
                  <a:cubicBezTo>
                    <a:pt x="10329" y="8932"/>
                    <a:pt x="10326" y="8934"/>
                    <a:pt x="10324" y="8937"/>
                  </a:cubicBezTo>
                  <a:cubicBezTo>
                    <a:pt x="10322" y="8940"/>
                    <a:pt x="10322" y="8943"/>
                    <a:pt x="10322" y="8947"/>
                  </a:cubicBezTo>
                  <a:cubicBezTo>
                    <a:pt x="10322" y="8950"/>
                    <a:pt x="10322" y="8953"/>
                    <a:pt x="10324" y="8956"/>
                  </a:cubicBezTo>
                  <a:cubicBezTo>
                    <a:pt x="10326" y="8959"/>
                    <a:pt x="10328" y="8962"/>
                    <a:pt x="10331" y="8965"/>
                  </a:cubicBezTo>
                  <a:cubicBezTo>
                    <a:pt x="10334" y="8967"/>
                    <a:pt x="10338" y="8969"/>
                    <a:pt x="10342" y="8970"/>
                  </a:cubicBezTo>
                  <a:cubicBezTo>
                    <a:pt x="10346" y="8972"/>
                    <a:pt x="10351" y="8972"/>
                    <a:pt x="10356" y="8972"/>
                  </a:cubicBezTo>
                  <a:cubicBezTo>
                    <a:pt x="10361" y="8972"/>
                    <a:pt x="10366" y="8972"/>
                    <a:pt x="10370" y="8970"/>
                  </a:cubicBezTo>
                  <a:cubicBezTo>
                    <a:pt x="10375" y="8969"/>
                    <a:pt x="10379" y="8967"/>
                    <a:pt x="10382" y="8964"/>
                  </a:cubicBezTo>
                  <a:cubicBezTo>
                    <a:pt x="10385" y="8962"/>
                    <a:pt x="10388" y="8959"/>
                    <a:pt x="10390" y="8956"/>
                  </a:cubicBezTo>
                  <a:cubicBezTo>
                    <a:pt x="10392" y="8953"/>
                    <a:pt x="10393" y="8950"/>
                    <a:pt x="10393" y="8947"/>
                  </a:cubicBezTo>
                  <a:close/>
                  <a:moveTo>
                    <a:pt x="10487" y="8925"/>
                  </a:moveTo>
                  <a:lnTo>
                    <a:pt x="10471" y="8925"/>
                  </a:lnTo>
                  <a:lnTo>
                    <a:pt x="10511" y="8749"/>
                  </a:lnTo>
                  <a:lnTo>
                    <a:pt x="10527" y="8749"/>
                  </a:lnTo>
                  <a:lnTo>
                    <a:pt x="10487" y="8925"/>
                  </a:lnTo>
                  <a:close/>
                  <a:moveTo>
                    <a:pt x="3167" y="9369"/>
                  </a:moveTo>
                  <a:lnTo>
                    <a:pt x="3167" y="9193"/>
                  </a:lnTo>
                  <a:lnTo>
                    <a:pt x="3186" y="9193"/>
                  </a:lnTo>
                  <a:lnTo>
                    <a:pt x="3186" y="9353"/>
                  </a:lnTo>
                  <a:lnTo>
                    <a:pt x="3251" y="9353"/>
                  </a:lnTo>
                  <a:lnTo>
                    <a:pt x="3251" y="9369"/>
                  </a:lnTo>
                  <a:lnTo>
                    <a:pt x="3167" y="9369"/>
                  </a:lnTo>
                  <a:close/>
                  <a:moveTo>
                    <a:pt x="3378" y="9299"/>
                  </a:moveTo>
                  <a:cubicBezTo>
                    <a:pt x="3378" y="9306"/>
                    <a:pt x="3377" y="9314"/>
                    <a:pt x="3375" y="9323"/>
                  </a:cubicBezTo>
                  <a:cubicBezTo>
                    <a:pt x="3373" y="9331"/>
                    <a:pt x="3370" y="9339"/>
                    <a:pt x="3366" y="9347"/>
                  </a:cubicBezTo>
                  <a:cubicBezTo>
                    <a:pt x="3362" y="9354"/>
                    <a:pt x="3357" y="9360"/>
                    <a:pt x="3350" y="9365"/>
                  </a:cubicBezTo>
                  <a:cubicBezTo>
                    <a:pt x="3343" y="9370"/>
                    <a:pt x="3335" y="9372"/>
                    <a:pt x="3325" y="9372"/>
                  </a:cubicBezTo>
                  <a:cubicBezTo>
                    <a:pt x="3315" y="9372"/>
                    <a:pt x="3307" y="9370"/>
                    <a:pt x="3300" y="9365"/>
                  </a:cubicBezTo>
                  <a:cubicBezTo>
                    <a:pt x="3293" y="9360"/>
                    <a:pt x="3288" y="9354"/>
                    <a:pt x="3284" y="9347"/>
                  </a:cubicBezTo>
                  <a:cubicBezTo>
                    <a:pt x="3280" y="9340"/>
                    <a:pt x="3277" y="9332"/>
                    <a:pt x="3275" y="9323"/>
                  </a:cubicBezTo>
                  <a:cubicBezTo>
                    <a:pt x="3274" y="9315"/>
                    <a:pt x="3273" y="9307"/>
                    <a:pt x="3273" y="9299"/>
                  </a:cubicBezTo>
                  <a:cubicBezTo>
                    <a:pt x="3273" y="9293"/>
                    <a:pt x="3274" y="9286"/>
                    <a:pt x="3276" y="9279"/>
                  </a:cubicBezTo>
                  <a:cubicBezTo>
                    <a:pt x="3278" y="9271"/>
                    <a:pt x="3281" y="9264"/>
                    <a:pt x="3285" y="9257"/>
                  </a:cubicBezTo>
                  <a:cubicBezTo>
                    <a:pt x="3289" y="9250"/>
                    <a:pt x="3295" y="9245"/>
                    <a:pt x="3301" y="9240"/>
                  </a:cubicBezTo>
                  <a:cubicBezTo>
                    <a:pt x="3308" y="9235"/>
                    <a:pt x="3316" y="9233"/>
                    <a:pt x="3325" y="9233"/>
                  </a:cubicBezTo>
                  <a:cubicBezTo>
                    <a:pt x="3335" y="9233"/>
                    <a:pt x="3343" y="9235"/>
                    <a:pt x="3350" y="9240"/>
                  </a:cubicBezTo>
                  <a:cubicBezTo>
                    <a:pt x="3357" y="9244"/>
                    <a:pt x="3362" y="9250"/>
                    <a:pt x="3366" y="9257"/>
                  </a:cubicBezTo>
                  <a:cubicBezTo>
                    <a:pt x="3370" y="9263"/>
                    <a:pt x="3373" y="9271"/>
                    <a:pt x="3375" y="9278"/>
                  </a:cubicBezTo>
                  <a:cubicBezTo>
                    <a:pt x="3377" y="9286"/>
                    <a:pt x="3378" y="9293"/>
                    <a:pt x="3378" y="9299"/>
                  </a:cubicBezTo>
                  <a:close/>
                  <a:moveTo>
                    <a:pt x="3359" y="9299"/>
                  </a:moveTo>
                  <a:cubicBezTo>
                    <a:pt x="3359" y="9295"/>
                    <a:pt x="3358" y="9290"/>
                    <a:pt x="3357" y="9284"/>
                  </a:cubicBezTo>
                  <a:cubicBezTo>
                    <a:pt x="3356" y="9278"/>
                    <a:pt x="3354" y="9272"/>
                    <a:pt x="3351" y="9267"/>
                  </a:cubicBezTo>
                  <a:cubicBezTo>
                    <a:pt x="3349" y="9262"/>
                    <a:pt x="3345" y="9257"/>
                    <a:pt x="3341" y="9254"/>
                  </a:cubicBezTo>
                  <a:cubicBezTo>
                    <a:pt x="3337" y="9250"/>
                    <a:pt x="3332" y="9248"/>
                    <a:pt x="3325" y="9248"/>
                  </a:cubicBezTo>
                  <a:cubicBezTo>
                    <a:pt x="3319" y="9248"/>
                    <a:pt x="3314" y="9250"/>
                    <a:pt x="3310" y="9253"/>
                  </a:cubicBezTo>
                  <a:cubicBezTo>
                    <a:pt x="3305" y="9257"/>
                    <a:pt x="3302" y="9261"/>
                    <a:pt x="3299" y="9266"/>
                  </a:cubicBezTo>
                  <a:cubicBezTo>
                    <a:pt x="3297" y="9272"/>
                    <a:pt x="3295" y="9277"/>
                    <a:pt x="3294" y="9283"/>
                  </a:cubicBezTo>
                  <a:cubicBezTo>
                    <a:pt x="3293" y="9289"/>
                    <a:pt x="3292" y="9294"/>
                    <a:pt x="3292" y="9299"/>
                  </a:cubicBezTo>
                  <a:cubicBezTo>
                    <a:pt x="3292" y="9304"/>
                    <a:pt x="3292" y="9310"/>
                    <a:pt x="3293" y="9317"/>
                  </a:cubicBezTo>
                  <a:cubicBezTo>
                    <a:pt x="3294" y="9324"/>
                    <a:pt x="3296" y="9330"/>
                    <a:pt x="3299" y="9336"/>
                  </a:cubicBezTo>
                  <a:cubicBezTo>
                    <a:pt x="3301" y="9342"/>
                    <a:pt x="3304" y="9347"/>
                    <a:pt x="3309" y="9351"/>
                  </a:cubicBezTo>
                  <a:cubicBezTo>
                    <a:pt x="3313" y="9355"/>
                    <a:pt x="3319" y="9357"/>
                    <a:pt x="3325" y="9357"/>
                  </a:cubicBezTo>
                  <a:cubicBezTo>
                    <a:pt x="3332" y="9357"/>
                    <a:pt x="3337" y="9355"/>
                    <a:pt x="3342" y="9351"/>
                  </a:cubicBezTo>
                  <a:cubicBezTo>
                    <a:pt x="3346" y="9347"/>
                    <a:pt x="3349" y="9342"/>
                    <a:pt x="3352" y="9336"/>
                  </a:cubicBezTo>
                  <a:cubicBezTo>
                    <a:pt x="3354" y="9330"/>
                    <a:pt x="3356" y="9324"/>
                    <a:pt x="3357" y="9317"/>
                  </a:cubicBezTo>
                  <a:cubicBezTo>
                    <a:pt x="3358" y="9310"/>
                    <a:pt x="3359" y="9304"/>
                    <a:pt x="3359" y="9299"/>
                  </a:cubicBezTo>
                  <a:close/>
                  <a:moveTo>
                    <a:pt x="3361" y="9200"/>
                  </a:moveTo>
                  <a:cubicBezTo>
                    <a:pt x="3361" y="9204"/>
                    <a:pt x="3360" y="9206"/>
                    <a:pt x="3357" y="9209"/>
                  </a:cubicBezTo>
                  <a:cubicBezTo>
                    <a:pt x="3355" y="9211"/>
                    <a:pt x="3352" y="9212"/>
                    <a:pt x="3349" y="9212"/>
                  </a:cubicBezTo>
                  <a:cubicBezTo>
                    <a:pt x="3345" y="9212"/>
                    <a:pt x="3342" y="9211"/>
                    <a:pt x="3340" y="9209"/>
                  </a:cubicBezTo>
                  <a:cubicBezTo>
                    <a:pt x="3337" y="9206"/>
                    <a:pt x="3336" y="9204"/>
                    <a:pt x="3336" y="9200"/>
                  </a:cubicBezTo>
                  <a:cubicBezTo>
                    <a:pt x="3336" y="9197"/>
                    <a:pt x="3337" y="9194"/>
                    <a:pt x="3340" y="9192"/>
                  </a:cubicBezTo>
                  <a:cubicBezTo>
                    <a:pt x="3342" y="9189"/>
                    <a:pt x="3345" y="9188"/>
                    <a:pt x="3349" y="9188"/>
                  </a:cubicBezTo>
                  <a:cubicBezTo>
                    <a:pt x="3352" y="9188"/>
                    <a:pt x="3355" y="9189"/>
                    <a:pt x="3357" y="9192"/>
                  </a:cubicBezTo>
                  <a:cubicBezTo>
                    <a:pt x="3360" y="9194"/>
                    <a:pt x="3361" y="9197"/>
                    <a:pt x="3361" y="9200"/>
                  </a:cubicBezTo>
                  <a:close/>
                  <a:moveTo>
                    <a:pt x="3315" y="9200"/>
                  </a:moveTo>
                  <a:cubicBezTo>
                    <a:pt x="3315" y="9204"/>
                    <a:pt x="3314" y="9206"/>
                    <a:pt x="3312" y="9209"/>
                  </a:cubicBezTo>
                  <a:cubicBezTo>
                    <a:pt x="3309" y="9211"/>
                    <a:pt x="3307" y="9212"/>
                    <a:pt x="3303" y="9212"/>
                  </a:cubicBezTo>
                  <a:cubicBezTo>
                    <a:pt x="3300" y="9212"/>
                    <a:pt x="3297" y="9211"/>
                    <a:pt x="3294" y="9209"/>
                  </a:cubicBezTo>
                  <a:cubicBezTo>
                    <a:pt x="3292" y="9206"/>
                    <a:pt x="3291" y="9204"/>
                    <a:pt x="3291" y="9200"/>
                  </a:cubicBezTo>
                  <a:cubicBezTo>
                    <a:pt x="3291" y="9197"/>
                    <a:pt x="3292" y="9194"/>
                    <a:pt x="3294" y="9192"/>
                  </a:cubicBezTo>
                  <a:cubicBezTo>
                    <a:pt x="3297" y="9189"/>
                    <a:pt x="3300" y="9188"/>
                    <a:pt x="3303" y="9188"/>
                  </a:cubicBezTo>
                  <a:cubicBezTo>
                    <a:pt x="3307" y="9188"/>
                    <a:pt x="3309" y="9189"/>
                    <a:pt x="3312" y="9192"/>
                  </a:cubicBezTo>
                  <a:cubicBezTo>
                    <a:pt x="3314" y="9194"/>
                    <a:pt x="3315" y="9197"/>
                    <a:pt x="3315" y="9200"/>
                  </a:cubicBezTo>
                  <a:close/>
                  <a:moveTo>
                    <a:pt x="3472" y="9254"/>
                  </a:moveTo>
                  <a:cubicBezTo>
                    <a:pt x="3471" y="9253"/>
                    <a:pt x="3470" y="9252"/>
                    <a:pt x="3468" y="9251"/>
                  </a:cubicBezTo>
                  <a:cubicBezTo>
                    <a:pt x="3466" y="9250"/>
                    <a:pt x="3464" y="9250"/>
                    <a:pt x="3462" y="9250"/>
                  </a:cubicBezTo>
                  <a:cubicBezTo>
                    <a:pt x="3459" y="9250"/>
                    <a:pt x="3455" y="9251"/>
                    <a:pt x="3452" y="9253"/>
                  </a:cubicBezTo>
                  <a:cubicBezTo>
                    <a:pt x="3449" y="9255"/>
                    <a:pt x="3446" y="9257"/>
                    <a:pt x="3444" y="9260"/>
                  </a:cubicBezTo>
                  <a:cubicBezTo>
                    <a:pt x="3441" y="9263"/>
                    <a:pt x="3439" y="9265"/>
                    <a:pt x="3438" y="9268"/>
                  </a:cubicBezTo>
                  <a:cubicBezTo>
                    <a:pt x="3436" y="9270"/>
                    <a:pt x="3435" y="9272"/>
                    <a:pt x="3435" y="9273"/>
                  </a:cubicBezTo>
                  <a:lnTo>
                    <a:pt x="3435" y="9369"/>
                  </a:lnTo>
                  <a:lnTo>
                    <a:pt x="3417" y="9369"/>
                  </a:lnTo>
                  <a:lnTo>
                    <a:pt x="3417" y="9236"/>
                  </a:lnTo>
                  <a:lnTo>
                    <a:pt x="3434" y="9236"/>
                  </a:lnTo>
                  <a:lnTo>
                    <a:pt x="3434" y="9255"/>
                  </a:lnTo>
                  <a:cubicBezTo>
                    <a:pt x="3434" y="9254"/>
                    <a:pt x="3435" y="9252"/>
                    <a:pt x="3437" y="9250"/>
                  </a:cubicBezTo>
                  <a:cubicBezTo>
                    <a:pt x="3438" y="9248"/>
                    <a:pt x="3440" y="9245"/>
                    <a:pt x="3443" y="9243"/>
                  </a:cubicBezTo>
                  <a:cubicBezTo>
                    <a:pt x="3446" y="9240"/>
                    <a:pt x="3449" y="9238"/>
                    <a:pt x="3452" y="9236"/>
                  </a:cubicBezTo>
                  <a:cubicBezTo>
                    <a:pt x="3456" y="9234"/>
                    <a:pt x="3460" y="9233"/>
                    <a:pt x="3465" y="9233"/>
                  </a:cubicBezTo>
                  <a:cubicBezTo>
                    <a:pt x="3467" y="9233"/>
                    <a:pt x="3470" y="9233"/>
                    <a:pt x="3472" y="9234"/>
                  </a:cubicBezTo>
                  <a:cubicBezTo>
                    <a:pt x="3475" y="9235"/>
                    <a:pt x="3477" y="9236"/>
                    <a:pt x="3478" y="9237"/>
                  </a:cubicBezTo>
                  <a:lnTo>
                    <a:pt x="3472" y="9254"/>
                  </a:lnTo>
                  <a:close/>
                  <a:moveTo>
                    <a:pt x="3565" y="9254"/>
                  </a:moveTo>
                  <a:cubicBezTo>
                    <a:pt x="3564" y="9253"/>
                    <a:pt x="3563" y="9252"/>
                    <a:pt x="3560" y="9251"/>
                  </a:cubicBezTo>
                  <a:cubicBezTo>
                    <a:pt x="3558" y="9250"/>
                    <a:pt x="3557" y="9250"/>
                    <a:pt x="3555" y="9250"/>
                  </a:cubicBezTo>
                  <a:cubicBezTo>
                    <a:pt x="3551" y="9250"/>
                    <a:pt x="3548" y="9251"/>
                    <a:pt x="3545" y="9253"/>
                  </a:cubicBezTo>
                  <a:cubicBezTo>
                    <a:pt x="3542" y="9255"/>
                    <a:pt x="3539" y="9257"/>
                    <a:pt x="3536" y="9260"/>
                  </a:cubicBezTo>
                  <a:cubicBezTo>
                    <a:pt x="3534" y="9263"/>
                    <a:pt x="3532" y="9265"/>
                    <a:pt x="3530" y="9268"/>
                  </a:cubicBezTo>
                  <a:cubicBezTo>
                    <a:pt x="3529" y="9270"/>
                    <a:pt x="3528" y="9272"/>
                    <a:pt x="3528" y="9273"/>
                  </a:cubicBezTo>
                  <a:lnTo>
                    <a:pt x="3528" y="9369"/>
                  </a:lnTo>
                  <a:lnTo>
                    <a:pt x="3509" y="9369"/>
                  </a:lnTo>
                  <a:lnTo>
                    <a:pt x="3509" y="9236"/>
                  </a:lnTo>
                  <a:lnTo>
                    <a:pt x="3527" y="9236"/>
                  </a:lnTo>
                  <a:lnTo>
                    <a:pt x="3527" y="9255"/>
                  </a:lnTo>
                  <a:cubicBezTo>
                    <a:pt x="3527" y="9254"/>
                    <a:pt x="3528" y="9252"/>
                    <a:pt x="3530" y="9250"/>
                  </a:cubicBezTo>
                  <a:cubicBezTo>
                    <a:pt x="3531" y="9248"/>
                    <a:pt x="3533" y="9245"/>
                    <a:pt x="3536" y="9243"/>
                  </a:cubicBezTo>
                  <a:cubicBezTo>
                    <a:pt x="3539" y="9240"/>
                    <a:pt x="3542" y="9238"/>
                    <a:pt x="3545" y="9236"/>
                  </a:cubicBezTo>
                  <a:cubicBezTo>
                    <a:pt x="3549" y="9234"/>
                    <a:pt x="3553" y="9233"/>
                    <a:pt x="3558" y="9233"/>
                  </a:cubicBezTo>
                  <a:cubicBezTo>
                    <a:pt x="3560" y="9233"/>
                    <a:pt x="3562" y="9233"/>
                    <a:pt x="3565" y="9234"/>
                  </a:cubicBezTo>
                  <a:cubicBezTo>
                    <a:pt x="3568" y="9235"/>
                    <a:pt x="3570" y="9236"/>
                    <a:pt x="3571" y="9237"/>
                  </a:cubicBezTo>
                  <a:lnTo>
                    <a:pt x="3565" y="9254"/>
                  </a:lnTo>
                  <a:close/>
                  <a:moveTo>
                    <a:pt x="3666" y="9369"/>
                  </a:moveTo>
                  <a:lnTo>
                    <a:pt x="3666" y="9350"/>
                  </a:lnTo>
                  <a:cubicBezTo>
                    <a:pt x="3666" y="9351"/>
                    <a:pt x="3664" y="9353"/>
                    <a:pt x="3662" y="9355"/>
                  </a:cubicBezTo>
                  <a:cubicBezTo>
                    <a:pt x="3660" y="9358"/>
                    <a:pt x="3658" y="9360"/>
                    <a:pt x="3654" y="9363"/>
                  </a:cubicBezTo>
                  <a:cubicBezTo>
                    <a:pt x="3651" y="9365"/>
                    <a:pt x="3647" y="9367"/>
                    <a:pt x="3643" y="9369"/>
                  </a:cubicBezTo>
                  <a:cubicBezTo>
                    <a:pt x="3639" y="9371"/>
                    <a:pt x="3634" y="9372"/>
                    <a:pt x="3629" y="9372"/>
                  </a:cubicBezTo>
                  <a:cubicBezTo>
                    <a:pt x="3617" y="9372"/>
                    <a:pt x="3608" y="9369"/>
                    <a:pt x="3600" y="9362"/>
                  </a:cubicBezTo>
                  <a:cubicBezTo>
                    <a:pt x="3593" y="9356"/>
                    <a:pt x="3589" y="9347"/>
                    <a:pt x="3589" y="9335"/>
                  </a:cubicBezTo>
                  <a:cubicBezTo>
                    <a:pt x="3589" y="9329"/>
                    <a:pt x="3591" y="9324"/>
                    <a:pt x="3594" y="9319"/>
                  </a:cubicBezTo>
                  <a:cubicBezTo>
                    <a:pt x="3597" y="9315"/>
                    <a:pt x="3601" y="9310"/>
                    <a:pt x="3606" y="9307"/>
                  </a:cubicBezTo>
                  <a:cubicBezTo>
                    <a:pt x="3611" y="9303"/>
                    <a:pt x="3617" y="9300"/>
                    <a:pt x="3623" y="9298"/>
                  </a:cubicBezTo>
                  <a:cubicBezTo>
                    <a:pt x="3629" y="9295"/>
                    <a:pt x="3634" y="9294"/>
                    <a:pt x="3639" y="9292"/>
                  </a:cubicBezTo>
                  <a:lnTo>
                    <a:pt x="3665" y="9287"/>
                  </a:lnTo>
                  <a:lnTo>
                    <a:pt x="3665" y="9278"/>
                  </a:lnTo>
                  <a:cubicBezTo>
                    <a:pt x="3665" y="9269"/>
                    <a:pt x="3663" y="9262"/>
                    <a:pt x="3658" y="9256"/>
                  </a:cubicBezTo>
                  <a:cubicBezTo>
                    <a:pt x="3654" y="9250"/>
                    <a:pt x="3646" y="9247"/>
                    <a:pt x="3637" y="9247"/>
                  </a:cubicBezTo>
                  <a:cubicBezTo>
                    <a:pt x="3634" y="9247"/>
                    <a:pt x="3631" y="9248"/>
                    <a:pt x="3627" y="9249"/>
                  </a:cubicBezTo>
                  <a:cubicBezTo>
                    <a:pt x="3624" y="9250"/>
                    <a:pt x="3621" y="9251"/>
                    <a:pt x="3617" y="9252"/>
                  </a:cubicBezTo>
                  <a:cubicBezTo>
                    <a:pt x="3614" y="9254"/>
                    <a:pt x="3611" y="9255"/>
                    <a:pt x="3609" y="9256"/>
                  </a:cubicBezTo>
                  <a:cubicBezTo>
                    <a:pt x="3606" y="9258"/>
                    <a:pt x="3605" y="9259"/>
                    <a:pt x="3604" y="9259"/>
                  </a:cubicBezTo>
                  <a:lnTo>
                    <a:pt x="3598" y="9245"/>
                  </a:lnTo>
                  <a:cubicBezTo>
                    <a:pt x="3599" y="9244"/>
                    <a:pt x="3601" y="9244"/>
                    <a:pt x="3603" y="9242"/>
                  </a:cubicBezTo>
                  <a:cubicBezTo>
                    <a:pt x="3606" y="9241"/>
                    <a:pt x="3609" y="9240"/>
                    <a:pt x="3613" y="9238"/>
                  </a:cubicBezTo>
                  <a:cubicBezTo>
                    <a:pt x="3617" y="9237"/>
                    <a:pt x="3621" y="9236"/>
                    <a:pt x="3625" y="9235"/>
                  </a:cubicBezTo>
                  <a:cubicBezTo>
                    <a:pt x="3630" y="9234"/>
                    <a:pt x="3634" y="9233"/>
                    <a:pt x="3639" y="9233"/>
                  </a:cubicBezTo>
                  <a:cubicBezTo>
                    <a:pt x="3652" y="9233"/>
                    <a:pt x="3663" y="9237"/>
                    <a:pt x="3671" y="9244"/>
                  </a:cubicBezTo>
                  <a:cubicBezTo>
                    <a:pt x="3679" y="9252"/>
                    <a:pt x="3683" y="9263"/>
                    <a:pt x="3683" y="9277"/>
                  </a:cubicBezTo>
                  <a:lnTo>
                    <a:pt x="3683" y="9369"/>
                  </a:lnTo>
                  <a:lnTo>
                    <a:pt x="3666" y="9369"/>
                  </a:lnTo>
                  <a:close/>
                  <a:moveTo>
                    <a:pt x="3665" y="9300"/>
                  </a:moveTo>
                  <a:lnTo>
                    <a:pt x="3643" y="9305"/>
                  </a:lnTo>
                  <a:cubicBezTo>
                    <a:pt x="3639" y="9306"/>
                    <a:pt x="3635" y="9307"/>
                    <a:pt x="3631" y="9309"/>
                  </a:cubicBezTo>
                  <a:cubicBezTo>
                    <a:pt x="3627" y="9311"/>
                    <a:pt x="3623" y="9313"/>
                    <a:pt x="3620" y="9315"/>
                  </a:cubicBezTo>
                  <a:cubicBezTo>
                    <a:pt x="3616" y="9318"/>
                    <a:pt x="3613" y="9321"/>
                    <a:pt x="3611" y="9324"/>
                  </a:cubicBezTo>
                  <a:cubicBezTo>
                    <a:pt x="3609" y="9327"/>
                    <a:pt x="3608" y="9330"/>
                    <a:pt x="3608" y="9334"/>
                  </a:cubicBezTo>
                  <a:cubicBezTo>
                    <a:pt x="3608" y="9341"/>
                    <a:pt x="3610" y="9347"/>
                    <a:pt x="3614" y="9352"/>
                  </a:cubicBezTo>
                  <a:cubicBezTo>
                    <a:pt x="3619" y="9356"/>
                    <a:pt x="3624" y="9358"/>
                    <a:pt x="3631" y="9358"/>
                  </a:cubicBezTo>
                  <a:cubicBezTo>
                    <a:pt x="3635" y="9358"/>
                    <a:pt x="3639" y="9357"/>
                    <a:pt x="3643" y="9355"/>
                  </a:cubicBezTo>
                  <a:cubicBezTo>
                    <a:pt x="3646" y="9354"/>
                    <a:pt x="3650" y="9352"/>
                    <a:pt x="3653" y="9349"/>
                  </a:cubicBezTo>
                  <a:cubicBezTo>
                    <a:pt x="3656" y="9346"/>
                    <a:pt x="3659" y="9344"/>
                    <a:pt x="3661" y="9341"/>
                  </a:cubicBezTo>
                  <a:cubicBezTo>
                    <a:pt x="3663" y="9338"/>
                    <a:pt x="3664" y="9335"/>
                    <a:pt x="3665" y="9332"/>
                  </a:cubicBezTo>
                  <a:lnTo>
                    <a:pt x="3665" y="9300"/>
                  </a:lnTo>
                  <a:close/>
                  <a:moveTo>
                    <a:pt x="3809" y="9363"/>
                  </a:moveTo>
                  <a:cubicBezTo>
                    <a:pt x="3809" y="9363"/>
                    <a:pt x="3807" y="9364"/>
                    <a:pt x="3805" y="9365"/>
                  </a:cubicBezTo>
                  <a:cubicBezTo>
                    <a:pt x="3803" y="9366"/>
                    <a:pt x="3800" y="9367"/>
                    <a:pt x="3797" y="9368"/>
                  </a:cubicBezTo>
                  <a:cubicBezTo>
                    <a:pt x="3794" y="9369"/>
                    <a:pt x="3790" y="9370"/>
                    <a:pt x="3786" y="9371"/>
                  </a:cubicBezTo>
                  <a:cubicBezTo>
                    <a:pt x="3782" y="9372"/>
                    <a:pt x="3778" y="9372"/>
                    <a:pt x="3773" y="9372"/>
                  </a:cubicBezTo>
                  <a:cubicBezTo>
                    <a:pt x="3764" y="9372"/>
                    <a:pt x="3756" y="9370"/>
                    <a:pt x="3749" y="9366"/>
                  </a:cubicBezTo>
                  <a:cubicBezTo>
                    <a:pt x="3742" y="9362"/>
                    <a:pt x="3737" y="9356"/>
                    <a:pt x="3733" y="9349"/>
                  </a:cubicBezTo>
                  <a:cubicBezTo>
                    <a:pt x="3729" y="9342"/>
                    <a:pt x="3726" y="9334"/>
                    <a:pt x="3724" y="9326"/>
                  </a:cubicBezTo>
                  <a:cubicBezTo>
                    <a:pt x="3722" y="9317"/>
                    <a:pt x="3721" y="9308"/>
                    <a:pt x="3721" y="9299"/>
                  </a:cubicBezTo>
                  <a:cubicBezTo>
                    <a:pt x="3721" y="9292"/>
                    <a:pt x="3723" y="9284"/>
                    <a:pt x="3725" y="9276"/>
                  </a:cubicBezTo>
                  <a:cubicBezTo>
                    <a:pt x="3728" y="9268"/>
                    <a:pt x="3731" y="9261"/>
                    <a:pt x="3735" y="9255"/>
                  </a:cubicBezTo>
                  <a:cubicBezTo>
                    <a:pt x="3740" y="9249"/>
                    <a:pt x="3745" y="9243"/>
                    <a:pt x="3752" y="9239"/>
                  </a:cubicBezTo>
                  <a:cubicBezTo>
                    <a:pt x="3758" y="9235"/>
                    <a:pt x="3766" y="9233"/>
                    <a:pt x="3774" y="9233"/>
                  </a:cubicBezTo>
                  <a:cubicBezTo>
                    <a:pt x="3778" y="9233"/>
                    <a:pt x="3781" y="9233"/>
                    <a:pt x="3785" y="9234"/>
                  </a:cubicBezTo>
                  <a:cubicBezTo>
                    <a:pt x="3789" y="9235"/>
                    <a:pt x="3792" y="9236"/>
                    <a:pt x="3795" y="9237"/>
                  </a:cubicBezTo>
                  <a:cubicBezTo>
                    <a:pt x="3798" y="9238"/>
                    <a:pt x="3800" y="9238"/>
                    <a:pt x="3802" y="9239"/>
                  </a:cubicBezTo>
                  <a:cubicBezTo>
                    <a:pt x="3804" y="9240"/>
                    <a:pt x="3806" y="9241"/>
                    <a:pt x="3806" y="9242"/>
                  </a:cubicBezTo>
                  <a:lnTo>
                    <a:pt x="3801" y="9257"/>
                  </a:lnTo>
                  <a:cubicBezTo>
                    <a:pt x="3800" y="9257"/>
                    <a:pt x="3799" y="9256"/>
                    <a:pt x="3797" y="9255"/>
                  </a:cubicBezTo>
                  <a:cubicBezTo>
                    <a:pt x="3795" y="9254"/>
                    <a:pt x="3793" y="9253"/>
                    <a:pt x="3790" y="9252"/>
                  </a:cubicBezTo>
                  <a:cubicBezTo>
                    <a:pt x="3787" y="9251"/>
                    <a:pt x="3785" y="9250"/>
                    <a:pt x="3782" y="9249"/>
                  </a:cubicBezTo>
                  <a:cubicBezTo>
                    <a:pt x="3779" y="9248"/>
                    <a:pt x="3776" y="9248"/>
                    <a:pt x="3774" y="9248"/>
                  </a:cubicBezTo>
                  <a:cubicBezTo>
                    <a:pt x="3768" y="9248"/>
                    <a:pt x="3764" y="9250"/>
                    <a:pt x="3760" y="9253"/>
                  </a:cubicBezTo>
                  <a:cubicBezTo>
                    <a:pt x="3755" y="9256"/>
                    <a:pt x="3752" y="9260"/>
                    <a:pt x="3749" y="9265"/>
                  </a:cubicBezTo>
                  <a:cubicBezTo>
                    <a:pt x="3746" y="9270"/>
                    <a:pt x="3744" y="9276"/>
                    <a:pt x="3743" y="9282"/>
                  </a:cubicBezTo>
                  <a:cubicBezTo>
                    <a:pt x="3741" y="9288"/>
                    <a:pt x="3740" y="9294"/>
                    <a:pt x="3740" y="9299"/>
                  </a:cubicBezTo>
                  <a:cubicBezTo>
                    <a:pt x="3740" y="9306"/>
                    <a:pt x="3741" y="9313"/>
                    <a:pt x="3742" y="9320"/>
                  </a:cubicBezTo>
                  <a:cubicBezTo>
                    <a:pt x="3743" y="9327"/>
                    <a:pt x="3745" y="9333"/>
                    <a:pt x="3748" y="9339"/>
                  </a:cubicBezTo>
                  <a:cubicBezTo>
                    <a:pt x="3751" y="9344"/>
                    <a:pt x="3754" y="9349"/>
                    <a:pt x="3759" y="9352"/>
                  </a:cubicBezTo>
                  <a:cubicBezTo>
                    <a:pt x="3763" y="9355"/>
                    <a:pt x="3768" y="9357"/>
                    <a:pt x="3774" y="9357"/>
                  </a:cubicBezTo>
                  <a:cubicBezTo>
                    <a:pt x="3777" y="9357"/>
                    <a:pt x="3780" y="9357"/>
                    <a:pt x="3783" y="9356"/>
                  </a:cubicBezTo>
                  <a:cubicBezTo>
                    <a:pt x="3786" y="9355"/>
                    <a:pt x="3789" y="9354"/>
                    <a:pt x="3792" y="9353"/>
                  </a:cubicBezTo>
                  <a:cubicBezTo>
                    <a:pt x="3794" y="9352"/>
                    <a:pt x="3797" y="9351"/>
                    <a:pt x="3799" y="9350"/>
                  </a:cubicBezTo>
                  <a:cubicBezTo>
                    <a:pt x="3801" y="9349"/>
                    <a:pt x="3803" y="9348"/>
                    <a:pt x="3804" y="9347"/>
                  </a:cubicBezTo>
                  <a:lnTo>
                    <a:pt x="3809" y="9363"/>
                  </a:lnTo>
                  <a:close/>
                  <a:moveTo>
                    <a:pt x="3920" y="9369"/>
                  </a:moveTo>
                  <a:lnTo>
                    <a:pt x="3920" y="9280"/>
                  </a:lnTo>
                  <a:cubicBezTo>
                    <a:pt x="3920" y="9276"/>
                    <a:pt x="3919" y="9273"/>
                    <a:pt x="3918" y="9269"/>
                  </a:cubicBezTo>
                  <a:cubicBezTo>
                    <a:pt x="3917" y="9265"/>
                    <a:pt x="3915" y="9262"/>
                    <a:pt x="3913" y="9259"/>
                  </a:cubicBezTo>
                  <a:cubicBezTo>
                    <a:pt x="3911" y="9255"/>
                    <a:pt x="3908" y="9253"/>
                    <a:pt x="3905" y="9251"/>
                  </a:cubicBezTo>
                  <a:cubicBezTo>
                    <a:pt x="3902" y="9249"/>
                    <a:pt x="3898" y="9248"/>
                    <a:pt x="3894" y="9248"/>
                  </a:cubicBezTo>
                  <a:cubicBezTo>
                    <a:pt x="3890" y="9248"/>
                    <a:pt x="3886" y="9249"/>
                    <a:pt x="3882" y="9251"/>
                  </a:cubicBezTo>
                  <a:cubicBezTo>
                    <a:pt x="3878" y="9253"/>
                    <a:pt x="3875" y="9256"/>
                    <a:pt x="3872" y="9258"/>
                  </a:cubicBezTo>
                  <a:cubicBezTo>
                    <a:pt x="3869" y="9261"/>
                    <a:pt x="3866" y="9264"/>
                    <a:pt x="3865" y="9267"/>
                  </a:cubicBezTo>
                  <a:cubicBezTo>
                    <a:pt x="3863" y="9269"/>
                    <a:pt x="3862" y="9272"/>
                    <a:pt x="3862" y="9273"/>
                  </a:cubicBezTo>
                  <a:lnTo>
                    <a:pt x="3862" y="9369"/>
                  </a:lnTo>
                  <a:lnTo>
                    <a:pt x="3844" y="9369"/>
                  </a:lnTo>
                  <a:lnTo>
                    <a:pt x="3844" y="9181"/>
                  </a:lnTo>
                  <a:lnTo>
                    <a:pt x="3862" y="9181"/>
                  </a:lnTo>
                  <a:lnTo>
                    <a:pt x="3862" y="9255"/>
                  </a:lnTo>
                  <a:cubicBezTo>
                    <a:pt x="3862" y="9254"/>
                    <a:pt x="3863" y="9252"/>
                    <a:pt x="3865" y="9250"/>
                  </a:cubicBezTo>
                  <a:cubicBezTo>
                    <a:pt x="3867" y="9247"/>
                    <a:pt x="3869" y="9245"/>
                    <a:pt x="3873" y="9242"/>
                  </a:cubicBezTo>
                  <a:cubicBezTo>
                    <a:pt x="3876" y="9240"/>
                    <a:pt x="3879" y="9238"/>
                    <a:pt x="3883" y="9236"/>
                  </a:cubicBezTo>
                  <a:cubicBezTo>
                    <a:pt x="3887" y="9234"/>
                    <a:pt x="3891" y="9233"/>
                    <a:pt x="3896" y="9233"/>
                  </a:cubicBezTo>
                  <a:cubicBezTo>
                    <a:pt x="3903" y="9233"/>
                    <a:pt x="3909" y="9234"/>
                    <a:pt x="3914" y="9237"/>
                  </a:cubicBezTo>
                  <a:cubicBezTo>
                    <a:pt x="3920" y="9239"/>
                    <a:pt x="3924" y="9243"/>
                    <a:pt x="3928" y="9247"/>
                  </a:cubicBezTo>
                  <a:cubicBezTo>
                    <a:pt x="3931" y="9251"/>
                    <a:pt x="3934" y="9256"/>
                    <a:pt x="3935" y="9261"/>
                  </a:cubicBezTo>
                  <a:cubicBezTo>
                    <a:pt x="3937" y="9267"/>
                    <a:pt x="3938" y="9272"/>
                    <a:pt x="3938" y="9278"/>
                  </a:cubicBezTo>
                  <a:lnTo>
                    <a:pt x="3938" y="9369"/>
                  </a:lnTo>
                  <a:lnTo>
                    <a:pt x="3920" y="9369"/>
                  </a:lnTo>
                  <a:close/>
                  <a:moveTo>
                    <a:pt x="6773" y="187"/>
                  </a:moveTo>
                  <a:lnTo>
                    <a:pt x="6773" y="30"/>
                  </a:lnTo>
                  <a:lnTo>
                    <a:pt x="6724" y="187"/>
                  </a:lnTo>
                  <a:lnTo>
                    <a:pt x="6705" y="187"/>
                  </a:lnTo>
                  <a:lnTo>
                    <a:pt x="6656" y="30"/>
                  </a:lnTo>
                  <a:lnTo>
                    <a:pt x="6656" y="187"/>
                  </a:lnTo>
                  <a:lnTo>
                    <a:pt x="6638" y="187"/>
                  </a:lnTo>
                  <a:lnTo>
                    <a:pt x="6638" y="11"/>
                  </a:lnTo>
                  <a:lnTo>
                    <a:pt x="6667" y="11"/>
                  </a:lnTo>
                  <a:lnTo>
                    <a:pt x="6715" y="164"/>
                  </a:lnTo>
                  <a:lnTo>
                    <a:pt x="6762" y="11"/>
                  </a:lnTo>
                  <a:lnTo>
                    <a:pt x="6792" y="11"/>
                  </a:lnTo>
                  <a:lnTo>
                    <a:pt x="6792" y="187"/>
                  </a:lnTo>
                  <a:lnTo>
                    <a:pt x="6773" y="187"/>
                  </a:lnTo>
                  <a:close/>
                  <a:moveTo>
                    <a:pt x="6908" y="187"/>
                  </a:moveTo>
                  <a:lnTo>
                    <a:pt x="6908" y="169"/>
                  </a:lnTo>
                  <a:cubicBezTo>
                    <a:pt x="6908" y="170"/>
                    <a:pt x="6906" y="171"/>
                    <a:pt x="6904" y="174"/>
                  </a:cubicBezTo>
                  <a:cubicBezTo>
                    <a:pt x="6902" y="176"/>
                    <a:pt x="6900" y="179"/>
                    <a:pt x="6896" y="181"/>
                  </a:cubicBezTo>
                  <a:cubicBezTo>
                    <a:pt x="6893" y="184"/>
                    <a:pt x="6889" y="186"/>
                    <a:pt x="6885" y="188"/>
                  </a:cubicBezTo>
                  <a:cubicBezTo>
                    <a:pt x="6880" y="190"/>
                    <a:pt x="6876" y="191"/>
                    <a:pt x="6871" y="191"/>
                  </a:cubicBezTo>
                  <a:cubicBezTo>
                    <a:pt x="6859" y="191"/>
                    <a:pt x="6850" y="187"/>
                    <a:pt x="6842" y="181"/>
                  </a:cubicBezTo>
                  <a:cubicBezTo>
                    <a:pt x="6835" y="174"/>
                    <a:pt x="6831" y="165"/>
                    <a:pt x="6831" y="153"/>
                  </a:cubicBezTo>
                  <a:cubicBezTo>
                    <a:pt x="6831" y="148"/>
                    <a:pt x="6833" y="142"/>
                    <a:pt x="6836" y="138"/>
                  </a:cubicBezTo>
                  <a:cubicBezTo>
                    <a:pt x="6839" y="133"/>
                    <a:pt x="6843" y="129"/>
                    <a:pt x="6848" y="125"/>
                  </a:cubicBezTo>
                  <a:cubicBezTo>
                    <a:pt x="6853" y="122"/>
                    <a:pt x="6859" y="119"/>
                    <a:pt x="6865" y="116"/>
                  </a:cubicBezTo>
                  <a:cubicBezTo>
                    <a:pt x="6871" y="114"/>
                    <a:pt x="6876" y="112"/>
                    <a:pt x="6881" y="111"/>
                  </a:cubicBezTo>
                  <a:lnTo>
                    <a:pt x="6907" y="105"/>
                  </a:lnTo>
                  <a:lnTo>
                    <a:pt x="6907" y="96"/>
                  </a:lnTo>
                  <a:cubicBezTo>
                    <a:pt x="6907" y="88"/>
                    <a:pt x="6905" y="80"/>
                    <a:pt x="6900" y="75"/>
                  </a:cubicBezTo>
                  <a:cubicBezTo>
                    <a:pt x="6895" y="69"/>
                    <a:pt x="6888" y="66"/>
                    <a:pt x="6879" y="66"/>
                  </a:cubicBezTo>
                  <a:cubicBezTo>
                    <a:pt x="6876" y="66"/>
                    <a:pt x="6873" y="66"/>
                    <a:pt x="6869" y="67"/>
                  </a:cubicBezTo>
                  <a:cubicBezTo>
                    <a:pt x="6866" y="68"/>
                    <a:pt x="6862" y="70"/>
                    <a:pt x="6859" y="71"/>
                  </a:cubicBezTo>
                  <a:cubicBezTo>
                    <a:pt x="6856" y="72"/>
                    <a:pt x="6853" y="73"/>
                    <a:pt x="6851" y="75"/>
                  </a:cubicBezTo>
                  <a:cubicBezTo>
                    <a:pt x="6848" y="76"/>
                    <a:pt x="6847" y="77"/>
                    <a:pt x="6846" y="78"/>
                  </a:cubicBezTo>
                  <a:lnTo>
                    <a:pt x="6840" y="63"/>
                  </a:lnTo>
                  <a:cubicBezTo>
                    <a:pt x="6841" y="63"/>
                    <a:pt x="6843" y="62"/>
                    <a:pt x="6845" y="61"/>
                  </a:cubicBezTo>
                  <a:cubicBezTo>
                    <a:pt x="6848" y="59"/>
                    <a:pt x="6851" y="58"/>
                    <a:pt x="6855" y="57"/>
                  </a:cubicBezTo>
                  <a:cubicBezTo>
                    <a:pt x="6859" y="55"/>
                    <a:pt x="6863" y="54"/>
                    <a:pt x="6867" y="53"/>
                  </a:cubicBezTo>
                  <a:cubicBezTo>
                    <a:pt x="6872" y="52"/>
                    <a:pt x="6876" y="51"/>
                    <a:pt x="6881" y="51"/>
                  </a:cubicBezTo>
                  <a:cubicBezTo>
                    <a:pt x="6894" y="51"/>
                    <a:pt x="6905" y="55"/>
                    <a:pt x="6913" y="63"/>
                  </a:cubicBezTo>
                  <a:cubicBezTo>
                    <a:pt x="6921" y="70"/>
                    <a:pt x="6925" y="81"/>
                    <a:pt x="6925" y="96"/>
                  </a:cubicBezTo>
                  <a:lnTo>
                    <a:pt x="6925" y="187"/>
                  </a:lnTo>
                  <a:lnTo>
                    <a:pt x="6908" y="187"/>
                  </a:lnTo>
                  <a:close/>
                  <a:moveTo>
                    <a:pt x="6907" y="119"/>
                  </a:moveTo>
                  <a:lnTo>
                    <a:pt x="6885" y="123"/>
                  </a:lnTo>
                  <a:cubicBezTo>
                    <a:pt x="6881" y="124"/>
                    <a:pt x="6877" y="126"/>
                    <a:pt x="6873" y="127"/>
                  </a:cubicBezTo>
                  <a:cubicBezTo>
                    <a:pt x="6869" y="129"/>
                    <a:pt x="6865" y="131"/>
                    <a:pt x="6862" y="134"/>
                  </a:cubicBezTo>
                  <a:cubicBezTo>
                    <a:pt x="6858" y="136"/>
                    <a:pt x="6855" y="139"/>
                    <a:pt x="6853" y="142"/>
                  </a:cubicBezTo>
                  <a:cubicBezTo>
                    <a:pt x="6851" y="145"/>
                    <a:pt x="6850" y="149"/>
                    <a:pt x="6850" y="152"/>
                  </a:cubicBezTo>
                  <a:cubicBezTo>
                    <a:pt x="6850" y="160"/>
                    <a:pt x="6852" y="166"/>
                    <a:pt x="6856" y="170"/>
                  </a:cubicBezTo>
                  <a:cubicBezTo>
                    <a:pt x="6861" y="174"/>
                    <a:pt x="6866" y="176"/>
                    <a:pt x="6873" y="176"/>
                  </a:cubicBezTo>
                  <a:cubicBezTo>
                    <a:pt x="6877" y="176"/>
                    <a:pt x="6881" y="175"/>
                    <a:pt x="6885" y="174"/>
                  </a:cubicBezTo>
                  <a:cubicBezTo>
                    <a:pt x="6888" y="172"/>
                    <a:pt x="6892" y="170"/>
                    <a:pt x="6895" y="167"/>
                  </a:cubicBezTo>
                  <a:cubicBezTo>
                    <a:pt x="6898" y="165"/>
                    <a:pt x="6901" y="162"/>
                    <a:pt x="6903" y="159"/>
                  </a:cubicBezTo>
                  <a:cubicBezTo>
                    <a:pt x="6905" y="156"/>
                    <a:pt x="6906" y="154"/>
                    <a:pt x="6907" y="151"/>
                  </a:cubicBezTo>
                  <a:lnTo>
                    <a:pt x="6907" y="119"/>
                  </a:lnTo>
                  <a:close/>
                  <a:moveTo>
                    <a:pt x="7047" y="187"/>
                  </a:moveTo>
                  <a:lnTo>
                    <a:pt x="7047" y="98"/>
                  </a:lnTo>
                  <a:cubicBezTo>
                    <a:pt x="7047" y="95"/>
                    <a:pt x="7046" y="91"/>
                    <a:pt x="7045" y="87"/>
                  </a:cubicBezTo>
                  <a:cubicBezTo>
                    <a:pt x="7044" y="83"/>
                    <a:pt x="7042" y="80"/>
                    <a:pt x="7040" y="77"/>
                  </a:cubicBezTo>
                  <a:cubicBezTo>
                    <a:pt x="7038" y="74"/>
                    <a:pt x="7035" y="71"/>
                    <a:pt x="7032" y="69"/>
                  </a:cubicBezTo>
                  <a:cubicBezTo>
                    <a:pt x="7029" y="67"/>
                    <a:pt x="7025" y="67"/>
                    <a:pt x="7021" y="67"/>
                  </a:cubicBezTo>
                  <a:cubicBezTo>
                    <a:pt x="7017" y="67"/>
                    <a:pt x="7013" y="67"/>
                    <a:pt x="7009" y="69"/>
                  </a:cubicBezTo>
                  <a:cubicBezTo>
                    <a:pt x="7005" y="71"/>
                    <a:pt x="7002" y="74"/>
                    <a:pt x="6999" y="76"/>
                  </a:cubicBezTo>
                  <a:cubicBezTo>
                    <a:pt x="6996" y="79"/>
                    <a:pt x="6994" y="82"/>
                    <a:pt x="6992" y="85"/>
                  </a:cubicBezTo>
                  <a:cubicBezTo>
                    <a:pt x="6990" y="88"/>
                    <a:pt x="6989" y="90"/>
                    <a:pt x="6989" y="92"/>
                  </a:cubicBezTo>
                  <a:lnTo>
                    <a:pt x="6989" y="187"/>
                  </a:lnTo>
                  <a:lnTo>
                    <a:pt x="6970" y="187"/>
                  </a:lnTo>
                  <a:lnTo>
                    <a:pt x="6970" y="55"/>
                  </a:lnTo>
                  <a:lnTo>
                    <a:pt x="6988" y="55"/>
                  </a:lnTo>
                  <a:lnTo>
                    <a:pt x="6988" y="73"/>
                  </a:lnTo>
                  <a:cubicBezTo>
                    <a:pt x="6988" y="72"/>
                    <a:pt x="6989" y="71"/>
                    <a:pt x="6991" y="68"/>
                  </a:cubicBezTo>
                  <a:cubicBezTo>
                    <a:pt x="6993" y="66"/>
                    <a:pt x="6996" y="63"/>
                    <a:pt x="6999" y="61"/>
                  </a:cubicBezTo>
                  <a:cubicBezTo>
                    <a:pt x="7002" y="58"/>
                    <a:pt x="7006" y="56"/>
                    <a:pt x="7010" y="54"/>
                  </a:cubicBezTo>
                  <a:cubicBezTo>
                    <a:pt x="7014" y="52"/>
                    <a:pt x="7018" y="51"/>
                    <a:pt x="7023" y="51"/>
                  </a:cubicBezTo>
                  <a:cubicBezTo>
                    <a:pt x="7030" y="51"/>
                    <a:pt x="7036" y="53"/>
                    <a:pt x="7041" y="55"/>
                  </a:cubicBezTo>
                  <a:cubicBezTo>
                    <a:pt x="7047" y="58"/>
                    <a:pt x="7051" y="61"/>
                    <a:pt x="7054" y="65"/>
                  </a:cubicBezTo>
                  <a:cubicBezTo>
                    <a:pt x="7058" y="70"/>
                    <a:pt x="7060" y="74"/>
                    <a:pt x="7062" y="80"/>
                  </a:cubicBezTo>
                  <a:cubicBezTo>
                    <a:pt x="7064" y="85"/>
                    <a:pt x="7065" y="91"/>
                    <a:pt x="7065" y="96"/>
                  </a:cubicBezTo>
                  <a:lnTo>
                    <a:pt x="7065" y="187"/>
                  </a:lnTo>
                  <a:lnTo>
                    <a:pt x="7047" y="187"/>
                  </a:lnTo>
                  <a:close/>
                  <a:moveTo>
                    <a:pt x="7186" y="187"/>
                  </a:moveTo>
                  <a:lnTo>
                    <a:pt x="7186" y="98"/>
                  </a:lnTo>
                  <a:cubicBezTo>
                    <a:pt x="7186" y="95"/>
                    <a:pt x="7186" y="91"/>
                    <a:pt x="7185" y="87"/>
                  </a:cubicBezTo>
                  <a:cubicBezTo>
                    <a:pt x="7183" y="83"/>
                    <a:pt x="7182" y="80"/>
                    <a:pt x="7180" y="77"/>
                  </a:cubicBezTo>
                  <a:cubicBezTo>
                    <a:pt x="7178" y="74"/>
                    <a:pt x="7175" y="71"/>
                    <a:pt x="7172" y="69"/>
                  </a:cubicBezTo>
                  <a:cubicBezTo>
                    <a:pt x="7168" y="67"/>
                    <a:pt x="7165" y="67"/>
                    <a:pt x="7160" y="67"/>
                  </a:cubicBezTo>
                  <a:cubicBezTo>
                    <a:pt x="7156" y="67"/>
                    <a:pt x="7152" y="67"/>
                    <a:pt x="7149" y="69"/>
                  </a:cubicBezTo>
                  <a:cubicBezTo>
                    <a:pt x="7145" y="71"/>
                    <a:pt x="7141" y="74"/>
                    <a:pt x="7139" y="76"/>
                  </a:cubicBezTo>
                  <a:cubicBezTo>
                    <a:pt x="7136" y="79"/>
                    <a:pt x="7133" y="82"/>
                    <a:pt x="7131" y="85"/>
                  </a:cubicBezTo>
                  <a:cubicBezTo>
                    <a:pt x="7130" y="88"/>
                    <a:pt x="7129" y="90"/>
                    <a:pt x="7128" y="92"/>
                  </a:cubicBezTo>
                  <a:lnTo>
                    <a:pt x="7128" y="187"/>
                  </a:lnTo>
                  <a:lnTo>
                    <a:pt x="7110" y="187"/>
                  </a:lnTo>
                  <a:lnTo>
                    <a:pt x="7110" y="55"/>
                  </a:lnTo>
                  <a:lnTo>
                    <a:pt x="7128" y="55"/>
                  </a:lnTo>
                  <a:lnTo>
                    <a:pt x="7128" y="73"/>
                  </a:lnTo>
                  <a:cubicBezTo>
                    <a:pt x="7128" y="72"/>
                    <a:pt x="7129" y="71"/>
                    <a:pt x="7131" y="68"/>
                  </a:cubicBezTo>
                  <a:cubicBezTo>
                    <a:pt x="7133" y="66"/>
                    <a:pt x="7136" y="63"/>
                    <a:pt x="7139" y="61"/>
                  </a:cubicBezTo>
                  <a:cubicBezTo>
                    <a:pt x="7142" y="58"/>
                    <a:pt x="7146" y="56"/>
                    <a:pt x="7150" y="54"/>
                  </a:cubicBezTo>
                  <a:cubicBezTo>
                    <a:pt x="7154" y="52"/>
                    <a:pt x="7158" y="51"/>
                    <a:pt x="7163" y="51"/>
                  </a:cubicBezTo>
                  <a:cubicBezTo>
                    <a:pt x="7170" y="51"/>
                    <a:pt x="7176" y="53"/>
                    <a:pt x="7181" y="55"/>
                  </a:cubicBezTo>
                  <a:cubicBezTo>
                    <a:pt x="7186" y="58"/>
                    <a:pt x="7191" y="61"/>
                    <a:pt x="7194" y="65"/>
                  </a:cubicBezTo>
                  <a:cubicBezTo>
                    <a:pt x="7198" y="70"/>
                    <a:pt x="7200" y="74"/>
                    <a:pt x="7202" y="80"/>
                  </a:cubicBezTo>
                  <a:cubicBezTo>
                    <a:pt x="7204" y="85"/>
                    <a:pt x="7205" y="91"/>
                    <a:pt x="7205" y="96"/>
                  </a:cubicBezTo>
                  <a:lnTo>
                    <a:pt x="7205" y="187"/>
                  </a:lnTo>
                  <a:lnTo>
                    <a:pt x="7186" y="187"/>
                  </a:lnTo>
                  <a:close/>
                  <a:moveTo>
                    <a:pt x="7326" y="187"/>
                  </a:moveTo>
                  <a:lnTo>
                    <a:pt x="7326" y="98"/>
                  </a:lnTo>
                  <a:cubicBezTo>
                    <a:pt x="7326" y="95"/>
                    <a:pt x="7325" y="91"/>
                    <a:pt x="7324" y="87"/>
                  </a:cubicBezTo>
                  <a:cubicBezTo>
                    <a:pt x="7323" y="83"/>
                    <a:pt x="7322" y="80"/>
                    <a:pt x="7319" y="77"/>
                  </a:cubicBezTo>
                  <a:cubicBezTo>
                    <a:pt x="7317" y="74"/>
                    <a:pt x="7315" y="71"/>
                    <a:pt x="7311" y="69"/>
                  </a:cubicBezTo>
                  <a:cubicBezTo>
                    <a:pt x="7308" y="67"/>
                    <a:pt x="7304" y="67"/>
                    <a:pt x="7300" y="67"/>
                  </a:cubicBezTo>
                  <a:cubicBezTo>
                    <a:pt x="7296" y="67"/>
                    <a:pt x="7292" y="67"/>
                    <a:pt x="7288" y="70"/>
                  </a:cubicBezTo>
                  <a:cubicBezTo>
                    <a:pt x="7284" y="72"/>
                    <a:pt x="7281" y="74"/>
                    <a:pt x="7278" y="77"/>
                  </a:cubicBezTo>
                  <a:cubicBezTo>
                    <a:pt x="7275" y="79"/>
                    <a:pt x="7273" y="82"/>
                    <a:pt x="7271" y="85"/>
                  </a:cubicBezTo>
                  <a:cubicBezTo>
                    <a:pt x="7269" y="88"/>
                    <a:pt x="7268" y="90"/>
                    <a:pt x="7268" y="92"/>
                  </a:cubicBezTo>
                  <a:lnTo>
                    <a:pt x="7268" y="187"/>
                  </a:lnTo>
                  <a:lnTo>
                    <a:pt x="7250" y="187"/>
                  </a:lnTo>
                  <a:lnTo>
                    <a:pt x="7250" y="0"/>
                  </a:lnTo>
                  <a:lnTo>
                    <a:pt x="7268" y="0"/>
                  </a:lnTo>
                  <a:lnTo>
                    <a:pt x="7268" y="73"/>
                  </a:lnTo>
                  <a:cubicBezTo>
                    <a:pt x="7268" y="72"/>
                    <a:pt x="7270" y="70"/>
                    <a:pt x="7271" y="68"/>
                  </a:cubicBezTo>
                  <a:cubicBezTo>
                    <a:pt x="7273" y="66"/>
                    <a:pt x="7276" y="63"/>
                    <a:pt x="7279" y="61"/>
                  </a:cubicBezTo>
                  <a:cubicBezTo>
                    <a:pt x="7282" y="58"/>
                    <a:pt x="7285" y="56"/>
                    <a:pt x="7289" y="54"/>
                  </a:cubicBezTo>
                  <a:cubicBezTo>
                    <a:pt x="7293" y="52"/>
                    <a:pt x="7298" y="51"/>
                    <a:pt x="7302" y="51"/>
                  </a:cubicBezTo>
                  <a:cubicBezTo>
                    <a:pt x="7309" y="51"/>
                    <a:pt x="7315" y="53"/>
                    <a:pt x="7321" y="55"/>
                  </a:cubicBezTo>
                  <a:cubicBezTo>
                    <a:pt x="7326" y="58"/>
                    <a:pt x="7330" y="61"/>
                    <a:pt x="7334" y="65"/>
                  </a:cubicBezTo>
                  <a:cubicBezTo>
                    <a:pt x="7337" y="70"/>
                    <a:pt x="7340" y="74"/>
                    <a:pt x="7342" y="80"/>
                  </a:cubicBezTo>
                  <a:cubicBezTo>
                    <a:pt x="7343" y="85"/>
                    <a:pt x="7344" y="91"/>
                    <a:pt x="7344" y="96"/>
                  </a:cubicBezTo>
                  <a:lnTo>
                    <a:pt x="7344" y="187"/>
                  </a:lnTo>
                  <a:lnTo>
                    <a:pt x="7326" y="187"/>
                  </a:lnTo>
                  <a:close/>
                  <a:moveTo>
                    <a:pt x="7401" y="124"/>
                  </a:moveTo>
                  <a:cubicBezTo>
                    <a:pt x="7401" y="130"/>
                    <a:pt x="7401" y="135"/>
                    <a:pt x="7403" y="141"/>
                  </a:cubicBezTo>
                  <a:cubicBezTo>
                    <a:pt x="7404" y="147"/>
                    <a:pt x="7406" y="153"/>
                    <a:pt x="7409" y="158"/>
                  </a:cubicBezTo>
                  <a:cubicBezTo>
                    <a:pt x="7412" y="163"/>
                    <a:pt x="7415" y="167"/>
                    <a:pt x="7420" y="171"/>
                  </a:cubicBezTo>
                  <a:cubicBezTo>
                    <a:pt x="7424" y="174"/>
                    <a:pt x="7429" y="176"/>
                    <a:pt x="7436" y="176"/>
                  </a:cubicBezTo>
                  <a:cubicBezTo>
                    <a:pt x="7439" y="176"/>
                    <a:pt x="7443" y="176"/>
                    <a:pt x="7447" y="175"/>
                  </a:cubicBezTo>
                  <a:cubicBezTo>
                    <a:pt x="7450" y="174"/>
                    <a:pt x="7454" y="173"/>
                    <a:pt x="7457" y="172"/>
                  </a:cubicBezTo>
                  <a:cubicBezTo>
                    <a:pt x="7460" y="171"/>
                    <a:pt x="7462" y="170"/>
                    <a:pt x="7465" y="169"/>
                  </a:cubicBezTo>
                  <a:cubicBezTo>
                    <a:pt x="7467" y="168"/>
                    <a:pt x="7469" y="167"/>
                    <a:pt x="7470" y="166"/>
                  </a:cubicBezTo>
                  <a:lnTo>
                    <a:pt x="7476" y="181"/>
                  </a:lnTo>
                  <a:cubicBezTo>
                    <a:pt x="7475" y="182"/>
                    <a:pt x="7473" y="182"/>
                    <a:pt x="7470" y="183"/>
                  </a:cubicBezTo>
                  <a:cubicBezTo>
                    <a:pt x="7468" y="184"/>
                    <a:pt x="7465" y="186"/>
                    <a:pt x="7461" y="187"/>
                  </a:cubicBezTo>
                  <a:cubicBezTo>
                    <a:pt x="7457" y="188"/>
                    <a:pt x="7453" y="189"/>
                    <a:pt x="7449" y="189"/>
                  </a:cubicBezTo>
                  <a:cubicBezTo>
                    <a:pt x="7444" y="190"/>
                    <a:pt x="7440" y="191"/>
                    <a:pt x="7435" y="191"/>
                  </a:cubicBezTo>
                  <a:cubicBezTo>
                    <a:pt x="7424" y="191"/>
                    <a:pt x="7416" y="188"/>
                    <a:pt x="7409" y="184"/>
                  </a:cubicBezTo>
                  <a:cubicBezTo>
                    <a:pt x="7402" y="179"/>
                    <a:pt x="7397" y="173"/>
                    <a:pt x="7393" y="166"/>
                  </a:cubicBezTo>
                  <a:cubicBezTo>
                    <a:pt x="7389" y="159"/>
                    <a:pt x="7386" y="151"/>
                    <a:pt x="7385" y="143"/>
                  </a:cubicBezTo>
                  <a:cubicBezTo>
                    <a:pt x="7383" y="134"/>
                    <a:pt x="7382" y="126"/>
                    <a:pt x="7382" y="118"/>
                  </a:cubicBezTo>
                  <a:cubicBezTo>
                    <a:pt x="7382" y="111"/>
                    <a:pt x="7383" y="104"/>
                    <a:pt x="7386" y="96"/>
                  </a:cubicBezTo>
                  <a:cubicBezTo>
                    <a:pt x="7388" y="88"/>
                    <a:pt x="7391" y="81"/>
                    <a:pt x="7395" y="75"/>
                  </a:cubicBezTo>
                  <a:cubicBezTo>
                    <a:pt x="7399" y="68"/>
                    <a:pt x="7404" y="62"/>
                    <a:pt x="7410" y="58"/>
                  </a:cubicBezTo>
                  <a:cubicBezTo>
                    <a:pt x="7416" y="54"/>
                    <a:pt x="7423" y="51"/>
                    <a:pt x="7432" y="51"/>
                  </a:cubicBezTo>
                  <a:cubicBezTo>
                    <a:pt x="7441" y="51"/>
                    <a:pt x="7448" y="54"/>
                    <a:pt x="7454" y="58"/>
                  </a:cubicBezTo>
                  <a:cubicBezTo>
                    <a:pt x="7461" y="62"/>
                    <a:pt x="7465" y="67"/>
                    <a:pt x="7469" y="74"/>
                  </a:cubicBezTo>
                  <a:cubicBezTo>
                    <a:pt x="7473" y="80"/>
                    <a:pt x="7476" y="88"/>
                    <a:pt x="7477" y="95"/>
                  </a:cubicBezTo>
                  <a:cubicBezTo>
                    <a:pt x="7479" y="103"/>
                    <a:pt x="7480" y="111"/>
                    <a:pt x="7480" y="118"/>
                  </a:cubicBezTo>
                  <a:lnTo>
                    <a:pt x="7480" y="124"/>
                  </a:lnTo>
                  <a:lnTo>
                    <a:pt x="7401" y="124"/>
                  </a:lnTo>
                  <a:close/>
                  <a:moveTo>
                    <a:pt x="7462" y="111"/>
                  </a:moveTo>
                  <a:cubicBezTo>
                    <a:pt x="7462" y="107"/>
                    <a:pt x="7462" y="103"/>
                    <a:pt x="7461" y="97"/>
                  </a:cubicBezTo>
                  <a:cubicBezTo>
                    <a:pt x="7459" y="92"/>
                    <a:pt x="7458" y="87"/>
                    <a:pt x="7455" y="82"/>
                  </a:cubicBezTo>
                  <a:cubicBezTo>
                    <a:pt x="7453" y="78"/>
                    <a:pt x="7450" y="74"/>
                    <a:pt x="7446" y="71"/>
                  </a:cubicBezTo>
                  <a:cubicBezTo>
                    <a:pt x="7442" y="67"/>
                    <a:pt x="7437" y="66"/>
                    <a:pt x="7432" y="66"/>
                  </a:cubicBezTo>
                  <a:cubicBezTo>
                    <a:pt x="7427" y="66"/>
                    <a:pt x="7422" y="67"/>
                    <a:pt x="7418" y="70"/>
                  </a:cubicBezTo>
                  <a:cubicBezTo>
                    <a:pt x="7414" y="73"/>
                    <a:pt x="7411" y="77"/>
                    <a:pt x="7409" y="82"/>
                  </a:cubicBezTo>
                  <a:cubicBezTo>
                    <a:pt x="7406" y="86"/>
                    <a:pt x="7404" y="91"/>
                    <a:pt x="7403" y="97"/>
                  </a:cubicBezTo>
                  <a:cubicBezTo>
                    <a:pt x="7402" y="102"/>
                    <a:pt x="7401" y="106"/>
                    <a:pt x="7401" y="111"/>
                  </a:cubicBezTo>
                  <a:lnTo>
                    <a:pt x="7462" y="111"/>
                  </a:lnTo>
                  <a:close/>
                  <a:moveTo>
                    <a:pt x="7540" y="19"/>
                  </a:moveTo>
                  <a:cubicBezTo>
                    <a:pt x="7540" y="22"/>
                    <a:pt x="7538" y="25"/>
                    <a:pt x="7536" y="28"/>
                  </a:cubicBezTo>
                  <a:cubicBezTo>
                    <a:pt x="7533" y="30"/>
                    <a:pt x="7530" y="32"/>
                    <a:pt x="7526" y="32"/>
                  </a:cubicBezTo>
                  <a:cubicBezTo>
                    <a:pt x="7523" y="32"/>
                    <a:pt x="7520" y="30"/>
                    <a:pt x="7517" y="28"/>
                  </a:cubicBezTo>
                  <a:cubicBezTo>
                    <a:pt x="7515" y="25"/>
                    <a:pt x="7513" y="22"/>
                    <a:pt x="7513" y="19"/>
                  </a:cubicBezTo>
                  <a:cubicBezTo>
                    <a:pt x="7513" y="15"/>
                    <a:pt x="7515" y="12"/>
                    <a:pt x="7517" y="9"/>
                  </a:cubicBezTo>
                  <a:cubicBezTo>
                    <a:pt x="7520" y="7"/>
                    <a:pt x="7523" y="6"/>
                    <a:pt x="7526" y="6"/>
                  </a:cubicBezTo>
                  <a:cubicBezTo>
                    <a:pt x="7530" y="6"/>
                    <a:pt x="7533" y="7"/>
                    <a:pt x="7536" y="9"/>
                  </a:cubicBezTo>
                  <a:cubicBezTo>
                    <a:pt x="7538" y="12"/>
                    <a:pt x="7540" y="15"/>
                    <a:pt x="7540" y="19"/>
                  </a:cubicBezTo>
                  <a:close/>
                  <a:moveTo>
                    <a:pt x="7517" y="187"/>
                  </a:moveTo>
                  <a:lnTo>
                    <a:pt x="7517" y="55"/>
                  </a:lnTo>
                  <a:lnTo>
                    <a:pt x="7536" y="55"/>
                  </a:lnTo>
                  <a:lnTo>
                    <a:pt x="7536" y="187"/>
                  </a:lnTo>
                  <a:lnTo>
                    <a:pt x="7517" y="187"/>
                  </a:lnTo>
                  <a:close/>
                  <a:moveTo>
                    <a:pt x="7728" y="187"/>
                  </a:moveTo>
                  <a:lnTo>
                    <a:pt x="7728" y="98"/>
                  </a:lnTo>
                  <a:cubicBezTo>
                    <a:pt x="7728" y="94"/>
                    <a:pt x="7727" y="91"/>
                    <a:pt x="7726" y="87"/>
                  </a:cubicBezTo>
                  <a:cubicBezTo>
                    <a:pt x="7725" y="83"/>
                    <a:pt x="7724" y="80"/>
                    <a:pt x="7722" y="77"/>
                  </a:cubicBezTo>
                  <a:cubicBezTo>
                    <a:pt x="7720" y="74"/>
                    <a:pt x="7718" y="71"/>
                    <a:pt x="7715" y="69"/>
                  </a:cubicBezTo>
                  <a:cubicBezTo>
                    <a:pt x="7711" y="67"/>
                    <a:pt x="7708" y="67"/>
                    <a:pt x="7703" y="67"/>
                  </a:cubicBezTo>
                  <a:cubicBezTo>
                    <a:pt x="7699" y="67"/>
                    <a:pt x="7695" y="67"/>
                    <a:pt x="7691" y="69"/>
                  </a:cubicBezTo>
                  <a:cubicBezTo>
                    <a:pt x="7687" y="71"/>
                    <a:pt x="7684" y="73"/>
                    <a:pt x="7682" y="75"/>
                  </a:cubicBezTo>
                  <a:cubicBezTo>
                    <a:pt x="7679" y="77"/>
                    <a:pt x="7677" y="80"/>
                    <a:pt x="7676" y="83"/>
                  </a:cubicBezTo>
                  <a:cubicBezTo>
                    <a:pt x="7674" y="85"/>
                    <a:pt x="7673" y="88"/>
                    <a:pt x="7673" y="90"/>
                  </a:cubicBezTo>
                  <a:lnTo>
                    <a:pt x="7673" y="187"/>
                  </a:lnTo>
                  <a:lnTo>
                    <a:pt x="7655" y="187"/>
                  </a:lnTo>
                  <a:lnTo>
                    <a:pt x="7655" y="98"/>
                  </a:lnTo>
                  <a:cubicBezTo>
                    <a:pt x="7655" y="94"/>
                    <a:pt x="7654" y="91"/>
                    <a:pt x="7653" y="87"/>
                  </a:cubicBezTo>
                  <a:cubicBezTo>
                    <a:pt x="7653" y="83"/>
                    <a:pt x="7651" y="80"/>
                    <a:pt x="7649" y="77"/>
                  </a:cubicBezTo>
                  <a:cubicBezTo>
                    <a:pt x="7648" y="74"/>
                    <a:pt x="7645" y="71"/>
                    <a:pt x="7642" y="69"/>
                  </a:cubicBezTo>
                  <a:cubicBezTo>
                    <a:pt x="7639" y="67"/>
                    <a:pt x="7635" y="67"/>
                    <a:pt x="7630" y="67"/>
                  </a:cubicBezTo>
                  <a:cubicBezTo>
                    <a:pt x="7626" y="67"/>
                    <a:pt x="7622" y="67"/>
                    <a:pt x="7618" y="69"/>
                  </a:cubicBezTo>
                  <a:cubicBezTo>
                    <a:pt x="7615" y="71"/>
                    <a:pt x="7612" y="74"/>
                    <a:pt x="7609" y="76"/>
                  </a:cubicBezTo>
                  <a:cubicBezTo>
                    <a:pt x="7606" y="79"/>
                    <a:pt x="7604" y="82"/>
                    <a:pt x="7603" y="85"/>
                  </a:cubicBezTo>
                  <a:cubicBezTo>
                    <a:pt x="7601" y="88"/>
                    <a:pt x="7600" y="90"/>
                    <a:pt x="7600" y="92"/>
                  </a:cubicBezTo>
                  <a:lnTo>
                    <a:pt x="7600" y="187"/>
                  </a:lnTo>
                  <a:lnTo>
                    <a:pt x="7582" y="187"/>
                  </a:lnTo>
                  <a:lnTo>
                    <a:pt x="7582" y="55"/>
                  </a:lnTo>
                  <a:lnTo>
                    <a:pt x="7599" y="55"/>
                  </a:lnTo>
                  <a:lnTo>
                    <a:pt x="7599" y="73"/>
                  </a:lnTo>
                  <a:cubicBezTo>
                    <a:pt x="7600" y="72"/>
                    <a:pt x="7601" y="71"/>
                    <a:pt x="7602" y="68"/>
                  </a:cubicBezTo>
                  <a:cubicBezTo>
                    <a:pt x="7604" y="66"/>
                    <a:pt x="7606" y="64"/>
                    <a:pt x="7609" y="61"/>
                  </a:cubicBezTo>
                  <a:cubicBezTo>
                    <a:pt x="7612" y="58"/>
                    <a:pt x="7615" y="56"/>
                    <a:pt x="7619" y="54"/>
                  </a:cubicBezTo>
                  <a:cubicBezTo>
                    <a:pt x="7623" y="52"/>
                    <a:pt x="7627" y="51"/>
                    <a:pt x="7632" y="51"/>
                  </a:cubicBezTo>
                  <a:cubicBezTo>
                    <a:pt x="7639" y="51"/>
                    <a:pt x="7644" y="52"/>
                    <a:pt x="7649" y="54"/>
                  </a:cubicBezTo>
                  <a:cubicBezTo>
                    <a:pt x="7653" y="56"/>
                    <a:pt x="7657" y="58"/>
                    <a:pt x="7659" y="60"/>
                  </a:cubicBezTo>
                  <a:cubicBezTo>
                    <a:pt x="7662" y="63"/>
                    <a:pt x="7664" y="65"/>
                    <a:pt x="7666" y="67"/>
                  </a:cubicBezTo>
                  <a:cubicBezTo>
                    <a:pt x="7667" y="70"/>
                    <a:pt x="7668" y="72"/>
                    <a:pt x="7669" y="73"/>
                  </a:cubicBezTo>
                  <a:cubicBezTo>
                    <a:pt x="7669" y="72"/>
                    <a:pt x="7671" y="71"/>
                    <a:pt x="7672" y="68"/>
                  </a:cubicBezTo>
                  <a:cubicBezTo>
                    <a:pt x="7674" y="66"/>
                    <a:pt x="7677" y="63"/>
                    <a:pt x="7680" y="61"/>
                  </a:cubicBezTo>
                  <a:cubicBezTo>
                    <a:pt x="7683" y="58"/>
                    <a:pt x="7687" y="56"/>
                    <a:pt x="7691" y="54"/>
                  </a:cubicBezTo>
                  <a:cubicBezTo>
                    <a:pt x="7695" y="52"/>
                    <a:pt x="7700" y="51"/>
                    <a:pt x="7705" y="51"/>
                  </a:cubicBezTo>
                  <a:cubicBezTo>
                    <a:pt x="7713" y="51"/>
                    <a:pt x="7719" y="53"/>
                    <a:pt x="7725" y="55"/>
                  </a:cubicBezTo>
                  <a:cubicBezTo>
                    <a:pt x="7730" y="58"/>
                    <a:pt x="7734" y="61"/>
                    <a:pt x="7737" y="65"/>
                  </a:cubicBezTo>
                  <a:cubicBezTo>
                    <a:pt x="7740" y="70"/>
                    <a:pt x="7743" y="74"/>
                    <a:pt x="7744" y="80"/>
                  </a:cubicBezTo>
                  <a:cubicBezTo>
                    <a:pt x="7745" y="85"/>
                    <a:pt x="7746" y="91"/>
                    <a:pt x="7746" y="96"/>
                  </a:cubicBezTo>
                  <a:lnTo>
                    <a:pt x="7746" y="187"/>
                  </a:lnTo>
                  <a:lnTo>
                    <a:pt x="7728" y="187"/>
                  </a:lnTo>
                  <a:close/>
                  <a:moveTo>
                    <a:pt x="9900" y="343"/>
                  </a:moveTo>
                  <a:lnTo>
                    <a:pt x="9900" y="185"/>
                  </a:lnTo>
                  <a:lnTo>
                    <a:pt x="9851" y="343"/>
                  </a:lnTo>
                  <a:lnTo>
                    <a:pt x="9832" y="343"/>
                  </a:lnTo>
                  <a:lnTo>
                    <a:pt x="9783" y="185"/>
                  </a:lnTo>
                  <a:lnTo>
                    <a:pt x="9783" y="343"/>
                  </a:lnTo>
                  <a:lnTo>
                    <a:pt x="9765" y="343"/>
                  </a:lnTo>
                  <a:lnTo>
                    <a:pt x="9765" y="167"/>
                  </a:lnTo>
                  <a:lnTo>
                    <a:pt x="9794" y="167"/>
                  </a:lnTo>
                  <a:lnTo>
                    <a:pt x="9842" y="319"/>
                  </a:lnTo>
                  <a:lnTo>
                    <a:pt x="9890" y="167"/>
                  </a:lnTo>
                  <a:lnTo>
                    <a:pt x="9919" y="167"/>
                  </a:lnTo>
                  <a:lnTo>
                    <a:pt x="9919" y="343"/>
                  </a:lnTo>
                  <a:lnTo>
                    <a:pt x="9900" y="343"/>
                  </a:lnTo>
                  <a:close/>
                  <a:moveTo>
                    <a:pt x="9871" y="610"/>
                  </a:moveTo>
                  <a:cubicBezTo>
                    <a:pt x="9871" y="618"/>
                    <a:pt x="9869" y="625"/>
                    <a:pt x="9866" y="631"/>
                  </a:cubicBezTo>
                  <a:cubicBezTo>
                    <a:pt x="9863" y="637"/>
                    <a:pt x="9858" y="643"/>
                    <a:pt x="9853" y="647"/>
                  </a:cubicBezTo>
                  <a:cubicBezTo>
                    <a:pt x="9847" y="651"/>
                    <a:pt x="9841" y="655"/>
                    <a:pt x="9833" y="657"/>
                  </a:cubicBezTo>
                  <a:cubicBezTo>
                    <a:pt x="9826" y="659"/>
                    <a:pt x="9818" y="660"/>
                    <a:pt x="9810" y="660"/>
                  </a:cubicBezTo>
                  <a:lnTo>
                    <a:pt x="9765" y="660"/>
                  </a:lnTo>
                  <a:lnTo>
                    <a:pt x="9765" y="484"/>
                  </a:lnTo>
                  <a:lnTo>
                    <a:pt x="9813" y="484"/>
                  </a:lnTo>
                  <a:cubicBezTo>
                    <a:pt x="9820" y="484"/>
                    <a:pt x="9827" y="485"/>
                    <a:pt x="9833" y="487"/>
                  </a:cubicBezTo>
                  <a:cubicBezTo>
                    <a:pt x="9840" y="488"/>
                    <a:pt x="9845" y="491"/>
                    <a:pt x="9850" y="495"/>
                  </a:cubicBezTo>
                  <a:cubicBezTo>
                    <a:pt x="9855" y="498"/>
                    <a:pt x="9859" y="503"/>
                    <a:pt x="9862" y="508"/>
                  </a:cubicBezTo>
                  <a:cubicBezTo>
                    <a:pt x="9865" y="514"/>
                    <a:pt x="9866" y="521"/>
                    <a:pt x="9866" y="528"/>
                  </a:cubicBezTo>
                  <a:cubicBezTo>
                    <a:pt x="9866" y="533"/>
                    <a:pt x="9865" y="537"/>
                    <a:pt x="9863" y="542"/>
                  </a:cubicBezTo>
                  <a:cubicBezTo>
                    <a:pt x="9861" y="546"/>
                    <a:pt x="9858" y="550"/>
                    <a:pt x="9855" y="553"/>
                  </a:cubicBezTo>
                  <a:cubicBezTo>
                    <a:pt x="9852" y="557"/>
                    <a:pt x="9848" y="560"/>
                    <a:pt x="9844" y="562"/>
                  </a:cubicBezTo>
                  <a:cubicBezTo>
                    <a:pt x="9841" y="565"/>
                    <a:pt x="9837" y="566"/>
                    <a:pt x="9833" y="567"/>
                  </a:cubicBezTo>
                  <a:cubicBezTo>
                    <a:pt x="9838" y="568"/>
                    <a:pt x="9843" y="570"/>
                    <a:pt x="9848" y="572"/>
                  </a:cubicBezTo>
                  <a:cubicBezTo>
                    <a:pt x="9852" y="575"/>
                    <a:pt x="9856" y="578"/>
                    <a:pt x="9860" y="581"/>
                  </a:cubicBezTo>
                  <a:cubicBezTo>
                    <a:pt x="9863" y="585"/>
                    <a:pt x="9866" y="589"/>
                    <a:pt x="9868" y="594"/>
                  </a:cubicBezTo>
                  <a:cubicBezTo>
                    <a:pt x="9870" y="599"/>
                    <a:pt x="9871" y="604"/>
                    <a:pt x="9871" y="610"/>
                  </a:cubicBezTo>
                  <a:close/>
                  <a:moveTo>
                    <a:pt x="9846" y="529"/>
                  </a:moveTo>
                  <a:cubicBezTo>
                    <a:pt x="9846" y="520"/>
                    <a:pt x="9843" y="513"/>
                    <a:pt x="9837" y="508"/>
                  </a:cubicBezTo>
                  <a:cubicBezTo>
                    <a:pt x="9831" y="502"/>
                    <a:pt x="9823" y="500"/>
                    <a:pt x="9813" y="500"/>
                  </a:cubicBezTo>
                  <a:lnTo>
                    <a:pt x="9784" y="500"/>
                  </a:lnTo>
                  <a:lnTo>
                    <a:pt x="9784" y="561"/>
                  </a:lnTo>
                  <a:lnTo>
                    <a:pt x="9812" y="561"/>
                  </a:lnTo>
                  <a:cubicBezTo>
                    <a:pt x="9817" y="561"/>
                    <a:pt x="9821" y="560"/>
                    <a:pt x="9825" y="558"/>
                  </a:cubicBezTo>
                  <a:cubicBezTo>
                    <a:pt x="9829" y="557"/>
                    <a:pt x="9833" y="555"/>
                    <a:pt x="9836" y="552"/>
                  </a:cubicBezTo>
                  <a:cubicBezTo>
                    <a:pt x="9839" y="549"/>
                    <a:pt x="9842" y="546"/>
                    <a:pt x="9844" y="542"/>
                  </a:cubicBezTo>
                  <a:cubicBezTo>
                    <a:pt x="9845" y="538"/>
                    <a:pt x="9846" y="534"/>
                    <a:pt x="9846" y="529"/>
                  </a:cubicBezTo>
                  <a:close/>
                  <a:moveTo>
                    <a:pt x="9851" y="609"/>
                  </a:moveTo>
                  <a:cubicBezTo>
                    <a:pt x="9851" y="599"/>
                    <a:pt x="9847" y="591"/>
                    <a:pt x="9840" y="585"/>
                  </a:cubicBezTo>
                  <a:cubicBezTo>
                    <a:pt x="9833" y="579"/>
                    <a:pt x="9824" y="576"/>
                    <a:pt x="9813" y="576"/>
                  </a:cubicBezTo>
                  <a:lnTo>
                    <a:pt x="9784" y="576"/>
                  </a:lnTo>
                  <a:lnTo>
                    <a:pt x="9784" y="645"/>
                  </a:lnTo>
                  <a:lnTo>
                    <a:pt x="9813" y="645"/>
                  </a:lnTo>
                  <a:cubicBezTo>
                    <a:pt x="9818" y="645"/>
                    <a:pt x="9823" y="644"/>
                    <a:pt x="9828" y="642"/>
                  </a:cubicBezTo>
                  <a:cubicBezTo>
                    <a:pt x="9832" y="640"/>
                    <a:pt x="9836" y="638"/>
                    <a:pt x="9840" y="635"/>
                  </a:cubicBezTo>
                  <a:cubicBezTo>
                    <a:pt x="9843" y="632"/>
                    <a:pt x="9846" y="628"/>
                    <a:pt x="9848" y="623"/>
                  </a:cubicBezTo>
                  <a:cubicBezTo>
                    <a:pt x="9850" y="619"/>
                    <a:pt x="9851" y="614"/>
                    <a:pt x="9851" y="609"/>
                  </a:cubicBezTo>
                  <a:close/>
                  <a:moveTo>
                    <a:pt x="9978" y="660"/>
                  </a:moveTo>
                  <a:lnTo>
                    <a:pt x="9978" y="642"/>
                  </a:lnTo>
                  <a:cubicBezTo>
                    <a:pt x="9978" y="643"/>
                    <a:pt x="9977" y="645"/>
                    <a:pt x="9975" y="647"/>
                  </a:cubicBezTo>
                  <a:cubicBezTo>
                    <a:pt x="9973" y="649"/>
                    <a:pt x="9970" y="652"/>
                    <a:pt x="9966" y="654"/>
                  </a:cubicBezTo>
                  <a:cubicBezTo>
                    <a:pt x="9963" y="657"/>
                    <a:pt x="9959" y="659"/>
                    <a:pt x="9955" y="661"/>
                  </a:cubicBezTo>
                  <a:cubicBezTo>
                    <a:pt x="9951" y="663"/>
                    <a:pt x="9946" y="664"/>
                    <a:pt x="9941" y="664"/>
                  </a:cubicBezTo>
                  <a:cubicBezTo>
                    <a:pt x="9930" y="664"/>
                    <a:pt x="9920" y="660"/>
                    <a:pt x="9912" y="654"/>
                  </a:cubicBezTo>
                  <a:cubicBezTo>
                    <a:pt x="9905" y="647"/>
                    <a:pt x="9901" y="638"/>
                    <a:pt x="9901" y="626"/>
                  </a:cubicBezTo>
                  <a:cubicBezTo>
                    <a:pt x="9901" y="621"/>
                    <a:pt x="9903" y="615"/>
                    <a:pt x="9906" y="611"/>
                  </a:cubicBezTo>
                  <a:cubicBezTo>
                    <a:pt x="9909" y="606"/>
                    <a:pt x="9913" y="602"/>
                    <a:pt x="9918" y="598"/>
                  </a:cubicBezTo>
                  <a:cubicBezTo>
                    <a:pt x="9924" y="595"/>
                    <a:pt x="9929" y="592"/>
                    <a:pt x="9935" y="589"/>
                  </a:cubicBezTo>
                  <a:cubicBezTo>
                    <a:pt x="9941" y="587"/>
                    <a:pt x="9946" y="585"/>
                    <a:pt x="9951" y="584"/>
                  </a:cubicBezTo>
                  <a:lnTo>
                    <a:pt x="9977" y="578"/>
                  </a:lnTo>
                  <a:lnTo>
                    <a:pt x="9977" y="569"/>
                  </a:lnTo>
                  <a:cubicBezTo>
                    <a:pt x="9977" y="561"/>
                    <a:pt x="9975" y="554"/>
                    <a:pt x="9970" y="548"/>
                  </a:cubicBezTo>
                  <a:cubicBezTo>
                    <a:pt x="9966" y="542"/>
                    <a:pt x="9959" y="539"/>
                    <a:pt x="9949" y="539"/>
                  </a:cubicBezTo>
                  <a:cubicBezTo>
                    <a:pt x="9946" y="539"/>
                    <a:pt x="9943" y="539"/>
                    <a:pt x="9940" y="540"/>
                  </a:cubicBezTo>
                  <a:cubicBezTo>
                    <a:pt x="9936" y="541"/>
                    <a:pt x="9933" y="543"/>
                    <a:pt x="9930" y="544"/>
                  </a:cubicBezTo>
                  <a:cubicBezTo>
                    <a:pt x="9926" y="545"/>
                    <a:pt x="9923" y="547"/>
                    <a:pt x="9921" y="548"/>
                  </a:cubicBezTo>
                  <a:cubicBezTo>
                    <a:pt x="9918" y="549"/>
                    <a:pt x="9917" y="550"/>
                    <a:pt x="9916" y="551"/>
                  </a:cubicBezTo>
                  <a:lnTo>
                    <a:pt x="9910" y="536"/>
                  </a:lnTo>
                  <a:cubicBezTo>
                    <a:pt x="9911" y="536"/>
                    <a:pt x="9913" y="535"/>
                    <a:pt x="9915" y="534"/>
                  </a:cubicBezTo>
                  <a:cubicBezTo>
                    <a:pt x="9918" y="532"/>
                    <a:pt x="9921" y="531"/>
                    <a:pt x="9925" y="530"/>
                  </a:cubicBezTo>
                  <a:cubicBezTo>
                    <a:pt x="9929" y="528"/>
                    <a:pt x="9933" y="527"/>
                    <a:pt x="9937" y="526"/>
                  </a:cubicBezTo>
                  <a:cubicBezTo>
                    <a:pt x="9942" y="525"/>
                    <a:pt x="9946" y="525"/>
                    <a:pt x="9951" y="525"/>
                  </a:cubicBezTo>
                  <a:cubicBezTo>
                    <a:pt x="9964" y="525"/>
                    <a:pt x="9975" y="528"/>
                    <a:pt x="9983" y="536"/>
                  </a:cubicBezTo>
                  <a:cubicBezTo>
                    <a:pt x="9991" y="543"/>
                    <a:pt x="9995" y="554"/>
                    <a:pt x="9995" y="569"/>
                  </a:cubicBezTo>
                  <a:lnTo>
                    <a:pt x="9995" y="660"/>
                  </a:lnTo>
                  <a:lnTo>
                    <a:pt x="9978" y="660"/>
                  </a:lnTo>
                  <a:close/>
                  <a:moveTo>
                    <a:pt x="9977" y="592"/>
                  </a:moveTo>
                  <a:lnTo>
                    <a:pt x="9955" y="596"/>
                  </a:lnTo>
                  <a:cubicBezTo>
                    <a:pt x="9951" y="597"/>
                    <a:pt x="9948" y="599"/>
                    <a:pt x="9943" y="600"/>
                  </a:cubicBezTo>
                  <a:cubicBezTo>
                    <a:pt x="9939" y="602"/>
                    <a:pt x="9935" y="604"/>
                    <a:pt x="9932" y="607"/>
                  </a:cubicBezTo>
                  <a:cubicBezTo>
                    <a:pt x="9928" y="609"/>
                    <a:pt x="9925" y="612"/>
                    <a:pt x="9923" y="615"/>
                  </a:cubicBezTo>
                  <a:cubicBezTo>
                    <a:pt x="9921" y="618"/>
                    <a:pt x="9920" y="622"/>
                    <a:pt x="9920" y="626"/>
                  </a:cubicBezTo>
                  <a:cubicBezTo>
                    <a:pt x="9920" y="633"/>
                    <a:pt x="9922" y="639"/>
                    <a:pt x="9926" y="643"/>
                  </a:cubicBezTo>
                  <a:cubicBezTo>
                    <a:pt x="9931" y="647"/>
                    <a:pt x="9936" y="649"/>
                    <a:pt x="9943" y="649"/>
                  </a:cubicBezTo>
                  <a:cubicBezTo>
                    <a:pt x="9947" y="649"/>
                    <a:pt x="9951" y="649"/>
                    <a:pt x="9955" y="647"/>
                  </a:cubicBezTo>
                  <a:cubicBezTo>
                    <a:pt x="9959" y="645"/>
                    <a:pt x="9962" y="643"/>
                    <a:pt x="9965" y="640"/>
                  </a:cubicBezTo>
                  <a:cubicBezTo>
                    <a:pt x="9968" y="638"/>
                    <a:pt x="9971" y="635"/>
                    <a:pt x="9973" y="632"/>
                  </a:cubicBezTo>
                  <a:cubicBezTo>
                    <a:pt x="9975" y="629"/>
                    <a:pt x="9976" y="627"/>
                    <a:pt x="9977" y="624"/>
                  </a:cubicBezTo>
                  <a:lnTo>
                    <a:pt x="9977" y="592"/>
                  </a:lnTo>
                  <a:close/>
                  <a:moveTo>
                    <a:pt x="10117" y="660"/>
                  </a:moveTo>
                  <a:lnTo>
                    <a:pt x="10117" y="642"/>
                  </a:lnTo>
                  <a:cubicBezTo>
                    <a:pt x="10117" y="643"/>
                    <a:pt x="10115" y="645"/>
                    <a:pt x="10113" y="647"/>
                  </a:cubicBezTo>
                  <a:cubicBezTo>
                    <a:pt x="10111" y="649"/>
                    <a:pt x="10109" y="652"/>
                    <a:pt x="10106" y="654"/>
                  </a:cubicBezTo>
                  <a:cubicBezTo>
                    <a:pt x="10103" y="657"/>
                    <a:pt x="10099" y="659"/>
                    <a:pt x="10095" y="661"/>
                  </a:cubicBezTo>
                  <a:cubicBezTo>
                    <a:pt x="10092" y="663"/>
                    <a:pt x="10088" y="664"/>
                    <a:pt x="10084" y="664"/>
                  </a:cubicBezTo>
                  <a:cubicBezTo>
                    <a:pt x="10075" y="664"/>
                    <a:pt x="10067" y="661"/>
                    <a:pt x="10061" y="657"/>
                  </a:cubicBezTo>
                  <a:cubicBezTo>
                    <a:pt x="10054" y="653"/>
                    <a:pt x="10049" y="647"/>
                    <a:pt x="10045" y="640"/>
                  </a:cubicBezTo>
                  <a:cubicBezTo>
                    <a:pt x="10041" y="633"/>
                    <a:pt x="10038" y="625"/>
                    <a:pt x="10036" y="617"/>
                  </a:cubicBezTo>
                  <a:cubicBezTo>
                    <a:pt x="10034" y="608"/>
                    <a:pt x="10033" y="599"/>
                    <a:pt x="10033" y="591"/>
                  </a:cubicBezTo>
                  <a:cubicBezTo>
                    <a:pt x="10033" y="583"/>
                    <a:pt x="10035" y="575"/>
                    <a:pt x="10037" y="567"/>
                  </a:cubicBezTo>
                  <a:cubicBezTo>
                    <a:pt x="10039" y="559"/>
                    <a:pt x="10043" y="552"/>
                    <a:pt x="10047" y="546"/>
                  </a:cubicBezTo>
                  <a:cubicBezTo>
                    <a:pt x="10052" y="539"/>
                    <a:pt x="10057" y="534"/>
                    <a:pt x="10063" y="530"/>
                  </a:cubicBezTo>
                  <a:cubicBezTo>
                    <a:pt x="10069" y="526"/>
                    <a:pt x="10076" y="525"/>
                    <a:pt x="10084" y="525"/>
                  </a:cubicBezTo>
                  <a:cubicBezTo>
                    <a:pt x="10088" y="525"/>
                    <a:pt x="10092" y="525"/>
                    <a:pt x="10095" y="527"/>
                  </a:cubicBezTo>
                  <a:cubicBezTo>
                    <a:pt x="10099" y="529"/>
                    <a:pt x="10102" y="531"/>
                    <a:pt x="10105" y="533"/>
                  </a:cubicBezTo>
                  <a:cubicBezTo>
                    <a:pt x="10108" y="536"/>
                    <a:pt x="10110" y="538"/>
                    <a:pt x="10112" y="540"/>
                  </a:cubicBezTo>
                  <a:cubicBezTo>
                    <a:pt x="10114" y="543"/>
                    <a:pt x="10115" y="545"/>
                    <a:pt x="10116" y="546"/>
                  </a:cubicBezTo>
                  <a:lnTo>
                    <a:pt x="10116" y="473"/>
                  </a:lnTo>
                  <a:lnTo>
                    <a:pt x="10134" y="473"/>
                  </a:lnTo>
                  <a:lnTo>
                    <a:pt x="10134" y="660"/>
                  </a:lnTo>
                  <a:lnTo>
                    <a:pt x="10117" y="660"/>
                  </a:lnTo>
                  <a:close/>
                  <a:moveTo>
                    <a:pt x="10116" y="566"/>
                  </a:moveTo>
                  <a:cubicBezTo>
                    <a:pt x="10116" y="565"/>
                    <a:pt x="10115" y="563"/>
                    <a:pt x="10113" y="560"/>
                  </a:cubicBezTo>
                  <a:cubicBezTo>
                    <a:pt x="10112" y="557"/>
                    <a:pt x="10109" y="554"/>
                    <a:pt x="10107" y="551"/>
                  </a:cubicBezTo>
                  <a:cubicBezTo>
                    <a:pt x="10104" y="548"/>
                    <a:pt x="10101" y="545"/>
                    <a:pt x="10097" y="543"/>
                  </a:cubicBezTo>
                  <a:cubicBezTo>
                    <a:pt x="10094" y="541"/>
                    <a:pt x="10090" y="540"/>
                    <a:pt x="10086" y="540"/>
                  </a:cubicBezTo>
                  <a:cubicBezTo>
                    <a:pt x="10081" y="540"/>
                    <a:pt x="10076" y="541"/>
                    <a:pt x="10072" y="544"/>
                  </a:cubicBezTo>
                  <a:cubicBezTo>
                    <a:pt x="10068" y="546"/>
                    <a:pt x="10065" y="550"/>
                    <a:pt x="10062" y="555"/>
                  </a:cubicBezTo>
                  <a:cubicBezTo>
                    <a:pt x="10059" y="559"/>
                    <a:pt x="10056" y="565"/>
                    <a:pt x="10055" y="571"/>
                  </a:cubicBezTo>
                  <a:cubicBezTo>
                    <a:pt x="10053" y="577"/>
                    <a:pt x="10052" y="584"/>
                    <a:pt x="10052" y="591"/>
                  </a:cubicBezTo>
                  <a:cubicBezTo>
                    <a:pt x="10052" y="597"/>
                    <a:pt x="10053" y="603"/>
                    <a:pt x="10054" y="610"/>
                  </a:cubicBezTo>
                  <a:cubicBezTo>
                    <a:pt x="10055" y="617"/>
                    <a:pt x="10057" y="623"/>
                    <a:pt x="10060" y="629"/>
                  </a:cubicBezTo>
                  <a:cubicBezTo>
                    <a:pt x="10063" y="635"/>
                    <a:pt x="10066" y="639"/>
                    <a:pt x="10070" y="643"/>
                  </a:cubicBezTo>
                  <a:cubicBezTo>
                    <a:pt x="10074" y="647"/>
                    <a:pt x="10080" y="649"/>
                    <a:pt x="10086" y="649"/>
                  </a:cubicBezTo>
                  <a:cubicBezTo>
                    <a:pt x="10090" y="649"/>
                    <a:pt x="10093" y="648"/>
                    <a:pt x="10097" y="645"/>
                  </a:cubicBezTo>
                  <a:cubicBezTo>
                    <a:pt x="10101" y="643"/>
                    <a:pt x="10104" y="641"/>
                    <a:pt x="10106" y="638"/>
                  </a:cubicBezTo>
                  <a:cubicBezTo>
                    <a:pt x="10109" y="635"/>
                    <a:pt x="10111" y="632"/>
                    <a:pt x="10113" y="630"/>
                  </a:cubicBezTo>
                  <a:cubicBezTo>
                    <a:pt x="10115" y="627"/>
                    <a:pt x="10116" y="625"/>
                    <a:pt x="10116" y="623"/>
                  </a:cubicBezTo>
                  <a:lnTo>
                    <a:pt x="10116" y="566"/>
                  </a:lnTo>
                  <a:close/>
                  <a:moveTo>
                    <a:pt x="10390" y="660"/>
                  </a:moveTo>
                  <a:lnTo>
                    <a:pt x="10390" y="503"/>
                  </a:lnTo>
                  <a:lnTo>
                    <a:pt x="10340" y="660"/>
                  </a:lnTo>
                  <a:lnTo>
                    <a:pt x="10322" y="660"/>
                  </a:lnTo>
                  <a:lnTo>
                    <a:pt x="10273" y="503"/>
                  </a:lnTo>
                  <a:lnTo>
                    <a:pt x="10273" y="660"/>
                  </a:lnTo>
                  <a:lnTo>
                    <a:pt x="10255" y="660"/>
                  </a:lnTo>
                  <a:lnTo>
                    <a:pt x="10255" y="484"/>
                  </a:lnTo>
                  <a:lnTo>
                    <a:pt x="10284" y="484"/>
                  </a:lnTo>
                  <a:lnTo>
                    <a:pt x="10332" y="637"/>
                  </a:lnTo>
                  <a:lnTo>
                    <a:pt x="10379" y="484"/>
                  </a:lnTo>
                  <a:lnTo>
                    <a:pt x="10409" y="484"/>
                  </a:lnTo>
                  <a:lnTo>
                    <a:pt x="10409" y="660"/>
                  </a:lnTo>
                  <a:lnTo>
                    <a:pt x="10390" y="660"/>
                  </a:lnTo>
                  <a:close/>
                  <a:moveTo>
                    <a:pt x="10469" y="597"/>
                  </a:moveTo>
                  <a:cubicBezTo>
                    <a:pt x="10469" y="603"/>
                    <a:pt x="10470" y="608"/>
                    <a:pt x="10471" y="614"/>
                  </a:cubicBezTo>
                  <a:cubicBezTo>
                    <a:pt x="10472" y="620"/>
                    <a:pt x="10474" y="626"/>
                    <a:pt x="10477" y="631"/>
                  </a:cubicBezTo>
                  <a:cubicBezTo>
                    <a:pt x="10480" y="636"/>
                    <a:pt x="10484" y="641"/>
                    <a:pt x="10488" y="644"/>
                  </a:cubicBezTo>
                  <a:cubicBezTo>
                    <a:pt x="10492" y="647"/>
                    <a:pt x="10498" y="649"/>
                    <a:pt x="10504" y="649"/>
                  </a:cubicBezTo>
                  <a:cubicBezTo>
                    <a:pt x="10508" y="649"/>
                    <a:pt x="10511" y="649"/>
                    <a:pt x="10515" y="648"/>
                  </a:cubicBezTo>
                  <a:cubicBezTo>
                    <a:pt x="10519" y="647"/>
                    <a:pt x="10522" y="646"/>
                    <a:pt x="10525" y="645"/>
                  </a:cubicBezTo>
                  <a:cubicBezTo>
                    <a:pt x="10528" y="644"/>
                    <a:pt x="10531" y="643"/>
                    <a:pt x="10533" y="642"/>
                  </a:cubicBezTo>
                  <a:cubicBezTo>
                    <a:pt x="10535" y="641"/>
                    <a:pt x="10537" y="640"/>
                    <a:pt x="10539" y="639"/>
                  </a:cubicBezTo>
                  <a:lnTo>
                    <a:pt x="10544" y="654"/>
                  </a:lnTo>
                  <a:cubicBezTo>
                    <a:pt x="10543" y="655"/>
                    <a:pt x="10541" y="655"/>
                    <a:pt x="10539" y="657"/>
                  </a:cubicBezTo>
                  <a:cubicBezTo>
                    <a:pt x="10536" y="658"/>
                    <a:pt x="10533" y="659"/>
                    <a:pt x="10529" y="660"/>
                  </a:cubicBezTo>
                  <a:cubicBezTo>
                    <a:pt x="10526" y="661"/>
                    <a:pt x="10522" y="662"/>
                    <a:pt x="10517" y="663"/>
                  </a:cubicBezTo>
                  <a:cubicBezTo>
                    <a:pt x="10513" y="663"/>
                    <a:pt x="10508" y="664"/>
                    <a:pt x="10503" y="664"/>
                  </a:cubicBezTo>
                  <a:cubicBezTo>
                    <a:pt x="10493" y="664"/>
                    <a:pt x="10484" y="661"/>
                    <a:pt x="10477" y="657"/>
                  </a:cubicBezTo>
                  <a:cubicBezTo>
                    <a:pt x="10471" y="652"/>
                    <a:pt x="10465" y="647"/>
                    <a:pt x="10461" y="639"/>
                  </a:cubicBezTo>
                  <a:cubicBezTo>
                    <a:pt x="10457" y="632"/>
                    <a:pt x="10455" y="624"/>
                    <a:pt x="10453" y="616"/>
                  </a:cubicBezTo>
                  <a:cubicBezTo>
                    <a:pt x="10452" y="607"/>
                    <a:pt x="10451" y="599"/>
                    <a:pt x="10451" y="591"/>
                  </a:cubicBezTo>
                  <a:cubicBezTo>
                    <a:pt x="10451" y="584"/>
                    <a:pt x="10452" y="577"/>
                    <a:pt x="10454" y="569"/>
                  </a:cubicBezTo>
                  <a:cubicBezTo>
                    <a:pt x="10456" y="561"/>
                    <a:pt x="10459" y="554"/>
                    <a:pt x="10463" y="548"/>
                  </a:cubicBezTo>
                  <a:cubicBezTo>
                    <a:pt x="10467" y="541"/>
                    <a:pt x="10473" y="536"/>
                    <a:pt x="10479" y="531"/>
                  </a:cubicBezTo>
                  <a:cubicBezTo>
                    <a:pt x="10485" y="527"/>
                    <a:pt x="10492" y="525"/>
                    <a:pt x="10500" y="525"/>
                  </a:cubicBezTo>
                  <a:cubicBezTo>
                    <a:pt x="10509" y="525"/>
                    <a:pt x="10516" y="527"/>
                    <a:pt x="10523" y="531"/>
                  </a:cubicBezTo>
                  <a:cubicBezTo>
                    <a:pt x="10529" y="535"/>
                    <a:pt x="10534" y="540"/>
                    <a:pt x="10538" y="547"/>
                  </a:cubicBezTo>
                  <a:cubicBezTo>
                    <a:pt x="10541" y="553"/>
                    <a:pt x="10544" y="561"/>
                    <a:pt x="10546" y="568"/>
                  </a:cubicBezTo>
                  <a:cubicBezTo>
                    <a:pt x="10548" y="576"/>
                    <a:pt x="10548" y="584"/>
                    <a:pt x="10548" y="591"/>
                  </a:cubicBezTo>
                  <a:lnTo>
                    <a:pt x="10548" y="597"/>
                  </a:lnTo>
                  <a:lnTo>
                    <a:pt x="10469" y="597"/>
                  </a:lnTo>
                  <a:close/>
                  <a:moveTo>
                    <a:pt x="10531" y="584"/>
                  </a:moveTo>
                  <a:cubicBezTo>
                    <a:pt x="10531" y="580"/>
                    <a:pt x="10530" y="576"/>
                    <a:pt x="10529" y="570"/>
                  </a:cubicBezTo>
                  <a:cubicBezTo>
                    <a:pt x="10528" y="565"/>
                    <a:pt x="10526" y="560"/>
                    <a:pt x="10524" y="555"/>
                  </a:cubicBezTo>
                  <a:cubicBezTo>
                    <a:pt x="10521" y="551"/>
                    <a:pt x="10518" y="547"/>
                    <a:pt x="10514" y="544"/>
                  </a:cubicBezTo>
                  <a:cubicBezTo>
                    <a:pt x="10510" y="540"/>
                    <a:pt x="10506" y="539"/>
                    <a:pt x="10500" y="539"/>
                  </a:cubicBezTo>
                  <a:cubicBezTo>
                    <a:pt x="10495" y="539"/>
                    <a:pt x="10491" y="540"/>
                    <a:pt x="10487" y="543"/>
                  </a:cubicBezTo>
                  <a:cubicBezTo>
                    <a:pt x="10483" y="546"/>
                    <a:pt x="10480" y="550"/>
                    <a:pt x="10477" y="555"/>
                  </a:cubicBezTo>
                  <a:cubicBezTo>
                    <a:pt x="10475" y="559"/>
                    <a:pt x="10473" y="564"/>
                    <a:pt x="10471" y="570"/>
                  </a:cubicBezTo>
                  <a:cubicBezTo>
                    <a:pt x="10470" y="575"/>
                    <a:pt x="10469" y="580"/>
                    <a:pt x="10469" y="584"/>
                  </a:cubicBezTo>
                  <a:lnTo>
                    <a:pt x="10531" y="584"/>
                  </a:lnTo>
                  <a:close/>
                  <a:moveTo>
                    <a:pt x="10641" y="545"/>
                  </a:moveTo>
                  <a:cubicBezTo>
                    <a:pt x="10640" y="545"/>
                    <a:pt x="10639" y="544"/>
                    <a:pt x="10637" y="543"/>
                  </a:cubicBezTo>
                  <a:cubicBezTo>
                    <a:pt x="10635" y="542"/>
                    <a:pt x="10633" y="541"/>
                    <a:pt x="10631" y="541"/>
                  </a:cubicBezTo>
                  <a:cubicBezTo>
                    <a:pt x="10628" y="541"/>
                    <a:pt x="10624" y="542"/>
                    <a:pt x="10621" y="544"/>
                  </a:cubicBezTo>
                  <a:cubicBezTo>
                    <a:pt x="10618" y="546"/>
                    <a:pt x="10615" y="549"/>
                    <a:pt x="10613" y="551"/>
                  </a:cubicBezTo>
                  <a:cubicBezTo>
                    <a:pt x="10610" y="554"/>
                    <a:pt x="10608" y="557"/>
                    <a:pt x="10607" y="559"/>
                  </a:cubicBezTo>
                  <a:cubicBezTo>
                    <a:pt x="10605" y="562"/>
                    <a:pt x="10604" y="564"/>
                    <a:pt x="10604" y="565"/>
                  </a:cubicBezTo>
                  <a:lnTo>
                    <a:pt x="10604" y="660"/>
                  </a:lnTo>
                  <a:lnTo>
                    <a:pt x="10586" y="660"/>
                  </a:lnTo>
                  <a:lnTo>
                    <a:pt x="10586" y="528"/>
                  </a:lnTo>
                  <a:lnTo>
                    <a:pt x="10603" y="528"/>
                  </a:lnTo>
                  <a:lnTo>
                    <a:pt x="10603" y="546"/>
                  </a:lnTo>
                  <a:cubicBezTo>
                    <a:pt x="10603" y="546"/>
                    <a:pt x="10604" y="544"/>
                    <a:pt x="10606" y="542"/>
                  </a:cubicBezTo>
                  <a:cubicBezTo>
                    <a:pt x="10607" y="539"/>
                    <a:pt x="10609" y="537"/>
                    <a:pt x="10612" y="534"/>
                  </a:cubicBezTo>
                  <a:cubicBezTo>
                    <a:pt x="10615" y="532"/>
                    <a:pt x="10618" y="529"/>
                    <a:pt x="10621" y="527"/>
                  </a:cubicBezTo>
                  <a:cubicBezTo>
                    <a:pt x="10625" y="525"/>
                    <a:pt x="10629" y="525"/>
                    <a:pt x="10634" y="525"/>
                  </a:cubicBezTo>
                  <a:cubicBezTo>
                    <a:pt x="10636" y="525"/>
                    <a:pt x="10639" y="525"/>
                    <a:pt x="10641" y="526"/>
                  </a:cubicBezTo>
                  <a:cubicBezTo>
                    <a:pt x="10644" y="527"/>
                    <a:pt x="10646" y="528"/>
                    <a:pt x="10647" y="528"/>
                  </a:cubicBezTo>
                  <a:lnTo>
                    <a:pt x="10641" y="545"/>
                  </a:lnTo>
                  <a:close/>
                  <a:moveTo>
                    <a:pt x="10749" y="541"/>
                  </a:moveTo>
                  <a:cubicBezTo>
                    <a:pt x="10750" y="542"/>
                    <a:pt x="10751" y="543"/>
                    <a:pt x="10752" y="545"/>
                  </a:cubicBezTo>
                  <a:cubicBezTo>
                    <a:pt x="10753" y="546"/>
                    <a:pt x="10754" y="549"/>
                    <a:pt x="10755" y="551"/>
                  </a:cubicBezTo>
                  <a:cubicBezTo>
                    <a:pt x="10756" y="554"/>
                    <a:pt x="10757" y="557"/>
                    <a:pt x="10758" y="560"/>
                  </a:cubicBezTo>
                  <a:cubicBezTo>
                    <a:pt x="10759" y="563"/>
                    <a:pt x="10760" y="567"/>
                    <a:pt x="10760" y="570"/>
                  </a:cubicBezTo>
                  <a:cubicBezTo>
                    <a:pt x="10760" y="577"/>
                    <a:pt x="10759" y="583"/>
                    <a:pt x="10756" y="589"/>
                  </a:cubicBezTo>
                  <a:cubicBezTo>
                    <a:pt x="10754" y="595"/>
                    <a:pt x="10751" y="600"/>
                    <a:pt x="10747" y="605"/>
                  </a:cubicBezTo>
                  <a:cubicBezTo>
                    <a:pt x="10743" y="609"/>
                    <a:pt x="10738" y="613"/>
                    <a:pt x="10732" y="615"/>
                  </a:cubicBezTo>
                  <a:cubicBezTo>
                    <a:pt x="10727" y="618"/>
                    <a:pt x="10720" y="619"/>
                    <a:pt x="10714" y="619"/>
                  </a:cubicBezTo>
                  <a:cubicBezTo>
                    <a:pt x="10712" y="619"/>
                    <a:pt x="10710" y="619"/>
                    <a:pt x="10708" y="620"/>
                  </a:cubicBezTo>
                  <a:cubicBezTo>
                    <a:pt x="10706" y="621"/>
                    <a:pt x="10703" y="622"/>
                    <a:pt x="10701" y="623"/>
                  </a:cubicBezTo>
                  <a:cubicBezTo>
                    <a:pt x="10700" y="624"/>
                    <a:pt x="10698" y="625"/>
                    <a:pt x="10697" y="627"/>
                  </a:cubicBezTo>
                  <a:cubicBezTo>
                    <a:pt x="10695" y="628"/>
                    <a:pt x="10695" y="630"/>
                    <a:pt x="10695" y="631"/>
                  </a:cubicBezTo>
                  <a:cubicBezTo>
                    <a:pt x="10695" y="635"/>
                    <a:pt x="10696" y="638"/>
                    <a:pt x="10700" y="641"/>
                  </a:cubicBezTo>
                  <a:cubicBezTo>
                    <a:pt x="10704" y="643"/>
                    <a:pt x="10708" y="644"/>
                    <a:pt x="10714" y="644"/>
                  </a:cubicBezTo>
                  <a:cubicBezTo>
                    <a:pt x="10721" y="644"/>
                    <a:pt x="10728" y="645"/>
                    <a:pt x="10735" y="647"/>
                  </a:cubicBezTo>
                  <a:cubicBezTo>
                    <a:pt x="10742" y="649"/>
                    <a:pt x="10747" y="651"/>
                    <a:pt x="10753" y="654"/>
                  </a:cubicBezTo>
                  <a:cubicBezTo>
                    <a:pt x="10758" y="657"/>
                    <a:pt x="10762" y="661"/>
                    <a:pt x="10765" y="666"/>
                  </a:cubicBezTo>
                  <a:cubicBezTo>
                    <a:pt x="10768" y="671"/>
                    <a:pt x="10769" y="676"/>
                    <a:pt x="10769" y="682"/>
                  </a:cubicBezTo>
                  <a:cubicBezTo>
                    <a:pt x="10769" y="687"/>
                    <a:pt x="10768" y="691"/>
                    <a:pt x="10765" y="696"/>
                  </a:cubicBezTo>
                  <a:cubicBezTo>
                    <a:pt x="10763" y="701"/>
                    <a:pt x="10759" y="705"/>
                    <a:pt x="10754" y="709"/>
                  </a:cubicBezTo>
                  <a:cubicBezTo>
                    <a:pt x="10749" y="713"/>
                    <a:pt x="10743" y="716"/>
                    <a:pt x="10737" y="718"/>
                  </a:cubicBezTo>
                  <a:cubicBezTo>
                    <a:pt x="10730" y="720"/>
                    <a:pt x="10722" y="722"/>
                    <a:pt x="10714" y="722"/>
                  </a:cubicBezTo>
                  <a:cubicBezTo>
                    <a:pt x="10706" y="722"/>
                    <a:pt x="10700" y="721"/>
                    <a:pt x="10693" y="719"/>
                  </a:cubicBezTo>
                  <a:cubicBezTo>
                    <a:pt x="10687" y="717"/>
                    <a:pt x="10681" y="714"/>
                    <a:pt x="10677" y="711"/>
                  </a:cubicBezTo>
                  <a:cubicBezTo>
                    <a:pt x="10672" y="708"/>
                    <a:pt x="10668" y="704"/>
                    <a:pt x="10666" y="699"/>
                  </a:cubicBezTo>
                  <a:cubicBezTo>
                    <a:pt x="10663" y="695"/>
                    <a:pt x="10662" y="690"/>
                    <a:pt x="10662" y="685"/>
                  </a:cubicBezTo>
                  <a:cubicBezTo>
                    <a:pt x="10662" y="679"/>
                    <a:pt x="10663" y="675"/>
                    <a:pt x="10666" y="671"/>
                  </a:cubicBezTo>
                  <a:cubicBezTo>
                    <a:pt x="10669" y="667"/>
                    <a:pt x="10672" y="664"/>
                    <a:pt x="10676" y="661"/>
                  </a:cubicBezTo>
                  <a:cubicBezTo>
                    <a:pt x="10679" y="658"/>
                    <a:pt x="10683" y="656"/>
                    <a:pt x="10687" y="655"/>
                  </a:cubicBezTo>
                  <a:cubicBezTo>
                    <a:pt x="10691" y="653"/>
                    <a:pt x="10694" y="652"/>
                    <a:pt x="10696" y="652"/>
                  </a:cubicBezTo>
                  <a:cubicBezTo>
                    <a:pt x="10695" y="652"/>
                    <a:pt x="10694" y="652"/>
                    <a:pt x="10691" y="651"/>
                  </a:cubicBezTo>
                  <a:cubicBezTo>
                    <a:pt x="10689" y="650"/>
                    <a:pt x="10687" y="649"/>
                    <a:pt x="10685" y="648"/>
                  </a:cubicBezTo>
                  <a:cubicBezTo>
                    <a:pt x="10683" y="646"/>
                    <a:pt x="10681" y="644"/>
                    <a:pt x="10680" y="642"/>
                  </a:cubicBezTo>
                  <a:cubicBezTo>
                    <a:pt x="10678" y="640"/>
                    <a:pt x="10678" y="637"/>
                    <a:pt x="10678" y="634"/>
                  </a:cubicBezTo>
                  <a:cubicBezTo>
                    <a:pt x="10678" y="632"/>
                    <a:pt x="10678" y="630"/>
                    <a:pt x="10680" y="627"/>
                  </a:cubicBezTo>
                  <a:cubicBezTo>
                    <a:pt x="10681" y="625"/>
                    <a:pt x="10683" y="624"/>
                    <a:pt x="10685" y="622"/>
                  </a:cubicBezTo>
                  <a:cubicBezTo>
                    <a:pt x="10687" y="621"/>
                    <a:pt x="10689" y="619"/>
                    <a:pt x="10691" y="618"/>
                  </a:cubicBezTo>
                  <a:cubicBezTo>
                    <a:pt x="10693" y="617"/>
                    <a:pt x="10694" y="616"/>
                    <a:pt x="10696" y="616"/>
                  </a:cubicBezTo>
                  <a:cubicBezTo>
                    <a:pt x="10693" y="615"/>
                    <a:pt x="10691" y="614"/>
                    <a:pt x="10688" y="612"/>
                  </a:cubicBezTo>
                  <a:cubicBezTo>
                    <a:pt x="10684" y="610"/>
                    <a:pt x="10681" y="607"/>
                    <a:pt x="10678" y="603"/>
                  </a:cubicBezTo>
                  <a:cubicBezTo>
                    <a:pt x="10675" y="600"/>
                    <a:pt x="10673" y="595"/>
                    <a:pt x="10671" y="590"/>
                  </a:cubicBezTo>
                  <a:cubicBezTo>
                    <a:pt x="10669" y="584"/>
                    <a:pt x="10668" y="578"/>
                    <a:pt x="10668" y="570"/>
                  </a:cubicBezTo>
                  <a:cubicBezTo>
                    <a:pt x="10668" y="565"/>
                    <a:pt x="10669" y="559"/>
                    <a:pt x="10672" y="554"/>
                  </a:cubicBezTo>
                  <a:cubicBezTo>
                    <a:pt x="10674" y="548"/>
                    <a:pt x="10677" y="543"/>
                    <a:pt x="10682" y="539"/>
                  </a:cubicBezTo>
                  <a:cubicBezTo>
                    <a:pt x="10686" y="535"/>
                    <a:pt x="10691" y="531"/>
                    <a:pt x="10696" y="528"/>
                  </a:cubicBezTo>
                  <a:cubicBezTo>
                    <a:pt x="10702" y="526"/>
                    <a:pt x="10708" y="525"/>
                    <a:pt x="10714" y="525"/>
                  </a:cubicBezTo>
                  <a:cubicBezTo>
                    <a:pt x="10718" y="525"/>
                    <a:pt x="10722" y="525"/>
                    <a:pt x="10725" y="526"/>
                  </a:cubicBezTo>
                  <a:cubicBezTo>
                    <a:pt x="10729" y="526"/>
                    <a:pt x="10732" y="527"/>
                    <a:pt x="10733" y="528"/>
                  </a:cubicBezTo>
                  <a:lnTo>
                    <a:pt x="10771" y="528"/>
                  </a:lnTo>
                  <a:lnTo>
                    <a:pt x="10771" y="541"/>
                  </a:lnTo>
                  <a:lnTo>
                    <a:pt x="10749" y="541"/>
                  </a:lnTo>
                  <a:close/>
                  <a:moveTo>
                    <a:pt x="10741" y="570"/>
                  </a:moveTo>
                  <a:cubicBezTo>
                    <a:pt x="10741" y="561"/>
                    <a:pt x="10739" y="553"/>
                    <a:pt x="10734" y="547"/>
                  </a:cubicBezTo>
                  <a:cubicBezTo>
                    <a:pt x="10729" y="541"/>
                    <a:pt x="10722" y="538"/>
                    <a:pt x="10714" y="538"/>
                  </a:cubicBezTo>
                  <a:cubicBezTo>
                    <a:pt x="10710" y="538"/>
                    <a:pt x="10706" y="539"/>
                    <a:pt x="10702" y="541"/>
                  </a:cubicBezTo>
                  <a:cubicBezTo>
                    <a:pt x="10699" y="542"/>
                    <a:pt x="10696" y="545"/>
                    <a:pt x="10694" y="548"/>
                  </a:cubicBezTo>
                  <a:cubicBezTo>
                    <a:pt x="10691" y="551"/>
                    <a:pt x="10690" y="554"/>
                    <a:pt x="10689" y="558"/>
                  </a:cubicBezTo>
                  <a:cubicBezTo>
                    <a:pt x="10687" y="562"/>
                    <a:pt x="10687" y="566"/>
                    <a:pt x="10687" y="570"/>
                  </a:cubicBezTo>
                  <a:cubicBezTo>
                    <a:pt x="10687" y="575"/>
                    <a:pt x="10687" y="580"/>
                    <a:pt x="10688" y="584"/>
                  </a:cubicBezTo>
                  <a:cubicBezTo>
                    <a:pt x="10689" y="588"/>
                    <a:pt x="10691" y="592"/>
                    <a:pt x="10693" y="595"/>
                  </a:cubicBezTo>
                  <a:cubicBezTo>
                    <a:pt x="10695" y="598"/>
                    <a:pt x="10698" y="601"/>
                    <a:pt x="10701" y="603"/>
                  </a:cubicBezTo>
                  <a:cubicBezTo>
                    <a:pt x="10705" y="605"/>
                    <a:pt x="10709" y="605"/>
                    <a:pt x="10714" y="605"/>
                  </a:cubicBezTo>
                  <a:cubicBezTo>
                    <a:pt x="10719" y="605"/>
                    <a:pt x="10723" y="604"/>
                    <a:pt x="10727" y="602"/>
                  </a:cubicBezTo>
                  <a:cubicBezTo>
                    <a:pt x="10730" y="600"/>
                    <a:pt x="10733" y="597"/>
                    <a:pt x="10735" y="594"/>
                  </a:cubicBezTo>
                  <a:cubicBezTo>
                    <a:pt x="10737" y="590"/>
                    <a:pt x="10739" y="587"/>
                    <a:pt x="10740" y="583"/>
                  </a:cubicBezTo>
                  <a:cubicBezTo>
                    <a:pt x="10741" y="578"/>
                    <a:pt x="10741" y="574"/>
                    <a:pt x="10741" y="570"/>
                  </a:cubicBezTo>
                  <a:close/>
                  <a:moveTo>
                    <a:pt x="10751" y="682"/>
                  </a:moveTo>
                  <a:cubicBezTo>
                    <a:pt x="10751" y="675"/>
                    <a:pt x="10747" y="670"/>
                    <a:pt x="10740" y="665"/>
                  </a:cubicBezTo>
                  <a:cubicBezTo>
                    <a:pt x="10733" y="661"/>
                    <a:pt x="10724" y="658"/>
                    <a:pt x="10714" y="658"/>
                  </a:cubicBezTo>
                  <a:cubicBezTo>
                    <a:pt x="10709" y="658"/>
                    <a:pt x="10705" y="659"/>
                    <a:pt x="10701" y="660"/>
                  </a:cubicBezTo>
                  <a:cubicBezTo>
                    <a:pt x="10697" y="661"/>
                    <a:pt x="10693" y="663"/>
                    <a:pt x="10690" y="665"/>
                  </a:cubicBezTo>
                  <a:cubicBezTo>
                    <a:pt x="10687" y="667"/>
                    <a:pt x="10684" y="670"/>
                    <a:pt x="10682" y="673"/>
                  </a:cubicBezTo>
                  <a:cubicBezTo>
                    <a:pt x="10680" y="676"/>
                    <a:pt x="10679" y="679"/>
                    <a:pt x="10679" y="682"/>
                  </a:cubicBezTo>
                  <a:cubicBezTo>
                    <a:pt x="10679" y="686"/>
                    <a:pt x="10680" y="689"/>
                    <a:pt x="10682" y="692"/>
                  </a:cubicBezTo>
                  <a:cubicBezTo>
                    <a:pt x="10684" y="695"/>
                    <a:pt x="10686" y="698"/>
                    <a:pt x="10689" y="700"/>
                  </a:cubicBezTo>
                  <a:cubicBezTo>
                    <a:pt x="10692" y="702"/>
                    <a:pt x="10696" y="704"/>
                    <a:pt x="10700" y="706"/>
                  </a:cubicBezTo>
                  <a:cubicBezTo>
                    <a:pt x="10704" y="707"/>
                    <a:pt x="10709" y="708"/>
                    <a:pt x="10714" y="708"/>
                  </a:cubicBezTo>
                  <a:cubicBezTo>
                    <a:pt x="10719" y="708"/>
                    <a:pt x="10724" y="707"/>
                    <a:pt x="10728" y="706"/>
                  </a:cubicBezTo>
                  <a:cubicBezTo>
                    <a:pt x="10733" y="704"/>
                    <a:pt x="10737" y="702"/>
                    <a:pt x="10740" y="700"/>
                  </a:cubicBezTo>
                  <a:cubicBezTo>
                    <a:pt x="10743" y="697"/>
                    <a:pt x="10746" y="695"/>
                    <a:pt x="10748" y="692"/>
                  </a:cubicBezTo>
                  <a:cubicBezTo>
                    <a:pt x="10750" y="689"/>
                    <a:pt x="10751" y="685"/>
                    <a:pt x="10751" y="682"/>
                  </a:cubicBezTo>
                  <a:close/>
                  <a:moveTo>
                    <a:pt x="10814" y="597"/>
                  </a:moveTo>
                  <a:cubicBezTo>
                    <a:pt x="10814" y="603"/>
                    <a:pt x="10815" y="608"/>
                    <a:pt x="10817" y="614"/>
                  </a:cubicBezTo>
                  <a:cubicBezTo>
                    <a:pt x="10818" y="620"/>
                    <a:pt x="10820" y="626"/>
                    <a:pt x="10823" y="631"/>
                  </a:cubicBezTo>
                  <a:cubicBezTo>
                    <a:pt x="10826" y="636"/>
                    <a:pt x="10829" y="641"/>
                    <a:pt x="10834" y="644"/>
                  </a:cubicBezTo>
                  <a:cubicBezTo>
                    <a:pt x="10838" y="647"/>
                    <a:pt x="10843" y="649"/>
                    <a:pt x="10849" y="649"/>
                  </a:cubicBezTo>
                  <a:cubicBezTo>
                    <a:pt x="10853" y="649"/>
                    <a:pt x="10857" y="649"/>
                    <a:pt x="10860" y="648"/>
                  </a:cubicBezTo>
                  <a:cubicBezTo>
                    <a:pt x="10864" y="647"/>
                    <a:pt x="10867" y="646"/>
                    <a:pt x="10871" y="645"/>
                  </a:cubicBezTo>
                  <a:cubicBezTo>
                    <a:pt x="10874" y="644"/>
                    <a:pt x="10876" y="643"/>
                    <a:pt x="10879" y="642"/>
                  </a:cubicBezTo>
                  <a:cubicBezTo>
                    <a:pt x="10881" y="641"/>
                    <a:pt x="10883" y="640"/>
                    <a:pt x="10884" y="639"/>
                  </a:cubicBezTo>
                  <a:lnTo>
                    <a:pt x="10890" y="654"/>
                  </a:lnTo>
                  <a:cubicBezTo>
                    <a:pt x="10889" y="655"/>
                    <a:pt x="10887" y="655"/>
                    <a:pt x="10884" y="657"/>
                  </a:cubicBezTo>
                  <a:cubicBezTo>
                    <a:pt x="10882" y="658"/>
                    <a:pt x="10879" y="659"/>
                    <a:pt x="10875" y="660"/>
                  </a:cubicBezTo>
                  <a:cubicBezTo>
                    <a:pt x="10871" y="661"/>
                    <a:pt x="10867" y="662"/>
                    <a:pt x="10863" y="663"/>
                  </a:cubicBezTo>
                  <a:cubicBezTo>
                    <a:pt x="10858" y="663"/>
                    <a:pt x="10854" y="664"/>
                    <a:pt x="10849" y="664"/>
                  </a:cubicBezTo>
                  <a:cubicBezTo>
                    <a:pt x="10838" y="664"/>
                    <a:pt x="10830" y="661"/>
                    <a:pt x="10823" y="657"/>
                  </a:cubicBezTo>
                  <a:cubicBezTo>
                    <a:pt x="10816" y="652"/>
                    <a:pt x="10811" y="647"/>
                    <a:pt x="10807" y="639"/>
                  </a:cubicBezTo>
                  <a:cubicBezTo>
                    <a:pt x="10803" y="632"/>
                    <a:pt x="10800" y="624"/>
                    <a:pt x="10799" y="616"/>
                  </a:cubicBezTo>
                  <a:cubicBezTo>
                    <a:pt x="10797" y="607"/>
                    <a:pt x="10796" y="599"/>
                    <a:pt x="10796" y="591"/>
                  </a:cubicBezTo>
                  <a:cubicBezTo>
                    <a:pt x="10796" y="584"/>
                    <a:pt x="10797" y="577"/>
                    <a:pt x="10799" y="569"/>
                  </a:cubicBezTo>
                  <a:cubicBezTo>
                    <a:pt x="10802" y="561"/>
                    <a:pt x="10805" y="554"/>
                    <a:pt x="10809" y="548"/>
                  </a:cubicBezTo>
                  <a:cubicBezTo>
                    <a:pt x="10813" y="541"/>
                    <a:pt x="10818" y="536"/>
                    <a:pt x="10824" y="531"/>
                  </a:cubicBezTo>
                  <a:cubicBezTo>
                    <a:pt x="10830" y="527"/>
                    <a:pt x="10837" y="525"/>
                    <a:pt x="10845" y="525"/>
                  </a:cubicBezTo>
                  <a:cubicBezTo>
                    <a:pt x="10854" y="525"/>
                    <a:pt x="10862" y="527"/>
                    <a:pt x="10868" y="531"/>
                  </a:cubicBezTo>
                  <a:cubicBezTo>
                    <a:pt x="10874" y="535"/>
                    <a:pt x="10879" y="540"/>
                    <a:pt x="10883" y="547"/>
                  </a:cubicBezTo>
                  <a:cubicBezTo>
                    <a:pt x="10887" y="553"/>
                    <a:pt x="10890" y="561"/>
                    <a:pt x="10891" y="568"/>
                  </a:cubicBezTo>
                  <a:cubicBezTo>
                    <a:pt x="10893" y="576"/>
                    <a:pt x="10894" y="584"/>
                    <a:pt x="10894" y="591"/>
                  </a:cubicBezTo>
                  <a:lnTo>
                    <a:pt x="10894" y="597"/>
                  </a:lnTo>
                  <a:lnTo>
                    <a:pt x="10814" y="597"/>
                  </a:lnTo>
                  <a:close/>
                  <a:moveTo>
                    <a:pt x="10876" y="584"/>
                  </a:moveTo>
                  <a:cubicBezTo>
                    <a:pt x="10876" y="580"/>
                    <a:pt x="10876" y="576"/>
                    <a:pt x="10874" y="570"/>
                  </a:cubicBezTo>
                  <a:cubicBezTo>
                    <a:pt x="10873" y="565"/>
                    <a:pt x="10871" y="560"/>
                    <a:pt x="10869" y="555"/>
                  </a:cubicBezTo>
                  <a:cubicBezTo>
                    <a:pt x="10867" y="551"/>
                    <a:pt x="10864" y="547"/>
                    <a:pt x="10860" y="544"/>
                  </a:cubicBezTo>
                  <a:cubicBezTo>
                    <a:pt x="10856" y="540"/>
                    <a:pt x="10851" y="539"/>
                    <a:pt x="10846" y="539"/>
                  </a:cubicBezTo>
                  <a:cubicBezTo>
                    <a:pt x="10841" y="539"/>
                    <a:pt x="10836" y="540"/>
                    <a:pt x="10832" y="543"/>
                  </a:cubicBezTo>
                  <a:cubicBezTo>
                    <a:pt x="10828" y="546"/>
                    <a:pt x="10825" y="550"/>
                    <a:pt x="10823" y="555"/>
                  </a:cubicBezTo>
                  <a:cubicBezTo>
                    <a:pt x="10820" y="559"/>
                    <a:pt x="10818" y="564"/>
                    <a:pt x="10817" y="570"/>
                  </a:cubicBezTo>
                  <a:cubicBezTo>
                    <a:pt x="10816" y="575"/>
                    <a:pt x="10815" y="580"/>
                    <a:pt x="10815" y="584"/>
                  </a:cubicBezTo>
                  <a:lnTo>
                    <a:pt x="10876" y="584"/>
                  </a:lnTo>
                  <a:close/>
                  <a:moveTo>
                    <a:pt x="11007" y="660"/>
                  </a:moveTo>
                  <a:lnTo>
                    <a:pt x="11007" y="571"/>
                  </a:lnTo>
                  <a:cubicBezTo>
                    <a:pt x="11007" y="568"/>
                    <a:pt x="11007" y="564"/>
                    <a:pt x="11006" y="560"/>
                  </a:cubicBezTo>
                  <a:cubicBezTo>
                    <a:pt x="11005" y="557"/>
                    <a:pt x="11003" y="553"/>
                    <a:pt x="11001" y="550"/>
                  </a:cubicBezTo>
                  <a:cubicBezTo>
                    <a:pt x="10999" y="547"/>
                    <a:pt x="10996" y="544"/>
                    <a:pt x="10993" y="542"/>
                  </a:cubicBezTo>
                  <a:cubicBezTo>
                    <a:pt x="10989" y="541"/>
                    <a:pt x="10986" y="540"/>
                    <a:pt x="10981" y="540"/>
                  </a:cubicBezTo>
                  <a:cubicBezTo>
                    <a:pt x="10977" y="540"/>
                    <a:pt x="10973" y="541"/>
                    <a:pt x="10970" y="542"/>
                  </a:cubicBezTo>
                  <a:cubicBezTo>
                    <a:pt x="10966" y="544"/>
                    <a:pt x="10963" y="547"/>
                    <a:pt x="10960" y="549"/>
                  </a:cubicBezTo>
                  <a:cubicBezTo>
                    <a:pt x="10957" y="552"/>
                    <a:pt x="10954" y="555"/>
                    <a:pt x="10952" y="558"/>
                  </a:cubicBezTo>
                  <a:cubicBezTo>
                    <a:pt x="10951" y="561"/>
                    <a:pt x="10950" y="563"/>
                    <a:pt x="10949" y="565"/>
                  </a:cubicBezTo>
                  <a:lnTo>
                    <a:pt x="10949" y="660"/>
                  </a:lnTo>
                  <a:lnTo>
                    <a:pt x="10931" y="660"/>
                  </a:lnTo>
                  <a:lnTo>
                    <a:pt x="10931" y="528"/>
                  </a:lnTo>
                  <a:lnTo>
                    <a:pt x="10949" y="528"/>
                  </a:lnTo>
                  <a:lnTo>
                    <a:pt x="10949" y="546"/>
                  </a:lnTo>
                  <a:cubicBezTo>
                    <a:pt x="10949" y="545"/>
                    <a:pt x="10950" y="544"/>
                    <a:pt x="10952" y="541"/>
                  </a:cubicBezTo>
                  <a:cubicBezTo>
                    <a:pt x="10954" y="539"/>
                    <a:pt x="10957" y="536"/>
                    <a:pt x="10960" y="534"/>
                  </a:cubicBezTo>
                  <a:cubicBezTo>
                    <a:pt x="10963" y="531"/>
                    <a:pt x="10967" y="529"/>
                    <a:pt x="10971" y="527"/>
                  </a:cubicBezTo>
                  <a:cubicBezTo>
                    <a:pt x="10975" y="525"/>
                    <a:pt x="10979" y="525"/>
                    <a:pt x="10984" y="525"/>
                  </a:cubicBezTo>
                  <a:cubicBezTo>
                    <a:pt x="10991" y="525"/>
                    <a:pt x="10997" y="526"/>
                    <a:pt x="11002" y="528"/>
                  </a:cubicBezTo>
                  <a:cubicBezTo>
                    <a:pt x="11007" y="531"/>
                    <a:pt x="11012" y="534"/>
                    <a:pt x="11015" y="538"/>
                  </a:cubicBezTo>
                  <a:cubicBezTo>
                    <a:pt x="11019" y="543"/>
                    <a:pt x="11021" y="548"/>
                    <a:pt x="11023" y="553"/>
                  </a:cubicBezTo>
                  <a:cubicBezTo>
                    <a:pt x="11025" y="558"/>
                    <a:pt x="11026" y="564"/>
                    <a:pt x="11026" y="569"/>
                  </a:cubicBezTo>
                  <a:lnTo>
                    <a:pt x="11026" y="660"/>
                  </a:lnTo>
                  <a:lnTo>
                    <a:pt x="11007" y="660"/>
                  </a:lnTo>
                  <a:close/>
                  <a:moveTo>
                    <a:pt x="11128" y="660"/>
                  </a:moveTo>
                  <a:cubicBezTo>
                    <a:pt x="11127" y="660"/>
                    <a:pt x="11126" y="660"/>
                    <a:pt x="11124" y="661"/>
                  </a:cubicBezTo>
                  <a:cubicBezTo>
                    <a:pt x="11123" y="661"/>
                    <a:pt x="11121" y="662"/>
                    <a:pt x="11119" y="662"/>
                  </a:cubicBezTo>
                  <a:cubicBezTo>
                    <a:pt x="11117" y="662"/>
                    <a:pt x="11115" y="663"/>
                    <a:pt x="11113" y="663"/>
                  </a:cubicBezTo>
                  <a:cubicBezTo>
                    <a:pt x="11111" y="663"/>
                    <a:pt x="11109" y="664"/>
                    <a:pt x="11107" y="664"/>
                  </a:cubicBezTo>
                  <a:cubicBezTo>
                    <a:pt x="11102" y="664"/>
                    <a:pt x="11097" y="663"/>
                    <a:pt x="11094" y="661"/>
                  </a:cubicBezTo>
                  <a:cubicBezTo>
                    <a:pt x="11090" y="660"/>
                    <a:pt x="11087" y="658"/>
                    <a:pt x="11085" y="655"/>
                  </a:cubicBezTo>
                  <a:cubicBezTo>
                    <a:pt x="11083" y="652"/>
                    <a:pt x="11081" y="649"/>
                    <a:pt x="11080" y="645"/>
                  </a:cubicBezTo>
                  <a:cubicBezTo>
                    <a:pt x="11079" y="642"/>
                    <a:pt x="11079" y="638"/>
                    <a:pt x="11079" y="635"/>
                  </a:cubicBezTo>
                  <a:lnTo>
                    <a:pt x="11079" y="543"/>
                  </a:lnTo>
                  <a:lnTo>
                    <a:pt x="11056" y="543"/>
                  </a:lnTo>
                  <a:lnTo>
                    <a:pt x="11056" y="528"/>
                  </a:lnTo>
                  <a:lnTo>
                    <a:pt x="11079" y="528"/>
                  </a:lnTo>
                  <a:lnTo>
                    <a:pt x="11079" y="492"/>
                  </a:lnTo>
                  <a:lnTo>
                    <a:pt x="11097" y="492"/>
                  </a:lnTo>
                  <a:lnTo>
                    <a:pt x="11097" y="528"/>
                  </a:lnTo>
                  <a:lnTo>
                    <a:pt x="11123" y="528"/>
                  </a:lnTo>
                  <a:lnTo>
                    <a:pt x="11123" y="543"/>
                  </a:lnTo>
                  <a:lnTo>
                    <a:pt x="11097" y="543"/>
                  </a:lnTo>
                  <a:lnTo>
                    <a:pt x="11097" y="633"/>
                  </a:lnTo>
                  <a:cubicBezTo>
                    <a:pt x="11097" y="636"/>
                    <a:pt x="11098" y="640"/>
                    <a:pt x="11099" y="643"/>
                  </a:cubicBezTo>
                  <a:cubicBezTo>
                    <a:pt x="11101" y="647"/>
                    <a:pt x="11104" y="649"/>
                    <a:pt x="11108" y="649"/>
                  </a:cubicBezTo>
                  <a:cubicBezTo>
                    <a:pt x="11110" y="649"/>
                    <a:pt x="11113" y="648"/>
                    <a:pt x="11116" y="647"/>
                  </a:cubicBezTo>
                  <a:cubicBezTo>
                    <a:pt x="11119" y="646"/>
                    <a:pt x="11121" y="645"/>
                    <a:pt x="11122" y="645"/>
                  </a:cubicBezTo>
                  <a:lnTo>
                    <a:pt x="11128" y="660"/>
                  </a:lnTo>
                  <a:close/>
                  <a:moveTo>
                    <a:pt x="11236" y="660"/>
                  </a:moveTo>
                  <a:lnTo>
                    <a:pt x="11236" y="571"/>
                  </a:lnTo>
                  <a:cubicBezTo>
                    <a:pt x="11236" y="568"/>
                    <a:pt x="11235" y="564"/>
                    <a:pt x="11234" y="560"/>
                  </a:cubicBezTo>
                  <a:cubicBezTo>
                    <a:pt x="11233" y="557"/>
                    <a:pt x="11232" y="553"/>
                    <a:pt x="11229" y="550"/>
                  </a:cubicBezTo>
                  <a:cubicBezTo>
                    <a:pt x="11227" y="547"/>
                    <a:pt x="11225" y="544"/>
                    <a:pt x="11221" y="542"/>
                  </a:cubicBezTo>
                  <a:cubicBezTo>
                    <a:pt x="11218" y="541"/>
                    <a:pt x="11214" y="540"/>
                    <a:pt x="11210" y="540"/>
                  </a:cubicBezTo>
                  <a:cubicBezTo>
                    <a:pt x="11206" y="540"/>
                    <a:pt x="11202" y="541"/>
                    <a:pt x="11198" y="543"/>
                  </a:cubicBezTo>
                  <a:cubicBezTo>
                    <a:pt x="11194" y="545"/>
                    <a:pt x="11191" y="547"/>
                    <a:pt x="11188" y="550"/>
                  </a:cubicBezTo>
                  <a:cubicBezTo>
                    <a:pt x="11185" y="552"/>
                    <a:pt x="11183" y="555"/>
                    <a:pt x="11181" y="558"/>
                  </a:cubicBezTo>
                  <a:cubicBezTo>
                    <a:pt x="11179" y="561"/>
                    <a:pt x="11178" y="563"/>
                    <a:pt x="11178" y="565"/>
                  </a:cubicBezTo>
                  <a:lnTo>
                    <a:pt x="11178" y="660"/>
                  </a:lnTo>
                  <a:lnTo>
                    <a:pt x="11160" y="660"/>
                  </a:lnTo>
                  <a:lnTo>
                    <a:pt x="11160" y="473"/>
                  </a:lnTo>
                  <a:lnTo>
                    <a:pt x="11178" y="473"/>
                  </a:lnTo>
                  <a:lnTo>
                    <a:pt x="11178" y="546"/>
                  </a:lnTo>
                  <a:cubicBezTo>
                    <a:pt x="11178" y="545"/>
                    <a:pt x="11180" y="543"/>
                    <a:pt x="11181" y="541"/>
                  </a:cubicBezTo>
                  <a:cubicBezTo>
                    <a:pt x="11183" y="539"/>
                    <a:pt x="11186" y="536"/>
                    <a:pt x="11189" y="534"/>
                  </a:cubicBezTo>
                  <a:cubicBezTo>
                    <a:pt x="11192" y="531"/>
                    <a:pt x="11195" y="529"/>
                    <a:pt x="11199" y="527"/>
                  </a:cubicBezTo>
                  <a:cubicBezTo>
                    <a:pt x="11203" y="525"/>
                    <a:pt x="11208" y="525"/>
                    <a:pt x="11212" y="525"/>
                  </a:cubicBezTo>
                  <a:cubicBezTo>
                    <a:pt x="11219" y="525"/>
                    <a:pt x="11225" y="526"/>
                    <a:pt x="11231" y="528"/>
                  </a:cubicBezTo>
                  <a:cubicBezTo>
                    <a:pt x="11236" y="531"/>
                    <a:pt x="11240" y="534"/>
                    <a:pt x="11244" y="538"/>
                  </a:cubicBezTo>
                  <a:cubicBezTo>
                    <a:pt x="11247" y="543"/>
                    <a:pt x="11250" y="548"/>
                    <a:pt x="11252" y="553"/>
                  </a:cubicBezTo>
                  <a:cubicBezTo>
                    <a:pt x="11253" y="558"/>
                    <a:pt x="11254" y="564"/>
                    <a:pt x="11254" y="569"/>
                  </a:cubicBezTo>
                  <a:lnTo>
                    <a:pt x="11254" y="660"/>
                  </a:lnTo>
                  <a:lnTo>
                    <a:pt x="11236" y="660"/>
                  </a:lnTo>
                  <a:close/>
                  <a:moveTo>
                    <a:pt x="11311" y="597"/>
                  </a:moveTo>
                  <a:cubicBezTo>
                    <a:pt x="11311" y="603"/>
                    <a:pt x="11311" y="608"/>
                    <a:pt x="11313" y="614"/>
                  </a:cubicBezTo>
                  <a:cubicBezTo>
                    <a:pt x="11314" y="620"/>
                    <a:pt x="11316" y="626"/>
                    <a:pt x="11319" y="631"/>
                  </a:cubicBezTo>
                  <a:cubicBezTo>
                    <a:pt x="11322" y="636"/>
                    <a:pt x="11325" y="641"/>
                    <a:pt x="11330" y="644"/>
                  </a:cubicBezTo>
                  <a:cubicBezTo>
                    <a:pt x="11334" y="647"/>
                    <a:pt x="11339" y="649"/>
                    <a:pt x="11346" y="649"/>
                  </a:cubicBezTo>
                  <a:cubicBezTo>
                    <a:pt x="11349" y="649"/>
                    <a:pt x="11353" y="649"/>
                    <a:pt x="11357" y="648"/>
                  </a:cubicBezTo>
                  <a:cubicBezTo>
                    <a:pt x="11360" y="647"/>
                    <a:pt x="11364" y="646"/>
                    <a:pt x="11367" y="645"/>
                  </a:cubicBezTo>
                  <a:cubicBezTo>
                    <a:pt x="11370" y="644"/>
                    <a:pt x="11372" y="643"/>
                    <a:pt x="11375" y="642"/>
                  </a:cubicBezTo>
                  <a:cubicBezTo>
                    <a:pt x="11377" y="641"/>
                    <a:pt x="11379" y="640"/>
                    <a:pt x="11380" y="639"/>
                  </a:cubicBezTo>
                  <a:lnTo>
                    <a:pt x="11386" y="654"/>
                  </a:lnTo>
                  <a:cubicBezTo>
                    <a:pt x="11385" y="655"/>
                    <a:pt x="11383" y="655"/>
                    <a:pt x="11380" y="657"/>
                  </a:cubicBezTo>
                  <a:cubicBezTo>
                    <a:pt x="11378" y="658"/>
                    <a:pt x="11375" y="659"/>
                    <a:pt x="11371" y="660"/>
                  </a:cubicBezTo>
                  <a:cubicBezTo>
                    <a:pt x="11367" y="661"/>
                    <a:pt x="11363" y="662"/>
                    <a:pt x="11359" y="663"/>
                  </a:cubicBezTo>
                  <a:cubicBezTo>
                    <a:pt x="11354" y="663"/>
                    <a:pt x="11350" y="664"/>
                    <a:pt x="11345" y="664"/>
                  </a:cubicBezTo>
                  <a:cubicBezTo>
                    <a:pt x="11334" y="664"/>
                    <a:pt x="11326" y="661"/>
                    <a:pt x="11319" y="657"/>
                  </a:cubicBezTo>
                  <a:cubicBezTo>
                    <a:pt x="11312" y="652"/>
                    <a:pt x="11307" y="647"/>
                    <a:pt x="11303" y="639"/>
                  </a:cubicBezTo>
                  <a:cubicBezTo>
                    <a:pt x="11299" y="632"/>
                    <a:pt x="11296" y="624"/>
                    <a:pt x="11295" y="616"/>
                  </a:cubicBezTo>
                  <a:cubicBezTo>
                    <a:pt x="11293" y="607"/>
                    <a:pt x="11292" y="599"/>
                    <a:pt x="11292" y="591"/>
                  </a:cubicBezTo>
                  <a:cubicBezTo>
                    <a:pt x="11292" y="584"/>
                    <a:pt x="11293" y="577"/>
                    <a:pt x="11296" y="569"/>
                  </a:cubicBezTo>
                  <a:cubicBezTo>
                    <a:pt x="11298" y="561"/>
                    <a:pt x="11301" y="554"/>
                    <a:pt x="11305" y="548"/>
                  </a:cubicBezTo>
                  <a:cubicBezTo>
                    <a:pt x="11309" y="541"/>
                    <a:pt x="11314" y="536"/>
                    <a:pt x="11320" y="531"/>
                  </a:cubicBezTo>
                  <a:cubicBezTo>
                    <a:pt x="11326" y="527"/>
                    <a:pt x="11334" y="525"/>
                    <a:pt x="11342" y="525"/>
                  </a:cubicBezTo>
                  <a:cubicBezTo>
                    <a:pt x="11351" y="525"/>
                    <a:pt x="11358" y="527"/>
                    <a:pt x="11364" y="531"/>
                  </a:cubicBezTo>
                  <a:cubicBezTo>
                    <a:pt x="11371" y="535"/>
                    <a:pt x="11376" y="540"/>
                    <a:pt x="11379" y="547"/>
                  </a:cubicBezTo>
                  <a:cubicBezTo>
                    <a:pt x="11383" y="553"/>
                    <a:pt x="11386" y="561"/>
                    <a:pt x="11388" y="568"/>
                  </a:cubicBezTo>
                  <a:cubicBezTo>
                    <a:pt x="11389" y="576"/>
                    <a:pt x="11390" y="584"/>
                    <a:pt x="11390" y="591"/>
                  </a:cubicBezTo>
                  <a:lnTo>
                    <a:pt x="11390" y="597"/>
                  </a:lnTo>
                  <a:lnTo>
                    <a:pt x="11311" y="597"/>
                  </a:lnTo>
                  <a:close/>
                  <a:moveTo>
                    <a:pt x="11372" y="584"/>
                  </a:moveTo>
                  <a:cubicBezTo>
                    <a:pt x="11372" y="580"/>
                    <a:pt x="11372" y="576"/>
                    <a:pt x="11371" y="570"/>
                  </a:cubicBezTo>
                  <a:cubicBezTo>
                    <a:pt x="11369" y="565"/>
                    <a:pt x="11368" y="560"/>
                    <a:pt x="11365" y="555"/>
                  </a:cubicBezTo>
                  <a:cubicBezTo>
                    <a:pt x="11363" y="551"/>
                    <a:pt x="11360" y="547"/>
                    <a:pt x="11356" y="544"/>
                  </a:cubicBezTo>
                  <a:cubicBezTo>
                    <a:pt x="11352" y="540"/>
                    <a:pt x="11347" y="539"/>
                    <a:pt x="11342" y="539"/>
                  </a:cubicBezTo>
                  <a:cubicBezTo>
                    <a:pt x="11337" y="539"/>
                    <a:pt x="11332" y="540"/>
                    <a:pt x="11328" y="543"/>
                  </a:cubicBezTo>
                  <a:cubicBezTo>
                    <a:pt x="11325" y="546"/>
                    <a:pt x="11321" y="550"/>
                    <a:pt x="11319" y="555"/>
                  </a:cubicBezTo>
                  <a:cubicBezTo>
                    <a:pt x="11316" y="559"/>
                    <a:pt x="11314" y="564"/>
                    <a:pt x="11313" y="570"/>
                  </a:cubicBezTo>
                  <a:cubicBezTo>
                    <a:pt x="11312" y="575"/>
                    <a:pt x="11311" y="580"/>
                    <a:pt x="11311" y="584"/>
                  </a:cubicBezTo>
                  <a:lnTo>
                    <a:pt x="11372" y="584"/>
                  </a:lnTo>
                  <a:close/>
                  <a:moveTo>
                    <a:pt x="11450" y="492"/>
                  </a:moveTo>
                  <a:cubicBezTo>
                    <a:pt x="11450" y="495"/>
                    <a:pt x="11448" y="498"/>
                    <a:pt x="11446" y="501"/>
                  </a:cubicBezTo>
                  <a:cubicBezTo>
                    <a:pt x="11443" y="503"/>
                    <a:pt x="11440" y="505"/>
                    <a:pt x="11436" y="505"/>
                  </a:cubicBezTo>
                  <a:cubicBezTo>
                    <a:pt x="11433" y="505"/>
                    <a:pt x="11430" y="503"/>
                    <a:pt x="11427" y="501"/>
                  </a:cubicBezTo>
                  <a:cubicBezTo>
                    <a:pt x="11425" y="498"/>
                    <a:pt x="11423" y="495"/>
                    <a:pt x="11423" y="492"/>
                  </a:cubicBezTo>
                  <a:cubicBezTo>
                    <a:pt x="11423" y="488"/>
                    <a:pt x="11425" y="485"/>
                    <a:pt x="11427" y="483"/>
                  </a:cubicBezTo>
                  <a:cubicBezTo>
                    <a:pt x="11430" y="480"/>
                    <a:pt x="11433" y="479"/>
                    <a:pt x="11436" y="479"/>
                  </a:cubicBezTo>
                  <a:cubicBezTo>
                    <a:pt x="11440" y="479"/>
                    <a:pt x="11443" y="480"/>
                    <a:pt x="11446" y="483"/>
                  </a:cubicBezTo>
                  <a:cubicBezTo>
                    <a:pt x="11448" y="485"/>
                    <a:pt x="11450" y="488"/>
                    <a:pt x="11450" y="492"/>
                  </a:cubicBezTo>
                  <a:close/>
                  <a:moveTo>
                    <a:pt x="11427" y="660"/>
                  </a:moveTo>
                  <a:lnTo>
                    <a:pt x="11427" y="528"/>
                  </a:lnTo>
                  <a:lnTo>
                    <a:pt x="11446" y="528"/>
                  </a:lnTo>
                  <a:lnTo>
                    <a:pt x="11446" y="660"/>
                  </a:lnTo>
                  <a:lnTo>
                    <a:pt x="11427" y="660"/>
                  </a:lnTo>
                  <a:close/>
                  <a:moveTo>
                    <a:pt x="11638" y="660"/>
                  </a:moveTo>
                  <a:lnTo>
                    <a:pt x="11638" y="571"/>
                  </a:lnTo>
                  <a:cubicBezTo>
                    <a:pt x="11638" y="567"/>
                    <a:pt x="11637" y="564"/>
                    <a:pt x="11636" y="560"/>
                  </a:cubicBezTo>
                  <a:cubicBezTo>
                    <a:pt x="11635" y="556"/>
                    <a:pt x="11634" y="553"/>
                    <a:pt x="11632" y="550"/>
                  </a:cubicBezTo>
                  <a:cubicBezTo>
                    <a:pt x="11630" y="547"/>
                    <a:pt x="11628" y="544"/>
                    <a:pt x="11625" y="542"/>
                  </a:cubicBezTo>
                  <a:cubicBezTo>
                    <a:pt x="11621" y="540"/>
                    <a:pt x="11618" y="540"/>
                    <a:pt x="11613" y="540"/>
                  </a:cubicBezTo>
                  <a:cubicBezTo>
                    <a:pt x="11609" y="540"/>
                    <a:pt x="11605" y="540"/>
                    <a:pt x="11601" y="542"/>
                  </a:cubicBezTo>
                  <a:cubicBezTo>
                    <a:pt x="11597" y="544"/>
                    <a:pt x="11594" y="546"/>
                    <a:pt x="11592" y="548"/>
                  </a:cubicBezTo>
                  <a:cubicBezTo>
                    <a:pt x="11589" y="551"/>
                    <a:pt x="11587" y="553"/>
                    <a:pt x="11586" y="556"/>
                  </a:cubicBezTo>
                  <a:cubicBezTo>
                    <a:pt x="11584" y="558"/>
                    <a:pt x="11583" y="561"/>
                    <a:pt x="11583" y="563"/>
                  </a:cubicBezTo>
                  <a:lnTo>
                    <a:pt x="11583" y="660"/>
                  </a:lnTo>
                  <a:lnTo>
                    <a:pt x="11565" y="660"/>
                  </a:lnTo>
                  <a:lnTo>
                    <a:pt x="11565" y="571"/>
                  </a:lnTo>
                  <a:cubicBezTo>
                    <a:pt x="11565" y="567"/>
                    <a:pt x="11564" y="564"/>
                    <a:pt x="11563" y="560"/>
                  </a:cubicBezTo>
                  <a:cubicBezTo>
                    <a:pt x="11563" y="556"/>
                    <a:pt x="11561" y="553"/>
                    <a:pt x="11559" y="550"/>
                  </a:cubicBezTo>
                  <a:cubicBezTo>
                    <a:pt x="11558" y="547"/>
                    <a:pt x="11555" y="544"/>
                    <a:pt x="11552" y="542"/>
                  </a:cubicBezTo>
                  <a:cubicBezTo>
                    <a:pt x="11549" y="540"/>
                    <a:pt x="11545" y="540"/>
                    <a:pt x="11540" y="540"/>
                  </a:cubicBezTo>
                  <a:cubicBezTo>
                    <a:pt x="11536" y="540"/>
                    <a:pt x="11532" y="541"/>
                    <a:pt x="11528" y="542"/>
                  </a:cubicBezTo>
                  <a:cubicBezTo>
                    <a:pt x="11525" y="544"/>
                    <a:pt x="11522" y="547"/>
                    <a:pt x="11519" y="549"/>
                  </a:cubicBezTo>
                  <a:cubicBezTo>
                    <a:pt x="11516" y="552"/>
                    <a:pt x="11514" y="555"/>
                    <a:pt x="11513" y="558"/>
                  </a:cubicBezTo>
                  <a:cubicBezTo>
                    <a:pt x="11511" y="561"/>
                    <a:pt x="11510" y="563"/>
                    <a:pt x="11510" y="565"/>
                  </a:cubicBezTo>
                  <a:lnTo>
                    <a:pt x="11510" y="660"/>
                  </a:lnTo>
                  <a:lnTo>
                    <a:pt x="11492" y="660"/>
                  </a:lnTo>
                  <a:lnTo>
                    <a:pt x="11492" y="528"/>
                  </a:lnTo>
                  <a:lnTo>
                    <a:pt x="11509" y="528"/>
                  </a:lnTo>
                  <a:lnTo>
                    <a:pt x="11509" y="546"/>
                  </a:lnTo>
                  <a:cubicBezTo>
                    <a:pt x="11510" y="546"/>
                    <a:pt x="11511" y="544"/>
                    <a:pt x="11512" y="542"/>
                  </a:cubicBezTo>
                  <a:cubicBezTo>
                    <a:pt x="11514" y="539"/>
                    <a:pt x="11516" y="537"/>
                    <a:pt x="11519" y="534"/>
                  </a:cubicBezTo>
                  <a:cubicBezTo>
                    <a:pt x="11522" y="532"/>
                    <a:pt x="11525" y="529"/>
                    <a:pt x="11529" y="527"/>
                  </a:cubicBezTo>
                  <a:cubicBezTo>
                    <a:pt x="11533" y="525"/>
                    <a:pt x="11537" y="525"/>
                    <a:pt x="11542" y="525"/>
                  </a:cubicBezTo>
                  <a:cubicBezTo>
                    <a:pt x="11549" y="525"/>
                    <a:pt x="11554" y="525"/>
                    <a:pt x="11559" y="527"/>
                  </a:cubicBezTo>
                  <a:cubicBezTo>
                    <a:pt x="11563" y="529"/>
                    <a:pt x="11567" y="531"/>
                    <a:pt x="11569" y="533"/>
                  </a:cubicBezTo>
                  <a:cubicBezTo>
                    <a:pt x="11572" y="536"/>
                    <a:pt x="11574" y="538"/>
                    <a:pt x="11576" y="540"/>
                  </a:cubicBezTo>
                  <a:cubicBezTo>
                    <a:pt x="11577" y="543"/>
                    <a:pt x="11578" y="545"/>
                    <a:pt x="11579" y="546"/>
                  </a:cubicBezTo>
                  <a:cubicBezTo>
                    <a:pt x="11579" y="545"/>
                    <a:pt x="11581" y="544"/>
                    <a:pt x="11582" y="541"/>
                  </a:cubicBezTo>
                  <a:cubicBezTo>
                    <a:pt x="11584" y="539"/>
                    <a:pt x="11587" y="536"/>
                    <a:pt x="11590" y="534"/>
                  </a:cubicBezTo>
                  <a:cubicBezTo>
                    <a:pt x="11593" y="531"/>
                    <a:pt x="11597" y="529"/>
                    <a:pt x="11601" y="527"/>
                  </a:cubicBezTo>
                  <a:cubicBezTo>
                    <a:pt x="11605" y="525"/>
                    <a:pt x="11610" y="525"/>
                    <a:pt x="11615" y="525"/>
                  </a:cubicBezTo>
                  <a:cubicBezTo>
                    <a:pt x="11623" y="525"/>
                    <a:pt x="11629" y="526"/>
                    <a:pt x="11635" y="528"/>
                  </a:cubicBezTo>
                  <a:cubicBezTo>
                    <a:pt x="11640" y="531"/>
                    <a:pt x="11644" y="534"/>
                    <a:pt x="11647" y="538"/>
                  </a:cubicBezTo>
                  <a:cubicBezTo>
                    <a:pt x="11650" y="543"/>
                    <a:pt x="11653" y="548"/>
                    <a:pt x="11654" y="553"/>
                  </a:cubicBezTo>
                  <a:cubicBezTo>
                    <a:pt x="11655" y="558"/>
                    <a:pt x="11656" y="564"/>
                    <a:pt x="11656" y="569"/>
                  </a:cubicBezTo>
                  <a:lnTo>
                    <a:pt x="11656" y="660"/>
                  </a:lnTo>
                  <a:lnTo>
                    <a:pt x="11638" y="660"/>
                  </a:lnTo>
                  <a:close/>
                  <a:moveTo>
                    <a:pt x="10066" y="273"/>
                  </a:moveTo>
                  <a:cubicBezTo>
                    <a:pt x="10066" y="280"/>
                    <a:pt x="10065" y="288"/>
                    <a:pt x="10063" y="297"/>
                  </a:cubicBezTo>
                  <a:cubicBezTo>
                    <a:pt x="10061" y="305"/>
                    <a:pt x="10058" y="313"/>
                    <a:pt x="10054" y="321"/>
                  </a:cubicBezTo>
                  <a:cubicBezTo>
                    <a:pt x="10050" y="328"/>
                    <a:pt x="10045" y="334"/>
                    <a:pt x="10038" y="339"/>
                  </a:cubicBezTo>
                  <a:cubicBezTo>
                    <a:pt x="10031" y="344"/>
                    <a:pt x="10023" y="346"/>
                    <a:pt x="10013" y="346"/>
                  </a:cubicBezTo>
                  <a:cubicBezTo>
                    <a:pt x="10003" y="346"/>
                    <a:pt x="9995" y="344"/>
                    <a:pt x="9988" y="339"/>
                  </a:cubicBezTo>
                  <a:cubicBezTo>
                    <a:pt x="9981" y="334"/>
                    <a:pt x="9976" y="328"/>
                    <a:pt x="9972" y="321"/>
                  </a:cubicBezTo>
                  <a:cubicBezTo>
                    <a:pt x="9968" y="314"/>
                    <a:pt x="9965" y="306"/>
                    <a:pt x="9964" y="297"/>
                  </a:cubicBezTo>
                  <a:cubicBezTo>
                    <a:pt x="9962" y="289"/>
                    <a:pt x="9961" y="281"/>
                    <a:pt x="9961" y="273"/>
                  </a:cubicBezTo>
                  <a:cubicBezTo>
                    <a:pt x="9961" y="267"/>
                    <a:pt x="9962" y="260"/>
                    <a:pt x="9964" y="253"/>
                  </a:cubicBezTo>
                  <a:cubicBezTo>
                    <a:pt x="9966" y="245"/>
                    <a:pt x="9969" y="238"/>
                    <a:pt x="9973" y="231"/>
                  </a:cubicBezTo>
                  <a:cubicBezTo>
                    <a:pt x="9977" y="224"/>
                    <a:pt x="9983" y="219"/>
                    <a:pt x="9989" y="214"/>
                  </a:cubicBezTo>
                  <a:cubicBezTo>
                    <a:pt x="9996" y="209"/>
                    <a:pt x="10004" y="207"/>
                    <a:pt x="10013" y="207"/>
                  </a:cubicBezTo>
                  <a:cubicBezTo>
                    <a:pt x="10023" y="207"/>
                    <a:pt x="10032" y="209"/>
                    <a:pt x="10038" y="214"/>
                  </a:cubicBezTo>
                  <a:cubicBezTo>
                    <a:pt x="10045" y="218"/>
                    <a:pt x="10050" y="224"/>
                    <a:pt x="10054" y="231"/>
                  </a:cubicBezTo>
                  <a:cubicBezTo>
                    <a:pt x="10058" y="237"/>
                    <a:pt x="10061" y="245"/>
                    <a:pt x="10063" y="252"/>
                  </a:cubicBezTo>
                  <a:cubicBezTo>
                    <a:pt x="10065" y="260"/>
                    <a:pt x="10066" y="267"/>
                    <a:pt x="10066" y="273"/>
                  </a:cubicBezTo>
                  <a:close/>
                  <a:moveTo>
                    <a:pt x="10047" y="273"/>
                  </a:moveTo>
                  <a:cubicBezTo>
                    <a:pt x="10047" y="269"/>
                    <a:pt x="10046" y="264"/>
                    <a:pt x="10045" y="258"/>
                  </a:cubicBezTo>
                  <a:cubicBezTo>
                    <a:pt x="10044" y="252"/>
                    <a:pt x="10042" y="246"/>
                    <a:pt x="10040" y="241"/>
                  </a:cubicBezTo>
                  <a:cubicBezTo>
                    <a:pt x="10037" y="236"/>
                    <a:pt x="10034" y="231"/>
                    <a:pt x="10029" y="228"/>
                  </a:cubicBezTo>
                  <a:cubicBezTo>
                    <a:pt x="10025" y="224"/>
                    <a:pt x="10020" y="222"/>
                    <a:pt x="10013" y="222"/>
                  </a:cubicBezTo>
                  <a:cubicBezTo>
                    <a:pt x="10007" y="222"/>
                    <a:pt x="10002" y="224"/>
                    <a:pt x="9998" y="227"/>
                  </a:cubicBezTo>
                  <a:cubicBezTo>
                    <a:pt x="9993" y="231"/>
                    <a:pt x="9990" y="235"/>
                    <a:pt x="9987" y="240"/>
                  </a:cubicBezTo>
                  <a:cubicBezTo>
                    <a:pt x="9985" y="246"/>
                    <a:pt x="9983" y="251"/>
                    <a:pt x="9982" y="257"/>
                  </a:cubicBezTo>
                  <a:cubicBezTo>
                    <a:pt x="9981" y="263"/>
                    <a:pt x="9980" y="268"/>
                    <a:pt x="9980" y="273"/>
                  </a:cubicBezTo>
                  <a:cubicBezTo>
                    <a:pt x="9980" y="278"/>
                    <a:pt x="9981" y="284"/>
                    <a:pt x="9982" y="291"/>
                  </a:cubicBezTo>
                  <a:cubicBezTo>
                    <a:pt x="9983" y="298"/>
                    <a:pt x="9984" y="304"/>
                    <a:pt x="9987" y="310"/>
                  </a:cubicBezTo>
                  <a:cubicBezTo>
                    <a:pt x="9989" y="316"/>
                    <a:pt x="9993" y="321"/>
                    <a:pt x="9997" y="325"/>
                  </a:cubicBezTo>
                  <a:cubicBezTo>
                    <a:pt x="10001" y="329"/>
                    <a:pt x="10007" y="331"/>
                    <a:pt x="10013" y="331"/>
                  </a:cubicBezTo>
                  <a:cubicBezTo>
                    <a:pt x="10020" y="331"/>
                    <a:pt x="10025" y="329"/>
                    <a:pt x="10030" y="325"/>
                  </a:cubicBezTo>
                  <a:cubicBezTo>
                    <a:pt x="10034" y="321"/>
                    <a:pt x="10037" y="316"/>
                    <a:pt x="10040" y="310"/>
                  </a:cubicBezTo>
                  <a:cubicBezTo>
                    <a:pt x="10043" y="304"/>
                    <a:pt x="10044" y="298"/>
                    <a:pt x="10045" y="291"/>
                  </a:cubicBezTo>
                  <a:cubicBezTo>
                    <a:pt x="10046" y="284"/>
                    <a:pt x="10047" y="278"/>
                    <a:pt x="10047" y="273"/>
                  </a:cubicBezTo>
                  <a:close/>
                  <a:moveTo>
                    <a:pt x="10180" y="307"/>
                  </a:moveTo>
                  <a:cubicBezTo>
                    <a:pt x="10180" y="312"/>
                    <a:pt x="10179" y="318"/>
                    <a:pt x="10177" y="323"/>
                  </a:cubicBezTo>
                  <a:cubicBezTo>
                    <a:pt x="10174" y="327"/>
                    <a:pt x="10171" y="332"/>
                    <a:pt x="10167" y="335"/>
                  </a:cubicBezTo>
                  <a:cubicBezTo>
                    <a:pt x="10163" y="339"/>
                    <a:pt x="10159" y="341"/>
                    <a:pt x="10153" y="343"/>
                  </a:cubicBezTo>
                  <a:cubicBezTo>
                    <a:pt x="10148" y="345"/>
                    <a:pt x="10142" y="346"/>
                    <a:pt x="10136" y="346"/>
                  </a:cubicBezTo>
                  <a:cubicBezTo>
                    <a:pt x="10131" y="346"/>
                    <a:pt x="10126" y="346"/>
                    <a:pt x="10122" y="345"/>
                  </a:cubicBezTo>
                  <a:cubicBezTo>
                    <a:pt x="10117" y="344"/>
                    <a:pt x="10113" y="344"/>
                    <a:pt x="10110" y="342"/>
                  </a:cubicBezTo>
                  <a:cubicBezTo>
                    <a:pt x="10106" y="341"/>
                    <a:pt x="10103" y="340"/>
                    <a:pt x="10100" y="339"/>
                  </a:cubicBezTo>
                  <a:cubicBezTo>
                    <a:pt x="10098" y="338"/>
                    <a:pt x="10096" y="337"/>
                    <a:pt x="10094" y="337"/>
                  </a:cubicBezTo>
                  <a:lnTo>
                    <a:pt x="10100" y="322"/>
                  </a:lnTo>
                  <a:cubicBezTo>
                    <a:pt x="10101" y="322"/>
                    <a:pt x="10103" y="323"/>
                    <a:pt x="10105" y="324"/>
                  </a:cubicBezTo>
                  <a:cubicBezTo>
                    <a:pt x="10108" y="325"/>
                    <a:pt x="10111" y="327"/>
                    <a:pt x="10114" y="328"/>
                  </a:cubicBezTo>
                  <a:cubicBezTo>
                    <a:pt x="10118" y="329"/>
                    <a:pt x="10122" y="330"/>
                    <a:pt x="10125" y="331"/>
                  </a:cubicBezTo>
                  <a:cubicBezTo>
                    <a:pt x="10129" y="331"/>
                    <a:pt x="10133" y="332"/>
                    <a:pt x="10136" y="332"/>
                  </a:cubicBezTo>
                  <a:cubicBezTo>
                    <a:pt x="10143" y="332"/>
                    <a:pt x="10149" y="330"/>
                    <a:pt x="10154" y="326"/>
                  </a:cubicBezTo>
                  <a:cubicBezTo>
                    <a:pt x="10159" y="322"/>
                    <a:pt x="10161" y="317"/>
                    <a:pt x="10161" y="310"/>
                  </a:cubicBezTo>
                  <a:cubicBezTo>
                    <a:pt x="10161" y="306"/>
                    <a:pt x="10160" y="302"/>
                    <a:pt x="10156" y="299"/>
                  </a:cubicBezTo>
                  <a:cubicBezTo>
                    <a:pt x="10153" y="296"/>
                    <a:pt x="10149" y="293"/>
                    <a:pt x="10145" y="290"/>
                  </a:cubicBezTo>
                  <a:cubicBezTo>
                    <a:pt x="10140" y="288"/>
                    <a:pt x="10135" y="285"/>
                    <a:pt x="10130" y="282"/>
                  </a:cubicBezTo>
                  <a:cubicBezTo>
                    <a:pt x="10124" y="279"/>
                    <a:pt x="10119" y="276"/>
                    <a:pt x="10114" y="272"/>
                  </a:cubicBezTo>
                  <a:cubicBezTo>
                    <a:pt x="10110" y="269"/>
                    <a:pt x="10106" y="265"/>
                    <a:pt x="10103" y="261"/>
                  </a:cubicBezTo>
                  <a:cubicBezTo>
                    <a:pt x="10100" y="257"/>
                    <a:pt x="10098" y="252"/>
                    <a:pt x="10098" y="247"/>
                  </a:cubicBezTo>
                  <a:cubicBezTo>
                    <a:pt x="10098" y="241"/>
                    <a:pt x="10099" y="236"/>
                    <a:pt x="10102" y="231"/>
                  </a:cubicBezTo>
                  <a:cubicBezTo>
                    <a:pt x="10104" y="226"/>
                    <a:pt x="10107" y="222"/>
                    <a:pt x="10111" y="218"/>
                  </a:cubicBezTo>
                  <a:cubicBezTo>
                    <a:pt x="10115" y="215"/>
                    <a:pt x="10119" y="212"/>
                    <a:pt x="10125" y="210"/>
                  </a:cubicBezTo>
                  <a:cubicBezTo>
                    <a:pt x="10130" y="208"/>
                    <a:pt x="10135" y="207"/>
                    <a:pt x="10141" y="207"/>
                  </a:cubicBezTo>
                  <a:cubicBezTo>
                    <a:pt x="10144" y="207"/>
                    <a:pt x="10148" y="207"/>
                    <a:pt x="10152" y="208"/>
                  </a:cubicBezTo>
                  <a:cubicBezTo>
                    <a:pt x="10155" y="209"/>
                    <a:pt x="10159" y="210"/>
                    <a:pt x="10162" y="210"/>
                  </a:cubicBezTo>
                  <a:cubicBezTo>
                    <a:pt x="10165" y="211"/>
                    <a:pt x="10167" y="212"/>
                    <a:pt x="10169" y="213"/>
                  </a:cubicBezTo>
                  <a:cubicBezTo>
                    <a:pt x="10171" y="214"/>
                    <a:pt x="10173" y="215"/>
                    <a:pt x="10174" y="216"/>
                  </a:cubicBezTo>
                  <a:lnTo>
                    <a:pt x="10168" y="230"/>
                  </a:lnTo>
                  <a:cubicBezTo>
                    <a:pt x="10168" y="230"/>
                    <a:pt x="10166" y="229"/>
                    <a:pt x="10164" y="228"/>
                  </a:cubicBezTo>
                  <a:cubicBezTo>
                    <a:pt x="10162" y="227"/>
                    <a:pt x="10160" y="226"/>
                    <a:pt x="10157" y="225"/>
                  </a:cubicBezTo>
                  <a:cubicBezTo>
                    <a:pt x="10155" y="224"/>
                    <a:pt x="10152" y="223"/>
                    <a:pt x="10149" y="222"/>
                  </a:cubicBezTo>
                  <a:cubicBezTo>
                    <a:pt x="10146" y="221"/>
                    <a:pt x="10143" y="221"/>
                    <a:pt x="10141" y="221"/>
                  </a:cubicBezTo>
                  <a:cubicBezTo>
                    <a:pt x="10134" y="221"/>
                    <a:pt x="10128" y="223"/>
                    <a:pt x="10124" y="227"/>
                  </a:cubicBezTo>
                  <a:cubicBezTo>
                    <a:pt x="10119" y="231"/>
                    <a:pt x="10116" y="237"/>
                    <a:pt x="10116" y="244"/>
                  </a:cubicBezTo>
                  <a:cubicBezTo>
                    <a:pt x="10116" y="248"/>
                    <a:pt x="10118" y="251"/>
                    <a:pt x="10121" y="255"/>
                  </a:cubicBezTo>
                  <a:cubicBezTo>
                    <a:pt x="10124" y="258"/>
                    <a:pt x="10128" y="261"/>
                    <a:pt x="10133" y="264"/>
                  </a:cubicBezTo>
                  <a:cubicBezTo>
                    <a:pt x="10138" y="267"/>
                    <a:pt x="10143" y="270"/>
                    <a:pt x="10148" y="273"/>
                  </a:cubicBezTo>
                  <a:cubicBezTo>
                    <a:pt x="10154" y="276"/>
                    <a:pt x="10159" y="279"/>
                    <a:pt x="10164" y="282"/>
                  </a:cubicBezTo>
                  <a:cubicBezTo>
                    <a:pt x="10168" y="286"/>
                    <a:pt x="10172" y="289"/>
                    <a:pt x="10175" y="293"/>
                  </a:cubicBezTo>
                  <a:cubicBezTo>
                    <a:pt x="10179" y="297"/>
                    <a:pt x="10180" y="302"/>
                    <a:pt x="10180" y="307"/>
                  </a:cubicBezTo>
                  <a:close/>
                  <a:moveTo>
                    <a:pt x="10318" y="273"/>
                  </a:moveTo>
                  <a:cubicBezTo>
                    <a:pt x="10318" y="282"/>
                    <a:pt x="10317" y="290"/>
                    <a:pt x="10315" y="299"/>
                  </a:cubicBezTo>
                  <a:cubicBezTo>
                    <a:pt x="10312" y="308"/>
                    <a:pt x="10308" y="315"/>
                    <a:pt x="10303" y="322"/>
                  </a:cubicBezTo>
                  <a:cubicBezTo>
                    <a:pt x="10298" y="329"/>
                    <a:pt x="10292" y="335"/>
                    <a:pt x="10285" y="340"/>
                  </a:cubicBezTo>
                  <a:cubicBezTo>
                    <a:pt x="10278" y="344"/>
                    <a:pt x="10270" y="346"/>
                    <a:pt x="10260" y="346"/>
                  </a:cubicBezTo>
                  <a:cubicBezTo>
                    <a:pt x="10257" y="346"/>
                    <a:pt x="10254" y="346"/>
                    <a:pt x="10250" y="346"/>
                  </a:cubicBezTo>
                  <a:cubicBezTo>
                    <a:pt x="10246" y="345"/>
                    <a:pt x="10241" y="344"/>
                    <a:pt x="10237" y="344"/>
                  </a:cubicBezTo>
                  <a:cubicBezTo>
                    <a:pt x="10233" y="343"/>
                    <a:pt x="10229" y="342"/>
                    <a:pt x="10225" y="342"/>
                  </a:cubicBezTo>
                  <a:cubicBezTo>
                    <a:pt x="10222" y="341"/>
                    <a:pt x="10219" y="340"/>
                    <a:pt x="10217" y="340"/>
                  </a:cubicBezTo>
                  <a:lnTo>
                    <a:pt x="10217" y="155"/>
                  </a:lnTo>
                  <a:lnTo>
                    <a:pt x="10236" y="155"/>
                  </a:lnTo>
                  <a:lnTo>
                    <a:pt x="10236" y="229"/>
                  </a:lnTo>
                  <a:cubicBezTo>
                    <a:pt x="10236" y="228"/>
                    <a:pt x="10237" y="226"/>
                    <a:pt x="10239" y="224"/>
                  </a:cubicBezTo>
                  <a:cubicBezTo>
                    <a:pt x="10241" y="221"/>
                    <a:pt x="10244" y="219"/>
                    <a:pt x="10246" y="216"/>
                  </a:cubicBezTo>
                  <a:cubicBezTo>
                    <a:pt x="10249" y="214"/>
                    <a:pt x="10253" y="212"/>
                    <a:pt x="10256" y="210"/>
                  </a:cubicBezTo>
                  <a:cubicBezTo>
                    <a:pt x="10260" y="208"/>
                    <a:pt x="10264" y="207"/>
                    <a:pt x="10268" y="207"/>
                  </a:cubicBezTo>
                  <a:cubicBezTo>
                    <a:pt x="10277" y="207"/>
                    <a:pt x="10285" y="209"/>
                    <a:pt x="10291" y="213"/>
                  </a:cubicBezTo>
                  <a:cubicBezTo>
                    <a:pt x="10297" y="217"/>
                    <a:pt x="10303" y="223"/>
                    <a:pt x="10307" y="229"/>
                  </a:cubicBezTo>
                  <a:cubicBezTo>
                    <a:pt x="10311" y="235"/>
                    <a:pt x="10314" y="242"/>
                    <a:pt x="10315" y="250"/>
                  </a:cubicBezTo>
                  <a:cubicBezTo>
                    <a:pt x="10317" y="258"/>
                    <a:pt x="10318" y="266"/>
                    <a:pt x="10318" y="273"/>
                  </a:cubicBezTo>
                  <a:close/>
                  <a:moveTo>
                    <a:pt x="10299" y="273"/>
                  </a:moveTo>
                  <a:cubicBezTo>
                    <a:pt x="10299" y="267"/>
                    <a:pt x="10298" y="261"/>
                    <a:pt x="10297" y="255"/>
                  </a:cubicBezTo>
                  <a:cubicBezTo>
                    <a:pt x="10296" y="249"/>
                    <a:pt x="10294" y="244"/>
                    <a:pt x="10291" y="239"/>
                  </a:cubicBezTo>
                  <a:cubicBezTo>
                    <a:pt x="10288" y="234"/>
                    <a:pt x="10285" y="230"/>
                    <a:pt x="10281" y="227"/>
                  </a:cubicBezTo>
                  <a:cubicBezTo>
                    <a:pt x="10277" y="224"/>
                    <a:pt x="10272" y="222"/>
                    <a:pt x="10266" y="222"/>
                  </a:cubicBezTo>
                  <a:cubicBezTo>
                    <a:pt x="10262" y="222"/>
                    <a:pt x="10259" y="223"/>
                    <a:pt x="10255" y="225"/>
                  </a:cubicBezTo>
                  <a:cubicBezTo>
                    <a:pt x="10252" y="227"/>
                    <a:pt x="10249" y="230"/>
                    <a:pt x="10246" y="233"/>
                  </a:cubicBezTo>
                  <a:cubicBezTo>
                    <a:pt x="10243" y="235"/>
                    <a:pt x="10241" y="238"/>
                    <a:pt x="10239" y="241"/>
                  </a:cubicBezTo>
                  <a:cubicBezTo>
                    <a:pt x="10237" y="244"/>
                    <a:pt x="10236" y="246"/>
                    <a:pt x="10236" y="247"/>
                  </a:cubicBezTo>
                  <a:lnTo>
                    <a:pt x="10236" y="328"/>
                  </a:lnTo>
                  <a:cubicBezTo>
                    <a:pt x="10236" y="328"/>
                    <a:pt x="10238" y="329"/>
                    <a:pt x="10240" y="329"/>
                  </a:cubicBezTo>
                  <a:cubicBezTo>
                    <a:pt x="10242" y="329"/>
                    <a:pt x="10244" y="330"/>
                    <a:pt x="10246" y="330"/>
                  </a:cubicBezTo>
                  <a:cubicBezTo>
                    <a:pt x="10249" y="330"/>
                    <a:pt x="10251" y="330"/>
                    <a:pt x="10254" y="331"/>
                  </a:cubicBezTo>
                  <a:cubicBezTo>
                    <a:pt x="10256" y="331"/>
                    <a:pt x="10258" y="331"/>
                    <a:pt x="10260" y="331"/>
                  </a:cubicBezTo>
                  <a:cubicBezTo>
                    <a:pt x="10266" y="331"/>
                    <a:pt x="10272" y="329"/>
                    <a:pt x="10277" y="326"/>
                  </a:cubicBezTo>
                  <a:cubicBezTo>
                    <a:pt x="10281" y="322"/>
                    <a:pt x="10286" y="317"/>
                    <a:pt x="10289" y="311"/>
                  </a:cubicBezTo>
                  <a:cubicBezTo>
                    <a:pt x="10292" y="306"/>
                    <a:pt x="10295" y="300"/>
                    <a:pt x="10297" y="293"/>
                  </a:cubicBezTo>
                  <a:cubicBezTo>
                    <a:pt x="10298" y="286"/>
                    <a:pt x="10299" y="279"/>
                    <a:pt x="10299" y="273"/>
                  </a:cubicBezTo>
                  <a:close/>
                  <a:moveTo>
                    <a:pt x="10424" y="343"/>
                  </a:moveTo>
                  <a:lnTo>
                    <a:pt x="10424" y="324"/>
                  </a:lnTo>
                  <a:cubicBezTo>
                    <a:pt x="10424" y="325"/>
                    <a:pt x="10423" y="327"/>
                    <a:pt x="10420" y="329"/>
                  </a:cubicBezTo>
                  <a:cubicBezTo>
                    <a:pt x="10418" y="332"/>
                    <a:pt x="10416" y="334"/>
                    <a:pt x="10412" y="337"/>
                  </a:cubicBezTo>
                  <a:cubicBezTo>
                    <a:pt x="10409" y="339"/>
                    <a:pt x="10405" y="341"/>
                    <a:pt x="10401" y="343"/>
                  </a:cubicBezTo>
                  <a:cubicBezTo>
                    <a:pt x="10397" y="345"/>
                    <a:pt x="10392" y="346"/>
                    <a:pt x="10387" y="346"/>
                  </a:cubicBezTo>
                  <a:cubicBezTo>
                    <a:pt x="10375" y="346"/>
                    <a:pt x="10366" y="343"/>
                    <a:pt x="10358" y="336"/>
                  </a:cubicBezTo>
                  <a:cubicBezTo>
                    <a:pt x="10351" y="330"/>
                    <a:pt x="10347" y="321"/>
                    <a:pt x="10347" y="309"/>
                  </a:cubicBezTo>
                  <a:cubicBezTo>
                    <a:pt x="10347" y="303"/>
                    <a:pt x="10349" y="298"/>
                    <a:pt x="10352" y="293"/>
                  </a:cubicBezTo>
                  <a:cubicBezTo>
                    <a:pt x="10355" y="289"/>
                    <a:pt x="10359" y="284"/>
                    <a:pt x="10364" y="281"/>
                  </a:cubicBezTo>
                  <a:cubicBezTo>
                    <a:pt x="10369" y="277"/>
                    <a:pt x="10375" y="274"/>
                    <a:pt x="10381" y="272"/>
                  </a:cubicBezTo>
                  <a:cubicBezTo>
                    <a:pt x="10387" y="269"/>
                    <a:pt x="10392" y="268"/>
                    <a:pt x="10397" y="266"/>
                  </a:cubicBezTo>
                  <a:lnTo>
                    <a:pt x="10423" y="261"/>
                  </a:lnTo>
                  <a:lnTo>
                    <a:pt x="10423" y="252"/>
                  </a:lnTo>
                  <a:cubicBezTo>
                    <a:pt x="10423" y="243"/>
                    <a:pt x="10421" y="236"/>
                    <a:pt x="10416" y="230"/>
                  </a:cubicBezTo>
                  <a:cubicBezTo>
                    <a:pt x="10412" y="224"/>
                    <a:pt x="10404" y="221"/>
                    <a:pt x="10395" y="221"/>
                  </a:cubicBezTo>
                  <a:cubicBezTo>
                    <a:pt x="10392" y="221"/>
                    <a:pt x="10389" y="222"/>
                    <a:pt x="10385" y="223"/>
                  </a:cubicBezTo>
                  <a:cubicBezTo>
                    <a:pt x="10382" y="224"/>
                    <a:pt x="10379" y="225"/>
                    <a:pt x="10375" y="226"/>
                  </a:cubicBezTo>
                  <a:cubicBezTo>
                    <a:pt x="10372" y="228"/>
                    <a:pt x="10369" y="229"/>
                    <a:pt x="10367" y="230"/>
                  </a:cubicBezTo>
                  <a:cubicBezTo>
                    <a:pt x="10364" y="232"/>
                    <a:pt x="10363" y="233"/>
                    <a:pt x="10362" y="233"/>
                  </a:cubicBezTo>
                  <a:lnTo>
                    <a:pt x="10356" y="219"/>
                  </a:lnTo>
                  <a:cubicBezTo>
                    <a:pt x="10357" y="218"/>
                    <a:pt x="10359" y="218"/>
                    <a:pt x="10361" y="216"/>
                  </a:cubicBezTo>
                  <a:cubicBezTo>
                    <a:pt x="10364" y="215"/>
                    <a:pt x="10367" y="214"/>
                    <a:pt x="10371" y="212"/>
                  </a:cubicBezTo>
                  <a:cubicBezTo>
                    <a:pt x="10375" y="211"/>
                    <a:pt x="10379" y="210"/>
                    <a:pt x="10383" y="209"/>
                  </a:cubicBezTo>
                  <a:cubicBezTo>
                    <a:pt x="10388" y="208"/>
                    <a:pt x="10392" y="207"/>
                    <a:pt x="10397" y="207"/>
                  </a:cubicBezTo>
                  <a:cubicBezTo>
                    <a:pt x="10410" y="207"/>
                    <a:pt x="10421" y="211"/>
                    <a:pt x="10429" y="218"/>
                  </a:cubicBezTo>
                  <a:cubicBezTo>
                    <a:pt x="10437" y="226"/>
                    <a:pt x="10441" y="237"/>
                    <a:pt x="10441" y="251"/>
                  </a:cubicBezTo>
                  <a:lnTo>
                    <a:pt x="10441" y="343"/>
                  </a:lnTo>
                  <a:lnTo>
                    <a:pt x="10424" y="343"/>
                  </a:lnTo>
                  <a:close/>
                  <a:moveTo>
                    <a:pt x="10423" y="274"/>
                  </a:moveTo>
                  <a:lnTo>
                    <a:pt x="10401" y="279"/>
                  </a:lnTo>
                  <a:cubicBezTo>
                    <a:pt x="10397" y="280"/>
                    <a:pt x="10393" y="281"/>
                    <a:pt x="10389" y="283"/>
                  </a:cubicBezTo>
                  <a:cubicBezTo>
                    <a:pt x="10385" y="285"/>
                    <a:pt x="10381" y="287"/>
                    <a:pt x="10378" y="289"/>
                  </a:cubicBezTo>
                  <a:cubicBezTo>
                    <a:pt x="10374" y="292"/>
                    <a:pt x="10371" y="295"/>
                    <a:pt x="10369" y="298"/>
                  </a:cubicBezTo>
                  <a:cubicBezTo>
                    <a:pt x="10367" y="301"/>
                    <a:pt x="10366" y="304"/>
                    <a:pt x="10366" y="308"/>
                  </a:cubicBezTo>
                  <a:cubicBezTo>
                    <a:pt x="10366" y="315"/>
                    <a:pt x="10368" y="321"/>
                    <a:pt x="10372" y="326"/>
                  </a:cubicBezTo>
                  <a:cubicBezTo>
                    <a:pt x="10377" y="330"/>
                    <a:pt x="10382" y="332"/>
                    <a:pt x="10389" y="332"/>
                  </a:cubicBezTo>
                  <a:cubicBezTo>
                    <a:pt x="10393" y="332"/>
                    <a:pt x="10397" y="331"/>
                    <a:pt x="10401" y="329"/>
                  </a:cubicBezTo>
                  <a:cubicBezTo>
                    <a:pt x="10404" y="328"/>
                    <a:pt x="10408" y="326"/>
                    <a:pt x="10411" y="323"/>
                  </a:cubicBezTo>
                  <a:cubicBezTo>
                    <a:pt x="10414" y="320"/>
                    <a:pt x="10417" y="318"/>
                    <a:pt x="10419" y="315"/>
                  </a:cubicBezTo>
                  <a:cubicBezTo>
                    <a:pt x="10421" y="312"/>
                    <a:pt x="10422" y="309"/>
                    <a:pt x="10423" y="306"/>
                  </a:cubicBezTo>
                  <a:lnTo>
                    <a:pt x="10423" y="274"/>
                  </a:lnTo>
                  <a:close/>
                  <a:moveTo>
                    <a:pt x="10567" y="337"/>
                  </a:moveTo>
                  <a:cubicBezTo>
                    <a:pt x="10567" y="337"/>
                    <a:pt x="10565" y="338"/>
                    <a:pt x="10563" y="339"/>
                  </a:cubicBezTo>
                  <a:cubicBezTo>
                    <a:pt x="10561" y="340"/>
                    <a:pt x="10558" y="341"/>
                    <a:pt x="10555" y="342"/>
                  </a:cubicBezTo>
                  <a:cubicBezTo>
                    <a:pt x="10552" y="343"/>
                    <a:pt x="10548" y="344"/>
                    <a:pt x="10544" y="345"/>
                  </a:cubicBezTo>
                  <a:cubicBezTo>
                    <a:pt x="10540" y="346"/>
                    <a:pt x="10536" y="346"/>
                    <a:pt x="10531" y="346"/>
                  </a:cubicBezTo>
                  <a:cubicBezTo>
                    <a:pt x="10522" y="346"/>
                    <a:pt x="10514" y="344"/>
                    <a:pt x="10507" y="340"/>
                  </a:cubicBezTo>
                  <a:cubicBezTo>
                    <a:pt x="10500" y="336"/>
                    <a:pt x="10495" y="330"/>
                    <a:pt x="10491" y="323"/>
                  </a:cubicBezTo>
                  <a:cubicBezTo>
                    <a:pt x="10487" y="316"/>
                    <a:pt x="10484" y="308"/>
                    <a:pt x="10482" y="300"/>
                  </a:cubicBezTo>
                  <a:cubicBezTo>
                    <a:pt x="10480" y="291"/>
                    <a:pt x="10479" y="282"/>
                    <a:pt x="10479" y="273"/>
                  </a:cubicBezTo>
                  <a:cubicBezTo>
                    <a:pt x="10479" y="266"/>
                    <a:pt x="10481" y="258"/>
                    <a:pt x="10483" y="250"/>
                  </a:cubicBezTo>
                  <a:cubicBezTo>
                    <a:pt x="10486" y="242"/>
                    <a:pt x="10489" y="235"/>
                    <a:pt x="10494" y="229"/>
                  </a:cubicBezTo>
                  <a:cubicBezTo>
                    <a:pt x="10498" y="223"/>
                    <a:pt x="10503" y="217"/>
                    <a:pt x="10510" y="213"/>
                  </a:cubicBezTo>
                  <a:cubicBezTo>
                    <a:pt x="10516" y="209"/>
                    <a:pt x="10524" y="207"/>
                    <a:pt x="10532" y="207"/>
                  </a:cubicBezTo>
                  <a:cubicBezTo>
                    <a:pt x="10536" y="207"/>
                    <a:pt x="10539" y="207"/>
                    <a:pt x="10543" y="208"/>
                  </a:cubicBezTo>
                  <a:cubicBezTo>
                    <a:pt x="10547" y="209"/>
                    <a:pt x="10550" y="210"/>
                    <a:pt x="10553" y="211"/>
                  </a:cubicBezTo>
                  <a:cubicBezTo>
                    <a:pt x="10556" y="212"/>
                    <a:pt x="10558" y="212"/>
                    <a:pt x="10560" y="213"/>
                  </a:cubicBezTo>
                  <a:cubicBezTo>
                    <a:pt x="10562" y="214"/>
                    <a:pt x="10564" y="215"/>
                    <a:pt x="10564" y="216"/>
                  </a:cubicBezTo>
                  <a:lnTo>
                    <a:pt x="10559" y="231"/>
                  </a:lnTo>
                  <a:cubicBezTo>
                    <a:pt x="10558" y="231"/>
                    <a:pt x="10557" y="230"/>
                    <a:pt x="10555" y="229"/>
                  </a:cubicBezTo>
                  <a:cubicBezTo>
                    <a:pt x="10553" y="228"/>
                    <a:pt x="10551" y="227"/>
                    <a:pt x="10548" y="226"/>
                  </a:cubicBezTo>
                  <a:cubicBezTo>
                    <a:pt x="10546" y="225"/>
                    <a:pt x="10543" y="224"/>
                    <a:pt x="10540" y="223"/>
                  </a:cubicBezTo>
                  <a:cubicBezTo>
                    <a:pt x="10537" y="222"/>
                    <a:pt x="10534" y="222"/>
                    <a:pt x="10532" y="222"/>
                  </a:cubicBezTo>
                  <a:cubicBezTo>
                    <a:pt x="10526" y="222"/>
                    <a:pt x="10522" y="224"/>
                    <a:pt x="10518" y="227"/>
                  </a:cubicBezTo>
                  <a:cubicBezTo>
                    <a:pt x="10513" y="230"/>
                    <a:pt x="10510" y="234"/>
                    <a:pt x="10507" y="239"/>
                  </a:cubicBezTo>
                  <a:cubicBezTo>
                    <a:pt x="10504" y="244"/>
                    <a:pt x="10502" y="250"/>
                    <a:pt x="10501" y="256"/>
                  </a:cubicBezTo>
                  <a:cubicBezTo>
                    <a:pt x="10499" y="262"/>
                    <a:pt x="10498" y="268"/>
                    <a:pt x="10498" y="273"/>
                  </a:cubicBezTo>
                  <a:cubicBezTo>
                    <a:pt x="10498" y="280"/>
                    <a:pt x="10499" y="287"/>
                    <a:pt x="10500" y="294"/>
                  </a:cubicBezTo>
                  <a:cubicBezTo>
                    <a:pt x="10501" y="301"/>
                    <a:pt x="10503" y="307"/>
                    <a:pt x="10506" y="313"/>
                  </a:cubicBezTo>
                  <a:cubicBezTo>
                    <a:pt x="10509" y="318"/>
                    <a:pt x="10513" y="323"/>
                    <a:pt x="10517" y="326"/>
                  </a:cubicBezTo>
                  <a:cubicBezTo>
                    <a:pt x="10521" y="329"/>
                    <a:pt x="10526" y="331"/>
                    <a:pt x="10532" y="331"/>
                  </a:cubicBezTo>
                  <a:cubicBezTo>
                    <a:pt x="10535" y="331"/>
                    <a:pt x="10538" y="331"/>
                    <a:pt x="10541" y="330"/>
                  </a:cubicBezTo>
                  <a:cubicBezTo>
                    <a:pt x="10544" y="329"/>
                    <a:pt x="10547" y="328"/>
                    <a:pt x="10550" y="327"/>
                  </a:cubicBezTo>
                  <a:cubicBezTo>
                    <a:pt x="10552" y="326"/>
                    <a:pt x="10555" y="325"/>
                    <a:pt x="10557" y="324"/>
                  </a:cubicBezTo>
                  <a:cubicBezTo>
                    <a:pt x="10559" y="323"/>
                    <a:pt x="10561" y="322"/>
                    <a:pt x="10562" y="321"/>
                  </a:cubicBezTo>
                  <a:lnTo>
                    <a:pt x="10567" y="337"/>
                  </a:lnTo>
                  <a:close/>
                  <a:moveTo>
                    <a:pt x="10678" y="343"/>
                  </a:moveTo>
                  <a:lnTo>
                    <a:pt x="10678" y="254"/>
                  </a:lnTo>
                  <a:cubicBezTo>
                    <a:pt x="10678" y="250"/>
                    <a:pt x="10677" y="247"/>
                    <a:pt x="10676" y="243"/>
                  </a:cubicBezTo>
                  <a:cubicBezTo>
                    <a:pt x="10675" y="239"/>
                    <a:pt x="10673" y="236"/>
                    <a:pt x="10671" y="233"/>
                  </a:cubicBezTo>
                  <a:cubicBezTo>
                    <a:pt x="10669" y="229"/>
                    <a:pt x="10666" y="227"/>
                    <a:pt x="10663" y="225"/>
                  </a:cubicBezTo>
                  <a:cubicBezTo>
                    <a:pt x="10660" y="223"/>
                    <a:pt x="10656" y="222"/>
                    <a:pt x="10652" y="222"/>
                  </a:cubicBezTo>
                  <a:cubicBezTo>
                    <a:pt x="10648" y="222"/>
                    <a:pt x="10644" y="223"/>
                    <a:pt x="10640" y="225"/>
                  </a:cubicBezTo>
                  <a:cubicBezTo>
                    <a:pt x="10636" y="227"/>
                    <a:pt x="10633" y="230"/>
                    <a:pt x="10630" y="232"/>
                  </a:cubicBezTo>
                  <a:cubicBezTo>
                    <a:pt x="10627" y="235"/>
                    <a:pt x="10625" y="238"/>
                    <a:pt x="10623" y="241"/>
                  </a:cubicBezTo>
                  <a:cubicBezTo>
                    <a:pt x="10621" y="243"/>
                    <a:pt x="10620" y="246"/>
                    <a:pt x="10620" y="247"/>
                  </a:cubicBezTo>
                  <a:lnTo>
                    <a:pt x="10620" y="343"/>
                  </a:lnTo>
                  <a:lnTo>
                    <a:pt x="10602" y="343"/>
                  </a:lnTo>
                  <a:lnTo>
                    <a:pt x="10602" y="155"/>
                  </a:lnTo>
                  <a:lnTo>
                    <a:pt x="10620" y="155"/>
                  </a:lnTo>
                  <a:lnTo>
                    <a:pt x="10620" y="229"/>
                  </a:lnTo>
                  <a:cubicBezTo>
                    <a:pt x="10620" y="228"/>
                    <a:pt x="10621" y="226"/>
                    <a:pt x="10623" y="224"/>
                  </a:cubicBezTo>
                  <a:cubicBezTo>
                    <a:pt x="10625" y="221"/>
                    <a:pt x="10628" y="219"/>
                    <a:pt x="10631" y="216"/>
                  </a:cubicBezTo>
                  <a:cubicBezTo>
                    <a:pt x="10634" y="214"/>
                    <a:pt x="10637" y="212"/>
                    <a:pt x="10641" y="210"/>
                  </a:cubicBezTo>
                  <a:cubicBezTo>
                    <a:pt x="10645" y="208"/>
                    <a:pt x="10649" y="207"/>
                    <a:pt x="10654" y="207"/>
                  </a:cubicBezTo>
                  <a:cubicBezTo>
                    <a:pt x="10661" y="207"/>
                    <a:pt x="10667" y="208"/>
                    <a:pt x="10673" y="211"/>
                  </a:cubicBezTo>
                  <a:cubicBezTo>
                    <a:pt x="10678" y="213"/>
                    <a:pt x="10682" y="217"/>
                    <a:pt x="10686" y="221"/>
                  </a:cubicBezTo>
                  <a:cubicBezTo>
                    <a:pt x="10689" y="225"/>
                    <a:pt x="10692" y="230"/>
                    <a:pt x="10693" y="235"/>
                  </a:cubicBezTo>
                  <a:cubicBezTo>
                    <a:pt x="10695" y="241"/>
                    <a:pt x="10696" y="246"/>
                    <a:pt x="10696" y="252"/>
                  </a:cubicBezTo>
                  <a:lnTo>
                    <a:pt x="10696" y="343"/>
                  </a:lnTo>
                  <a:lnTo>
                    <a:pt x="10678" y="343"/>
                  </a:lnTo>
                  <a:close/>
                  <a:moveTo>
                    <a:pt x="10783" y="343"/>
                  </a:moveTo>
                  <a:lnTo>
                    <a:pt x="10766" y="343"/>
                  </a:lnTo>
                  <a:lnTo>
                    <a:pt x="10807" y="167"/>
                  </a:lnTo>
                  <a:lnTo>
                    <a:pt x="10823" y="167"/>
                  </a:lnTo>
                  <a:lnTo>
                    <a:pt x="10783" y="343"/>
                  </a:lnTo>
                  <a:close/>
                  <a:moveTo>
                    <a:pt x="11001" y="336"/>
                  </a:moveTo>
                  <a:cubicBezTo>
                    <a:pt x="10997" y="338"/>
                    <a:pt x="10991" y="340"/>
                    <a:pt x="10984" y="342"/>
                  </a:cubicBezTo>
                  <a:cubicBezTo>
                    <a:pt x="10977" y="345"/>
                    <a:pt x="10969" y="346"/>
                    <a:pt x="10959" y="346"/>
                  </a:cubicBezTo>
                  <a:cubicBezTo>
                    <a:pt x="10947" y="346"/>
                    <a:pt x="10936" y="344"/>
                    <a:pt x="10928" y="338"/>
                  </a:cubicBezTo>
                  <a:cubicBezTo>
                    <a:pt x="10919" y="333"/>
                    <a:pt x="10912" y="326"/>
                    <a:pt x="10906" y="317"/>
                  </a:cubicBezTo>
                  <a:cubicBezTo>
                    <a:pt x="10901" y="308"/>
                    <a:pt x="10897" y="298"/>
                    <a:pt x="10894" y="286"/>
                  </a:cubicBezTo>
                  <a:cubicBezTo>
                    <a:pt x="10892" y="275"/>
                    <a:pt x="10890" y="263"/>
                    <a:pt x="10890" y="251"/>
                  </a:cubicBezTo>
                  <a:cubicBezTo>
                    <a:pt x="10890" y="239"/>
                    <a:pt x="10892" y="228"/>
                    <a:pt x="10895" y="218"/>
                  </a:cubicBezTo>
                  <a:cubicBezTo>
                    <a:pt x="10899" y="207"/>
                    <a:pt x="10903" y="198"/>
                    <a:pt x="10909" y="190"/>
                  </a:cubicBezTo>
                  <a:cubicBezTo>
                    <a:pt x="10915" y="182"/>
                    <a:pt x="10923" y="175"/>
                    <a:pt x="10931" y="170"/>
                  </a:cubicBezTo>
                  <a:cubicBezTo>
                    <a:pt x="10939" y="166"/>
                    <a:pt x="10949" y="163"/>
                    <a:pt x="10959" y="163"/>
                  </a:cubicBezTo>
                  <a:cubicBezTo>
                    <a:pt x="10964" y="163"/>
                    <a:pt x="10969" y="164"/>
                    <a:pt x="10973" y="164"/>
                  </a:cubicBezTo>
                  <a:cubicBezTo>
                    <a:pt x="10977" y="165"/>
                    <a:pt x="10981" y="166"/>
                    <a:pt x="10984" y="167"/>
                  </a:cubicBezTo>
                  <a:cubicBezTo>
                    <a:pt x="10988" y="168"/>
                    <a:pt x="10990" y="169"/>
                    <a:pt x="10993" y="170"/>
                  </a:cubicBezTo>
                  <a:cubicBezTo>
                    <a:pt x="10995" y="171"/>
                    <a:pt x="10997" y="172"/>
                    <a:pt x="10998" y="173"/>
                  </a:cubicBezTo>
                  <a:lnTo>
                    <a:pt x="10992" y="189"/>
                  </a:lnTo>
                  <a:cubicBezTo>
                    <a:pt x="10990" y="187"/>
                    <a:pt x="10985" y="185"/>
                    <a:pt x="10979" y="183"/>
                  </a:cubicBezTo>
                  <a:cubicBezTo>
                    <a:pt x="10973" y="180"/>
                    <a:pt x="10966" y="179"/>
                    <a:pt x="10959" y="179"/>
                  </a:cubicBezTo>
                  <a:cubicBezTo>
                    <a:pt x="10951" y="179"/>
                    <a:pt x="10944" y="181"/>
                    <a:pt x="10938" y="185"/>
                  </a:cubicBezTo>
                  <a:cubicBezTo>
                    <a:pt x="10932" y="190"/>
                    <a:pt x="10927" y="195"/>
                    <a:pt x="10923" y="202"/>
                  </a:cubicBezTo>
                  <a:cubicBezTo>
                    <a:pt x="10919" y="208"/>
                    <a:pt x="10916" y="216"/>
                    <a:pt x="10914" y="225"/>
                  </a:cubicBezTo>
                  <a:cubicBezTo>
                    <a:pt x="10912" y="233"/>
                    <a:pt x="10911" y="242"/>
                    <a:pt x="10911" y="251"/>
                  </a:cubicBezTo>
                  <a:cubicBezTo>
                    <a:pt x="10911" y="261"/>
                    <a:pt x="10912" y="270"/>
                    <a:pt x="10914" y="280"/>
                  </a:cubicBezTo>
                  <a:cubicBezTo>
                    <a:pt x="10916" y="289"/>
                    <a:pt x="10919" y="298"/>
                    <a:pt x="10923" y="305"/>
                  </a:cubicBezTo>
                  <a:cubicBezTo>
                    <a:pt x="10927" y="313"/>
                    <a:pt x="10932" y="319"/>
                    <a:pt x="10938" y="323"/>
                  </a:cubicBezTo>
                  <a:cubicBezTo>
                    <a:pt x="10944" y="328"/>
                    <a:pt x="10951" y="330"/>
                    <a:pt x="10959" y="330"/>
                  </a:cubicBezTo>
                  <a:cubicBezTo>
                    <a:pt x="10963" y="330"/>
                    <a:pt x="10967" y="330"/>
                    <a:pt x="10971" y="329"/>
                  </a:cubicBezTo>
                  <a:cubicBezTo>
                    <a:pt x="10974" y="328"/>
                    <a:pt x="10978" y="327"/>
                    <a:pt x="10981" y="326"/>
                  </a:cubicBezTo>
                  <a:cubicBezTo>
                    <a:pt x="10984" y="325"/>
                    <a:pt x="10987" y="324"/>
                    <a:pt x="10989" y="322"/>
                  </a:cubicBezTo>
                  <a:cubicBezTo>
                    <a:pt x="10992" y="321"/>
                    <a:pt x="10994" y="320"/>
                    <a:pt x="10995" y="319"/>
                  </a:cubicBezTo>
                  <a:lnTo>
                    <a:pt x="11001" y="336"/>
                  </a:lnTo>
                  <a:close/>
                  <a:moveTo>
                    <a:pt x="11105" y="343"/>
                  </a:moveTo>
                  <a:lnTo>
                    <a:pt x="11105" y="324"/>
                  </a:lnTo>
                  <a:cubicBezTo>
                    <a:pt x="11105" y="325"/>
                    <a:pt x="11104" y="327"/>
                    <a:pt x="11102" y="329"/>
                  </a:cubicBezTo>
                  <a:cubicBezTo>
                    <a:pt x="11100" y="332"/>
                    <a:pt x="11097" y="334"/>
                    <a:pt x="11093" y="337"/>
                  </a:cubicBezTo>
                  <a:cubicBezTo>
                    <a:pt x="11090" y="339"/>
                    <a:pt x="11086" y="341"/>
                    <a:pt x="11082" y="343"/>
                  </a:cubicBezTo>
                  <a:cubicBezTo>
                    <a:pt x="11078" y="345"/>
                    <a:pt x="11073" y="346"/>
                    <a:pt x="11068" y="346"/>
                  </a:cubicBezTo>
                  <a:cubicBezTo>
                    <a:pt x="11056" y="346"/>
                    <a:pt x="11047" y="343"/>
                    <a:pt x="11039" y="336"/>
                  </a:cubicBezTo>
                  <a:cubicBezTo>
                    <a:pt x="11032" y="330"/>
                    <a:pt x="11028" y="321"/>
                    <a:pt x="11028" y="309"/>
                  </a:cubicBezTo>
                  <a:cubicBezTo>
                    <a:pt x="11028" y="303"/>
                    <a:pt x="11030" y="298"/>
                    <a:pt x="11033" y="293"/>
                  </a:cubicBezTo>
                  <a:cubicBezTo>
                    <a:pt x="11036" y="289"/>
                    <a:pt x="11040" y="284"/>
                    <a:pt x="11045" y="281"/>
                  </a:cubicBezTo>
                  <a:cubicBezTo>
                    <a:pt x="11050" y="277"/>
                    <a:pt x="11056" y="274"/>
                    <a:pt x="11062" y="272"/>
                  </a:cubicBezTo>
                  <a:cubicBezTo>
                    <a:pt x="11068" y="269"/>
                    <a:pt x="11073" y="268"/>
                    <a:pt x="11078" y="266"/>
                  </a:cubicBezTo>
                  <a:lnTo>
                    <a:pt x="11104" y="261"/>
                  </a:lnTo>
                  <a:lnTo>
                    <a:pt x="11104" y="252"/>
                  </a:lnTo>
                  <a:cubicBezTo>
                    <a:pt x="11104" y="243"/>
                    <a:pt x="11102" y="236"/>
                    <a:pt x="11097" y="230"/>
                  </a:cubicBezTo>
                  <a:cubicBezTo>
                    <a:pt x="11093" y="224"/>
                    <a:pt x="11085" y="221"/>
                    <a:pt x="11076" y="221"/>
                  </a:cubicBezTo>
                  <a:cubicBezTo>
                    <a:pt x="11073" y="221"/>
                    <a:pt x="11070" y="222"/>
                    <a:pt x="11067" y="223"/>
                  </a:cubicBezTo>
                  <a:cubicBezTo>
                    <a:pt x="11063" y="224"/>
                    <a:pt x="11060" y="225"/>
                    <a:pt x="11056" y="226"/>
                  </a:cubicBezTo>
                  <a:cubicBezTo>
                    <a:pt x="11053" y="228"/>
                    <a:pt x="11050" y="229"/>
                    <a:pt x="11048" y="230"/>
                  </a:cubicBezTo>
                  <a:cubicBezTo>
                    <a:pt x="11045" y="232"/>
                    <a:pt x="11044" y="233"/>
                    <a:pt x="11043" y="233"/>
                  </a:cubicBezTo>
                  <a:lnTo>
                    <a:pt x="11037" y="219"/>
                  </a:lnTo>
                  <a:cubicBezTo>
                    <a:pt x="11038" y="218"/>
                    <a:pt x="11040" y="218"/>
                    <a:pt x="11042" y="216"/>
                  </a:cubicBezTo>
                  <a:cubicBezTo>
                    <a:pt x="11045" y="215"/>
                    <a:pt x="11048" y="214"/>
                    <a:pt x="11052" y="212"/>
                  </a:cubicBezTo>
                  <a:cubicBezTo>
                    <a:pt x="11056" y="211"/>
                    <a:pt x="11060" y="210"/>
                    <a:pt x="11064" y="209"/>
                  </a:cubicBezTo>
                  <a:cubicBezTo>
                    <a:pt x="11069" y="208"/>
                    <a:pt x="11073" y="207"/>
                    <a:pt x="11078" y="207"/>
                  </a:cubicBezTo>
                  <a:cubicBezTo>
                    <a:pt x="11091" y="207"/>
                    <a:pt x="11102" y="211"/>
                    <a:pt x="11110" y="218"/>
                  </a:cubicBezTo>
                  <a:cubicBezTo>
                    <a:pt x="11118" y="226"/>
                    <a:pt x="11122" y="237"/>
                    <a:pt x="11122" y="251"/>
                  </a:cubicBezTo>
                  <a:lnTo>
                    <a:pt x="11122" y="343"/>
                  </a:lnTo>
                  <a:lnTo>
                    <a:pt x="11105" y="343"/>
                  </a:lnTo>
                  <a:close/>
                  <a:moveTo>
                    <a:pt x="11104" y="274"/>
                  </a:moveTo>
                  <a:lnTo>
                    <a:pt x="11082" y="279"/>
                  </a:lnTo>
                  <a:cubicBezTo>
                    <a:pt x="11078" y="280"/>
                    <a:pt x="11074" y="281"/>
                    <a:pt x="11070" y="283"/>
                  </a:cubicBezTo>
                  <a:cubicBezTo>
                    <a:pt x="11066" y="285"/>
                    <a:pt x="11062" y="287"/>
                    <a:pt x="11059" y="289"/>
                  </a:cubicBezTo>
                  <a:cubicBezTo>
                    <a:pt x="11055" y="292"/>
                    <a:pt x="11052" y="295"/>
                    <a:pt x="11050" y="298"/>
                  </a:cubicBezTo>
                  <a:cubicBezTo>
                    <a:pt x="11048" y="301"/>
                    <a:pt x="11047" y="304"/>
                    <a:pt x="11047" y="308"/>
                  </a:cubicBezTo>
                  <a:cubicBezTo>
                    <a:pt x="11047" y="315"/>
                    <a:pt x="11049" y="321"/>
                    <a:pt x="11053" y="326"/>
                  </a:cubicBezTo>
                  <a:cubicBezTo>
                    <a:pt x="11058" y="330"/>
                    <a:pt x="11063" y="332"/>
                    <a:pt x="11070" y="332"/>
                  </a:cubicBezTo>
                  <a:cubicBezTo>
                    <a:pt x="11074" y="332"/>
                    <a:pt x="11078" y="331"/>
                    <a:pt x="11082" y="329"/>
                  </a:cubicBezTo>
                  <a:cubicBezTo>
                    <a:pt x="11085" y="328"/>
                    <a:pt x="11089" y="326"/>
                    <a:pt x="11092" y="323"/>
                  </a:cubicBezTo>
                  <a:cubicBezTo>
                    <a:pt x="11095" y="320"/>
                    <a:pt x="11098" y="318"/>
                    <a:pt x="11100" y="315"/>
                  </a:cubicBezTo>
                  <a:cubicBezTo>
                    <a:pt x="11102" y="312"/>
                    <a:pt x="11103" y="309"/>
                    <a:pt x="11104" y="306"/>
                  </a:cubicBezTo>
                  <a:lnTo>
                    <a:pt x="11104" y="274"/>
                  </a:lnTo>
                  <a:close/>
                  <a:moveTo>
                    <a:pt x="11314" y="343"/>
                  </a:moveTo>
                  <a:lnTo>
                    <a:pt x="11314" y="254"/>
                  </a:lnTo>
                  <a:cubicBezTo>
                    <a:pt x="11314" y="250"/>
                    <a:pt x="11313" y="246"/>
                    <a:pt x="11312" y="242"/>
                  </a:cubicBezTo>
                  <a:cubicBezTo>
                    <a:pt x="11311" y="239"/>
                    <a:pt x="11310" y="235"/>
                    <a:pt x="11308" y="232"/>
                  </a:cubicBezTo>
                  <a:cubicBezTo>
                    <a:pt x="11306" y="229"/>
                    <a:pt x="11304" y="227"/>
                    <a:pt x="11301" y="225"/>
                  </a:cubicBezTo>
                  <a:cubicBezTo>
                    <a:pt x="11297" y="223"/>
                    <a:pt x="11294" y="222"/>
                    <a:pt x="11289" y="222"/>
                  </a:cubicBezTo>
                  <a:cubicBezTo>
                    <a:pt x="11285" y="222"/>
                    <a:pt x="11281" y="223"/>
                    <a:pt x="11277" y="225"/>
                  </a:cubicBezTo>
                  <a:cubicBezTo>
                    <a:pt x="11273" y="226"/>
                    <a:pt x="11270" y="228"/>
                    <a:pt x="11268" y="231"/>
                  </a:cubicBezTo>
                  <a:cubicBezTo>
                    <a:pt x="11265" y="233"/>
                    <a:pt x="11263" y="236"/>
                    <a:pt x="11261" y="238"/>
                  </a:cubicBezTo>
                  <a:cubicBezTo>
                    <a:pt x="11260" y="241"/>
                    <a:pt x="11259" y="243"/>
                    <a:pt x="11259" y="245"/>
                  </a:cubicBezTo>
                  <a:lnTo>
                    <a:pt x="11259" y="343"/>
                  </a:lnTo>
                  <a:lnTo>
                    <a:pt x="11241" y="343"/>
                  </a:lnTo>
                  <a:lnTo>
                    <a:pt x="11241" y="254"/>
                  </a:lnTo>
                  <a:cubicBezTo>
                    <a:pt x="11241" y="250"/>
                    <a:pt x="11240" y="246"/>
                    <a:pt x="11239" y="242"/>
                  </a:cubicBezTo>
                  <a:cubicBezTo>
                    <a:pt x="11239" y="239"/>
                    <a:pt x="11237" y="235"/>
                    <a:pt x="11235" y="232"/>
                  </a:cubicBezTo>
                  <a:cubicBezTo>
                    <a:pt x="11234" y="229"/>
                    <a:pt x="11231" y="227"/>
                    <a:pt x="11228" y="225"/>
                  </a:cubicBezTo>
                  <a:cubicBezTo>
                    <a:pt x="11225" y="223"/>
                    <a:pt x="11221" y="222"/>
                    <a:pt x="11216" y="222"/>
                  </a:cubicBezTo>
                  <a:cubicBezTo>
                    <a:pt x="11212" y="222"/>
                    <a:pt x="11208" y="223"/>
                    <a:pt x="11204" y="225"/>
                  </a:cubicBezTo>
                  <a:cubicBezTo>
                    <a:pt x="11201" y="227"/>
                    <a:pt x="11198" y="229"/>
                    <a:pt x="11195" y="232"/>
                  </a:cubicBezTo>
                  <a:cubicBezTo>
                    <a:pt x="11192" y="235"/>
                    <a:pt x="11190" y="238"/>
                    <a:pt x="11189" y="240"/>
                  </a:cubicBezTo>
                  <a:cubicBezTo>
                    <a:pt x="11187" y="243"/>
                    <a:pt x="11186" y="245"/>
                    <a:pt x="11186" y="247"/>
                  </a:cubicBezTo>
                  <a:lnTo>
                    <a:pt x="11186" y="343"/>
                  </a:lnTo>
                  <a:lnTo>
                    <a:pt x="11168" y="343"/>
                  </a:lnTo>
                  <a:lnTo>
                    <a:pt x="11168" y="210"/>
                  </a:lnTo>
                  <a:lnTo>
                    <a:pt x="11185" y="210"/>
                  </a:lnTo>
                  <a:lnTo>
                    <a:pt x="11185" y="229"/>
                  </a:lnTo>
                  <a:cubicBezTo>
                    <a:pt x="11186" y="228"/>
                    <a:pt x="11187" y="226"/>
                    <a:pt x="11188" y="224"/>
                  </a:cubicBezTo>
                  <a:cubicBezTo>
                    <a:pt x="11190" y="222"/>
                    <a:pt x="11192" y="219"/>
                    <a:pt x="11195" y="217"/>
                  </a:cubicBezTo>
                  <a:cubicBezTo>
                    <a:pt x="11198" y="214"/>
                    <a:pt x="11201" y="212"/>
                    <a:pt x="11205" y="210"/>
                  </a:cubicBezTo>
                  <a:cubicBezTo>
                    <a:pt x="11209" y="208"/>
                    <a:pt x="11213" y="207"/>
                    <a:pt x="11218" y="207"/>
                  </a:cubicBezTo>
                  <a:cubicBezTo>
                    <a:pt x="11225" y="207"/>
                    <a:pt x="11230" y="208"/>
                    <a:pt x="11235" y="210"/>
                  </a:cubicBezTo>
                  <a:cubicBezTo>
                    <a:pt x="11239" y="211"/>
                    <a:pt x="11243" y="213"/>
                    <a:pt x="11245" y="216"/>
                  </a:cubicBezTo>
                  <a:cubicBezTo>
                    <a:pt x="11248" y="218"/>
                    <a:pt x="11250" y="221"/>
                    <a:pt x="11252" y="223"/>
                  </a:cubicBezTo>
                  <a:cubicBezTo>
                    <a:pt x="11253" y="225"/>
                    <a:pt x="11254" y="227"/>
                    <a:pt x="11255" y="229"/>
                  </a:cubicBezTo>
                  <a:cubicBezTo>
                    <a:pt x="11255" y="228"/>
                    <a:pt x="11257" y="226"/>
                    <a:pt x="11258" y="224"/>
                  </a:cubicBezTo>
                  <a:cubicBezTo>
                    <a:pt x="11260" y="221"/>
                    <a:pt x="11263" y="219"/>
                    <a:pt x="11266" y="216"/>
                  </a:cubicBezTo>
                  <a:cubicBezTo>
                    <a:pt x="11269" y="214"/>
                    <a:pt x="11273" y="212"/>
                    <a:pt x="11277" y="210"/>
                  </a:cubicBezTo>
                  <a:cubicBezTo>
                    <a:pt x="11281" y="208"/>
                    <a:pt x="11286" y="207"/>
                    <a:pt x="11291" y="207"/>
                  </a:cubicBezTo>
                  <a:cubicBezTo>
                    <a:pt x="11299" y="207"/>
                    <a:pt x="11305" y="208"/>
                    <a:pt x="11311" y="211"/>
                  </a:cubicBezTo>
                  <a:cubicBezTo>
                    <a:pt x="11316" y="213"/>
                    <a:pt x="11320" y="217"/>
                    <a:pt x="11323" y="221"/>
                  </a:cubicBezTo>
                  <a:cubicBezTo>
                    <a:pt x="11326" y="225"/>
                    <a:pt x="11329" y="230"/>
                    <a:pt x="11330" y="235"/>
                  </a:cubicBezTo>
                  <a:cubicBezTo>
                    <a:pt x="11331" y="241"/>
                    <a:pt x="11332" y="246"/>
                    <a:pt x="11332" y="252"/>
                  </a:cubicBezTo>
                  <a:lnTo>
                    <a:pt x="11332" y="343"/>
                  </a:lnTo>
                  <a:lnTo>
                    <a:pt x="11314" y="343"/>
                  </a:lnTo>
                  <a:close/>
                  <a:moveTo>
                    <a:pt x="11478" y="273"/>
                  </a:moveTo>
                  <a:cubicBezTo>
                    <a:pt x="11478" y="281"/>
                    <a:pt x="11477" y="290"/>
                    <a:pt x="11475" y="299"/>
                  </a:cubicBezTo>
                  <a:cubicBezTo>
                    <a:pt x="11473" y="307"/>
                    <a:pt x="11469" y="315"/>
                    <a:pt x="11465" y="322"/>
                  </a:cubicBezTo>
                  <a:cubicBezTo>
                    <a:pt x="11461" y="329"/>
                    <a:pt x="11456" y="335"/>
                    <a:pt x="11450" y="339"/>
                  </a:cubicBezTo>
                  <a:cubicBezTo>
                    <a:pt x="11443" y="344"/>
                    <a:pt x="11436" y="346"/>
                    <a:pt x="11428" y="346"/>
                  </a:cubicBezTo>
                  <a:cubicBezTo>
                    <a:pt x="11423" y="346"/>
                    <a:pt x="11418" y="345"/>
                    <a:pt x="11414" y="343"/>
                  </a:cubicBezTo>
                  <a:cubicBezTo>
                    <a:pt x="11411" y="341"/>
                    <a:pt x="11407" y="339"/>
                    <a:pt x="11405" y="337"/>
                  </a:cubicBezTo>
                  <a:cubicBezTo>
                    <a:pt x="11402" y="334"/>
                    <a:pt x="11400" y="332"/>
                    <a:pt x="11398" y="329"/>
                  </a:cubicBezTo>
                  <a:cubicBezTo>
                    <a:pt x="11397" y="327"/>
                    <a:pt x="11396" y="325"/>
                    <a:pt x="11395" y="324"/>
                  </a:cubicBezTo>
                  <a:lnTo>
                    <a:pt x="11395" y="401"/>
                  </a:lnTo>
                  <a:lnTo>
                    <a:pt x="11377" y="401"/>
                  </a:lnTo>
                  <a:lnTo>
                    <a:pt x="11377" y="210"/>
                  </a:lnTo>
                  <a:lnTo>
                    <a:pt x="11395" y="210"/>
                  </a:lnTo>
                  <a:lnTo>
                    <a:pt x="11395" y="229"/>
                  </a:lnTo>
                  <a:cubicBezTo>
                    <a:pt x="11395" y="228"/>
                    <a:pt x="11396" y="226"/>
                    <a:pt x="11398" y="224"/>
                  </a:cubicBezTo>
                  <a:cubicBezTo>
                    <a:pt x="11400" y="221"/>
                    <a:pt x="11402" y="219"/>
                    <a:pt x="11405" y="216"/>
                  </a:cubicBezTo>
                  <a:cubicBezTo>
                    <a:pt x="11408" y="214"/>
                    <a:pt x="11411" y="212"/>
                    <a:pt x="11415" y="210"/>
                  </a:cubicBezTo>
                  <a:cubicBezTo>
                    <a:pt x="11419" y="208"/>
                    <a:pt x="11423" y="207"/>
                    <a:pt x="11428" y="207"/>
                  </a:cubicBezTo>
                  <a:cubicBezTo>
                    <a:pt x="11437" y="207"/>
                    <a:pt x="11444" y="209"/>
                    <a:pt x="11451" y="213"/>
                  </a:cubicBezTo>
                  <a:cubicBezTo>
                    <a:pt x="11457" y="217"/>
                    <a:pt x="11462" y="222"/>
                    <a:pt x="11466" y="229"/>
                  </a:cubicBezTo>
                  <a:cubicBezTo>
                    <a:pt x="11470" y="235"/>
                    <a:pt x="11473" y="242"/>
                    <a:pt x="11475" y="250"/>
                  </a:cubicBezTo>
                  <a:cubicBezTo>
                    <a:pt x="11477" y="258"/>
                    <a:pt x="11478" y="266"/>
                    <a:pt x="11478" y="273"/>
                  </a:cubicBezTo>
                  <a:close/>
                  <a:moveTo>
                    <a:pt x="11459" y="273"/>
                  </a:moveTo>
                  <a:cubicBezTo>
                    <a:pt x="11459" y="267"/>
                    <a:pt x="11458" y="260"/>
                    <a:pt x="11457" y="254"/>
                  </a:cubicBezTo>
                  <a:cubicBezTo>
                    <a:pt x="11455" y="248"/>
                    <a:pt x="11453" y="242"/>
                    <a:pt x="11450" y="238"/>
                  </a:cubicBezTo>
                  <a:cubicBezTo>
                    <a:pt x="11448" y="233"/>
                    <a:pt x="11444" y="229"/>
                    <a:pt x="11440" y="226"/>
                  </a:cubicBezTo>
                  <a:cubicBezTo>
                    <a:pt x="11436" y="224"/>
                    <a:pt x="11431" y="222"/>
                    <a:pt x="11426" y="222"/>
                  </a:cubicBezTo>
                  <a:cubicBezTo>
                    <a:pt x="11421" y="222"/>
                    <a:pt x="11417" y="223"/>
                    <a:pt x="11414" y="225"/>
                  </a:cubicBezTo>
                  <a:cubicBezTo>
                    <a:pt x="11410" y="227"/>
                    <a:pt x="11407" y="230"/>
                    <a:pt x="11405" y="232"/>
                  </a:cubicBezTo>
                  <a:cubicBezTo>
                    <a:pt x="11402" y="235"/>
                    <a:pt x="11400" y="238"/>
                    <a:pt x="11399" y="241"/>
                  </a:cubicBezTo>
                  <a:cubicBezTo>
                    <a:pt x="11397" y="243"/>
                    <a:pt x="11396" y="246"/>
                    <a:pt x="11395" y="247"/>
                  </a:cubicBezTo>
                  <a:lnTo>
                    <a:pt x="11395" y="304"/>
                  </a:lnTo>
                  <a:cubicBezTo>
                    <a:pt x="11396" y="306"/>
                    <a:pt x="11397" y="308"/>
                    <a:pt x="11399" y="311"/>
                  </a:cubicBezTo>
                  <a:cubicBezTo>
                    <a:pt x="11400" y="314"/>
                    <a:pt x="11402" y="317"/>
                    <a:pt x="11405" y="320"/>
                  </a:cubicBezTo>
                  <a:cubicBezTo>
                    <a:pt x="11407" y="323"/>
                    <a:pt x="11410" y="326"/>
                    <a:pt x="11414" y="328"/>
                  </a:cubicBezTo>
                  <a:cubicBezTo>
                    <a:pt x="11417" y="330"/>
                    <a:pt x="11421" y="331"/>
                    <a:pt x="11426" y="331"/>
                  </a:cubicBezTo>
                  <a:cubicBezTo>
                    <a:pt x="11431" y="331"/>
                    <a:pt x="11436" y="329"/>
                    <a:pt x="11440" y="326"/>
                  </a:cubicBezTo>
                  <a:cubicBezTo>
                    <a:pt x="11444" y="322"/>
                    <a:pt x="11448" y="317"/>
                    <a:pt x="11450" y="311"/>
                  </a:cubicBezTo>
                  <a:cubicBezTo>
                    <a:pt x="11453" y="306"/>
                    <a:pt x="11455" y="300"/>
                    <a:pt x="11457" y="293"/>
                  </a:cubicBezTo>
                  <a:cubicBezTo>
                    <a:pt x="11458" y="286"/>
                    <a:pt x="11459" y="280"/>
                    <a:pt x="11459" y="273"/>
                  </a:cubicBezTo>
                  <a:close/>
                  <a:moveTo>
                    <a:pt x="11592" y="343"/>
                  </a:moveTo>
                  <a:lnTo>
                    <a:pt x="11592" y="324"/>
                  </a:lnTo>
                  <a:cubicBezTo>
                    <a:pt x="11591" y="325"/>
                    <a:pt x="11590" y="327"/>
                    <a:pt x="11588" y="329"/>
                  </a:cubicBezTo>
                  <a:cubicBezTo>
                    <a:pt x="11586" y="332"/>
                    <a:pt x="11584" y="334"/>
                    <a:pt x="11581" y="337"/>
                  </a:cubicBezTo>
                  <a:cubicBezTo>
                    <a:pt x="11578" y="339"/>
                    <a:pt x="11574" y="341"/>
                    <a:pt x="11570" y="343"/>
                  </a:cubicBezTo>
                  <a:cubicBezTo>
                    <a:pt x="11566" y="345"/>
                    <a:pt x="11562" y="346"/>
                    <a:pt x="11557" y="346"/>
                  </a:cubicBezTo>
                  <a:cubicBezTo>
                    <a:pt x="11550" y="346"/>
                    <a:pt x="11544" y="345"/>
                    <a:pt x="11539" y="342"/>
                  </a:cubicBezTo>
                  <a:cubicBezTo>
                    <a:pt x="11533" y="340"/>
                    <a:pt x="11529" y="336"/>
                    <a:pt x="11526" y="332"/>
                  </a:cubicBezTo>
                  <a:cubicBezTo>
                    <a:pt x="11522" y="328"/>
                    <a:pt x="11520" y="323"/>
                    <a:pt x="11518" y="318"/>
                  </a:cubicBezTo>
                  <a:cubicBezTo>
                    <a:pt x="11517" y="312"/>
                    <a:pt x="11516" y="307"/>
                    <a:pt x="11516" y="301"/>
                  </a:cubicBezTo>
                  <a:lnTo>
                    <a:pt x="11516" y="210"/>
                  </a:lnTo>
                  <a:lnTo>
                    <a:pt x="11534" y="210"/>
                  </a:lnTo>
                  <a:lnTo>
                    <a:pt x="11534" y="299"/>
                  </a:lnTo>
                  <a:cubicBezTo>
                    <a:pt x="11534" y="303"/>
                    <a:pt x="11535" y="307"/>
                    <a:pt x="11536" y="311"/>
                  </a:cubicBezTo>
                  <a:cubicBezTo>
                    <a:pt x="11537" y="315"/>
                    <a:pt x="11538" y="318"/>
                    <a:pt x="11540" y="321"/>
                  </a:cubicBezTo>
                  <a:cubicBezTo>
                    <a:pt x="11542" y="324"/>
                    <a:pt x="11545" y="326"/>
                    <a:pt x="11548" y="328"/>
                  </a:cubicBezTo>
                  <a:cubicBezTo>
                    <a:pt x="11551" y="330"/>
                    <a:pt x="11555" y="331"/>
                    <a:pt x="11559" y="331"/>
                  </a:cubicBezTo>
                  <a:cubicBezTo>
                    <a:pt x="11564" y="331"/>
                    <a:pt x="11568" y="330"/>
                    <a:pt x="11571" y="328"/>
                  </a:cubicBezTo>
                  <a:cubicBezTo>
                    <a:pt x="11575" y="326"/>
                    <a:pt x="11578" y="323"/>
                    <a:pt x="11581" y="320"/>
                  </a:cubicBezTo>
                  <a:cubicBezTo>
                    <a:pt x="11584" y="317"/>
                    <a:pt x="11586" y="315"/>
                    <a:pt x="11588" y="312"/>
                  </a:cubicBezTo>
                  <a:cubicBezTo>
                    <a:pt x="11590" y="309"/>
                    <a:pt x="11590" y="307"/>
                    <a:pt x="11591" y="306"/>
                  </a:cubicBezTo>
                  <a:lnTo>
                    <a:pt x="11591" y="210"/>
                  </a:lnTo>
                  <a:lnTo>
                    <a:pt x="11609" y="210"/>
                  </a:lnTo>
                  <a:lnTo>
                    <a:pt x="11609" y="343"/>
                  </a:lnTo>
                  <a:lnTo>
                    <a:pt x="11592" y="343"/>
                  </a:lnTo>
                  <a:close/>
                  <a:moveTo>
                    <a:pt x="11730" y="307"/>
                  </a:moveTo>
                  <a:cubicBezTo>
                    <a:pt x="11730" y="312"/>
                    <a:pt x="11729" y="318"/>
                    <a:pt x="11727" y="323"/>
                  </a:cubicBezTo>
                  <a:cubicBezTo>
                    <a:pt x="11725" y="327"/>
                    <a:pt x="11722" y="332"/>
                    <a:pt x="11718" y="335"/>
                  </a:cubicBezTo>
                  <a:cubicBezTo>
                    <a:pt x="11714" y="339"/>
                    <a:pt x="11709" y="341"/>
                    <a:pt x="11704" y="343"/>
                  </a:cubicBezTo>
                  <a:cubicBezTo>
                    <a:pt x="11698" y="345"/>
                    <a:pt x="11692" y="346"/>
                    <a:pt x="11686" y="346"/>
                  </a:cubicBezTo>
                  <a:cubicBezTo>
                    <a:pt x="11681" y="346"/>
                    <a:pt x="11676" y="346"/>
                    <a:pt x="11672" y="345"/>
                  </a:cubicBezTo>
                  <a:cubicBezTo>
                    <a:pt x="11667" y="344"/>
                    <a:pt x="11663" y="344"/>
                    <a:pt x="11660" y="342"/>
                  </a:cubicBezTo>
                  <a:cubicBezTo>
                    <a:pt x="11656" y="341"/>
                    <a:pt x="11653" y="340"/>
                    <a:pt x="11651" y="339"/>
                  </a:cubicBezTo>
                  <a:cubicBezTo>
                    <a:pt x="11648" y="338"/>
                    <a:pt x="11646" y="337"/>
                    <a:pt x="11645" y="337"/>
                  </a:cubicBezTo>
                  <a:lnTo>
                    <a:pt x="11650" y="322"/>
                  </a:lnTo>
                  <a:cubicBezTo>
                    <a:pt x="11651" y="322"/>
                    <a:pt x="11653" y="323"/>
                    <a:pt x="11655" y="324"/>
                  </a:cubicBezTo>
                  <a:cubicBezTo>
                    <a:pt x="11658" y="325"/>
                    <a:pt x="11661" y="327"/>
                    <a:pt x="11665" y="328"/>
                  </a:cubicBezTo>
                  <a:cubicBezTo>
                    <a:pt x="11668" y="329"/>
                    <a:pt x="11672" y="330"/>
                    <a:pt x="11676" y="331"/>
                  </a:cubicBezTo>
                  <a:cubicBezTo>
                    <a:pt x="11679" y="331"/>
                    <a:pt x="11683" y="332"/>
                    <a:pt x="11686" y="332"/>
                  </a:cubicBezTo>
                  <a:cubicBezTo>
                    <a:pt x="11693" y="332"/>
                    <a:pt x="11699" y="330"/>
                    <a:pt x="11704" y="326"/>
                  </a:cubicBezTo>
                  <a:cubicBezTo>
                    <a:pt x="11709" y="322"/>
                    <a:pt x="11711" y="317"/>
                    <a:pt x="11711" y="310"/>
                  </a:cubicBezTo>
                  <a:cubicBezTo>
                    <a:pt x="11711" y="306"/>
                    <a:pt x="11710" y="302"/>
                    <a:pt x="11707" y="299"/>
                  </a:cubicBezTo>
                  <a:cubicBezTo>
                    <a:pt x="11704" y="296"/>
                    <a:pt x="11700" y="293"/>
                    <a:pt x="11695" y="290"/>
                  </a:cubicBezTo>
                  <a:cubicBezTo>
                    <a:pt x="11690" y="288"/>
                    <a:pt x="11685" y="285"/>
                    <a:pt x="11680" y="282"/>
                  </a:cubicBezTo>
                  <a:cubicBezTo>
                    <a:pt x="11674" y="279"/>
                    <a:pt x="11669" y="276"/>
                    <a:pt x="11665" y="272"/>
                  </a:cubicBezTo>
                  <a:cubicBezTo>
                    <a:pt x="11660" y="269"/>
                    <a:pt x="11656" y="265"/>
                    <a:pt x="11653" y="261"/>
                  </a:cubicBezTo>
                  <a:cubicBezTo>
                    <a:pt x="11650" y="257"/>
                    <a:pt x="11648" y="252"/>
                    <a:pt x="11648" y="247"/>
                  </a:cubicBezTo>
                  <a:cubicBezTo>
                    <a:pt x="11648" y="241"/>
                    <a:pt x="11649" y="236"/>
                    <a:pt x="11652" y="231"/>
                  </a:cubicBezTo>
                  <a:cubicBezTo>
                    <a:pt x="11654" y="226"/>
                    <a:pt x="11657" y="222"/>
                    <a:pt x="11661" y="218"/>
                  </a:cubicBezTo>
                  <a:cubicBezTo>
                    <a:pt x="11665" y="215"/>
                    <a:pt x="11670" y="212"/>
                    <a:pt x="11675" y="210"/>
                  </a:cubicBezTo>
                  <a:cubicBezTo>
                    <a:pt x="11680" y="208"/>
                    <a:pt x="11685" y="207"/>
                    <a:pt x="11691" y="207"/>
                  </a:cubicBezTo>
                  <a:cubicBezTo>
                    <a:pt x="11695" y="207"/>
                    <a:pt x="11698" y="207"/>
                    <a:pt x="11702" y="208"/>
                  </a:cubicBezTo>
                  <a:cubicBezTo>
                    <a:pt x="11706" y="209"/>
                    <a:pt x="11709" y="210"/>
                    <a:pt x="11712" y="210"/>
                  </a:cubicBezTo>
                  <a:cubicBezTo>
                    <a:pt x="11715" y="211"/>
                    <a:pt x="11717" y="212"/>
                    <a:pt x="11719" y="213"/>
                  </a:cubicBezTo>
                  <a:cubicBezTo>
                    <a:pt x="11722" y="214"/>
                    <a:pt x="11723" y="215"/>
                    <a:pt x="11724" y="216"/>
                  </a:cubicBezTo>
                  <a:lnTo>
                    <a:pt x="11718" y="230"/>
                  </a:lnTo>
                  <a:cubicBezTo>
                    <a:pt x="11718" y="230"/>
                    <a:pt x="11716" y="229"/>
                    <a:pt x="11714" y="228"/>
                  </a:cubicBezTo>
                  <a:cubicBezTo>
                    <a:pt x="11712" y="227"/>
                    <a:pt x="11710" y="226"/>
                    <a:pt x="11707" y="225"/>
                  </a:cubicBezTo>
                  <a:cubicBezTo>
                    <a:pt x="11705" y="224"/>
                    <a:pt x="11702" y="223"/>
                    <a:pt x="11699" y="222"/>
                  </a:cubicBezTo>
                  <a:cubicBezTo>
                    <a:pt x="11696" y="221"/>
                    <a:pt x="11693" y="221"/>
                    <a:pt x="11691" y="221"/>
                  </a:cubicBezTo>
                  <a:cubicBezTo>
                    <a:pt x="11684" y="221"/>
                    <a:pt x="11678" y="223"/>
                    <a:pt x="11674" y="227"/>
                  </a:cubicBezTo>
                  <a:cubicBezTo>
                    <a:pt x="11669" y="231"/>
                    <a:pt x="11667" y="237"/>
                    <a:pt x="11667" y="244"/>
                  </a:cubicBezTo>
                  <a:cubicBezTo>
                    <a:pt x="11667" y="248"/>
                    <a:pt x="11668" y="251"/>
                    <a:pt x="11671" y="255"/>
                  </a:cubicBezTo>
                  <a:cubicBezTo>
                    <a:pt x="11674" y="258"/>
                    <a:pt x="11678" y="261"/>
                    <a:pt x="11683" y="264"/>
                  </a:cubicBezTo>
                  <a:cubicBezTo>
                    <a:pt x="11688" y="267"/>
                    <a:pt x="11693" y="270"/>
                    <a:pt x="11698" y="273"/>
                  </a:cubicBezTo>
                  <a:cubicBezTo>
                    <a:pt x="11704" y="276"/>
                    <a:pt x="11709" y="279"/>
                    <a:pt x="11714" y="282"/>
                  </a:cubicBezTo>
                  <a:cubicBezTo>
                    <a:pt x="11718" y="286"/>
                    <a:pt x="11722" y="289"/>
                    <a:pt x="11726" y="293"/>
                  </a:cubicBezTo>
                  <a:cubicBezTo>
                    <a:pt x="11729" y="297"/>
                    <a:pt x="11730" y="302"/>
                    <a:pt x="11730" y="307"/>
                  </a:cubicBezTo>
                  <a:close/>
                  <a:moveTo>
                    <a:pt x="8375" y="951"/>
                  </a:moveTo>
                  <a:lnTo>
                    <a:pt x="8375" y="793"/>
                  </a:lnTo>
                  <a:lnTo>
                    <a:pt x="8326" y="951"/>
                  </a:lnTo>
                  <a:lnTo>
                    <a:pt x="8307" y="951"/>
                  </a:lnTo>
                  <a:lnTo>
                    <a:pt x="8258" y="793"/>
                  </a:lnTo>
                  <a:lnTo>
                    <a:pt x="8258" y="951"/>
                  </a:lnTo>
                  <a:lnTo>
                    <a:pt x="8240" y="951"/>
                  </a:lnTo>
                  <a:lnTo>
                    <a:pt x="8240" y="774"/>
                  </a:lnTo>
                  <a:lnTo>
                    <a:pt x="8269" y="774"/>
                  </a:lnTo>
                  <a:lnTo>
                    <a:pt x="8317" y="927"/>
                  </a:lnTo>
                  <a:lnTo>
                    <a:pt x="8365" y="774"/>
                  </a:lnTo>
                  <a:lnTo>
                    <a:pt x="8394" y="774"/>
                  </a:lnTo>
                  <a:lnTo>
                    <a:pt x="8394" y="951"/>
                  </a:lnTo>
                  <a:lnTo>
                    <a:pt x="8375" y="951"/>
                  </a:lnTo>
                  <a:close/>
                  <a:moveTo>
                    <a:pt x="8541" y="881"/>
                  </a:moveTo>
                  <a:cubicBezTo>
                    <a:pt x="8541" y="888"/>
                    <a:pt x="8540" y="896"/>
                    <a:pt x="8538" y="905"/>
                  </a:cubicBezTo>
                  <a:cubicBezTo>
                    <a:pt x="8536" y="913"/>
                    <a:pt x="8533" y="921"/>
                    <a:pt x="8529" y="928"/>
                  </a:cubicBezTo>
                  <a:cubicBezTo>
                    <a:pt x="8525" y="936"/>
                    <a:pt x="8520" y="942"/>
                    <a:pt x="8513" y="947"/>
                  </a:cubicBezTo>
                  <a:cubicBezTo>
                    <a:pt x="8506" y="951"/>
                    <a:pt x="8498" y="954"/>
                    <a:pt x="8488" y="954"/>
                  </a:cubicBezTo>
                  <a:cubicBezTo>
                    <a:pt x="8478" y="954"/>
                    <a:pt x="8470" y="951"/>
                    <a:pt x="8463" y="947"/>
                  </a:cubicBezTo>
                  <a:cubicBezTo>
                    <a:pt x="8456" y="942"/>
                    <a:pt x="8451" y="936"/>
                    <a:pt x="8447" y="928"/>
                  </a:cubicBezTo>
                  <a:cubicBezTo>
                    <a:pt x="8443" y="921"/>
                    <a:pt x="8440" y="913"/>
                    <a:pt x="8439" y="905"/>
                  </a:cubicBezTo>
                  <a:cubicBezTo>
                    <a:pt x="8437" y="896"/>
                    <a:pt x="8436" y="888"/>
                    <a:pt x="8436" y="881"/>
                  </a:cubicBezTo>
                  <a:cubicBezTo>
                    <a:pt x="8436" y="875"/>
                    <a:pt x="8437" y="868"/>
                    <a:pt x="8439" y="861"/>
                  </a:cubicBezTo>
                  <a:cubicBezTo>
                    <a:pt x="8441" y="853"/>
                    <a:pt x="8444" y="846"/>
                    <a:pt x="8448" y="839"/>
                  </a:cubicBezTo>
                  <a:cubicBezTo>
                    <a:pt x="8452" y="832"/>
                    <a:pt x="8458" y="826"/>
                    <a:pt x="8464" y="822"/>
                  </a:cubicBezTo>
                  <a:cubicBezTo>
                    <a:pt x="8471" y="817"/>
                    <a:pt x="8479" y="815"/>
                    <a:pt x="8488" y="815"/>
                  </a:cubicBezTo>
                  <a:cubicBezTo>
                    <a:pt x="8498" y="815"/>
                    <a:pt x="8507" y="817"/>
                    <a:pt x="8513" y="822"/>
                  </a:cubicBezTo>
                  <a:cubicBezTo>
                    <a:pt x="8520" y="826"/>
                    <a:pt x="8525" y="832"/>
                    <a:pt x="8529" y="839"/>
                  </a:cubicBezTo>
                  <a:cubicBezTo>
                    <a:pt x="8533" y="845"/>
                    <a:pt x="8536" y="852"/>
                    <a:pt x="8538" y="860"/>
                  </a:cubicBezTo>
                  <a:cubicBezTo>
                    <a:pt x="8540" y="868"/>
                    <a:pt x="8541" y="875"/>
                    <a:pt x="8541" y="881"/>
                  </a:cubicBezTo>
                  <a:close/>
                  <a:moveTo>
                    <a:pt x="8522" y="881"/>
                  </a:moveTo>
                  <a:cubicBezTo>
                    <a:pt x="8522" y="876"/>
                    <a:pt x="8521" y="871"/>
                    <a:pt x="8520" y="866"/>
                  </a:cubicBezTo>
                  <a:cubicBezTo>
                    <a:pt x="8519" y="860"/>
                    <a:pt x="8517" y="854"/>
                    <a:pt x="8515" y="849"/>
                  </a:cubicBezTo>
                  <a:cubicBezTo>
                    <a:pt x="8512" y="844"/>
                    <a:pt x="8508" y="839"/>
                    <a:pt x="8504" y="835"/>
                  </a:cubicBezTo>
                  <a:cubicBezTo>
                    <a:pt x="8500" y="832"/>
                    <a:pt x="8495" y="830"/>
                    <a:pt x="8488" y="830"/>
                  </a:cubicBezTo>
                  <a:cubicBezTo>
                    <a:pt x="8482" y="830"/>
                    <a:pt x="8477" y="832"/>
                    <a:pt x="8473" y="835"/>
                  </a:cubicBezTo>
                  <a:cubicBezTo>
                    <a:pt x="8468" y="839"/>
                    <a:pt x="8465" y="843"/>
                    <a:pt x="8462" y="848"/>
                  </a:cubicBezTo>
                  <a:cubicBezTo>
                    <a:pt x="8460" y="853"/>
                    <a:pt x="8458" y="859"/>
                    <a:pt x="8457" y="865"/>
                  </a:cubicBezTo>
                  <a:cubicBezTo>
                    <a:pt x="8456" y="871"/>
                    <a:pt x="8455" y="876"/>
                    <a:pt x="8455" y="881"/>
                  </a:cubicBezTo>
                  <a:cubicBezTo>
                    <a:pt x="8455" y="886"/>
                    <a:pt x="8456" y="892"/>
                    <a:pt x="8457" y="899"/>
                  </a:cubicBezTo>
                  <a:cubicBezTo>
                    <a:pt x="8457" y="906"/>
                    <a:pt x="8459" y="912"/>
                    <a:pt x="8462" y="918"/>
                  </a:cubicBezTo>
                  <a:cubicBezTo>
                    <a:pt x="8464" y="924"/>
                    <a:pt x="8467" y="929"/>
                    <a:pt x="8472" y="933"/>
                  </a:cubicBezTo>
                  <a:cubicBezTo>
                    <a:pt x="8476" y="937"/>
                    <a:pt x="8482" y="939"/>
                    <a:pt x="8488" y="939"/>
                  </a:cubicBezTo>
                  <a:cubicBezTo>
                    <a:pt x="8495" y="939"/>
                    <a:pt x="8500" y="937"/>
                    <a:pt x="8505" y="933"/>
                  </a:cubicBezTo>
                  <a:cubicBezTo>
                    <a:pt x="8509" y="929"/>
                    <a:pt x="8512" y="924"/>
                    <a:pt x="8515" y="918"/>
                  </a:cubicBezTo>
                  <a:cubicBezTo>
                    <a:pt x="8517" y="912"/>
                    <a:pt x="8519" y="906"/>
                    <a:pt x="8520" y="899"/>
                  </a:cubicBezTo>
                  <a:cubicBezTo>
                    <a:pt x="8521" y="892"/>
                    <a:pt x="8522" y="886"/>
                    <a:pt x="8522" y="881"/>
                  </a:cubicBezTo>
                  <a:close/>
                  <a:moveTo>
                    <a:pt x="8655" y="915"/>
                  </a:moveTo>
                  <a:cubicBezTo>
                    <a:pt x="8655" y="920"/>
                    <a:pt x="8654" y="925"/>
                    <a:pt x="8652" y="930"/>
                  </a:cubicBezTo>
                  <a:cubicBezTo>
                    <a:pt x="8649" y="935"/>
                    <a:pt x="8646" y="939"/>
                    <a:pt x="8642" y="943"/>
                  </a:cubicBezTo>
                  <a:cubicBezTo>
                    <a:pt x="8638" y="946"/>
                    <a:pt x="8634" y="949"/>
                    <a:pt x="8628" y="951"/>
                  </a:cubicBezTo>
                  <a:cubicBezTo>
                    <a:pt x="8623" y="953"/>
                    <a:pt x="8617" y="954"/>
                    <a:pt x="8611" y="954"/>
                  </a:cubicBezTo>
                  <a:cubicBezTo>
                    <a:pt x="8606" y="954"/>
                    <a:pt x="8601" y="953"/>
                    <a:pt x="8596" y="953"/>
                  </a:cubicBezTo>
                  <a:cubicBezTo>
                    <a:pt x="8592" y="952"/>
                    <a:pt x="8588" y="951"/>
                    <a:pt x="8584" y="950"/>
                  </a:cubicBezTo>
                  <a:cubicBezTo>
                    <a:pt x="8581" y="949"/>
                    <a:pt x="8578" y="948"/>
                    <a:pt x="8575" y="947"/>
                  </a:cubicBezTo>
                  <a:cubicBezTo>
                    <a:pt x="8573" y="946"/>
                    <a:pt x="8571" y="945"/>
                    <a:pt x="8569" y="944"/>
                  </a:cubicBezTo>
                  <a:lnTo>
                    <a:pt x="8575" y="930"/>
                  </a:lnTo>
                  <a:cubicBezTo>
                    <a:pt x="8576" y="930"/>
                    <a:pt x="8578" y="931"/>
                    <a:pt x="8580" y="932"/>
                  </a:cubicBezTo>
                  <a:cubicBezTo>
                    <a:pt x="8583" y="933"/>
                    <a:pt x="8586" y="934"/>
                    <a:pt x="8589" y="935"/>
                  </a:cubicBezTo>
                  <a:cubicBezTo>
                    <a:pt x="8593" y="936"/>
                    <a:pt x="8596" y="937"/>
                    <a:pt x="8600" y="938"/>
                  </a:cubicBezTo>
                  <a:cubicBezTo>
                    <a:pt x="8604" y="939"/>
                    <a:pt x="8608" y="940"/>
                    <a:pt x="8611" y="940"/>
                  </a:cubicBezTo>
                  <a:cubicBezTo>
                    <a:pt x="8618" y="940"/>
                    <a:pt x="8623" y="938"/>
                    <a:pt x="8628" y="934"/>
                  </a:cubicBezTo>
                  <a:cubicBezTo>
                    <a:pt x="8634" y="930"/>
                    <a:pt x="8636" y="925"/>
                    <a:pt x="8636" y="918"/>
                  </a:cubicBezTo>
                  <a:cubicBezTo>
                    <a:pt x="8636" y="914"/>
                    <a:pt x="8634" y="910"/>
                    <a:pt x="8631" y="907"/>
                  </a:cubicBezTo>
                  <a:cubicBezTo>
                    <a:pt x="8628" y="904"/>
                    <a:pt x="8624" y="901"/>
                    <a:pt x="8620" y="898"/>
                  </a:cubicBezTo>
                  <a:cubicBezTo>
                    <a:pt x="8615" y="895"/>
                    <a:pt x="8610" y="892"/>
                    <a:pt x="8605" y="889"/>
                  </a:cubicBezTo>
                  <a:cubicBezTo>
                    <a:pt x="8599" y="887"/>
                    <a:pt x="8594" y="883"/>
                    <a:pt x="8589" y="880"/>
                  </a:cubicBezTo>
                  <a:cubicBezTo>
                    <a:pt x="8585" y="877"/>
                    <a:pt x="8581" y="873"/>
                    <a:pt x="8578" y="869"/>
                  </a:cubicBezTo>
                  <a:cubicBezTo>
                    <a:pt x="8575" y="865"/>
                    <a:pt x="8573" y="860"/>
                    <a:pt x="8573" y="855"/>
                  </a:cubicBezTo>
                  <a:cubicBezTo>
                    <a:pt x="8573" y="849"/>
                    <a:pt x="8574" y="843"/>
                    <a:pt x="8577" y="839"/>
                  </a:cubicBezTo>
                  <a:cubicBezTo>
                    <a:pt x="8579" y="834"/>
                    <a:pt x="8582" y="829"/>
                    <a:pt x="8586" y="826"/>
                  </a:cubicBezTo>
                  <a:cubicBezTo>
                    <a:pt x="8590" y="822"/>
                    <a:pt x="8594" y="820"/>
                    <a:pt x="8600" y="818"/>
                  </a:cubicBezTo>
                  <a:cubicBezTo>
                    <a:pt x="8605" y="816"/>
                    <a:pt x="8610" y="815"/>
                    <a:pt x="8616" y="815"/>
                  </a:cubicBezTo>
                  <a:cubicBezTo>
                    <a:pt x="8619" y="815"/>
                    <a:pt x="8623" y="815"/>
                    <a:pt x="8627" y="816"/>
                  </a:cubicBezTo>
                  <a:cubicBezTo>
                    <a:pt x="8630" y="816"/>
                    <a:pt x="8634" y="817"/>
                    <a:pt x="8637" y="818"/>
                  </a:cubicBezTo>
                  <a:cubicBezTo>
                    <a:pt x="8640" y="819"/>
                    <a:pt x="8642" y="820"/>
                    <a:pt x="8644" y="821"/>
                  </a:cubicBezTo>
                  <a:cubicBezTo>
                    <a:pt x="8646" y="822"/>
                    <a:pt x="8648" y="823"/>
                    <a:pt x="8649" y="823"/>
                  </a:cubicBezTo>
                  <a:lnTo>
                    <a:pt x="8643" y="838"/>
                  </a:lnTo>
                  <a:cubicBezTo>
                    <a:pt x="8643" y="837"/>
                    <a:pt x="8641" y="836"/>
                    <a:pt x="8639" y="835"/>
                  </a:cubicBezTo>
                  <a:cubicBezTo>
                    <a:pt x="8637" y="834"/>
                    <a:pt x="8635" y="833"/>
                    <a:pt x="8632" y="832"/>
                  </a:cubicBezTo>
                  <a:cubicBezTo>
                    <a:pt x="8629" y="831"/>
                    <a:pt x="8627" y="831"/>
                    <a:pt x="8624" y="830"/>
                  </a:cubicBezTo>
                  <a:cubicBezTo>
                    <a:pt x="8621" y="829"/>
                    <a:pt x="8618" y="829"/>
                    <a:pt x="8616" y="829"/>
                  </a:cubicBezTo>
                  <a:cubicBezTo>
                    <a:pt x="8609" y="829"/>
                    <a:pt x="8603" y="831"/>
                    <a:pt x="8598" y="835"/>
                  </a:cubicBezTo>
                  <a:cubicBezTo>
                    <a:pt x="8594" y="839"/>
                    <a:pt x="8591" y="845"/>
                    <a:pt x="8591" y="852"/>
                  </a:cubicBezTo>
                  <a:cubicBezTo>
                    <a:pt x="8591" y="855"/>
                    <a:pt x="8593" y="859"/>
                    <a:pt x="8596" y="862"/>
                  </a:cubicBezTo>
                  <a:cubicBezTo>
                    <a:pt x="8599" y="866"/>
                    <a:pt x="8603" y="869"/>
                    <a:pt x="8608" y="872"/>
                  </a:cubicBezTo>
                  <a:cubicBezTo>
                    <a:pt x="8613" y="875"/>
                    <a:pt x="8618" y="878"/>
                    <a:pt x="8623" y="881"/>
                  </a:cubicBezTo>
                  <a:cubicBezTo>
                    <a:pt x="8629" y="884"/>
                    <a:pt x="8634" y="887"/>
                    <a:pt x="8639" y="890"/>
                  </a:cubicBezTo>
                  <a:cubicBezTo>
                    <a:pt x="8643" y="894"/>
                    <a:pt x="8647" y="897"/>
                    <a:pt x="8650" y="901"/>
                  </a:cubicBezTo>
                  <a:cubicBezTo>
                    <a:pt x="8653" y="905"/>
                    <a:pt x="8655" y="910"/>
                    <a:pt x="8655" y="915"/>
                  </a:cubicBezTo>
                  <a:close/>
                  <a:moveTo>
                    <a:pt x="8793" y="881"/>
                  </a:moveTo>
                  <a:cubicBezTo>
                    <a:pt x="8793" y="890"/>
                    <a:pt x="8792" y="898"/>
                    <a:pt x="8789" y="907"/>
                  </a:cubicBezTo>
                  <a:cubicBezTo>
                    <a:pt x="8787" y="915"/>
                    <a:pt x="8783" y="923"/>
                    <a:pt x="8778" y="930"/>
                  </a:cubicBezTo>
                  <a:cubicBezTo>
                    <a:pt x="8773" y="937"/>
                    <a:pt x="8767" y="943"/>
                    <a:pt x="8760" y="947"/>
                  </a:cubicBezTo>
                  <a:cubicBezTo>
                    <a:pt x="8753" y="952"/>
                    <a:pt x="8744" y="954"/>
                    <a:pt x="8735" y="954"/>
                  </a:cubicBezTo>
                  <a:cubicBezTo>
                    <a:pt x="8732" y="954"/>
                    <a:pt x="8729" y="954"/>
                    <a:pt x="8725" y="953"/>
                  </a:cubicBezTo>
                  <a:cubicBezTo>
                    <a:pt x="8721" y="953"/>
                    <a:pt x="8716" y="952"/>
                    <a:pt x="8712" y="952"/>
                  </a:cubicBezTo>
                  <a:cubicBezTo>
                    <a:pt x="8708" y="951"/>
                    <a:pt x="8704" y="950"/>
                    <a:pt x="8700" y="949"/>
                  </a:cubicBezTo>
                  <a:cubicBezTo>
                    <a:pt x="8697" y="949"/>
                    <a:pt x="8694" y="948"/>
                    <a:pt x="8692" y="948"/>
                  </a:cubicBezTo>
                  <a:lnTo>
                    <a:pt x="8692" y="763"/>
                  </a:lnTo>
                  <a:lnTo>
                    <a:pt x="8711" y="763"/>
                  </a:lnTo>
                  <a:lnTo>
                    <a:pt x="8711" y="836"/>
                  </a:lnTo>
                  <a:cubicBezTo>
                    <a:pt x="8711" y="835"/>
                    <a:pt x="8712" y="834"/>
                    <a:pt x="8714" y="831"/>
                  </a:cubicBezTo>
                  <a:cubicBezTo>
                    <a:pt x="8716" y="829"/>
                    <a:pt x="8718" y="826"/>
                    <a:pt x="8721" y="824"/>
                  </a:cubicBezTo>
                  <a:cubicBezTo>
                    <a:pt x="8724" y="822"/>
                    <a:pt x="8728" y="819"/>
                    <a:pt x="8731" y="818"/>
                  </a:cubicBezTo>
                  <a:cubicBezTo>
                    <a:pt x="8735" y="816"/>
                    <a:pt x="8739" y="815"/>
                    <a:pt x="8743" y="815"/>
                  </a:cubicBezTo>
                  <a:cubicBezTo>
                    <a:pt x="8752" y="815"/>
                    <a:pt x="8760" y="817"/>
                    <a:pt x="8766" y="821"/>
                  </a:cubicBezTo>
                  <a:cubicBezTo>
                    <a:pt x="8772" y="825"/>
                    <a:pt x="8777" y="830"/>
                    <a:pt x="8782" y="837"/>
                  </a:cubicBezTo>
                  <a:cubicBezTo>
                    <a:pt x="8786" y="843"/>
                    <a:pt x="8789" y="850"/>
                    <a:pt x="8790" y="858"/>
                  </a:cubicBezTo>
                  <a:cubicBezTo>
                    <a:pt x="8792" y="866"/>
                    <a:pt x="8793" y="873"/>
                    <a:pt x="8793" y="881"/>
                  </a:cubicBezTo>
                  <a:close/>
                  <a:moveTo>
                    <a:pt x="8774" y="881"/>
                  </a:moveTo>
                  <a:cubicBezTo>
                    <a:pt x="8774" y="875"/>
                    <a:pt x="8773" y="869"/>
                    <a:pt x="8772" y="863"/>
                  </a:cubicBezTo>
                  <a:cubicBezTo>
                    <a:pt x="8771" y="857"/>
                    <a:pt x="8769" y="851"/>
                    <a:pt x="8766" y="846"/>
                  </a:cubicBezTo>
                  <a:cubicBezTo>
                    <a:pt x="8763" y="842"/>
                    <a:pt x="8760" y="837"/>
                    <a:pt x="8756" y="834"/>
                  </a:cubicBezTo>
                  <a:cubicBezTo>
                    <a:pt x="8752" y="831"/>
                    <a:pt x="8747" y="830"/>
                    <a:pt x="8741" y="830"/>
                  </a:cubicBezTo>
                  <a:cubicBezTo>
                    <a:pt x="8737" y="830"/>
                    <a:pt x="8734" y="831"/>
                    <a:pt x="8730" y="833"/>
                  </a:cubicBezTo>
                  <a:cubicBezTo>
                    <a:pt x="8727" y="835"/>
                    <a:pt x="8724" y="837"/>
                    <a:pt x="8721" y="840"/>
                  </a:cubicBezTo>
                  <a:cubicBezTo>
                    <a:pt x="8718" y="843"/>
                    <a:pt x="8716" y="846"/>
                    <a:pt x="8714" y="849"/>
                  </a:cubicBezTo>
                  <a:cubicBezTo>
                    <a:pt x="8712" y="851"/>
                    <a:pt x="8711" y="854"/>
                    <a:pt x="8711" y="855"/>
                  </a:cubicBezTo>
                  <a:lnTo>
                    <a:pt x="8711" y="936"/>
                  </a:lnTo>
                  <a:cubicBezTo>
                    <a:pt x="8711" y="936"/>
                    <a:pt x="8713" y="936"/>
                    <a:pt x="8715" y="937"/>
                  </a:cubicBezTo>
                  <a:cubicBezTo>
                    <a:pt x="8717" y="937"/>
                    <a:pt x="8719" y="937"/>
                    <a:pt x="8721" y="938"/>
                  </a:cubicBezTo>
                  <a:cubicBezTo>
                    <a:pt x="8724" y="938"/>
                    <a:pt x="8726" y="938"/>
                    <a:pt x="8729" y="938"/>
                  </a:cubicBezTo>
                  <a:cubicBezTo>
                    <a:pt x="8731" y="939"/>
                    <a:pt x="8733" y="939"/>
                    <a:pt x="8735" y="939"/>
                  </a:cubicBezTo>
                  <a:cubicBezTo>
                    <a:pt x="8741" y="939"/>
                    <a:pt x="8747" y="937"/>
                    <a:pt x="8751" y="933"/>
                  </a:cubicBezTo>
                  <a:cubicBezTo>
                    <a:pt x="8756" y="930"/>
                    <a:pt x="8760" y="925"/>
                    <a:pt x="8764" y="919"/>
                  </a:cubicBezTo>
                  <a:cubicBezTo>
                    <a:pt x="8767" y="914"/>
                    <a:pt x="8770" y="907"/>
                    <a:pt x="8771" y="900"/>
                  </a:cubicBezTo>
                  <a:cubicBezTo>
                    <a:pt x="8773" y="894"/>
                    <a:pt x="8774" y="887"/>
                    <a:pt x="8774" y="881"/>
                  </a:cubicBezTo>
                  <a:close/>
                  <a:moveTo>
                    <a:pt x="8899" y="951"/>
                  </a:moveTo>
                  <a:lnTo>
                    <a:pt x="8899" y="932"/>
                  </a:lnTo>
                  <a:cubicBezTo>
                    <a:pt x="8899" y="933"/>
                    <a:pt x="8897" y="935"/>
                    <a:pt x="8895" y="937"/>
                  </a:cubicBezTo>
                  <a:cubicBezTo>
                    <a:pt x="8893" y="940"/>
                    <a:pt x="8891" y="942"/>
                    <a:pt x="8887" y="945"/>
                  </a:cubicBezTo>
                  <a:cubicBezTo>
                    <a:pt x="8884" y="947"/>
                    <a:pt x="8880" y="949"/>
                    <a:pt x="8876" y="951"/>
                  </a:cubicBezTo>
                  <a:cubicBezTo>
                    <a:pt x="8872" y="953"/>
                    <a:pt x="8867" y="954"/>
                    <a:pt x="8862" y="954"/>
                  </a:cubicBezTo>
                  <a:cubicBezTo>
                    <a:pt x="8850" y="954"/>
                    <a:pt x="8841" y="951"/>
                    <a:pt x="8833" y="944"/>
                  </a:cubicBezTo>
                  <a:cubicBezTo>
                    <a:pt x="8826" y="938"/>
                    <a:pt x="8822" y="928"/>
                    <a:pt x="8822" y="917"/>
                  </a:cubicBezTo>
                  <a:cubicBezTo>
                    <a:pt x="8822" y="911"/>
                    <a:pt x="8824" y="906"/>
                    <a:pt x="8827" y="901"/>
                  </a:cubicBezTo>
                  <a:cubicBezTo>
                    <a:pt x="8830" y="896"/>
                    <a:pt x="8834" y="892"/>
                    <a:pt x="8839" y="889"/>
                  </a:cubicBezTo>
                  <a:cubicBezTo>
                    <a:pt x="8844" y="885"/>
                    <a:pt x="8850" y="882"/>
                    <a:pt x="8856" y="880"/>
                  </a:cubicBezTo>
                  <a:cubicBezTo>
                    <a:pt x="8862" y="877"/>
                    <a:pt x="8867" y="875"/>
                    <a:pt x="8872" y="874"/>
                  </a:cubicBezTo>
                  <a:lnTo>
                    <a:pt x="8898" y="868"/>
                  </a:lnTo>
                  <a:lnTo>
                    <a:pt x="8898" y="860"/>
                  </a:lnTo>
                  <a:cubicBezTo>
                    <a:pt x="8898" y="851"/>
                    <a:pt x="8896" y="844"/>
                    <a:pt x="8891" y="838"/>
                  </a:cubicBezTo>
                  <a:cubicBezTo>
                    <a:pt x="8887" y="832"/>
                    <a:pt x="8879" y="829"/>
                    <a:pt x="8870" y="829"/>
                  </a:cubicBezTo>
                  <a:cubicBezTo>
                    <a:pt x="8867" y="829"/>
                    <a:pt x="8864" y="830"/>
                    <a:pt x="8860" y="831"/>
                  </a:cubicBezTo>
                  <a:cubicBezTo>
                    <a:pt x="8857" y="832"/>
                    <a:pt x="8854" y="833"/>
                    <a:pt x="8850" y="834"/>
                  </a:cubicBezTo>
                  <a:cubicBezTo>
                    <a:pt x="8847" y="835"/>
                    <a:pt x="8844" y="837"/>
                    <a:pt x="8842" y="838"/>
                  </a:cubicBezTo>
                  <a:cubicBezTo>
                    <a:pt x="8839" y="839"/>
                    <a:pt x="8838" y="840"/>
                    <a:pt x="8837" y="841"/>
                  </a:cubicBezTo>
                  <a:lnTo>
                    <a:pt x="8831" y="827"/>
                  </a:lnTo>
                  <a:cubicBezTo>
                    <a:pt x="8832" y="826"/>
                    <a:pt x="8834" y="825"/>
                    <a:pt x="8836" y="824"/>
                  </a:cubicBezTo>
                  <a:cubicBezTo>
                    <a:pt x="8839" y="823"/>
                    <a:pt x="8842" y="821"/>
                    <a:pt x="8846" y="820"/>
                  </a:cubicBezTo>
                  <a:cubicBezTo>
                    <a:pt x="8850" y="819"/>
                    <a:pt x="8854" y="817"/>
                    <a:pt x="8858" y="816"/>
                  </a:cubicBezTo>
                  <a:cubicBezTo>
                    <a:pt x="8863" y="815"/>
                    <a:pt x="8867" y="815"/>
                    <a:pt x="8872" y="815"/>
                  </a:cubicBezTo>
                  <a:cubicBezTo>
                    <a:pt x="8885" y="815"/>
                    <a:pt x="8896" y="819"/>
                    <a:pt x="8904" y="826"/>
                  </a:cubicBezTo>
                  <a:cubicBezTo>
                    <a:pt x="8912" y="834"/>
                    <a:pt x="8916" y="844"/>
                    <a:pt x="8916" y="859"/>
                  </a:cubicBezTo>
                  <a:lnTo>
                    <a:pt x="8916" y="951"/>
                  </a:lnTo>
                  <a:lnTo>
                    <a:pt x="8899" y="951"/>
                  </a:lnTo>
                  <a:close/>
                  <a:moveTo>
                    <a:pt x="8898" y="882"/>
                  </a:moveTo>
                  <a:lnTo>
                    <a:pt x="8876" y="887"/>
                  </a:lnTo>
                  <a:cubicBezTo>
                    <a:pt x="8872" y="888"/>
                    <a:pt x="8868" y="889"/>
                    <a:pt x="8864" y="891"/>
                  </a:cubicBezTo>
                  <a:cubicBezTo>
                    <a:pt x="8860" y="892"/>
                    <a:pt x="8856" y="894"/>
                    <a:pt x="8853" y="897"/>
                  </a:cubicBezTo>
                  <a:cubicBezTo>
                    <a:pt x="8849" y="899"/>
                    <a:pt x="8846" y="902"/>
                    <a:pt x="8844" y="905"/>
                  </a:cubicBezTo>
                  <a:cubicBezTo>
                    <a:pt x="8842" y="909"/>
                    <a:pt x="8841" y="912"/>
                    <a:pt x="8841" y="916"/>
                  </a:cubicBezTo>
                  <a:cubicBezTo>
                    <a:pt x="8841" y="923"/>
                    <a:pt x="8843" y="929"/>
                    <a:pt x="8847" y="933"/>
                  </a:cubicBezTo>
                  <a:cubicBezTo>
                    <a:pt x="8852" y="938"/>
                    <a:pt x="8857" y="940"/>
                    <a:pt x="8864" y="940"/>
                  </a:cubicBezTo>
                  <a:cubicBezTo>
                    <a:pt x="8868" y="940"/>
                    <a:pt x="8872" y="939"/>
                    <a:pt x="8876" y="937"/>
                  </a:cubicBezTo>
                  <a:cubicBezTo>
                    <a:pt x="8879" y="935"/>
                    <a:pt x="8883" y="933"/>
                    <a:pt x="8886" y="931"/>
                  </a:cubicBezTo>
                  <a:cubicBezTo>
                    <a:pt x="8889" y="928"/>
                    <a:pt x="8892" y="925"/>
                    <a:pt x="8894" y="923"/>
                  </a:cubicBezTo>
                  <a:cubicBezTo>
                    <a:pt x="8896" y="920"/>
                    <a:pt x="8897" y="917"/>
                    <a:pt x="8898" y="914"/>
                  </a:cubicBezTo>
                  <a:lnTo>
                    <a:pt x="8898" y="882"/>
                  </a:lnTo>
                  <a:close/>
                  <a:moveTo>
                    <a:pt x="9042" y="944"/>
                  </a:moveTo>
                  <a:cubicBezTo>
                    <a:pt x="9042" y="945"/>
                    <a:pt x="9040" y="946"/>
                    <a:pt x="9038" y="947"/>
                  </a:cubicBezTo>
                  <a:cubicBezTo>
                    <a:pt x="9036" y="948"/>
                    <a:pt x="9033" y="949"/>
                    <a:pt x="9030" y="950"/>
                  </a:cubicBezTo>
                  <a:cubicBezTo>
                    <a:pt x="9027" y="951"/>
                    <a:pt x="9023" y="952"/>
                    <a:pt x="9019" y="953"/>
                  </a:cubicBezTo>
                  <a:cubicBezTo>
                    <a:pt x="9015" y="953"/>
                    <a:pt x="9011" y="954"/>
                    <a:pt x="9006" y="954"/>
                  </a:cubicBezTo>
                  <a:cubicBezTo>
                    <a:pt x="8997" y="954"/>
                    <a:pt x="8989" y="952"/>
                    <a:pt x="8982" y="948"/>
                  </a:cubicBezTo>
                  <a:cubicBezTo>
                    <a:pt x="8975" y="943"/>
                    <a:pt x="8970" y="938"/>
                    <a:pt x="8966" y="931"/>
                  </a:cubicBezTo>
                  <a:cubicBezTo>
                    <a:pt x="8962" y="924"/>
                    <a:pt x="8959" y="916"/>
                    <a:pt x="8957" y="907"/>
                  </a:cubicBezTo>
                  <a:cubicBezTo>
                    <a:pt x="8955" y="899"/>
                    <a:pt x="8954" y="890"/>
                    <a:pt x="8954" y="881"/>
                  </a:cubicBezTo>
                  <a:cubicBezTo>
                    <a:pt x="8954" y="873"/>
                    <a:pt x="8956" y="866"/>
                    <a:pt x="8958" y="858"/>
                  </a:cubicBezTo>
                  <a:cubicBezTo>
                    <a:pt x="8961" y="850"/>
                    <a:pt x="8964" y="843"/>
                    <a:pt x="8968" y="837"/>
                  </a:cubicBezTo>
                  <a:cubicBezTo>
                    <a:pt x="8973" y="830"/>
                    <a:pt x="8978" y="825"/>
                    <a:pt x="8985" y="821"/>
                  </a:cubicBezTo>
                  <a:cubicBezTo>
                    <a:pt x="8991" y="817"/>
                    <a:pt x="8999" y="815"/>
                    <a:pt x="9007" y="815"/>
                  </a:cubicBezTo>
                  <a:cubicBezTo>
                    <a:pt x="9011" y="815"/>
                    <a:pt x="9014" y="815"/>
                    <a:pt x="9018" y="816"/>
                  </a:cubicBezTo>
                  <a:cubicBezTo>
                    <a:pt x="9022" y="816"/>
                    <a:pt x="9025" y="817"/>
                    <a:pt x="9028" y="818"/>
                  </a:cubicBezTo>
                  <a:cubicBezTo>
                    <a:pt x="9031" y="819"/>
                    <a:pt x="9033" y="820"/>
                    <a:pt x="9035" y="821"/>
                  </a:cubicBezTo>
                  <a:cubicBezTo>
                    <a:pt x="9037" y="822"/>
                    <a:pt x="9039" y="823"/>
                    <a:pt x="9039" y="823"/>
                  </a:cubicBezTo>
                  <a:lnTo>
                    <a:pt x="9034" y="839"/>
                  </a:lnTo>
                  <a:cubicBezTo>
                    <a:pt x="9033" y="838"/>
                    <a:pt x="9032" y="837"/>
                    <a:pt x="9030" y="837"/>
                  </a:cubicBezTo>
                  <a:cubicBezTo>
                    <a:pt x="9028" y="836"/>
                    <a:pt x="9026" y="835"/>
                    <a:pt x="9023" y="834"/>
                  </a:cubicBezTo>
                  <a:cubicBezTo>
                    <a:pt x="9020" y="832"/>
                    <a:pt x="9018" y="832"/>
                    <a:pt x="9015" y="831"/>
                  </a:cubicBezTo>
                  <a:cubicBezTo>
                    <a:pt x="9012" y="830"/>
                    <a:pt x="9009" y="830"/>
                    <a:pt x="9007" y="830"/>
                  </a:cubicBezTo>
                  <a:cubicBezTo>
                    <a:pt x="9001" y="830"/>
                    <a:pt x="8997" y="831"/>
                    <a:pt x="8993" y="835"/>
                  </a:cubicBezTo>
                  <a:cubicBezTo>
                    <a:pt x="8988" y="838"/>
                    <a:pt x="8985" y="842"/>
                    <a:pt x="8982" y="847"/>
                  </a:cubicBezTo>
                  <a:cubicBezTo>
                    <a:pt x="8979" y="852"/>
                    <a:pt x="8977" y="857"/>
                    <a:pt x="8976" y="863"/>
                  </a:cubicBezTo>
                  <a:cubicBezTo>
                    <a:pt x="8974" y="869"/>
                    <a:pt x="8973" y="875"/>
                    <a:pt x="8973" y="881"/>
                  </a:cubicBezTo>
                  <a:cubicBezTo>
                    <a:pt x="8973" y="888"/>
                    <a:pt x="8974" y="895"/>
                    <a:pt x="8975" y="902"/>
                  </a:cubicBezTo>
                  <a:cubicBezTo>
                    <a:pt x="8976" y="909"/>
                    <a:pt x="8978" y="915"/>
                    <a:pt x="8981" y="920"/>
                  </a:cubicBezTo>
                  <a:cubicBezTo>
                    <a:pt x="8984" y="926"/>
                    <a:pt x="8987" y="930"/>
                    <a:pt x="8992" y="934"/>
                  </a:cubicBezTo>
                  <a:cubicBezTo>
                    <a:pt x="8996" y="937"/>
                    <a:pt x="9001" y="939"/>
                    <a:pt x="9007" y="939"/>
                  </a:cubicBezTo>
                  <a:cubicBezTo>
                    <a:pt x="9010" y="939"/>
                    <a:pt x="9013" y="938"/>
                    <a:pt x="9016" y="938"/>
                  </a:cubicBezTo>
                  <a:cubicBezTo>
                    <a:pt x="9019" y="937"/>
                    <a:pt x="9022" y="936"/>
                    <a:pt x="9025" y="935"/>
                  </a:cubicBezTo>
                  <a:cubicBezTo>
                    <a:pt x="9027" y="934"/>
                    <a:pt x="9030" y="933"/>
                    <a:pt x="9032" y="932"/>
                  </a:cubicBezTo>
                  <a:cubicBezTo>
                    <a:pt x="9034" y="931"/>
                    <a:pt x="9036" y="930"/>
                    <a:pt x="9037" y="929"/>
                  </a:cubicBezTo>
                  <a:lnTo>
                    <a:pt x="9042" y="944"/>
                  </a:lnTo>
                  <a:close/>
                  <a:moveTo>
                    <a:pt x="9153" y="951"/>
                  </a:moveTo>
                  <a:lnTo>
                    <a:pt x="9153" y="862"/>
                  </a:lnTo>
                  <a:cubicBezTo>
                    <a:pt x="9153" y="858"/>
                    <a:pt x="9152" y="854"/>
                    <a:pt x="9151" y="851"/>
                  </a:cubicBezTo>
                  <a:cubicBezTo>
                    <a:pt x="9150" y="847"/>
                    <a:pt x="9148" y="843"/>
                    <a:pt x="9146" y="840"/>
                  </a:cubicBezTo>
                  <a:cubicBezTo>
                    <a:pt x="9144" y="837"/>
                    <a:pt x="9141" y="835"/>
                    <a:pt x="9138" y="833"/>
                  </a:cubicBezTo>
                  <a:cubicBezTo>
                    <a:pt x="9135" y="831"/>
                    <a:pt x="9131" y="830"/>
                    <a:pt x="9127" y="830"/>
                  </a:cubicBezTo>
                  <a:cubicBezTo>
                    <a:pt x="9123" y="830"/>
                    <a:pt x="9119" y="831"/>
                    <a:pt x="9115" y="833"/>
                  </a:cubicBezTo>
                  <a:cubicBezTo>
                    <a:pt x="9111" y="835"/>
                    <a:pt x="9108" y="837"/>
                    <a:pt x="9105" y="840"/>
                  </a:cubicBezTo>
                  <a:cubicBezTo>
                    <a:pt x="9102" y="843"/>
                    <a:pt x="9099" y="846"/>
                    <a:pt x="9098" y="848"/>
                  </a:cubicBezTo>
                  <a:cubicBezTo>
                    <a:pt x="9096" y="851"/>
                    <a:pt x="9095" y="853"/>
                    <a:pt x="9095" y="855"/>
                  </a:cubicBezTo>
                  <a:lnTo>
                    <a:pt x="9095" y="951"/>
                  </a:lnTo>
                  <a:lnTo>
                    <a:pt x="9077" y="951"/>
                  </a:lnTo>
                  <a:lnTo>
                    <a:pt x="9077" y="763"/>
                  </a:lnTo>
                  <a:lnTo>
                    <a:pt x="9095" y="763"/>
                  </a:lnTo>
                  <a:lnTo>
                    <a:pt x="9095" y="836"/>
                  </a:lnTo>
                  <a:cubicBezTo>
                    <a:pt x="9095" y="835"/>
                    <a:pt x="9096" y="834"/>
                    <a:pt x="9098" y="831"/>
                  </a:cubicBezTo>
                  <a:cubicBezTo>
                    <a:pt x="9100" y="829"/>
                    <a:pt x="9102" y="826"/>
                    <a:pt x="9106" y="824"/>
                  </a:cubicBezTo>
                  <a:cubicBezTo>
                    <a:pt x="9109" y="822"/>
                    <a:pt x="9112" y="819"/>
                    <a:pt x="9116" y="818"/>
                  </a:cubicBezTo>
                  <a:cubicBezTo>
                    <a:pt x="9120" y="816"/>
                    <a:pt x="9124" y="815"/>
                    <a:pt x="9129" y="815"/>
                  </a:cubicBezTo>
                  <a:cubicBezTo>
                    <a:pt x="9136" y="815"/>
                    <a:pt x="9142" y="816"/>
                    <a:pt x="9147" y="819"/>
                  </a:cubicBezTo>
                  <a:cubicBezTo>
                    <a:pt x="9153" y="821"/>
                    <a:pt x="9157" y="825"/>
                    <a:pt x="9161" y="829"/>
                  </a:cubicBezTo>
                  <a:cubicBezTo>
                    <a:pt x="9164" y="833"/>
                    <a:pt x="9167" y="838"/>
                    <a:pt x="9168" y="843"/>
                  </a:cubicBezTo>
                  <a:cubicBezTo>
                    <a:pt x="9170" y="849"/>
                    <a:pt x="9171" y="854"/>
                    <a:pt x="9171" y="859"/>
                  </a:cubicBezTo>
                  <a:lnTo>
                    <a:pt x="9171" y="951"/>
                  </a:lnTo>
                  <a:lnTo>
                    <a:pt x="9153" y="951"/>
                  </a:lnTo>
                  <a:close/>
                  <a:moveTo>
                    <a:pt x="5717" y="2965"/>
                  </a:moveTo>
                  <a:lnTo>
                    <a:pt x="5649" y="2873"/>
                  </a:lnTo>
                  <a:lnTo>
                    <a:pt x="5714" y="2789"/>
                  </a:lnTo>
                  <a:lnTo>
                    <a:pt x="5736" y="2789"/>
                  </a:lnTo>
                  <a:lnTo>
                    <a:pt x="5670" y="2872"/>
                  </a:lnTo>
                  <a:lnTo>
                    <a:pt x="5742" y="2965"/>
                  </a:lnTo>
                  <a:lnTo>
                    <a:pt x="5717" y="2965"/>
                  </a:lnTo>
                  <a:close/>
                  <a:moveTo>
                    <a:pt x="5630" y="2965"/>
                  </a:moveTo>
                  <a:lnTo>
                    <a:pt x="5630" y="2789"/>
                  </a:lnTo>
                  <a:lnTo>
                    <a:pt x="5649" y="2789"/>
                  </a:lnTo>
                  <a:lnTo>
                    <a:pt x="5649" y="2965"/>
                  </a:lnTo>
                  <a:lnTo>
                    <a:pt x="5630" y="2965"/>
                  </a:lnTo>
                  <a:close/>
                  <a:moveTo>
                    <a:pt x="5833" y="2965"/>
                  </a:moveTo>
                  <a:lnTo>
                    <a:pt x="5833" y="2946"/>
                  </a:lnTo>
                  <a:cubicBezTo>
                    <a:pt x="5833" y="2947"/>
                    <a:pt x="5832" y="2949"/>
                    <a:pt x="5830" y="2952"/>
                  </a:cubicBezTo>
                  <a:cubicBezTo>
                    <a:pt x="5828" y="2954"/>
                    <a:pt x="5825" y="2956"/>
                    <a:pt x="5822" y="2959"/>
                  </a:cubicBezTo>
                  <a:cubicBezTo>
                    <a:pt x="5818" y="2961"/>
                    <a:pt x="5814" y="2964"/>
                    <a:pt x="5810" y="2965"/>
                  </a:cubicBezTo>
                  <a:cubicBezTo>
                    <a:pt x="5806" y="2967"/>
                    <a:pt x="5801" y="2968"/>
                    <a:pt x="5796" y="2968"/>
                  </a:cubicBezTo>
                  <a:cubicBezTo>
                    <a:pt x="5785" y="2968"/>
                    <a:pt x="5775" y="2965"/>
                    <a:pt x="5767" y="2958"/>
                  </a:cubicBezTo>
                  <a:cubicBezTo>
                    <a:pt x="5760" y="2952"/>
                    <a:pt x="5756" y="2943"/>
                    <a:pt x="5756" y="2931"/>
                  </a:cubicBezTo>
                  <a:cubicBezTo>
                    <a:pt x="5756" y="2925"/>
                    <a:pt x="5758" y="2920"/>
                    <a:pt x="5761" y="2915"/>
                  </a:cubicBezTo>
                  <a:cubicBezTo>
                    <a:pt x="5764" y="2911"/>
                    <a:pt x="5769" y="2906"/>
                    <a:pt x="5774" y="2903"/>
                  </a:cubicBezTo>
                  <a:cubicBezTo>
                    <a:pt x="5779" y="2899"/>
                    <a:pt x="5784" y="2896"/>
                    <a:pt x="5790" y="2894"/>
                  </a:cubicBezTo>
                  <a:cubicBezTo>
                    <a:pt x="5796" y="2891"/>
                    <a:pt x="5801" y="2890"/>
                    <a:pt x="5806" y="2889"/>
                  </a:cubicBezTo>
                  <a:lnTo>
                    <a:pt x="5832" y="2883"/>
                  </a:lnTo>
                  <a:lnTo>
                    <a:pt x="5832" y="2874"/>
                  </a:lnTo>
                  <a:cubicBezTo>
                    <a:pt x="5832" y="2865"/>
                    <a:pt x="5830" y="2858"/>
                    <a:pt x="5825" y="2852"/>
                  </a:cubicBezTo>
                  <a:cubicBezTo>
                    <a:pt x="5821" y="2846"/>
                    <a:pt x="5814" y="2843"/>
                    <a:pt x="5804" y="2843"/>
                  </a:cubicBezTo>
                  <a:cubicBezTo>
                    <a:pt x="5801" y="2843"/>
                    <a:pt x="5798" y="2844"/>
                    <a:pt x="5795" y="2845"/>
                  </a:cubicBezTo>
                  <a:cubicBezTo>
                    <a:pt x="5791" y="2846"/>
                    <a:pt x="5788" y="2847"/>
                    <a:pt x="5785" y="2848"/>
                  </a:cubicBezTo>
                  <a:cubicBezTo>
                    <a:pt x="5781" y="2850"/>
                    <a:pt x="5778" y="2851"/>
                    <a:pt x="5776" y="2852"/>
                  </a:cubicBezTo>
                  <a:cubicBezTo>
                    <a:pt x="5773" y="2854"/>
                    <a:pt x="5772" y="2855"/>
                    <a:pt x="5771" y="2855"/>
                  </a:cubicBezTo>
                  <a:lnTo>
                    <a:pt x="5765" y="2841"/>
                  </a:lnTo>
                  <a:cubicBezTo>
                    <a:pt x="5766" y="2840"/>
                    <a:pt x="5768" y="2840"/>
                    <a:pt x="5771" y="2838"/>
                  </a:cubicBezTo>
                  <a:cubicBezTo>
                    <a:pt x="5773" y="2837"/>
                    <a:pt x="5776" y="2836"/>
                    <a:pt x="5780" y="2834"/>
                  </a:cubicBezTo>
                  <a:cubicBezTo>
                    <a:pt x="5784" y="2833"/>
                    <a:pt x="5788" y="2832"/>
                    <a:pt x="5792" y="2831"/>
                  </a:cubicBezTo>
                  <a:cubicBezTo>
                    <a:pt x="5797" y="2830"/>
                    <a:pt x="5801" y="2829"/>
                    <a:pt x="5806" y="2829"/>
                  </a:cubicBezTo>
                  <a:cubicBezTo>
                    <a:pt x="5819" y="2829"/>
                    <a:pt x="5830" y="2833"/>
                    <a:pt x="5838" y="2840"/>
                  </a:cubicBezTo>
                  <a:cubicBezTo>
                    <a:pt x="5846" y="2848"/>
                    <a:pt x="5850" y="2859"/>
                    <a:pt x="5850" y="2873"/>
                  </a:cubicBezTo>
                  <a:lnTo>
                    <a:pt x="5850" y="2965"/>
                  </a:lnTo>
                  <a:lnTo>
                    <a:pt x="5833" y="2965"/>
                  </a:lnTo>
                  <a:close/>
                  <a:moveTo>
                    <a:pt x="5832" y="2896"/>
                  </a:moveTo>
                  <a:lnTo>
                    <a:pt x="5810" y="2901"/>
                  </a:lnTo>
                  <a:cubicBezTo>
                    <a:pt x="5807" y="2902"/>
                    <a:pt x="5803" y="2903"/>
                    <a:pt x="5798" y="2905"/>
                  </a:cubicBezTo>
                  <a:cubicBezTo>
                    <a:pt x="5794" y="2907"/>
                    <a:pt x="5790" y="2909"/>
                    <a:pt x="5787" y="2911"/>
                  </a:cubicBezTo>
                  <a:cubicBezTo>
                    <a:pt x="5783" y="2914"/>
                    <a:pt x="5781" y="2917"/>
                    <a:pt x="5778" y="2920"/>
                  </a:cubicBezTo>
                  <a:cubicBezTo>
                    <a:pt x="5776" y="2923"/>
                    <a:pt x="5775" y="2926"/>
                    <a:pt x="5775" y="2930"/>
                  </a:cubicBezTo>
                  <a:cubicBezTo>
                    <a:pt x="5775" y="2937"/>
                    <a:pt x="5777" y="2943"/>
                    <a:pt x="5781" y="2948"/>
                  </a:cubicBezTo>
                  <a:cubicBezTo>
                    <a:pt x="5786" y="2952"/>
                    <a:pt x="5791" y="2954"/>
                    <a:pt x="5798" y="2954"/>
                  </a:cubicBezTo>
                  <a:cubicBezTo>
                    <a:pt x="5802" y="2954"/>
                    <a:pt x="5806" y="2953"/>
                    <a:pt x="5810" y="2951"/>
                  </a:cubicBezTo>
                  <a:cubicBezTo>
                    <a:pt x="5814" y="2950"/>
                    <a:pt x="5817" y="2948"/>
                    <a:pt x="5820" y="2945"/>
                  </a:cubicBezTo>
                  <a:cubicBezTo>
                    <a:pt x="5823" y="2942"/>
                    <a:pt x="5826" y="2940"/>
                    <a:pt x="5828" y="2937"/>
                  </a:cubicBezTo>
                  <a:cubicBezTo>
                    <a:pt x="5830" y="2934"/>
                    <a:pt x="5832" y="2931"/>
                    <a:pt x="5832" y="2928"/>
                  </a:cubicBezTo>
                  <a:lnTo>
                    <a:pt x="5832" y="2896"/>
                  </a:lnTo>
                  <a:close/>
                  <a:moveTo>
                    <a:pt x="5951" y="2850"/>
                  </a:moveTo>
                  <a:cubicBezTo>
                    <a:pt x="5950" y="2849"/>
                    <a:pt x="5949" y="2848"/>
                    <a:pt x="5947" y="2847"/>
                  </a:cubicBezTo>
                  <a:cubicBezTo>
                    <a:pt x="5945" y="2846"/>
                    <a:pt x="5943" y="2846"/>
                    <a:pt x="5941" y="2846"/>
                  </a:cubicBezTo>
                  <a:cubicBezTo>
                    <a:pt x="5938" y="2846"/>
                    <a:pt x="5934" y="2847"/>
                    <a:pt x="5931" y="2849"/>
                  </a:cubicBezTo>
                  <a:cubicBezTo>
                    <a:pt x="5928" y="2851"/>
                    <a:pt x="5925" y="2853"/>
                    <a:pt x="5923" y="2856"/>
                  </a:cubicBezTo>
                  <a:cubicBezTo>
                    <a:pt x="5920" y="2859"/>
                    <a:pt x="5918" y="2861"/>
                    <a:pt x="5917" y="2864"/>
                  </a:cubicBezTo>
                  <a:cubicBezTo>
                    <a:pt x="5915" y="2866"/>
                    <a:pt x="5914" y="2868"/>
                    <a:pt x="5914" y="2869"/>
                  </a:cubicBezTo>
                  <a:lnTo>
                    <a:pt x="5914" y="2965"/>
                  </a:lnTo>
                  <a:lnTo>
                    <a:pt x="5896" y="2965"/>
                  </a:lnTo>
                  <a:lnTo>
                    <a:pt x="5896" y="2832"/>
                  </a:lnTo>
                  <a:lnTo>
                    <a:pt x="5913" y="2832"/>
                  </a:lnTo>
                  <a:lnTo>
                    <a:pt x="5913" y="2851"/>
                  </a:lnTo>
                  <a:cubicBezTo>
                    <a:pt x="5913" y="2850"/>
                    <a:pt x="5914" y="2848"/>
                    <a:pt x="5916" y="2846"/>
                  </a:cubicBezTo>
                  <a:cubicBezTo>
                    <a:pt x="5917" y="2844"/>
                    <a:pt x="5919" y="2841"/>
                    <a:pt x="5922" y="2839"/>
                  </a:cubicBezTo>
                  <a:cubicBezTo>
                    <a:pt x="5925" y="2836"/>
                    <a:pt x="5928" y="2834"/>
                    <a:pt x="5931" y="2832"/>
                  </a:cubicBezTo>
                  <a:cubicBezTo>
                    <a:pt x="5935" y="2830"/>
                    <a:pt x="5939" y="2829"/>
                    <a:pt x="5944" y="2829"/>
                  </a:cubicBezTo>
                  <a:cubicBezTo>
                    <a:pt x="5946" y="2829"/>
                    <a:pt x="5949" y="2829"/>
                    <a:pt x="5951" y="2830"/>
                  </a:cubicBezTo>
                  <a:cubicBezTo>
                    <a:pt x="5954" y="2831"/>
                    <a:pt x="5956" y="2832"/>
                    <a:pt x="5957" y="2833"/>
                  </a:cubicBezTo>
                  <a:lnTo>
                    <a:pt x="5951" y="2850"/>
                  </a:lnTo>
                  <a:close/>
                  <a:moveTo>
                    <a:pt x="6030" y="2964"/>
                  </a:moveTo>
                  <a:cubicBezTo>
                    <a:pt x="6029" y="2965"/>
                    <a:pt x="6026" y="2966"/>
                    <a:pt x="6023" y="2967"/>
                  </a:cubicBezTo>
                  <a:cubicBezTo>
                    <a:pt x="6020" y="2968"/>
                    <a:pt x="6017" y="2968"/>
                    <a:pt x="6014" y="2968"/>
                  </a:cubicBezTo>
                  <a:cubicBezTo>
                    <a:pt x="6009" y="2968"/>
                    <a:pt x="6005" y="2967"/>
                    <a:pt x="6001" y="2966"/>
                  </a:cubicBezTo>
                  <a:cubicBezTo>
                    <a:pt x="5998" y="2964"/>
                    <a:pt x="5995" y="2961"/>
                    <a:pt x="5993" y="2958"/>
                  </a:cubicBezTo>
                  <a:cubicBezTo>
                    <a:pt x="5991" y="2956"/>
                    <a:pt x="5990" y="2952"/>
                    <a:pt x="5989" y="2948"/>
                  </a:cubicBezTo>
                  <a:cubicBezTo>
                    <a:pt x="5988" y="2944"/>
                    <a:pt x="5988" y="2940"/>
                    <a:pt x="5988" y="2936"/>
                  </a:cubicBezTo>
                  <a:lnTo>
                    <a:pt x="5988" y="2777"/>
                  </a:lnTo>
                  <a:lnTo>
                    <a:pt x="6006" y="2777"/>
                  </a:lnTo>
                  <a:lnTo>
                    <a:pt x="6006" y="2935"/>
                  </a:lnTo>
                  <a:cubicBezTo>
                    <a:pt x="6006" y="2940"/>
                    <a:pt x="6007" y="2944"/>
                    <a:pt x="6008" y="2948"/>
                  </a:cubicBezTo>
                  <a:cubicBezTo>
                    <a:pt x="6010" y="2951"/>
                    <a:pt x="6012" y="2953"/>
                    <a:pt x="6015" y="2953"/>
                  </a:cubicBezTo>
                  <a:cubicBezTo>
                    <a:pt x="6017" y="2953"/>
                    <a:pt x="6018" y="2952"/>
                    <a:pt x="6020" y="2952"/>
                  </a:cubicBezTo>
                  <a:cubicBezTo>
                    <a:pt x="6022" y="2951"/>
                    <a:pt x="6023" y="2950"/>
                    <a:pt x="6024" y="2949"/>
                  </a:cubicBezTo>
                  <a:lnTo>
                    <a:pt x="6030" y="2964"/>
                  </a:lnTo>
                  <a:close/>
                  <a:moveTo>
                    <a:pt x="6134" y="2929"/>
                  </a:moveTo>
                  <a:cubicBezTo>
                    <a:pt x="6134" y="2934"/>
                    <a:pt x="6133" y="2940"/>
                    <a:pt x="6130" y="2945"/>
                  </a:cubicBezTo>
                  <a:cubicBezTo>
                    <a:pt x="6128" y="2949"/>
                    <a:pt x="6125" y="2954"/>
                    <a:pt x="6121" y="2957"/>
                  </a:cubicBezTo>
                  <a:cubicBezTo>
                    <a:pt x="6117" y="2961"/>
                    <a:pt x="6112" y="2963"/>
                    <a:pt x="6107" y="2965"/>
                  </a:cubicBezTo>
                  <a:cubicBezTo>
                    <a:pt x="6102" y="2967"/>
                    <a:pt x="6096" y="2968"/>
                    <a:pt x="6090" y="2968"/>
                  </a:cubicBezTo>
                  <a:cubicBezTo>
                    <a:pt x="6085" y="2968"/>
                    <a:pt x="6080" y="2968"/>
                    <a:pt x="6075" y="2967"/>
                  </a:cubicBezTo>
                  <a:cubicBezTo>
                    <a:pt x="6071" y="2966"/>
                    <a:pt x="6067" y="2966"/>
                    <a:pt x="6063" y="2964"/>
                  </a:cubicBezTo>
                  <a:cubicBezTo>
                    <a:pt x="6060" y="2963"/>
                    <a:pt x="6057" y="2962"/>
                    <a:pt x="6054" y="2961"/>
                  </a:cubicBezTo>
                  <a:cubicBezTo>
                    <a:pt x="6051" y="2960"/>
                    <a:pt x="6049" y="2959"/>
                    <a:pt x="6048" y="2959"/>
                  </a:cubicBezTo>
                  <a:lnTo>
                    <a:pt x="6054" y="2944"/>
                  </a:lnTo>
                  <a:cubicBezTo>
                    <a:pt x="6054" y="2944"/>
                    <a:pt x="6056" y="2945"/>
                    <a:pt x="6059" y="2946"/>
                  </a:cubicBezTo>
                  <a:cubicBezTo>
                    <a:pt x="6062" y="2947"/>
                    <a:pt x="6065" y="2949"/>
                    <a:pt x="6068" y="2950"/>
                  </a:cubicBezTo>
                  <a:cubicBezTo>
                    <a:pt x="6071" y="2951"/>
                    <a:pt x="6075" y="2952"/>
                    <a:pt x="6079" y="2953"/>
                  </a:cubicBezTo>
                  <a:cubicBezTo>
                    <a:pt x="6083" y="2953"/>
                    <a:pt x="6086" y="2954"/>
                    <a:pt x="6090" y="2954"/>
                  </a:cubicBezTo>
                  <a:cubicBezTo>
                    <a:pt x="6096" y="2954"/>
                    <a:pt x="6102" y="2952"/>
                    <a:pt x="6107" y="2948"/>
                  </a:cubicBezTo>
                  <a:cubicBezTo>
                    <a:pt x="6112" y="2944"/>
                    <a:pt x="6115" y="2939"/>
                    <a:pt x="6115" y="2932"/>
                  </a:cubicBezTo>
                  <a:cubicBezTo>
                    <a:pt x="6115" y="2928"/>
                    <a:pt x="6113" y="2925"/>
                    <a:pt x="6110" y="2921"/>
                  </a:cubicBezTo>
                  <a:cubicBezTo>
                    <a:pt x="6107" y="2918"/>
                    <a:pt x="6103" y="2915"/>
                    <a:pt x="6098" y="2913"/>
                  </a:cubicBezTo>
                  <a:cubicBezTo>
                    <a:pt x="6094" y="2910"/>
                    <a:pt x="6089" y="2907"/>
                    <a:pt x="6083" y="2904"/>
                  </a:cubicBezTo>
                  <a:cubicBezTo>
                    <a:pt x="6078" y="2901"/>
                    <a:pt x="6073" y="2898"/>
                    <a:pt x="6068" y="2894"/>
                  </a:cubicBezTo>
                  <a:cubicBezTo>
                    <a:pt x="6063" y="2891"/>
                    <a:pt x="6059" y="2887"/>
                    <a:pt x="6056" y="2883"/>
                  </a:cubicBezTo>
                  <a:cubicBezTo>
                    <a:pt x="6053" y="2879"/>
                    <a:pt x="6052" y="2874"/>
                    <a:pt x="6052" y="2869"/>
                  </a:cubicBezTo>
                  <a:cubicBezTo>
                    <a:pt x="6052" y="2863"/>
                    <a:pt x="6053" y="2858"/>
                    <a:pt x="6055" y="2853"/>
                  </a:cubicBezTo>
                  <a:cubicBezTo>
                    <a:pt x="6058" y="2848"/>
                    <a:pt x="6061" y="2844"/>
                    <a:pt x="6065" y="2840"/>
                  </a:cubicBezTo>
                  <a:cubicBezTo>
                    <a:pt x="6069" y="2837"/>
                    <a:pt x="6073" y="2834"/>
                    <a:pt x="6078" y="2832"/>
                  </a:cubicBezTo>
                  <a:cubicBezTo>
                    <a:pt x="6083" y="2830"/>
                    <a:pt x="6089" y="2829"/>
                    <a:pt x="6095" y="2829"/>
                  </a:cubicBezTo>
                  <a:cubicBezTo>
                    <a:pt x="6098" y="2829"/>
                    <a:pt x="6102" y="2829"/>
                    <a:pt x="6105" y="2830"/>
                  </a:cubicBezTo>
                  <a:cubicBezTo>
                    <a:pt x="6109" y="2831"/>
                    <a:pt x="6112" y="2832"/>
                    <a:pt x="6115" y="2832"/>
                  </a:cubicBezTo>
                  <a:cubicBezTo>
                    <a:pt x="6118" y="2833"/>
                    <a:pt x="6121" y="2834"/>
                    <a:pt x="6123" y="2835"/>
                  </a:cubicBezTo>
                  <a:cubicBezTo>
                    <a:pt x="6125" y="2836"/>
                    <a:pt x="6127" y="2837"/>
                    <a:pt x="6127" y="2838"/>
                  </a:cubicBezTo>
                  <a:lnTo>
                    <a:pt x="6122" y="2852"/>
                  </a:lnTo>
                  <a:cubicBezTo>
                    <a:pt x="6121" y="2852"/>
                    <a:pt x="6120" y="2851"/>
                    <a:pt x="6118" y="2850"/>
                  </a:cubicBezTo>
                  <a:cubicBezTo>
                    <a:pt x="6116" y="2849"/>
                    <a:pt x="6113" y="2848"/>
                    <a:pt x="6111" y="2847"/>
                  </a:cubicBezTo>
                  <a:cubicBezTo>
                    <a:pt x="6108" y="2846"/>
                    <a:pt x="6105" y="2845"/>
                    <a:pt x="6102" y="2844"/>
                  </a:cubicBezTo>
                  <a:cubicBezTo>
                    <a:pt x="6100" y="2843"/>
                    <a:pt x="6097" y="2843"/>
                    <a:pt x="6094" y="2843"/>
                  </a:cubicBezTo>
                  <a:cubicBezTo>
                    <a:pt x="6088" y="2843"/>
                    <a:pt x="6082" y="2845"/>
                    <a:pt x="6077" y="2849"/>
                  </a:cubicBezTo>
                  <a:cubicBezTo>
                    <a:pt x="6072" y="2853"/>
                    <a:pt x="6070" y="2859"/>
                    <a:pt x="6070" y="2866"/>
                  </a:cubicBezTo>
                  <a:cubicBezTo>
                    <a:pt x="6070" y="2870"/>
                    <a:pt x="6072" y="2873"/>
                    <a:pt x="6075" y="2877"/>
                  </a:cubicBezTo>
                  <a:cubicBezTo>
                    <a:pt x="6078" y="2880"/>
                    <a:pt x="6082" y="2883"/>
                    <a:pt x="6087" y="2886"/>
                  </a:cubicBezTo>
                  <a:cubicBezTo>
                    <a:pt x="6091" y="2889"/>
                    <a:pt x="6096" y="2892"/>
                    <a:pt x="6102" y="2895"/>
                  </a:cubicBezTo>
                  <a:cubicBezTo>
                    <a:pt x="6107" y="2898"/>
                    <a:pt x="6113" y="2901"/>
                    <a:pt x="6117" y="2904"/>
                  </a:cubicBezTo>
                  <a:cubicBezTo>
                    <a:pt x="6122" y="2908"/>
                    <a:pt x="6126" y="2911"/>
                    <a:pt x="6129" y="2915"/>
                  </a:cubicBezTo>
                  <a:cubicBezTo>
                    <a:pt x="6132" y="2919"/>
                    <a:pt x="6134" y="2924"/>
                    <a:pt x="6134" y="2929"/>
                  </a:cubicBezTo>
                  <a:close/>
                  <a:moveTo>
                    <a:pt x="6227" y="2850"/>
                  </a:moveTo>
                  <a:cubicBezTo>
                    <a:pt x="6226" y="2849"/>
                    <a:pt x="6224" y="2848"/>
                    <a:pt x="6222" y="2847"/>
                  </a:cubicBezTo>
                  <a:cubicBezTo>
                    <a:pt x="6220" y="2846"/>
                    <a:pt x="6218" y="2846"/>
                    <a:pt x="6217" y="2846"/>
                  </a:cubicBezTo>
                  <a:cubicBezTo>
                    <a:pt x="6213" y="2846"/>
                    <a:pt x="6210" y="2847"/>
                    <a:pt x="6207" y="2849"/>
                  </a:cubicBezTo>
                  <a:cubicBezTo>
                    <a:pt x="6203" y="2851"/>
                    <a:pt x="6201" y="2853"/>
                    <a:pt x="6198" y="2856"/>
                  </a:cubicBezTo>
                  <a:cubicBezTo>
                    <a:pt x="6196" y="2859"/>
                    <a:pt x="6194" y="2861"/>
                    <a:pt x="6192" y="2864"/>
                  </a:cubicBezTo>
                  <a:cubicBezTo>
                    <a:pt x="6191" y="2866"/>
                    <a:pt x="6190" y="2868"/>
                    <a:pt x="6189" y="2869"/>
                  </a:cubicBezTo>
                  <a:lnTo>
                    <a:pt x="6189" y="2965"/>
                  </a:lnTo>
                  <a:lnTo>
                    <a:pt x="6171" y="2965"/>
                  </a:lnTo>
                  <a:lnTo>
                    <a:pt x="6171" y="2832"/>
                  </a:lnTo>
                  <a:lnTo>
                    <a:pt x="6189" y="2832"/>
                  </a:lnTo>
                  <a:lnTo>
                    <a:pt x="6189" y="2851"/>
                  </a:lnTo>
                  <a:cubicBezTo>
                    <a:pt x="6189" y="2850"/>
                    <a:pt x="6190" y="2848"/>
                    <a:pt x="6191" y="2846"/>
                  </a:cubicBezTo>
                  <a:cubicBezTo>
                    <a:pt x="6193" y="2844"/>
                    <a:pt x="6195" y="2841"/>
                    <a:pt x="6198" y="2839"/>
                  </a:cubicBezTo>
                  <a:cubicBezTo>
                    <a:pt x="6200" y="2836"/>
                    <a:pt x="6203" y="2834"/>
                    <a:pt x="6207" y="2832"/>
                  </a:cubicBezTo>
                  <a:cubicBezTo>
                    <a:pt x="6211" y="2830"/>
                    <a:pt x="6215" y="2829"/>
                    <a:pt x="6219" y="2829"/>
                  </a:cubicBezTo>
                  <a:cubicBezTo>
                    <a:pt x="6222" y="2829"/>
                    <a:pt x="6224" y="2829"/>
                    <a:pt x="6227" y="2830"/>
                  </a:cubicBezTo>
                  <a:cubicBezTo>
                    <a:pt x="6229" y="2831"/>
                    <a:pt x="6231" y="2832"/>
                    <a:pt x="6232" y="2833"/>
                  </a:cubicBezTo>
                  <a:lnTo>
                    <a:pt x="6227" y="2850"/>
                  </a:lnTo>
                  <a:close/>
                  <a:moveTo>
                    <a:pt x="6339" y="2965"/>
                  </a:moveTo>
                  <a:lnTo>
                    <a:pt x="6339" y="2946"/>
                  </a:lnTo>
                  <a:cubicBezTo>
                    <a:pt x="6338" y="2947"/>
                    <a:pt x="6337" y="2949"/>
                    <a:pt x="6335" y="2951"/>
                  </a:cubicBezTo>
                  <a:cubicBezTo>
                    <a:pt x="6333" y="2954"/>
                    <a:pt x="6331" y="2956"/>
                    <a:pt x="6328" y="2959"/>
                  </a:cubicBezTo>
                  <a:cubicBezTo>
                    <a:pt x="6325" y="2961"/>
                    <a:pt x="6322" y="2963"/>
                    <a:pt x="6318" y="2965"/>
                  </a:cubicBezTo>
                  <a:cubicBezTo>
                    <a:pt x="6314" y="2967"/>
                    <a:pt x="6309" y="2968"/>
                    <a:pt x="6304" y="2968"/>
                  </a:cubicBezTo>
                  <a:cubicBezTo>
                    <a:pt x="6297" y="2968"/>
                    <a:pt x="6291" y="2967"/>
                    <a:pt x="6286" y="2964"/>
                  </a:cubicBezTo>
                  <a:cubicBezTo>
                    <a:pt x="6281" y="2962"/>
                    <a:pt x="6276" y="2958"/>
                    <a:pt x="6273" y="2954"/>
                  </a:cubicBezTo>
                  <a:cubicBezTo>
                    <a:pt x="6270" y="2950"/>
                    <a:pt x="6267" y="2945"/>
                    <a:pt x="6265" y="2940"/>
                  </a:cubicBezTo>
                  <a:cubicBezTo>
                    <a:pt x="6264" y="2934"/>
                    <a:pt x="6263" y="2929"/>
                    <a:pt x="6263" y="2923"/>
                  </a:cubicBezTo>
                  <a:lnTo>
                    <a:pt x="6263" y="2832"/>
                  </a:lnTo>
                  <a:lnTo>
                    <a:pt x="6281" y="2832"/>
                  </a:lnTo>
                  <a:lnTo>
                    <a:pt x="6281" y="2921"/>
                  </a:lnTo>
                  <a:cubicBezTo>
                    <a:pt x="6281" y="2925"/>
                    <a:pt x="6282" y="2929"/>
                    <a:pt x="6283" y="2933"/>
                  </a:cubicBezTo>
                  <a:cubicBezTo>
                    <a:pt x="6284" y="2937"/>
                    <a:pt x="6285" y="2940"/>
                    <a:pt x="6287" y="2943"/>
                  </a:cubicBezTo>
                  <a:cubicBezTo>
                    <a:pt x="6289" y="2946"/>
                    <a:pt x="6292" y="2948"/>
                    <a:pt x="6295" y="2950"/>
                  </a:cubicBezTo>
                  <a:cubicBezTo>
                    <a:pt x="6298" y="2952"/>
                    <a:pt x="6302" y="2953"/>
                    <a:pt x="6307" y="2953"/>
                  </a:cubicBezTo>
                  <a:cubicBezTo>
                    <a:pt x="6311" y="2953"/>
                    <a:pt x="6315" y="2952"/>
                    <a:pt x="6318" y="2950"/>
                  </a:cubicBezTo>
                  <a:cubicBezTo>
                    <a:pt x="6322" y="2948"/>
                    <a:pt x="6325" y="2945"/>
                    <a:pt x="6328" y="2942"/>
                  </a:cubicBezTo>
                  <a:cubicBezTo>
                    <a:pt x="6331" y="2939"/>
                    <a:pt x="6333" y="2937"/>
                    <a:pt x="6335" y="2934"/>
                  </a:cubicBezTo>
                  <a:cubicBezTo>
                    <a:pt x="6337" y="2931"/>
                    <a:pt x="6338" y="2929"/>
                    <a:pt x="6338" y="2928"/>
                  </a:cubicBezTo>
                  <a:lnTo>
                    <a:pt x="6338" y="2832"/>
                  </a:lnTo>
                  <a:lnTo>
                    <a:pt x="6356" y="2832"/>
                  </a:lnTo>
                  <a:lnTo>
                    <a:pt x="6356" y="2965"/>
                  </a:lnTo>
                  <a:lnTo>
                    <a:pt x="6339" y="2965"/>
                  </a:lnTo>
                  <a:close/>
                  <a:moveTo>
                    <a:pt x="6478" y="2965"/>
                  </a:moveTo>
                  <a:lnTo>
                    <a:pt x="6478" y="2876"/>
                  </a:lnTo>
                  <a:cubicBezTo>
                    <a:pt x="6478" y="2872"/>
                    <a:pt x="6478" y="2869"/>
                    <a:pt x="6477" y="2865"/>
                  </a:cubicBezTo>
                  <a:cubicBezTo>
                    <a:pt x="6475" y="2861"/>
                    <a:pt x="6474" y="2858"/>
                    <a:pt x="6472" y="2855"/>
                  </a:cubicBezTo>
                  <a:cubicBezTo>
                    <a:pt x="6469" y="2851"/>
                    <a:pt x="6467" y="2849"/>
                    <a:pt x="6464" y="2847"/>
                  </a:cubicBezTo>
                  <a:cubicBezTo>
                    <a:pt x="6460" y="2845"/>
                    <a:pt x="6457" y="2844"/>
                    <a:pt x="6452" y="2844"/>
                  </a:cubicBezTo>
                  <a:cubicBezTo>
                    <a:pt x="6448" y="2844"/>
                    <a:pt x="6444" y="2845"/>
                    <a:pt x="6440" y="2847"/>
                  </a:cubicBezTo>
                  <a:cubicBezTo>
                    <a:pt x="6436" y="2849"/>
                    <a:pt x="6433" y="2852"/>
                    <a:pt x="6430" y="2854"/>
                  </a:cubicBezTo>
                  <a:cubicBezTo>
                    <a:pt x="6427" y="2857"/>
                    <a:pt x="6425" y="2860"/>
                    <a:pt x="6423" y="2863"/>
                  </a:cubicBezTo>
                  <a:cubicBezTo>
                    <a:pt x="6421" y="2865"/>
                    <a:pt x="6420" y="2868"/>
                    <a:pt x="6420" y="2869"/>
                  </a:cubicBezTo>
                  <a:lnTo>
                    <a:pt x="6420" y="2965"/>
                  </a:lnTo>
                  <a:lnTo>
                    <a:pt x="6402" y="2965"/>
                  </a:lnTo>
                  <a:lnTo>
                    <a:pt x="6402" y="2777"/>
                  </a:lnTo>
                  <a:lnTo>
                    <a:pt x="6420" y="2777"/>
                  </a:lnTo>
                  <a:lnTo>
                    <a:pt x="6420" y="2851"/>
                  </a:lnTo>
                  <a:cubicBezTo>
                    <a:pt x="6421" y="2850"/>
                    <a:pt x="6422" y="2848"/>
                    <a:pt x="6424" y="2846"/>
                  </a:cubicBezTo>
                  <a:cubicBezTo>
                    <a:pt x="6426" y="2843"/>
                    <a:pt x="6428" y="2841"/>
                    <a:pt x="6431" y="2838"/>
                  </a:cubicBezTo>
                  <a:cubicBezTo>
                    <a:pt x="6434" y="2836"/>
                    <a:pt x="6438" y="2834"/>
                    <a:pt x="6442" y="2832"/>
                  </a:cubicBezTo>
                  <a:cubicBezTo>
                    <a:pt x="6446" y="2830"/>
                    <a:pt x="6450" y="2829"/>
                    <a:pt x="6454" y="2829"/>
                  </a:cubicBezTo>
                  <a:cubicBezTo>
                    <a:pt x="6462" y="2829"/>
                    <a:pt x="6468" y="2830"/>
                    <a:pt x="6473" y="2833"/>
                  </a:cubicBezTo>
                  <a:cubicBezTo>
                    <a:pt x="6478" y="2835"/>
                    <a:pt x="6483" y="2839"/>
                    <a:pt x="6486" y="2843"/>
                  </a:cubicBezTo>
                  <a:cubicBezTo>
                    <a:pt x="6489" y="2847"/>
                    <a:pt x="6492" y="2852"/>
                    <a:pt x="6494" y="2857"/>
                  </a:cubicBezTo>
                  <a:cubicBezTo>
                    <a:pt x="6496" y="2863"/>
                    <a:pt x="6496" y="2868"/>
                    <a:pt x="6496" y="2874"/>
                  </a:cubicBezTo>
                  <a:lnTo>
                    <a:pt x="6496" y="2965"/>
                  </a:lnTo>
                  <a:lnTo>
                    <a:pt x="6478" y="2965"/>
                  </a:lnTo>
                  <a:close/>
                  <a:moveTo>
                    <a:pt x="6553" y="2902"/>
                  </a:moveTo>
                  <a:cubicBezTo>
                    <a:pt x="6553" y="2907"/>
                    <a:pt x="6554" y="2913"/>
                    <a:pt x="6555" y="2919"/>
                  </a:cubicBezTo>
                  <a:cubicBezTo>
                    <a:pt x="6556" y="2925"/>
                    <a:pt x="6558" y="2930"/>
                    <a:pt x="6561" y="2936"/>
                  </a:cubicBezTo>
                  <a:cubicBezTo>
                    <a:pt x="6564" y="2941"/>
                    <a:pt x="6567" y="2945"/>
                    <a:pt x="6572" y="2948"/>
                  </a:cubicBezTo>
                  <a:cubicBezTo>
                    <a:pt x="6576" y="2952"/>
                    <a:pt x="6582" y="2954"/>
                    <a:pt x="6588" y="2954"/>
                  </a:cubicBezTo>
                  <a:cubicBezTo>
                    <a:pt x="6591" y="2954"/>
                    <a:pt x="6595" y="2953"/>
                    <a:pt x="6599" y="2952"/>
                  </a:cubicBezTo>
                  <a:cubicBezTo>
                    <a:pt x="6602" y="2952"/>
                    <a:pt x="6606" y="2951"/>
                    <a:pt x="6609" y="2950"/>
                  </a:cubicBezTo>
                  <a:cubicBezTo>
                    <a:pt x="6612" y="2949"/>
                    <a:pt x="6615" y="2947"/>
                    <a:pt x="6617" y="2946"/>
                  </a:cubicBezTo>
                  <a:cubicBezTo>
                    <a:pt x="6619" y="2945"/>
                    <a:pt x="6621" y="2944"/>
                    <a:pt x="6622" y="2943"/>
                  </a:cubicBezTo>
                  <a:lnTo>
                    <a:pt x="6628" y="2959"/>
                  </a:lnTo>
                  <a:cubicBezTo>
                    <a:pt x="6627" y="2959"/>
                    <a:pt x="6625" y="2960"/>
                    <a:pt x="6623" y="2961"/>
                  </a:cubicBezTo>
                  <a:cubicBezTo>
                    <a:pt x="6620" y="2962"/>
                    <a:pt x="6617" y="2963"/>
                    <a:pt x="6613" y="2964"/>
                  </a:cubicBezTo>
                  <a:cubicBezTo>
                    <a:pt x="6610" y="2965"/>
                    <a:pt x="6606" y="2966"/>
                    <a:pt x="6601" y="2967"/>
                  </a:cubicBezTo>
                  <a:cubicBezTo>
                    <a:pt x="6597" y="2968"/>
                    <a:pt x="6592" y="2968"/>
                    <a:pt x="6587" y="2968"/>
                  </a:cubicBezTo>
                  <a:cubicBezTo>
                    <a:pt x="6577" y="2968"/>
                    <a:pt x="6568" y="2966"/>
                    <a:pt x="6561" y="2961"/>
                  </a:cubicBezTo>
                  <a:cubicBezTo>
                    <a:pt x="6555" y="2957"/>
                    <a:pt x="6549" y="2951"/>
                    <a:pt x="6545" y="2944"/>
                  </a:cubicBezTo>
                  <a:cubicBezTo>
                    <a:pt x="6541" y="2937"/>
                    <a:pt x="6539" y="2929"/>
                    <a:pt x="6537" y="2920"/>
                  </a:cubicBezTo>
                  <a:cubicBezTo>
                    <a:pt x="6535" y="2912"/>
                    <a:pt x="6535" y="2903"/>
                    <a:pt x="6535" y="2895"/>
                  </a:cubicBezTo>
                  <a:cubicBezTo>
                    <a:pt x="6535" y="2889"/>
                    <a:pt x="6536" y="2881"/>
                    <a:pt x="6538" y="2874"/>
                  </a:cubicBezTo>
                  <a:cubicBezTo>
                    <a:pt x="6540" y="2866"/>
                    <a:pt x="6543" y="2859"/>
                    <a:pt x="6547" y="2852"/>
                  </a:cubicBezTo>
                  <a:cubicBezTo>
                    <a:pt x="6551" y="2846"/>
                    <a:pt x="6556" y="2840"/>
                    <a:pt x="6563" y="2836"/>
                  </a:cubicBezTo>
                  <a:cubicBezTo>
                    <a:pt x="6569" y="2831"/>
                    <a:pt x="6576" y="2829"/>
                    <a:pt x="6584" y="2829"/>
                  </a:cubicBezTo>
                  <a:cubicBezTo>
                    <a:pt x="6593" y="2829"/>
                    <a:pt x="6600" y="2831"/>
                    <a:pt x="6607" y="2835"/>
                  </a:cubicBezTo>
                  <a:cubicBezTo>
                    <a:pt x="6613" y="2840"/>
                    <a:pt x="6618" y="2845"/>
                    <a:pt x="6622" y="2851"/>
                  </a:cubicBezTo>
                  <a:cubicBezTo>
                    <a:pt x="6625" y="2858"/>
                    <a:pt x="6628" y="2865"/>
                    <a:pt x="6630" y="2873"/>
                  </a:cubicBezTo>
                  <a:cubicBezTo>
                    <a:pt x="6631" y="2881"/>
                    <a:pt x="6632" y="2888"/>
                    <a:pt x="6632" y="2895"/>
                  </a:cubicBezTo>
                  <a:lnTo>
                    <a:pt x="6632" y="2902"/>
                  </a:lnTo>
                  <a:lnTo>
                    <a:pt x="6553" y="2902"/>
                  </a:lnTo>
                  <a:close/>
                  <a:moveTo>
                    <a:pt x="6615" y="2889"/>
                  </a:moveTo>
                  <a:cubicBezTo>
                    <a:pt x="6615" y="2885"/>
                    <a:pt x="6614" y="2880"/>
                    <a:pt x="6613" y="2875"/>
                  </a:cubicBezTo>
                  <a:cubicBezTo>
                    <a:pt x="6612" y="2869"/>
                    <a:pt x="6610" y="2865"/>
                    <a:pt x="6608" y="2860"/>
                  </a:cubicBezTo>
                  <a:cubicBezTo>
                    <a:pt x="6605" y="2855"/>
                    <a:pt x="6602" y="2851"/>
                    <a:pt x="6598" y="2848"/>
                  </a:cubicBezTo>
                  <a:cubicBezTo>
                    <a:pt x="6594" y="2845"/>
                    <a:pt x="6590" y="2843"/>
                    <a:pt x="6584" y="2843"/>
                  </a:cubicBezTo>
                  <a:cubicBezTo>
                    <a:pt x="6579" y="2843"/>
                    <a:pt x="6574" y="2845"/>
                    <a:pt x="6571" y="2848"/>
                  </a:cubicBezTo>
                  <a:cubicBezTo>
                    <a:pt x="6567" y="2851"/>
                    <a:pt x="6564" y="2855"/>
                    <a:pt x="6561" y="2859"/>
                  </a:cubicBezTo>
                  <a:cubicBezTo>
                    <a:pt x="6559" y="2864"/>
                    <a:pt x="6557" y="2869"/>
                    <a:pt x="6555" y="2874"/>
                  </a:cubicBezTo>
                  <a:cubicBezTo>
                    <a:pt x="6554" y="2879"/>
                    <a:pt x="6553" y="2884"/>
                    <a:pt x="6553" y="2889"/>
                  </a:cubicBezTo>
                  <a:lnTo>
                    <a:pt x="6615" y="2889"/>
                  </a:lnTo>
                  <a:close/>
                  <a:moveTo>
                    <a:pt x="8594" y="2450"/>
                  </a:moveTo>
                  <a:lnTo>
                    <a:pt x="8594" y="2366"/>
                  </a:lnTo>
                  <a:lnTo>
                    <a:pt x="8521" y="2366"/>
                  </a:lnTo>
                  <a:lnTo>
                    <a:pt x="8521" y="2450"/>
                  </a:lnTo>
                  <a:lnTo>
                    <a:pt x="8502" y="2450"/>
                  </a:lnTo>
                  <a:lnTo>
                    <a:pt x="8502" y="2273"/>
                  </a:lnTo>
                  <a:lnTo>
                    <a:pt x="8521" y="2273"/>
                  </a:lnTo>
                  <a:lnTo>
                    <a:pt x="8521" y="2350"/>
                  </a:lnTo>
                  <a:lnTo>
                    <a:pt x="8594" y="2350"/>
                  </a:lnTo>
                  <a:lnTo>
                    <a:pt x="8594" y="2273"/>
                  </a:lnTo>
                  <a:lnTo>
                    <a:pt x="8614" y="2273"/>
                  </a:lnTo>
                  <a:lnTo>
                    <a:pt x="8614" y="2450"/>
                  </a:lnTo>
                  <a:lnTo>
                    <a:pt x="8594" y="2450"/>
                  </a:lnTo>
                  <a:close/>
                  <a:moveTo>
                    <a:pt x="8674" y="2387"/>
                  </a:moveTo>
                  <a:cubicBezTo>
                    <a:pt x="8674" y="2392"/>
                    <a:pt x="8674" y="2398"/>
                    <a:pt x="8676" y="2404"/>
                  </a:cubicBezTo>
                  <a:cubicBezTo>
                    <a:pt x="8677" y="2410"/>
                    <a:pt x="8679" y="2415"/>
                    <a:pt x="8682" y="2420"/>
                  </a:cubicBezTo>
                  <a:cubicBezTo>
                    <a:pt x="8685" y="2426"/>
                    <a:pt x="8688" y="2430"/>
                    <a:pt x="8693" y="2433"/>
                  </a:cubicBezTo>
                  <a:cubicBezTo>
                    <a:pt x="8697" y="2437"/>
                    <a:pt x="8703" y="2438"/>
                    <a:pt x="8709" y="2438"/>
                  </a:cubicBezTo>
                  <a:cubicBezTo>
                    <a:pt x="8712" y="2438"/>
                    <a:pt x="8716" y="2438"/>
                    <a:pt x="8720" y="2437"/>
                  </a:cubicBezTo>
                  <a:cubicBezTo>
                    <a:pt x="8723" y="2437"/>
                    <a:pt x="8727" y="2436"/>
                    <a:pt x="8730" y="2434"/>
                  </a:cubicBezTo>
                  <a:cubicBezTo>
                    <a:pt x="8733" y="2433"/>
                    <a:pt x="8736" y="2432"/>
                    <a:pt x="8738" y="2431"/>
                  </a:cubicBezTo>
                  <a:cubicBezTo>
                    <a:pt x="8740" y="2430"/>
                    <a:pt x="8742" y="2429"/>
                    <a:pt x="8743" y="2428"/>
                  </a:cubicBezTo>
                  <a:lnTo>
                    <a:pt x="8749" y="2443"/>
                  </a:lnTo>
                  <a:cubicBezTo>
                    <a:pt x="8748" y="2444"/>
                    <a:pt x="8746" y="2445"/>
                    <a:pt x="8744" y="2446"/>
                  </a:cubicBezTo>
                  <a:cubicBezTo>
                    <a:pt x="8741" y="2447"/>
                    <a:pt x="8738" y="2448"/>
                    <a:pt x="8734" y="2449"/>
                  </a:cubicBezTo>
                  <a:cubicBezTo>
                    <a:pt x="8731" y="2450"/>
                    <a:pt x="8727" y="2451"/>
                    <a:pt x="8722" y="2452"/>
                  </a:cubicBezTo>
                  <a:cubicBezTo>
                    <a:pt x="8718" y="2453"/>
                    <a:pt x="8713" y="2453"/>
                    <a:pt x="8708" y="2453"/>
                  </a:cubicBezTo>
                  <a:cubicBezTo>
                    <a:pt x="8697" y="2453"/>
                    <a:pt x="8689" y="2451"/>
                    <a:pt x="8682" y="2446"/>
                  </a:cubicBezTo>
                  <a:cubicBezTo>
                    <a:pt x="8676" y="2442"/>
                    <a:pt x="8670" y="2436"/>
                    <a:pt x="8666" y="2429"/>
                  </a:cubicBezTo>
                  <a:cubicBezTo>
                    <a:pt x="8662" y="2422"/>
                    <a:pt x="8660" y="2414"/>
                    <a:pt x="8658" y="2405"/>
                  </a:cubicBezTo>
                  <a:cubicBezTo>
                    <a:pt x="8656" y="2397"/>
                    <a:pt x="8656" y="2388"/>
                    <a:pt x="8656" y="2380"/>
                  </a:cubicBezTo>
                  <a:cubicBezTo>
                    <a:pt x="8656" y="2374"/>
                    <a:pt x="8657" y="2366"/>
                    <a:pt x="8659" y="2359"/>
                  </a:cubicBezTo>
                  <a:cubicBezTo>
                    <a:pt x="8661" y="2351"/>
                    <a:pt x="8664" y="2344"/>
                    <a:pt x="8668" y="2337"/>
                  </a:cubicBezTo>
                  <a:cubicBezTo>
                    <a:pt x="8672" y="2330"/>
                    <a:pt x="8677" y="2325"/>
                    <a:pt x="8683" y="2320"/>
                  </a:cubicBezTo>
                  <a:cubicBezTo>
                    <a:pt x="8690" y="2316"/>
                    <a:pt x="8697" y="2314"/>
                    <a:pt x="8705" y="2314"/>
                  </a:cubicBezTo>
                  <a:cubicBezTo>
                    <a:pt x="8714" y="2314"/>
                    <a:pt x="8721" y="2316"/>
                    <a:pt x="8728" y="2320"/>
                  </a:cubicBezTo>
                  <a:cubicBezTo>
                    <a:pt x="8734" y="2324"/>
                    <a:pt x="8739" y="2330"/>
                    <a:pt x="8742" y="2336"/>
                  </a:cubicBezTo>
                  <a:cubicBezTo>
                    <a:pt x="8746" y="2343"/>
                    <a:pt x="8749" y="2350"/>
                    <a:pt x="8751" y="2358"/>
                  </a:cubicBezTo>
                  <a:cubicBezTo>
                    <a:pt x="8752" y="2366"/>
                    <a:pt x="8753" y="2373"/>
                    <a:pt x="8753" y="2380"/>
                  </a:cubicBezTo>
                  <a:lnTo>
                    <a:pt x="8753" y="2387"/>
                  </a:lnTo>
                  <a:lnTo>
                    <a:pt x="8674" y="2387"/>
                  </a:lnTo>
                  <a:close/>
                  <a:moveTo>
                    <a:pt x="8735" y="2373"/>
                  </a:moveTo>
                  <a:cubicBezTo>
                    <a:pt x="8735" y="2370"/>
                    <a:pt x="8735" y="2365"/>
                    <a:pt x="8734" y="2360"/>
                  </a:cubicBezTo>
                  <a:cubicBezTo>
                    <a:pt x="8733" y="2354"/>
                    <a:pt x="8731" y="2349"/>
                    <a:pt x="8728" y="2345"/>
                  </a:cubicBezTo>
                  <a:cubicBezTo>
                    <a:pt x="8726" y="2340"/>
                    <a:pt x="8723" y="2336"/>
                    <a:pt x="8719" y="2333"/>
                  </a:cubicBezTo>
                  <a:cubicBezTo>
                    <a:pt x="8715" y="2330"/>
                    <a:pt x="8710" y="2328"/>
                    <a:pt x="8705" y="2328"/>
                  </a:cubicBezTo>
                  <a:cubicBezTo>
                    <a:pt x="8700" y="2328"/>
                    <a:pt x="8695" y="2330"/>
                    <a:pt x="8692" y="2333"/>
                  </a:cubicBezTo>
                  <a:cubicBezTo>
                    <a:pt x="8688" y="2336"/>
                    <a:pt x="8685" y="2340"/>
                    <a:pt x="8682" y="2344"/>
                  </a:cubicBezTo>
                  <a:cubicBezTo>
                    <a:pt x="8680" y="2349"/>
                    <a:pt x="8678" y="2354"/>
                    <a:pt x="8676" y="2359"/>
                  </a:cubicBezTo>
                  <a:cubicBezTo>
                    <a:pt x="8675" y="2364"/>
                    <a:pt x="8674" y="2369"/>
                    <a:pt x="8674" y="2373"/>
                  </a:cubicBezTo>
                  <a:lnTo>
                    <a:pt x="8735" y="2373"/>
                  </a:lnTo>
                  <a:close/>
                  <a:moveTo>
                    <a:pt x="8813" y="2281"/>
                  </a:moveTo>
                  <a:cubicBezTo>
                    <a:pt x="8813" y="2285"/>
                    <a:pt x="8811" y="2288"/>
                    <a:pt x="8809" y="2290"/>
                  </a:cubicBezTo>
                  <a:cubicBezTo>
                    <a:pt x="8806" y="2293"/>
                    <a:pt x="8803" y="2294"/>
                    <a:pt x="8799" y="2294"/>
                  </a:cubicBezTo>
                  <a:cubicBezTo>
                    <a:pt x="8796" y="2294"/>
                    <a:pt x="8793" y="2293"/>
                    <a:pt x="8790" y="2290"/>
                  </a:cubicBezTo>
                  <a:cubicBezTo>
                    <a:pt x="8788" y="2288"/>
                    <a:pt x="8787" y="2285"/>
                    <a:pt x="8787" y="2281"/>
                  </a:cubicBezTo>
                  <a:cubicBezTo>
                    <a:pt x="8787" y="2278"/>
                    <a:pt x="8788" y="2275"/>
                    <a:pt x="8790" y="2272"/>
                  </a:cubicBezTo>
                  <a:cubicBezTo>
                    <a:pt x="8793" y="2269"/>
                    <a:pt x="8796" y="2268"/>
                    <a:pt x="8799" y="2268"/>
                  </a:cubicBezTo>
                  <a:cubicBezTo>
                    <a:pt x="8803" y="2268"/>
                    <a:pt x="8806" y="2269"/>
                    <a:pt x="8809" y="2272"/>
                  </a:cubicBezTo>
                  <a:cubicBezTo>
                    <a:pt x="8811" y="2275"/>
                    <a:pt x="8813" y="2278"/>
                    <a:pt x="8813" y="2281"/>
                  </a:cubicBezTo>
                  <a:close/>
                  <a:moveTo>
                    <a:pt x="8790" y="2450"/>
                  </a:moveTo>
                  <a:lnTo>
                    <a:pt x="8790" y="2317"/>
                  </a:lnTo>
                  <a:lnTo>
                    <a:pt x="8809" y="2317"/>
                  </a:lnTo>
                  <a:lnTo>
                    <a:pt x="8809" y="2450"/>
                  </a:lnTo>
                  <a:lnTo>
                    <a:pt x="8790" y="2450"/>
                  </a:lnTo>
                  <a:close/>
                  <a:moveTo>
                    <a:pt x="8896" y="2449"/>
                  </a:moveTo>
                  <a:cubicBezTo>
                    <a:pt x="8895" y="2450"/>
                    <a:pt x="8893" y="2451"/>
                    <a:pt x="8889" y="2452"/>
                  </a:cubicBezTo>
                  <a:cubicBezTo>
                    <a:pt x="8886" y="2453"/>
                    <a:pt x="8883" y="2453"/>
                    <a:pt x="8881" y="2453"/>
                  </a:cubicBezTo>
                  <a:cubicBezTo>
                    <a:pt x="8875" y="2453"/>
                    <a:pt x="8871" y="2452"/>
                    <a:pt x="8868" y="2450"/>
                  </a:cubicBezTo>
                  <a:cubicBezTo>
                    <a:pt x="8864" y="2449"/>
                    <a:pt x="8862" y="2446"/>
                    <a:pt x="8860" y="2443"/>
                  </a:cubicBezTo>
                  <a:cubicBezTo>
                    <a:pt x="8858" y="2440"/>
                    <a:pt x="8856" y="2437"/>
                    <a:pt x="8855" y="2433"/>
                  </a:cubicBezTo>
                  <a:cubicBezTo>
                    <a:pt x="8855" y="2429"/>
                    <a:pt x="8854" y="2425"/>
                    <a:pt x="8854" y="2421"/>
                  </a:cubicBezTo>
                  <a:lnTo>
                    <a:pt x="8854" y="2262"/>
                  </a:lnTo>
                  <a:lnTo>
                    <a:pt x="8872" y="2262"/>
                  </a:lnTo>
                  <a:lnTo>
                    <a:pt x="8872" y="2419"/>
                  </a:lnTo>
                  <a:cubicBezTo>
                    <a:pt x="8872" y="2425"/>
                    <a:pt x="8873" y="2429"/>
                    <a:pt x="8875" y="2433"/>
                  </a:cubicBezTo>
                  <a:cubicBezTo>
                    <a:pt x="8876" y="2436"/>
                    <a:pt x="8878" y="2438"/>
                    <a:pt x="8882" y="2438"/>
                  </a:cubicBezTo>
                  <a:cubicBezTo>
                    <a:pt x="8883" y="2438"/>
                    <a:pt x="8885" y="2437"/>
                    <a:pt x="8887" y="2436"/>
                  </a:cubicBezTo>
                  <a:cubicBezTo>
                    <a:pt x="8888" y="2435"/>
                    <a:pt x="8890" y="2435"/>
                    <a:pt x="8890" y="2434"/>
                  </a:cubicBezTo>
                  <a:lnTo>
                    <a:pt x="8896" y="2449"/>
                  </a:lnTo>
                  <a:close/>
                  <a:moveTo>
                    <a:pt x="9025" y="2380"/>
                  </a:moveTo>
                  <a:cubicBezTo>
                    <a:pt x="9025" y="2389"/>
                    <a:pt x="9024" y="2397"/>
                    <a:pt x="9022" y="2406"/>
                  </a:cubicBezTo>
                  <a:cubicBezTo>
                    <a:pt x="9019" y="2415"/>
                    <a:pt x="9016" y="2422"/>
                    <a:pt x="9011" y="2429"/>
                  </a:cubicBezTo>
                  <a:cubicBezTo>
                    <a:pt x="9006" y="2436"/>
                    <a:pt x="9000" y="2442"/>
                    <a:pt x="8992" y="2446"/>
                  </a:cubicBezTo>
                  <a:cubicBezTo>
                    <a:pt x="8985" y="2451"/>
                    <a:pt x="8977" y="2453"/>
                    <a:pt x="8967" y="2453"/>
                  </a:cubicBezTo>
                  <a:cubicBezTo>
                    <a:pt x="8965" y="2453"/>
                    <a:pt x="8961" y="2453"/>
                    <a:pt x="8957" y="2452"/>
                  </a:cubicBezTo>
                  <a:cubicBezTo>
                    <a:pt x="8953" y="2452"/>
                    <a:pt x="8949" y="2451"/>
                    <a:pt x="8945" y="2451"/>
                  </a:cubicBezTo>
                  <a:cubicBezTo>
                    <a:pt x="8940" y="2450"/>
                    <a:pt x="8936" y="2449"/>
                    <a:pt x="8933" y="2449"/>
                  </a:cubicBezTo>
                  <a:cubicBezTo>
                    <a:pt x="8929" y="2448"/>
                    <a:pt x="8926" y="2447"/>
                    <a:pt x="8925" y="2447"/>
                  </a:cubicBezTo>
                  <a:lnTo>
                    <a:pt x="8925" y="2262"/>
                  </a:lnTo>
                  <a:lnTo>
                    <a:pt x="8943" y="2262"/>
                  </a:lnTo>
                  <a:lnTo>
                    <a:pt x="8943" y="2336"/>
                  </a:lnTo>
                  <a:cubicBezTo>
                    <a:pt x="8943" y="2335"/>
                    <a:pt x="8945" y="2333"/>
                    <a:pt x="8946" y="2330"/>
                  </a:cubicBezTo>
                  <a:cubicBezTo>
                    <a:pt x="8948" y="2328"/>
                    <a:pt x="8951" y="2326"/>
                    <a:pt x="8954" y="2323"/>
                  </a:cubicBezTo>
                  <a:cubicBezTo>
                    <a:pt x="8957" y="2321"/>
                    <a:pt x="8960" y="2319"/>
                    <a:pt x="8964" y="2317"/>
                  </a:cubicBezTo>
                  <a:cubicBezTo>
                    <a:pt x="8967" y="2315"/>
                    <a:pt x="8971" y="2314"/>
                    <a:pt x="8975" y="2314"/>
                  </a:cubicBezTo>
                  <a:cubicBezTo>
                    <a:pt x="8984" y="2314"/>
                    <a:pt x="8992" y="2316"/>
                    <a:pt x="8998" y="2320"/>
                  </a:cubicBezTo>
                  <a:cubicBezTo>
                    <a:pt x="9005" y="2324"/>
                    <a:pt x="9010" y="2329"/>
                    <a:pt x="9014" y="2336"/>
                  </a:cubicBezTo>
                  <a:cubicBezTo>
                    <a:pt x="9018" y="2342"/>
                    <a:pt x="9021" y="2349"/>
                    <a:pt x="9023" y="2357"/>
                  </a:cubicBezTo>
                  <a:cubicBezTo>
                    <a:pt x="9025" y="2365"/>
                    <a:pt x="9025" y="2373"/>
                    <a:pt x="9025" y="2380"/>
                  </a:cubicBezTo>
                  <a:close/>
                  <a:moveTo>
                    <a:pt x="9006" y="2380"/>
                  </a:moveTo>
                  <a:cubicBezTo>
                    <a:pt x="9006" y="2374"/>
                    <a:pt x="9006" y="2368"/>
                    <a:pt x="9004" y="2362"/>
                  </a:cubicBezTo>
                  <a:cubicBezTo>
                    <a:pt x="9003" y="2356"/>
                    <a:pt x="9001" y="2351"/>
                    <a:pt x="8998" y="2346"/>
                  </a:cubicBezTo>
                  <a:cubicBezTo>
                    <a:pt x="8996" y="2341"/>
                    <a:pt x="8992" y="2337"/>
                    <a:pt x="8988" y="2334"/>
                  </a:cubicBezTo>
                  <a:cubicBezTo>
                    <a:pt x="8984" y="2330"/>
                    <a:pt x="8979" y="2329"/>
                    <a:pt x="8973" y="2329"/>
                  </a:cubicBezTo>
                  <a:cubicBezTo>
                    <a:pt x="8970" y="2329"/>
                    <a:pt x="8966" y="2330"/>
                    <a:pt x="8963" y="2332"/>
                  </a:cubicBezTo>
                  <a:cubicBezTo>
                    <a:pt x="8959" y="2334"/>
                    <a:pt x="8956" y="2337"/>
                    <a:pt x="8953" y="2339"/>
                  </a:cubicBezTo>
                  <a:cubicBezTo>
                    <a:pt x="8950" y="2342"/>
                    <a:pt x="8948" y="2345"/>
                    <a:pt x="8946" y="2348"/>
                  </a:cubicBezTo>
                  <a:cubicBezTo>
                    <a:pt x="8944" y="2351"/>
                    <a:pt x="8943" y="2353"/>
                    <a:pt x="8943" y="2354"/>
                  </a:cubicBezTo>
                  <a:lnTo>
                    <a:pt x="8943" y="2435"/>
                  </a:lnTo>
                  <a:cubicBezTo>
                    <a:pt x="8944" y="2435"/>
                    <a:pt x="8945" y="2435"/>
                    <a:pt x="8947" y="2436"/>
                  </a:cubicBezTo>
                  <a:cubicBezTo>
                    <a:pt x="8949" y="2436"/>
                    <a:pt x="8951" y="2437"/>
                    <a:pt x="8954" y="2437"/>
                  </a:cubicBezTo>
                  <a:cubicBezTo>
                    <a:pt x="8956" y="2437"/>
                    <a:pt x="8958" y="2437"/>
                    <a:pt x="8961" y="2438"/>
                  </a:cubicBezTo>
                  <a:cubicBezTo>
                    <a:pt x="8963" y="2438"/>
                    <a:pt x="8966" y="2438"/>
                    <a:pt x="8967" y="2438"/>
                  </a:cubicBezTo>
                  <a:cubicBezTo>
                    <a:pt x="8973" y="2438"/>
                    <a:pt x="8979" y="2436"/>
                    <a:pt x="8984" y="2432"/>
                  </a:cubicBezTo>
                  <a:cubicBezTo>
                    <a:pt x="8989" y="2429"/>
                    <a:pt x="8993" y="2424"/>
                    <a:pt x="8996" y="2418"/>
                  </a:cubicBezTo>
                  <a:cubicBezTo>
                    <a:pt x="8999" y="2413"/>
                    <a:pt x="9002" y="2406"/>
                    <a:pt x="9004" y="2400"/>
                  </a:cubicBezTo>
                  <a:cubicBezTo>
                    <a:pt x="9005" y="2393"/>
                    <a:pt x="9006" y="2386"/>
                    <a:pt x="9006" y="2380"/>
                  </a:cubicBezTo>
                  <a:close/>
                  <a:moveTo>
                    <a:pt x="9120" y="2335"/>
                  </a:moveTo>
                  <a:cubicBezTo>
                    <a:pt x="9119" y="2334"/>
                    <a:pt x="9118" y="2333"/>
                    <a:pt x="9115" y="2332"/>
                  </a:cubicBezTo>
                  <a:cubicBezTo>
                    <a:pt x="9113" y="2331"/>
                    <a:pt x="9111" y="2331"/>
                    <a:pt x="9110" y="2331"/>
                  </a:cubicBezTo>
                  <a:cubicBezTo>
                    <a:pt x="9106" y="2331"/>
                    <a:pt x="9103" y="2332"/>
                    <a:pt x="9100" y="2334"/>
                  </a:cubicBezTo>
                  <a:cubicBezTo>
                    <a:pt x="9097" y="2336"/>
                    <a:pt x="9094" y="2338"/>
                    <a:pt x="9091" y="2341"/>
                  </a:cubicBezTo>
                  <a:cubicBezTo>
                    <a:pt x="9089" y="2343"/>
                    <a:pt x="9087" y="2346"/>
                    <a:pt x="9085" y="2349"/>
                  </a:cubicBezTo>
                  <a:cubicBezTo>
                    <a:pt x="9084" y="2351"/>
                    <a:pt x="9083" y="2353"/>
                    <a:pt x="9083" y="2354"/>
                  </a:cubicBezTo>
                  <a:lnTo>
                    <a:pt x="9083" y="2450"/>
                  </a:lnTo>
                  <a:lnTo>
                    <a:pt x="9064" y="2450"/>
                  </a:lnTo>
                  <a:lnTo>
                    <a:pt x="9064" y="2317"/>
                  </a:lnTo>
                  <a:lnTo>
                    <a:pt x="9082" y="2317"/>
                  </a:lnTo>
                  <a:lnTo>
                    <a:pt x="9082" y="2336"/>
                  </a:lnTo>
                  <a:cubicBezTo>
                    <a:pt x="9082" y="2335"/>
                    <a:pt x="9083" y="2333"/>
                    <a:pt x="9085" y="2331"/>
                  </a:cubicBezTo>
                  <a:cubicBezTo>
                    <a:pt x="9086" y="2329"/>
                    <a:pt x="9088" y="2326"/>
                    <a:pt x="9091" y="2323"/>
                  </a:cubicBezTo>
                  <a:cubicBezTo>
                    <a:pt x="9093" y="2321"/>
                    <a:pt x="9097" y="2319"/>
                    <a:pt x="9100" y="2317"/>
                  </a:cubicBezTo>
                  <a:cubicBezTo>
                    <a:pt x="9104" y="2315"/>
                    <a:pt x="9108" y="2314"/>
                    <a:pt x="9112" y="2314"/>
                  </a:cubicBezTo>
                  <a:cubicBezTo>
                    <a:pt x="9115" y="2314"/>
                    <a:pt x="9117" y="2314"/>
                    <a:pt x="9120" y="2315"/>
                  </a:cubicBezTo>
                  <a:cubicBezTo>
                    <a:pt x="9123" y="2316"/>
                    <a:pt x="9125" y="2317"/>
                    <a:pt x="9126" y="2318"/>
                  </a:cubicBezTo>
                  <a:lnTo>
                    <a:pt x="9120" y="2335"/>
                  </a:lnTo>
                  <a:close/>
                  <a:moveTo>
                    <a:pt x="9252" y="2380"/>
                  </a:moveTo>
                  <a:cubicBezTo>
                    <a:pt x="9252" y="2387"/>
                    <a:pt x="9251" y="2395"/>
                    <a:pt x="9249" y="2404"/>
                  </a:cubicBezTo>
                  <a:cubicBezTo>
                    <a:pt x="9247" y="2412"/>
                    <a:pt x="9244" y="2420"/>
                    <a:pt x="9240" y="2427"/>
                  </a:cubicBezTo>
                  <a:cubicBezTo>
                    <a:pt x="9236" y="2435"/>
                    <a:pt x="9231" y="2441"/>
                    <a:pt x="9224" y="2446"/>
                  </a:cubicBezTo>
                  <a:cubicBezTo>
                    <a:pt x="9217" y="2451"/>
                    <a:pt x="9209" y="2453"/>
                    <a:pt x="9199" y="2453"/>
                  </a:cubicBezTo>
                  <a:cubicBezTo>
                    <a:pt x="9189" y="2453"/>
                    <a:pt x="9181" y="2451"/>
                    <a:pt x="9174" y="2446"/>
                  </a:cubicBezTo>
                  <a:cubicBezTo>
                    <a:pt x="9167" y="2441"/>
                    <a:pt x="9162" y="2435"/>
                    <a:pt x="9158" y="2428"/>
                  </a:cubicBezTo>
                  <a:cubicBezTo>
                    <a:pt x="9154" y="2420"/>
                    <a:pt x="9151" y="2413"/>
                    <a:pt x="9149" y="2404"/>
                  </a:cubicBezTo>
                  <a:cubicBezTo>
                    <a:pt x="9148" y="2395"/>
                    <a:pt x="9147" y="2387"/>
                    <a:pt x="9147" y="2380"/>
                  </a:cubicBezTo>
                  <a:cubicBezTo>
                    <a:pt x="9147" y="2374"/>
                    <a:pt x="9148" y="2367"/>
                    <a:pt x="9150" y="2360"/>
                  </a:cubicBezTo>
                  <a:cubicBezTo>
                    <a:pt x="9152" y="2352"/>
                    <a:pt x="9155" y="2345"/>
                    <a:pt x="9159" y="2338"/>
                  </a:cubicBezTo>
                  <a:cubicBezTo>
                    <a:pt x="9163" y="2331"/>
                    <a:pt x="9169" y="2326"/>
                    <a:pt x="9175" y="2321"/>
                  </a:cubicBezTo>
                  <a:cubicBezTo>
                    <a:pt x="9182" y="2316"/>
                    <a:pt x="9190" y="2314"/>
                    <a:pt x="9199" y="2314"/>
                  </a:cubicBezTo>
                  <a:cubicBezTo>
                    <a:pt x="9209" y="2314"/>
                    <a:pt x="9217" y="2316"/>
                    <a:pt x="9224" y="2321"/>
                  </a:cubicBezTo>
                  <a:cubicBezTo>
                    <a:pt x="9231" y="2325"/>
                    <a:pt x="9236" y="2331"/>
                    <a:pt x="9240" y="2338"/>
                  </a:cubicBezTo>
                  <a:cubicBezTo>
                    <a:pt x="9244" y="2344"/>
                    <a:pt x="9247" y="2352"/>
                    <a:pt x="9249" y="2359"/>
                  </a:cubicBezTo>
                  <a:cubicBezTo>
                    <a:pt x="9251" y="2367"/>
                    <a:pt x="9252" y="2374"/>
                    <a:pt x="9252" y="2380"/>
                  </a:cubicBezTo>
                  <a:close/>
                  <a:moveTo>
                    <a:pt x="9233" y="2380"/>
                  </a:moveTo>
                  <a:cubicBezTo>
                    <a:pt x="9233" y="2376"/>
                    <a:pt x="9232" y="2370"/>
                    <a:pt x="9231" y="2365"/>
                  </a:cubicBezTo>
                  <a:cubicBezTo>
                    <a:pt x="9230" y="2359"/>
                    <a:pt x="9228" y="2353"/>
                    <a:pt x="9225" y="2348"/>
                  </a:cubicBezTo>
                  <a:cubicBezTo>
                    <a:pt x="9223" y="2343"/>
                    <a:pt x="9219" y="2338"/>
                    <a:pt x="9215" y="2335"/>
                  </a:cubicBezTo>
                  <a:cubicBezTo>
                    <a:pt x="9211" y="2331"/>
                    <a:pt x="9206" y="2329"/>
                    <a:pt x="9199" y="2329"/>
                  </a:cubicBezTo>
                  <a:cubicBezTo>
                    <a:pt x="9193" y="2329"/>
                    <a:pt x="9188" y="2331"/>
                    <a:pt x="9184" y="2334"/>
                  </a:cubicBezTo>
                  <a:cubicBezTo>
                    <a:pt x="9179" y="2338"/>
                    <a:pt x="9176" y="2342"/>
                    <a:pt x="9173" y="2347"/>
                  </a:cubicBezTo>
                  <a:cubicBezTo>
                    <a:pt x="9171" y="2353"/>
                    <a:pt x="9169" y="2358"/>
                    <a:pt x="9168" y="2364"/>
                  </a:cubicBezTo>
                  <a:cubicBezTo>
                    <a:pt x="9167" y="2370"/>
                    <a:pt x="9166" y="2375"/>
                    <a:pt x="9166" y="2380"/>
                  </a:cubicBezTo>
                  <a:cubicBezTo>
                    <a:pt x="9166" y="2385"/>
                    <a:pt x="9166" y="2391"/>
                    <a:pt x="9167" y="2398"/>
                  </a:cubicBezTo>
                  <a:cubicBezTo>
                    <a:pt x="9168" y="2405"/>
                    <a:pt x="9170" y="2411"/>
                    <a:pt x="9173" y="2417"/>
                  </a:cubicBezTo>
                  <a:cubicBezTo>
                    <a:pt x="9175" y="2423"/>
                    <a:pt x="9178" y="2428"/>
                    <a:pt x="9183" y="2432"/>
                  </a:cubicBezTo>
                  <a:cubicBezTo>
                    <a:pt x="9187" y="2436"/>
                    <a:pt x="9193" y="2438"/>
                    <a:pt x="9199" y="2438"/>
                  </a:cubicBezTo>
                  <a:cubicBezTo>
                    <a:pt x="9206" y="2438"/>
                    <a:pt x="9211" y="2436"/>
                    <a:pt x="9216" y="2432"/>
                  </a:cubicBezTo>
                  <a:cubicBezTo>
                    <a:pt x="9220" y="2428"/>
                    <a:pt x="9223" y="2423"/>
                    <a:pt x="9226" y="2417"/>
                  </a:cubicBezTo>
                  <a:cubicBezTo>
                    <a:pt x="9228" y="2411"/>
                    <a:pt x="9230" y="2405"/>
                    <a:pt x="9231" y="2398"/>
                  </a:cubicBezTo>
                  <a:cubicBezTo>
                    <a:pt x="9232" y="2391"/>
                    <a:pt x="9233" y="2385"/>
                    <a:pt x="9233" y="2380"/>
                  </a:cubicBezTo>
                  <a:close/>
                  <a:moveTo>
                    <a:pt x="9367" y="2450"/>
                  </a:moveTo>
                  <a:lnTo>
                    <a:pt x="9367" y="2361"/>
                  </a:lnTo>
                  <a:cubicBezTo>
                    <a:pt x="9367" y="2357"/>
                    <a:pt x="9366" y="2354"/>
                    <a:pt x="9365" y="2350"/>
                  </a:cubicBezTo>
                  <a:cubicBezTo>
                    <a:pt x="9364" y="2346"/>
                    <a:pt x="9362" y="2342"/>
                    <a:pt x="9360" y="2339"/>
                  </a:cubicBezTo>
                  <a:cubicBezTo>
                    <a:pt x="9358" y="2336"/>
                    <a:pt x="9355" y="2334"/>
                    <a:pt x="9352" y="2332"/>
                  </a:cubicBezTo>
                  <a:cubicBezTo>
                    <a:pt x="9349" y="2330"/>
                    <a:pt x="9345" y="2329"/>
                    <a:pt x="9341" y="2329"/>
                  </a:cubicBezTo>
                  <a:cubicBezTo>
                    <a:pt x="9337" y="2329"/>
                    <a:pt x="9333" y="2330"/>
                    <a:pt x="9329" y="2332"/>
                  </a:cubicBezTo>
                  <a:cubicBezTo>
                    <a:pt x="9325" y="2334"/>
                    <a:pt x="9322" y="2336"/>
                    <a:pt x="9319" y="2339"/>
                  </a:cubicBezTo>
                  <a:cubicBezTo>
                    <a:pt x="9316" y="2342"/>
                    <a:pt x="9314" y="2344"/>
                    <a:pt x="9312" y="2347"/>
                  </a:cubicBezTo>
                  <a:cubicBezTo>
                    <a:pt x="9310" y="2350"/>
                    <a:pt x="9309" y="2352"/>
                    <a:pt x="9309" y="2354"/>
                  </a:cubicBezTo>
                  <a:lnTo>
                    <a:pt x="9309" y="2450"/>
                  </a:lnTo>
                  <a:lnTo>
                    <a:pt x="9291" y="2450"/>
                  </a:lnTo>
                  <a:lnTo>
                    <a:pt x="9291" y="2317"/>
                  </a:lnTo>
                  <a:lnTo>
                    <a:pt x="9308" y="2317"/>
                  </a:lnTo>
                  <a:lnTo>
                    <a:pt x="9308" y="2336"/>
                  </a:lnTo>
                  <a:cubicBezTo>
                    <a:pt x="9308" y="2335"/>
                    <a:pt x="9310" y="2333"/>
                    <a:pt x="9311" y="2331"/>
                  </a:cubicBezTo>
                  <a:cubicBezTo>
                    <a:pt x="9313" y="2328"/>
                    <a:pt x="9316" y="2326"/>
                    <a:pt x="9319" y="2323"/>
                  </a:cubicBezTo>
                  <a:cubicBezTo>
                    <a:pt x="9322" y="2321"/>
                    <a:pt x="9326" y="2319"/>
                    <a:pt x="9330" y="2317"/>
                  </a:cubicBezTo>
                  <a:cubicBezTo>
                    <a:pt x="9334" y="2315"/>
                    <a:pt x="9338" y="2314"/>
                    <a:pt x="9343" y="2314"/>
                  </a:cubicBezTo>
                  <a:cubicBezTo>
                    <a:pt x="9350" y="2314"/>
                    <a:pt x="9356" y="2315"/>
                    <a:pt x="9362" y="2318"/>
                  </a:cubicBezTo>
                  <a:cubicBezTo>
                    <a:pt x="9367" y="2320"/>
                    <a:pt x="9371" y="2324"/>
                    <a:pt x="9375" y="2328"/>
                  </a:cubicBezTo>
                  <a:cubicBezTo>
                    <a:pt x="9378" y="2332"/>
                    <a:pt x="9381" y="2337"/>
                    <a:pt x="9382" y="2342"/>
                  </a:cubicBezTo>
                  <a:cubicBezTo>
                    <a:pt x="9384" y="2348"/>
                    <a:pt x="9385" y="2353"/>
                    <a:pt x="9385" y="2359"/>
                  </a:cubicBezTo>
                  <a:lnTo>
                    <a:pt x="9385" y="2450"/>
                  </a:lnTo>
                  <a:lnTo>
                    <a:pt x="9367" y="2450"/>
                  </a:lnTo>
                  <a:close/>
                  <a:moveTo>
                    <a:pt x="9506" y="2450"/>
                  </a:moveTo>
                  <a:lnTo>
                    <a:pt x="9506" y="2361"/>
                  </a:lnTo>
                  <a:cubicBezTo>
                    <a:pt x="9506" y="2357"/>
                    <a:pt x="9506" y="2354"/>
                    <a:pt x="9505" y="2350"/>
                  </a:cubicBezTo>
                  <a:cubicBezTo>
                    <a:pt x="9504" y="2346"/>
                    <a:pt x="9502" y="2342"/>
                    <a:pt x="9500" y="2339"/>
                  </a:cubicBezTo>
                  <a:cubicBezTo>
                    <a:pt x="9498" y="2336"/>
                    <a:pt x="9495" y="2334"/>
                    <a:pt x="9492" y="2332"/>
                  </a:cubicBezTo>
                  <a:cubicBezTo>
                    <a:pt x="9489" y="2330"/>
                    <a:pt x="9485" y="2329"/>
                    <a:pt x="9481" y="2329"/>
                  </a:cubicBezTo>
                  <a:cubicBezTo>
                    <a:pt x="9476" y="2329"/>
                    <a:pt x="9473" y="2330"/>
                    <a:pt x="9469" y="2332"/>
                  </a:cubicBezTo>
                  <a:cubicBezTo>
                    <a:pt x="9465" y="2334"/>
                    <a:pt x="9462" y="2336"/>
                    <a:pt x="9459" y="2339"/>
                  </a:cubicBezTo>
                  <a:cubicBezTo>
                    <a:pt x="9456" y="2342"/>
                    <a:pt x="9453" y="2344"/>
                    <a:pt x="9452" y="2347"/>
                  </a:cubicBezTo>
                  <a:cubicBezTo>
                    <a:pt x="9450" y="2350"/>
                    <a:pt x="9449" y="2352"/>
                    <a:pt x="9449" y="2354"/>
                  </a:cubicBezTo>
                  <a:lnTo>
                    <a:pt x="9449" y="2450"/>
                  </a:lnTo>
                  <a:lnTo>
                    <a:pt x="9430" y="2450"/>
                  </a:lnTo>
                  <a:lnTo>
                    <a:pt x="9430" y="2317"/>
                  </a:lnTo>
                  <a:lnTo>
                    <a:pt x="9448" y="2317"/>
                  </a:lnTo>
                  <a:lnTo>
                    <a:pt x="9448" y="2336"/>
                  </a:lnTo>
                  <a:cubicBezTo>
                    <a:pt x="9448" y="2335"/>
                    <a:pt x="9449" y="2333"/>
                    <a:pt x="9451" y="2331"/>
                  </a:cubicBezTo>
                  <a:cubicBezTo>
                    <a:pt x="9453" y="2328"/>
                    <a:pt x="9456" y="2326"/>
                    <a:pt x="9459" y="2323"/>
                  </a:cubicBezTo>
                  <a:cubicBezTo>
                    <a:pt x="9462" y="2321"/>
                    <a:pt x="9466" y="2319"/>
                    <a:pt x="9470" y="2317"/>
                  </a:cubicBezTo>
                  <a:cubicBezTo>
                    <a:pt x="9474" y="2315"/>
                    <a:pt x="9478" y="2314"/>
                    <a:pt x="9483" y="2314"/>
                  </a:cubicBezTo>
                  <a:cubicBezTo>
                    <a:pt x="9490" y="2314"/>
                    <a:pt x="9496" y="2315"/>
                    <a:pt x="9501" y="2318"/>
                  </a:cubicBezTo>
                  <a:cubicBezTo>
                    <a:pt x="9506" y="2320"/>
                    <a:pt x="9511" y="2324"/>
                    <a:pt x="9514" y="2328"/>
                  </a:cubicBezTo>
                  <a:cubicBezTo>
                    <a:pt x="9518" y="2332"/>
                    <a:pt x="9520" y="2337"/>
                    <a:pt x="9522" y="2342"/>
                  </a:cubicBezTo>
                  <a:cubicBezTo>
                    <a:pt x="9524" y="2348"/>
                    <a:pt x="9525" y="2353"/>
                    <a:pt x="9525" y="2359"/>
                  </a:cubicBezTo>
                  <a:lnTo>
                    <a:pt x="9525" y="2450"/>
                  </a:lnTo>
                  <a:lnTo>
                    <a:pt x="9506" y="2450"/>
                  </a:lnTo>
                  <a:close/>
                  <a:moveTo>
                    <a:pt x="11254" y="4079"/>
                  </a:moveTo>
                  <a:lnTo>
                    <a:pt x="11254" y="3995"/>
                  </a:lnTo>
                  <a:lnTo>
                    <a:pt x="11182" y="3995"/>
                  </a:lnTo>
                  <a:lnTo>
                    <a:pt x="11182" y="4079"/>
                  </a:lnTo>
                  <a:lnTo>
                    <a:pt x="11162" y="4079"/>
                  </a:lnTo>
                  <a:lnTo>
                    <a:pt x="11162" y="3903"/>
                  </a:lnTo>
                  <a:lnTo>
                    <a:pt x="11182" y="3903"/>
                  </a:lnTo>
                  <a:lnTo>
                    <a:pt x="11182" y="3979"/>
                  </a:lnTo>
                  <a:lnTo>
                    <a:pt x="11254" y="3979"/>
                  </a:lnTo>
                  <a:lnTo>
                    <a:pt x="11254" y="3903"/>
                  </a:lnTo>
                  <a:lnTo>
                    <a:pt x="11274" y="3903"/>
                  </a:lnTo>
                  <a:lnTo>
                    <a:pt x="11274" y="4079"/>
                  </a:lnTo>
                  <a:lnTo>
                    <a:pt x="11254" y="4079"/>
                  </a:lnTo>
                  <a:close/>
                  <a:moveTo>
                    <a:pt x="11334" y="4016"/>
                  </a:moveTo>
                  <a:cubicBezTo>
                    <a:pt x="11334" y="4021"/>
                    <a:pt x="11335" y="4027"/>
                    <a:pt x="11336" y="4033"/>
                  </a:cubicBezTo>
                  <a:cubicBezTo>
                    <a:pt x="11337" y="4039"/>
                    <a:pt x="11339" y="4045"/>
                    <a:pt x="11342" y="4050"/>
                  </a:cubicBezTo>
                  <a:cubicBezTo>
                    <a:pt x="11345" y="4055"/>
                    <a:pt x="11349" y="4059"/>
                    <a:pt x="11353" y="4063"/>
                  </a:cubicBezTo>
                  <a:cubicBezTo>
                    <a:pt x="11357" y="4066"/>
                    <a:pt x="11363" y="4068"/>
                    <a:pt x="11369" y="4068"/>
                  </a:cubicBezTo>
                  <a:cubicBezTo>
                    <a:pt x="11373" y="4068"/>
                    <a:pt x="11376" y="4067"/>
                    <a:pt x="11380" y="4067"/>
                  </a:cubicBezTo>
                  <a:cubicBezTo>
                    <a:pt x="11383" y="4066"/>
                    <a:pt x="11387" y="4065"/>
                    <a:pt x="11390" y="4064"/>
                  </a:cubicBezTo>
                  <a:cubicBezTo>
                    <a:pt x="11393" y="4063"/>
                    <a:pt x="11396" y="4062"/>
                    <a:pt x="11398" y="4060"/>
                  </a:cubicBezTo>
                  <a:cubicBezTo>
                    <a:pt x="11400" y="4059"/>
                    <a:pt x="11402" y="4058"/>
                    <a:pt x="11404" y="4057"/>
                  </a:cubicBezTo>
                  <a:lnTo>
                    <a:pt x="11409" y="4073"/>
                  </a:lnTo>
                  <a:cubicBezTo>
                    <a:pt x="11408" y="4073"/>
                    <a:pt x="11406" y="4074"/>
                    <a:pt x="11404" y="4075"/>
                  </a:cubicBezTo>
                  <a:cubicBezTo>
                    <a:pt x="11401" y="4076"/>
                    <a:pt x="11398" y="4077"/>
                    <a:pt x="11394" y="4078"/>
                  </a:cubicBezTo>
                  <a:cubicBezTo>
                    <a:pt x="11391" y="4079"/>
                    <a:pt x="11387" y="4080"/>
                    <a:pt x="11382" y="4081"/>
                  </a:cubicBezTo>
                  <a:cubicBezTo>
                    <a:pt x="11378" y="4082"/>
                    <a:pt x="11373" y="4082"/>
                    <a:pt x="11368" y="4082"/>
                  </a:cubicBezTo>
                  <a:cubicBezTo>
                    <a:pt x="11358" y="4082"/>
                    <a:pt x="11349" y="4080"/>
                    <a:pt x="11342" y="4076"/>
                  </a:cubicBezTo>
                  <a:cubicBezTo>
                    <a:pt x="11336" y="4071"/>
                    <a:pt x="11330" y="4065"/>
                    <a:pt x="11326" y="4058"/>
                  </a:cubicBezTo>
                  <a:cubicBezTo>
                    <a:pt x="11322" y="4051"/>
                    <a:pt x="11320" y="4043"/>
                    <a:pt x="11318" y="4035"/>
                  </a:cubicBezTo>
                  <a:cubicBezTo>
                    <a:pt x="11317" y="4026"/>
                    <a:pt x="11316" y="4018"/>
                    <a:pt x="11316" y="4009"/>
                  </a:cubicBezTo>
                  <a:cubicBezTo>
                    <a:pt x="11316" y="4003"/>
                    <a:pt x="11317" y="3996"/>
                    <a:pt x="11319" y="3988"/>
                  </a:cubicBezTo>
                  <a:cubicBezTo>
                    <a:pt x="11321" y="3980"/>
                    <a:pt x="11324" y="3973"/>
                    <a:pt x="11328" y="3966"/>
                  </a:cubicBezTo>
                  <a:cubicBezTo>
                    <a:pt x="11332" y="3960"/>
                    <a:pt x="11338" y="3954"/>
                    <a:pt x="11344" y="3950"/>
                  </a:cubicBezTo>
                  <a:cubicBezTo>
                    <a:pt x="11350" y="3945"/>
                    <a:pt x="11357" y="3943"/>
                    <a:pt x="11365" y="3943"/>
                  </a:cubicBezTo>
                  <a:cubicBezTo>
                    <a:pt x="11374" y="3943"/>
                    <a:pt x="11381" y="3945"/>
                    <a:pt x="11388" y="3949"/>
                  </a:cubicBezTo>
                  <a:cubicBezTo>
                    <a:pt x="11394" y="3954"/>
                    <a:pt x="11399" y="3959"/>
                    <a:pt x="11403" y="3966"/>
                  </a:cubicBezTo>
                  <a:cubicBezTo>
                    <a:pt x="11406" y="3972"/>
                    <a:pt x="11409" y="3979"/>
                    <a:pt x="11411" y="3987"/>
                  </a:cubicBezTo>
                  <a:cubicBezTo>
                    <a:pt x="11413" y="3995"/>
                    <a:pt x="11413" y="4002"/>
                    <a:pt x="11413" y="4009"/>
                  </a:cubicBezTo>
                  <a:lnTo>
                    <a:pt x="11413" y="4016"/>
                  </a:lnTo>
                  <a:lnTo>
                    <a:pt x="11334" y="4016"/>
                  </a:lnTo>
                  <a:close/>
                  <a:moveTo>
                    <a:pt x="11396" y="4003"/>
                  </a:moveTo>
                  <a:cubicBezTo>
                    <a:pt x="11396" y="3999"/>
                    <a:pt x="11395" y="3994"/>
                    <a:pt x="11394" y="3989"/>
                  </a:cubicBezTo>
                  <a:cubicBezTo>
                    <a:pt x="11393" y="3984"/>
                    <a:pt x="11391" y="3979"/>
                    <a:pt x="11389" y="3974"/>
                  </a:cubicBezTo>
                  <a:cubicBezTo>
                    <a:pt x="11386" y="3970"/>
                    <a:pt x="11383" y="3966"/>
                    <a:pt x="11379" y="3962"/>
                  </a:cubicBezTo>
                  <a:cubicBezTo>
                    <a:pt x="11375" y="3959"/>
                    <a:pt x="11371" y="3957"/>
                    <a:pt x="11365" y="3957"/>
                  </a:cubicBezTo>
                  <a:cubicBezTo>
                    <a:pt x="11360" y="3957"/>
                    <a:pt x="11356" y="3959"/>
                    <a:pt x="11352" y="3962"/>
                  </a:cubicBezTo>
                  <a:cubicBezTo>
                    <a:pt x="11348" y="3965"/>
                    <a:pt x="11345" y="3969"/>
                    <a:pt x="11342" y="3974"/>
                  </a:cubicBezTo>
                  <a:cubicBezTo>
                    <a:pt x="11340" y="3978"/>
                    <a:pt x="11338" y="3983"/>
                    <a:pt x="11336" y="3988"/>
                  </a:cubicBezTo>
                  <a:cubicBezTo>
                    <a:pt x="11335" y="3993"/>
                    <a:pt x="11334" y="3998"/>
                    <a:pt x="11334" y="4003"/>
                  </a:cubicBezTo>
                  <a:lnTo>
                    <a:pt x="11396" y="4003"/>
                  </a:lnTo>
                  <a:close/>
                  <a:moveTo>
                    <a:pt x="11473" y="3910"/>
                  </a:moveTo>
                  <a:cubicBezTo>
                    <a:pt x="11473" y="3914"/>
                    <a:pt x="11472" y="3917"/>
                    <a:pt x="11469" y="3919"/>
                  </a:cubicBezTo>
                  <a:cubicBezTo>
                    <a:pt x="11466" y="3922"/>
                    <a:pt x="11463" y="3923"/>
                    <a:pt x="11460" y="3923"/>
                  </a:cubicBezTo>
                  <a:cubicBezTo>
                    <a:pt x="11456" y="3923"/>
                    <a:pt x="11453" y="3922"/>
                    <a:pt x="11450" y="3919"/>
                  </a:cubicBezTo>
                  <a:cubicBezTo>
                    <a:pt x="11448" y="3917"/>
                    <a:pt x="11447" y="3914"/>
                    <a:pt x="11447" y="3910"/>
                  </a:cubicBezTo>
                  <a:cubicBezTo>
                    <a:pt x="11447" y="3907"/>
                    <a:pt x="11448" y="3904"/>
                    <a:pt x="11450" y="3901"/>
                  </a:cubicBezTo>
                  <a:cubicBezTo>
                    <a:pt x="11453" y="3899"/>
                    <a:pt x="11456" y="3897"/>
                    <a:pt x="11460" y="3897"/>
                  </a:cubicBezTo>
                  <a:cubicBezTo>
                    <a:pt x="11463" y="3897"/>
                    <a:pt x="11466" y="3899"/>
                    <a:pt x="11469" y="3901"/>
                  </a:cubicBezTo>
                  <a:cubicBezTo>
                    <a:pt x="11472" y="3904"/>
                    <a:pt x="11473" y="3907"/>
                    <a:pt x="11473" y="3910"/>
                  </a:cubicBezTo>
                  <a:close/>
                  <a:moveTo>
                    <a:pt x="11451" y="4079"/>
                  </a:moveTo>
                  <a:lnTo>
                    <a:pt x="11451" y="3946"/>
                  </a:lnTo>
                  <a:lnTo>
                    <a:pt x="11469" y="3946"/>
                  </a:lnTo>
                  <a:lnTo>
                    <a:pt x="11469" y="4079"/>
                  </a:lnTo>
                  <a:lnTo>
                    <a:pt x="11451" y="4079"/>
                  </a:lnTo>
                  <a:close/>
                  <a:moveTo>
                    <a:pt x="11591" y="4079"/>
                  </a:moveTo>
                  <a:lnTo>
                    <a:pt x="11591" y="4060"/>
                  </a:lnTo>
                  <a:cubicBezTo>
                    <a:pt x="11591" y="4061"/>
                    <a:pt x="11590" y="4063"/>
                    <a:pt x="11588" y="4066"/>
                  </a:cubicBezTo>
                  <a:cubicBezTo>
                    <a:pt x="11586" y="4068"/>
                    <a:pt x="11583" y="4071"/>
                    <a:pt x="11580" y="4073"/>
                  </a:cubicBezTo>
                  <a:cubicBezTo>
                    <a:pt x="11577" y="4075"/>
                    <a:pt x="11574" y="4078"/>
                    <a:pt x="11570" y="4080"/>
                  </a:cubicBezTo>
                  <a:cubicBezTo>
                    <a:pt x="11566" y="4081"/>
                    <a:pt x="11562" y="4082"/>
                    <a:pt x="11558" y="4082"/>
                  </a:cubicBezTo>
                  <a:cubicBezTo>
                    <a:pt x="11549" y="4082"/>
                    <a:pt x="11541" y="4080"/>
                    <a:pt x="11535" y="4076"/>
                  </a:cubicBezTo>
                  <a:cubicBezTo>
                    <a:pt x="11529" y="4072"/>
                    <a:pt x="11523" y="4066"/>
                    <a:pt x="11519" y="4059"/>
                  </a:cubicBezTo>
                  <a:cubicBezTo>
                    <a:pt x="11515" y="4052"/>
                    <a:pt x="11512" y="4044"/>
                    <a:pt x="11511" y="4035"/>
                  </a:cubicBezTo>
                  <a:cubicBezTo>
                    <a:pt x="11509" y="4027"/>
                    <a:pt x="11508" y="4018"/>
                    <a:pt x="11508" y="4009"/>
                  </a:cubicBezTo>
                  <a:cubicBezTo>
                    <a:pt x="11508" y="4001"/>
                    <a:pt x="11509" y="3994"/>
                    <a:pt x="11511" y="3986"/>
                  </a:cubicBezTo>
                  <a:cubicBezTo>
                    <a:pt x="11514" y="3978"/>
                    <a:pt x="11517" y="3971"/>
                    <a:pt x="11521" y="3964"/>
                  </a:cubicBezTo>
                  <a:cubicBezTo>
                    <a:pt x="11526" y="3958"/>
                    <a:pt x="11531" y="3953"/>
                    <a:pt x="11538" y="3949"/>
                  </a:cubicBezTo>
                  <a:cubicBezTo>
                    <a:pt x="11544" y="3945"/>
                    <a:pt x="11551" y="3943"/>
                    <a:pt x="11558" y="3943"/>
                  </a:cubicBezTo>
                  <a:cubicBezTo>
                    <a:pt x="11562" y="3943"/>
                    <a:pt x="11566" y="3944"/>
                    <a:pt x="11570" y="3946"/>
                  </a:cubicBezTo>
                  <a:cubicBezTo>
                    <a:pt x="11573" y="3948"/>
                    <a:pt x="11577" y="3950"/>
                    <a:pt x="11579" y="3952"/>
                  </a:cubicBezTo>
                  <a:cubicBezTo>
                    <a:pt x="11582" y="3954"/>
                    <a:pt x="11585" y="3957"/>
                    <a:pt x="11586" y="3959"/>
                  </a:cubicBezTo>
                  <a:cubicBezTo>
                    <a:pt x="11588" y="3962"/>
                    <a:pt x="11590" y="3963"/>
                    <a:pt x="11590" y="3965"/>
                  </a:cubicBezTo>
                  <a:lnTo>
                    <a:pt x="11590" y="3892"/>
                  </a:lnTo>
                  <a:lnTo>
                    <a:pt x="11609" y="3892"/>
                  </a:lnTo>
                  <a:lnTo>
                    <a:pt x="11609" y="4079"/>
                  </a:lnTo>
                  <a:lnTo>
                    <a:pt x="11591" y="4079"/>
                  </a:lnTo>
                  <a:close/>
                  <a:moveTo>
                    <a:pt x="11590" y="3985"/>
                  </a:moveTo>
                  <a:cubicBezTo>
                    <a:pt x="11590" y="3984"/>
                    <a:pt x="11589" y="3981"/>
                    <a:pt x="11587" y="3978"/>
                  </a:cubicBezTo>
                  <a:cubicBezTo>
                    <a:pt x="11586" y="3976"/>
                    <a:pt x="11584" y="3973"/>
                    <a:pt x="11581" y="3970"/>
                  </a:cubicBezTo>
                  <a:cubicBezTo>
                    <a:pt x="11578" y="3967"/>
                    <a:pt x="11575" y="3964"/>
                    <a:pt x="11572" y="3962"/>
                  </a:cubicBezTo>
                  <a:cubicBezTo>
                    <a:pt x="11568" y="3959"/>
                    <a:pt x="11564" y="3958"/>
                    <a:pt x="11560" y="3958"/>
                  </a:cubicBezTo>
                  <a:cubicBezTo>
                    <a:pt x="11555" y="3958"/>
                    <a:pt x="11550" y="3960"/>
                    <a:pt x="11546" y="3962"/>
                  </a:cubicBezTo>
                  <a:cubicBezTo>
                    <a:pt x="11542" y="3965"/>
                    <a:pt x="11539" y="3969"/>
                    <a:pt x="11536" y="3973"/>
                  </a:cubicBezTo>
                  <a:cubicBezTo>
                    <a:pt x="11533" y="3978"/>
                    <a:pt x="11531" y="3983"/>
                    <a:pt x="11529" y="3989"/>
                  </a:cubicBezTo>
                  <a:cubicBezTo>
                    <a:pt x="11528" y="3996"/>
                    <a:pt x="11527" y="4002"/>
                    <a:pt x="11527" y="4009"/>
                  </a:cubicBezTo>
                  <a:cubicBezTo>
                    <a:pt x="11527" y="4015"/>
                    <a:pt x="11527" y="4022"/>
                    <a:pt x="11529" y="4029"/>
                  </a:cubicBezTo>
                  <a:cubicBezTo>
                    <a:pt x="11530" y="4036"/>
                    <a:pt x="11532" y="4042"/>
                    <a:pt x="11534" y="4048"/>
                  </a:cubicBezTo>
                  <a:cubicBezTo>
                    <a:pt x="11537" y="4053"/>
                    <a:pt x="11540" y="4058"/>
                    <a:pt x="11544" y="4062"/>
                  </a:cubicBezTo>
                  <a:cubicBezTo>
                    <a:pt x="11549" y="4065"/>
                    <a:pt x="11554" y="4067"/>
                    <a:pt x="11560" y="4067"/>
                  </a:cubicBezTo>
                  <a:cubicBezTo>
                    <a:pt x="11564" y="4067"/>
                    <a:pt x="11568" y="4066"/>
                    <a:pt x="11571" y="4064"/>
                  </a:cubicBezTo>
                  <a:cubicBezTo>
                    <a:pt x="11575" y="4062"/>
                    <a:pt x="11578" y="4060"/>
                    <a:pt x="11581" y="4057"/>
                  </a:cubicBezTo>
                  <a:cubicBezTo>
                    <a:pt x="11583" y="4054"/>
                    <a:pt x="11586" y="4051"/>
                    <a:pt x="11587" y="4048"/>
                  </a:cubicBezTo>
                  <a:cubicBezTo>
                    <a:pt x="11589" y="4046"/>
                    <a:pt x="11590" y="4044"/>
                    <a:pt x="11590" y="4042"/>
                  </a:cubicBezTo>
                  <a:lnTo>
                    <a:pt x="11590" y="3985"/>
                  </a:lnTo>
                  <a:close/>
                  <a:moveTo>
                    <a:pt x="11666" y="4016"/>
                  </a:moveTo>
                  <a:cubicBezTo>
                    <a:pt x="11666" y="4021"/>
                    <a:pt x="11666" y="4027"/>
                    <a:pt x="11668" y="4033"/>
                  </a:cubicBezTo>
                  <a:cubicBezTo>
                    <a:pt x="11669" y="4039"/>
                    <a:pt x="11671" y="4045"/>
                    <a:pt x="11674" y="4050"/>
                  </a:cubicBezTo>
                  <a:cubicBezTo>
                    <a:pt x="11677" y="4055"/>
                    <a:pt x="11680" y="4059"/>
                    <a:pt x="11685" y="4063"/>
                  </a:cubicBezTo>
                  <a:cubicBezTo>
                    <a:pt x="11689" y="4066"/>
                    <a:pt x="11694" y="4068"/>
                    <a:pt x="11701" y="4068"/>
                  </a:cubicBezTo>
                  <a:cubicBezTo>
                    <a:pt x="11704" y="4068"/>
                    <a:pt x="11708" y="4067"/>
                    <a:pt x="11712" y="4067"/>
                  </a:cubicBezTo>
                  <a:cubicBezTo>
                    <a:pt x="11715" y="4066"/>
                    <a:pt x="11719" y="4065"/>
                    <a:pt x="11722" y="4064"/>
                  </a:cubicBezTo>
                  <a:cubicBezTo>
                    <a:pt x="11725" y="4063"/>
                    <a:pt x="11727" y="4062"/>
                    <a:pt x="11730" y="4060"/>
                  </a:cubicBezTo>
                  <a:cubicBezTo>
                    <a:pt x="11732" y="4059"/>
                    <a:pt x="11734" y="4058"/>
                    <a:pt x="11735" y="4057"/>
                  </a:cubicBezTo>
                  <a:lnTo>
                    <a:pt x="11741" y="4073"/>
                  </a:lnTo>
                  <a:cubicBezTo>
                    <a:pt x="11740" y="4073"/>
                    <a:pt x="11738" y="4074"/>
                    <a:pt x="11735" y="4075"/>
                  </a:cubicBezTo>
                  <a:cubicBezTo>
                    <a:pt x="11733" y="4076"/>
                    <a:pt x="11730" y="4077"/>
                    <a:pt x="11726" y="4078"/>
                  </a:cubicBezTo>
                  <a:cubicBezTo>
                    <a:pt x="11723" y="4079"/>
                    <a:pt x="11718" y="4080"/>
                    <a:pt x="11714" y="4081"/>
                  </a:cubicBezTo>
                  <a:cubicBezTo>
                    <a:pt x="11709" y="4082"/>
                    <a:pt x="11705" y="4082"/>
                    <a:pt x="11700" y="4082"/>
                  </a:cubicBezTo>
                  <a:cubicBezTo>
                    <a:pt x="11689" y="4082"/>
                    <a:pt x="11681" y="4080"/>
                    <a:pt x="11674" y="4076"/>
                  </a:cubicBezTo>
                  <a:cubicBezTo>
                    <a:pt x="11667" y="4071"/>
                    <a:pt x="11662" y="4065"/>
                    <a:pt x="11658" y="4058"/>
                  </a:cubicBezTo>
                  <a:cubicBezTo>
                    <a:pt x="11654" y="4051"/>
                    <a:pt x="11651" y="4043"/>
                    <a:pt x="11650" y="4035"/>
                  </a:cubicBezTo>
                  <a:cubicBezTo>
                    <a:pt x="11648" y="4026"/>
                    <a:pt x="11647" y="4018"/>
                    <a:pt x="11647" y="4009"/>
                  </a:cubicBezTo>
                  <a:cubicBezTo>
                    <a:pt x="11647" y="4003"/>
                    <a:pt x="11648" y="3996"/>
                    <a:pt x="11651" y="3988"/>
                  </a:cubicBezTo>
                  <a:cubicBezTo>
                    <a:pt x="11653" y="3980"/>
                    <a:pt x="11656" y="3973"/>
                    <a:pt x="11660" y="3966"/>
                  </a:cubicBezTo>
                  <a:cubicBezTo>
                    <a:pt x="11664" y="3960"/>
                    <a:pt x="11669" y="3954"/>
                    <a:pt x="11675" y="3950"/>
                  </a:cubicBezTo>
                  <a:cubicBezTo>
                    <a:pt x="11681" y="3945"/>
                    <a:pt x="11689" y="3943"/>
                    <a:pt x="11697" y="3943"/>
                  </a:cubicBezTo>
                  <a:cubicBezTo>
                    <a:pt x="11706" y="3943"/>
                    <a:pt x="11713" y="3945"/>
                    <a:pt x="11719" y="3949"/>
                  </a:cubicBezTo>
                  <a:cubicBezTo>
                    <a:pt x="11726" y="3954"/>
                    <a:pt x="11731" y="3959"/>
                    <a:pt x="11734" y="3966"/>
                  </a:cubicBezTo>
                  <a:cubicBezTo>
                    <a:pt x="11738" y="3972"/>
                    <a:pt x="11741" y="3979"/>
                    <a:pt x="11743" y="3987"/>
                  </a:cubicBezTo>
                  <a:cubicBezTo>
                    <a:pt x="11744" y="3995"/>
                    <a:pt x="11745" y="4002"/>
                    <a:pt x="11745" y="4009"/>
                  </a:cubicBezTo>
                  <a:lnTo>
                    <a:pt x="11745" y="4016"/>
                  </a:lnTo>
                  <a:lnTo>
                    <a:pt x="11666" y="4016"/>
                  </a:lnTo>
                  <a:close/>
                  <a:moveTo>
                    <a:pt x="11727" y="4003"/>
                  </a:moveTo>
                  <a:cubicBezTo>
                    <a:pt x="11727" y="3999"/>
                    <a:pt x="11727" y="3994"/>
                    <a:pt x="11726" y="3989"/>
                  </a:cubicBezTo>
                  <a:cubicBezTo>
                    <a:pt x="11724" y="3984"/>
                    <a:pt x="11723" y="3979"/>
                    <a:pt x="11720" y="3974"/>
                  </a:cubicBezTo>
                  <a:cubicBezTo>
                    <a:pt x="11718" y="3970"/>
                    <a:pt x="11715" y="3966"/>
                    <a:pt x="11711" y="3962"/>
                  </a:cubicBezTo>
                  <a:cubicBezTo>
                    <a:pt x="11707" y="3959"/>
                    <a:pt x="11702" y="3957"/>
                    <a:pt x="11697" y="3957"/>
                  </a:cubicBezTo>
                  <a:cubicBezTo>
                    <a:pt x="11692" y="3957"/>
                    <a:pt x="11687" y="3959"/>
                    <a:pt x="11683" y="3962"/>
                  </a:cubicBezTo>
                  <a:cubicBezTo>
                    <a:pt x="11680" y="3965"/>
                    <a:pt x="11676" y="3969"/>
                    <a:pt x="11674" y="3974"/>
                  </a:cubicBezTo>
                  <a:cubicBezTo>
                    <a:pt x="11671" y="3978"/>
                    <a:pt x="11669" y="3983"/>
                    <a:pt x="11668" y="3988"/>
                  </a:cubicBezTo>
                  <a:cubicBezTo>
                    <a:pt x="11667" y="3993"/>
                    <a:pt x="11666" y="3998"/>
                    <a:pt x="11666" y="4003"/>
                  </a:cubicBezTo>
                  <a:lnTo>
                    <a:pt x="11727" y="4003"/>
                  </a:lnTo>
                  <a:close/>
                  <a:moveTo>
                    <a:pt x="11859" y="4079"/>
                  </a:moveTo>
                  <a:lnTo>
                    <a:pt x="11859" y="3990"/>
                  </a:lnTo>
                  <a:cubicBezTo>
                    <a:pt x="11859" y="3986"/>
                    <a:pt x="11858" y="3983"/>
                    <a:pt x="11857" y="3979"/>
                  </a:cubicBezTo>
                  <a:cubicBezTo>
                    <a:pt x="11856" y="3975"/>
                    <a:pt x="11854" y="3972"/>
                    <a:pt x="11852" y="3969"/>
                  </a:cubicBezTo>
                  <a:cubicBezTo>
                    <a:pt x="11850" y="3966"/>
                    <a:pt x="11847" y="3963"/>
                    <a:pt x="11844" y="3961"/>
                  </a:cubicBezTo>
                  <a:cubicBezTo>
                    <a:pt x="11841" y="3959"/>
                    <a:pt x="11837" y="3958"/>
                    <a:pt x="11833" y="3958"/>
                  </a:cubicBezTo>
                  <a:cubicBezTo>
                    <a:pt x="11829" y="3958"/>
                    <a:pt x="11825" y="3959"/>
                    <a:pt x="11821" y="3961"/>
                  </a:cubicBezTo>
                  <a:cubicBezTo>
                    <a:pt x="11817" y="3963"/>
                    <a:pt x="11814" y="3965"/>
                    <a:pt x="11811" y="3968"/>
                  </a:cubicBezTo>
                  <a:cubicBezTo>
                    <a:pt x="11808" y="3971"/>
                    <a:pt x="11806" y="3974"/>
                    <a:pt x="11804" y="3976"/>
                  </a:cubicBezTo>
                  <a:cubicBezTo>
                    <a:pt x="11802" y="3979"/>
                    <a:pt x="11801" y="3982"/>
                    <a:pt x="11801" y="3983"/>
                  </a:cubicBezTo>
                  <a:lnTo>
                    <a:pt x="11801" y="4079"/>
                  </a:lnTo>
                  <a:lnTo>
                    <a:pt x="11782" y="4079"/>
                  </a:lnTo>
                  <a:lnTo>
                    <a:pt x="11782" y="3946"/>
                  </a:lnTo>
                  <a:lnTo>
                    <a:pt x="11800" y="3946"/>
                  </a:lnTo>
                  <a:lnTo>
                    <a:pt x="11800" y="3965"/>
                  </a:lnTo>
                  <a:cubicBezTo>
                    <a:pt x="11800" y="3964"/>
                    <a:pt x="11801" y="3962"/>
                    <a:pt x="11803" y="3960"/>
                  </a:cubicBezTo>
                  <a:cubicBezTo>
                    <a:pt x="11805" y="3958"/>
                    <a:pt x="11808" y="3955"/>
                    <a:pt x="11811" y="3953"/>
                  </a:cubicBezTo>
                  <a:cubicBezTo>
                    <a:pt x="11814" y="3950"/>
                    <a:pt x="11818" y="3948"/>
                    <a:pt x="11822" y="3946"/>
                  </a:cubicBezTo>
                  <a:cubicBezTo>
                    <a:pt x="11826" y="3944"/>
                    <a:pt x="11830" y="3943"/>
                    <a:pt x="11835" y="3943"/>
                  </a:cubicBezTo>
                  <a:cubicBezTo>
                    <a:pt x="11842" y="3943"/>
                    <a:pt x="11848" y="3944"/>
                    <a:pt x="11853" y="3947"/>
                  </a:cubicBezTo>
                  <a:cubicBezTo>
                    <a:pt x="11859" y="3950"/>
                    <a:pt x="11863" y="3953"/>
                    <a:pt x="11866" y="3957"/>
                  </a:cubicBezTo>
                  <a:cubicBezTo>
                    <a:pt x="11870" y="3961"/>
                    <a:pt x="11872" y="3966"/>
                    <a:pt x="11874" y="3972"/>
                  </a:cubicBezTo>
                  <a:cubicBezTo>
                    <a:pt x="11876" y="3977"/>
                    <a:pt x="11877" y="3982"/>
                    <a:pt x="11877" y="3988"/>
                  </a:cubicBezTo>
                  <a:lnTo>
                    <a:pt x="11877" y="4079"/>
                  </a:lnTo>
                  <a:lnTo>
                    <a:pt x="11859" y="4079"/>
                  </a:lnTo>
                  <a:close/>
                  <a:moveTo>
                    <a:pt x="11998" y="4079"/>
                  </a:moveTo>
                  <a:lnTo>
                    <a:pt x="11998" y="3990"/>
                  </a:lnTo>
                  <a:cubicBezTo>
                    <a:pt x="11998" y="3986"/>
                    <a:pt x="11998" y="3983"/>
                    <a:pt x="11997" y="3979"/>
                  </a:cubicBezTo>
                  <a:cubicBezTo>
                    <a:pt x="11995" y="3975"/>
                    <a:pt x="11994" y="3972"/>
                    <a:pt x="11992" y="3969"/>
                  </a:cubicBezTo>
                  <a:cubicBezTo>
                    <a:pt x="11989" y="3966"/>
                    <a:pt x="11987" y="3963"/>
                    <a:pt x="11984" y="3961"/>
                  </a:cubicBezTo>
                  <a:cubicBezTo>
                    <a:pt x="11980" y="3959"/>
                    <a:pt x="11977" y="3958"/>
                    <a:pt x="11972" y="3958"/>
                  </a:cubicBezTo>
                  <a:cubicBezTo>
                    <a:pt x="11968" y="3958"/>
                    <a:pt x="11964" y="3959"/>
                    <a:pt x="11960" y="3961"/>
                  </a:cubicBezTo>
                  <a:cubicBezTo>
                    <a:pt x="11956" y="3963"/>
                    <a:pt x="11953" y="3966"/>
                    <a:pt x="11950" y="3968"/>
                  </a:cubicBezTo>
                  <a:cubicBezTo>
                    <a:pt x="11947" y="3971"/>
                    <a:pt x="11945" y="3974"/>
                    <a:pt x="11943" y="3977"/>
                  </a:cubicBezTo>
                  <a:cubicBezTo>
                    <a:pt x="11941" y="3980"/>
                    <a:pt x="11941" y="3982"/>
                    <a:pt x="11940" y="3983"/>
                  </a:cubicBezTo>
                  <a:lnTo>
                    <a:pt x="11940" y="4079"/>
                  </a:lnTo>
                  <a:lnTo>
                    <a:pt x="11922" y="4079"/>
                  </a:lnTo>
                  <a:lnTo>
                    <a:pt x="11922" y="3892"/>
                  </a:lnTo>
                  <a:lnTo>
                    <a:pt x="11940" y="3892"/>
                  </a:lnTo>
                  <a:lnTo>
                    <a:pt x="11940" y="3965"/>
                  </a:lnTo>
                  <a:cubicBezTo>
                    <a:pt x="11941" y="3964"/>
                    <a:pt x="11942" y="3962"/>
                    <a:pt x="11944" y="3960"/>
                  </a:cubicBezTo>
                  <a:cubicBezTo>
                    <a:pt x="11946" y="3957"/>
                    <a:pt x="11948" y="3955"/>
                    <a:pt x="11951" y="3952"/>
                  </a:cubicBezTo>
                  <a:cubicBezTo>
                    <a:pt x="11954" y="3950"/>
                    <a:pt x="11958" y="3948"/>
                    <a:pt x="11962" y="3946"/>
                  </a:cubicBezTo>
                  <a:cubicBezTo>
                    <a:pt x="11966" y="3944"/>
                    <a:pt x="11970" y="3943"/>
                    <a:pt x="11974" y="3943"/>
                  </a:cubicBezTo>
                  <a:cubicBezTo>
                    <a:pt x="11982" y="3943"/>
                    <a:pt x="11988" y="3944"/>
                    <a:pt x="11993" y="3947"/>
                  </a:cubicBezTo>
                  <a:cubicBezTo>
                    <a:pt x="11998" y="3950"/>
                    <a:pt x="12003" y="3953"/>
                    <a:pt x="12006" y="3957"/>
                  </a:cubicBezTo>
                  <a:cubicBezTo>
                    <a:pt x="12010" y="3961"/>
                    <a:pt x="12012" y="3966"/>
                    <a:pt x="12014" y="3972"/>
                  </a:cubicBezTo>
                  <a:cubicBezTo>
                    <a:pt x="12016" y="3977"/>
                    <a:pt x="12016" y="3982"/>
                    <a:pt x="12016" y="3988"/>
                  </a:cubicBezTo>
                  <a:lnTo>
                    <a:pt x="12016" y="4079"/>
                  </a:lnTo>
                  <a:lnTo>
                    <a:pt x="11998" y="4079"/>
                  </a:lnTo>
                  <a:close/>
                  <a:moveTo>
                    <a:pt x="12073" y="4016"/>
                  </a:moveTo>
                  <a:cubicBezTo>
                    <a:pt x="12073" y="4021"/>
                    <a:pt x="12074" y="4027"/>
                    <a:pt x="12075" y="4033"/>
                  </a:cubicBezTo>
                  <a:cubicBezTo>
                    <a:pt x="12076" y="4039"/>
                    <a:pt x="12078" y="4045"/>
                    <a:pt x="12081" y="4050"/>
                  </a:cubicBezTo>
                  <a:cubicBezTo>
                    <a:pt x="12084" y="4055"/>
                    <a:pt x="12088" y="4059"/>
                    <a:pt x="12092" y="4063"/>
                  </a:cubicBezTo>
                  <a:cubicBezTo>
                    <a:pt x="12096" y="4066"/>
                    <a:pt x="12102" y="4068"/>
                    <a:pt x="12108" y="4068"/>
                  </a:cubicBezTo>
                  <a:cubicBezTo>
                    <a:pt x="12112" y="4068"/>
                    <a:pt x="12115" y="4067"/>
                    <a:pt x="12119" y="4067"/>
                  </a:cubicBezTo>
                  <a:cubicBezTo>
                    <a:pt x="12122" y="4066"/>
                    <a:pt x="12126" y="4065"/>
                    <a:pt x="12129" y="4064"/>
                  </a:cubicBezTo>
                  <a:cubicBezTo>
                    <a:pt x="12132" y="4063"/>
                    <a:pt x="12135" y="4062"/>
                    <a:pt x="12137" y="4060"/>
                  </a:cubicBezTo>
                  <a:cubicBezTo>
                    <a:pt x="12139" y="4059"/>
                    <a:pt x="12141" y="4058"/>
                    <a:pt x="12142" y="4057"/>
                  </a:cubicBezTo>
                  <a:lnTo>
                    <a:pt x="12148" y="4073"/>
                  </a:lnTo>
                  <a:cubicBezTo>
                    <a:pt x="12147" y="4073"/>
                    <a:pt x="12145" y="4074"/>
                    <a:pt x="12143" y="4075"/>
                  </a:cubicBezTo>
                  <a:cubicBezTo>
                    <a:pt x="12140" y="4076"/>
                    <a:pt x="12137" y="4077"/>
                    <a:pt x="12133" y="4078"/>
                  </a:cubicBezTo>
                  <a:cubicBezTo>
                    <a:pt x="12130" y="4079"/>
                    <a:pt x="12126" y="4080"/>
                    <a:pt x="12121" y="4081"/>
                  </a:cubicBezTo>
                  <a:cubicBezTo>
                    <a:pt x="12117" y="4082"/>
                    <a:pt x="12112" y="4082"/>
                    <a:pt x="12107" y="4082"/>
                  </a:cubicBezTo>
                  <a:cubicBezTo>
                    <a:pt x="12097" y="4082"/>
                    <a:pt x="12088" y="4080"/>
                    <a:pt x="12081" y="4076"/>
                  </a:cubicBezTo>
                  <a:cubicBezTo>
                    <a:pt x="12075" y="4071"/>
                    <a:pt x="12069" y="4065"/>
                    <a:pt x="12065" y="4058"/>
                  </a:cubicBezTo>
                  <a:cubicBezTo>
                    <a:pt x="12061" y="4051"/>
                    <a:pt x="12059" y="4043"/>
                    <a:pt x="12057" y="4035"/>
                  </a:cubicBezTo>
                  <a:cubicBezTo>
                    <a:pt x="12055" y="4026"/>
                    <a:pt x="12055" y="4018"/>
                    <a:pt x="12055" y="4009"/>
                  </a:cubicBezTo>
                  <a:cubicBezTo>
                    <a:pt x="12055" y="4003"/>
                    <a:pt x="12056" y="3996"/>
                    <a:pt x="12058" y="3988"/>
                  </a:cubicBezTo>
                  <a:cubicBezTo>
                    <a:pt x="12060" y="3980"/>
                    <a:pt x="12063" y="3973"/>
                    <a:pt x="12067" y="3966"/>
                  </a:cubicBezTo>
                  <a:cubicBezTo>
                    <a:pt x="12071" y="3960"/>
                    <a:pt x="12076" y="3954"/>
                    <a:pt x="12083" y="3950"/>
                  </a:cubicBezTo>
                  <a:cubicBezTo>
                    <a:pt x="12089" y="3945"/>
                    <a:pt x="12096" y="3943"/>
                    <a:pt x="12104" y="3943"/>
                  </a:cubicBezTo>
                  <a:cubicBezTo>
                    <a:pt x="12113" y="3943"/>
                    <a:pt x="12120" y="3945"/>
                    <a:pt x="12127" y="3949"/>
                  </a:cubicBezTo>
                  <a:cubicBezTo>
                    <a:pt x="12133" y="3954"/>
                    <a:pt x="12138" y="3959"/>
                    <a:pt x="12142" y="3966"/>
                  </a:cubicBezTo>
                  <a:cubicBezTo>
                    <a:pt x="12145" y="3972"/>
                    <a:pt x="12148" y="3979"/>
                    <a:pt x="12150" y="3987"/>
                  </a:cubicBezTo>
                  <a:cubicBezTo>
                    <a:pt x="12151" y="3995"/>
                    <a:pt x="12152" y="4002"/>
                    <a:pt x="12152" y="4009"/>
                  </a:cubicBezTo>
                  <a:lnTo>
                    <a:pt x="12152" y="4016"/>
                  </a:lnTo>
                  <a:lnTo>
                    <a:pt x="12073" y="4016"/>
                  </a:lnTo>
                  <a:close/>
                  <a:moveTo>
                    <a:pt x="12135" y="4003"/>
                  </a:moveTo>
                  <a:cubicBezTo>
                    <a:pt x="12135" y="3999"/>
                    <a:pt x="12134" y="3994"/>
                    <a:pt x="12133" y="3989"/>
                  </a:cubicBezTo>
                  <a:cubicBezTo>
                    <a:pt x="12132" y="3984"/>
                    <a:pt x="12130" y="3979"/>
                    <a:pt x="12128" y="3974"/>
                  </a:cubicBezTo>
                  <a:cubicBezTo>
                    <a:pt x="12125" y="3970"/>
                    <a:pt x="12122" y="3966"/>
                    <a:pt x="12118" y="3962"/>
                  </a:cubicBezTo>
                  <a:cubicBezTo>
                    <a:pt x="12114" y="3959"/>
                    <a:pt x="12110" y="3957"/>
                    <a:pt x="12104" y="3957"/>
                  </a:cubicBezTo>
                  <a:cubicBezTo>
                    <a:pt x="12099" y="3957"/>
                    <a:pt x="12094" y="3959"/>
                    <a:pt x="12091" y="3962"/>
                  </a:cubicBezTo>
                  <a:cubicBezTo>
                    <a:pt x="12087" y="3965"/>
                    <a:pt x="12084" y="3969"/>
                    <a:pt x="12081" y="3974"/>
                  </a:cubicBezTo>
                  <a:cubicBezTo>
                    <a:pt x="12079" y="3978"/>
                    <a:pt x="12077" y="3983"/>
                    <a:pt x="12075" y="3988"/>
                  </a:cubicBezTo>
                  <a:cubicBezTo>
                    <a:pt x="12074" y="3993"/>
                    <a:pt x="12073" y="3998"/>
                    <a:pt x="12073" y="4003"/>
                  </a:cubicBezTo>
                  <a:lnTo>
                    <a:pt x="12135" y="4003"/>
                  </a:lnTo>
                  <a:close/>
                  <a:moveTo>
                    <a:pt x="12212" y="3910"/>
                  </a:moveTo>
                  <a:cubicBezTo>
                    <a:pt x="12212" y="3914"/>
                    <a:pt x="12210" y="3917"/>
                    <a:pt x="12208" y="3919"/>
                  </a:cubicBezTo>
                  <a:cubicBezTo>
                    <a:pt x="12205" y="3922"/>
                    <a:pt x="12202" y="3923"/>
                    <a:pt x="12199" y="3923"/>
                  </a:cubicBezTo>
                  <a:cubicBezTo>
                    <a:pt x="12195" y="3923"/>
                    <a:pt x="12192" y="3922"/>
                    <a:pt x="12189" y="3919"/>
                  </a:cubicBezTo>
                  <a:cubicBezTo>
                    <a:pt x="12187" y="3917"/>
                    <a:pt x="12186" y="3914"/>
                    <a:pt x="12186" y="3910"/>
                  </a:cubicBezTo>
                  <a:cubicBezTo>
                    <a:pt x="12186" y="3907"/>
                    <a:pt x="12187" y="3904"/>
                    <a:pt x="12189" y="3901"/>
                  </a:cubicBezTo>
                  <a:cubicBezTo>
                    <a:pt x="12192" y="3899"/>
                    <a:pt x="12195" y="3897"/>
                    <a:pt x="12199" y="3897"/>
                  </a:cubicBezTo>
                  <a:cubicBezTo>
                    <a:pt x="12202" y="3897"/>
                    <a:pt x="12205" y="3899"/>
                    <a:pt x="12208" y="3901"/>
                  </a:cubicBezTo>
                  <a:cubicBezTo>
                    <a:pt x="12210" y="3904"/>
                    <a:pt x="12212" y="3907"/>
                    <a:pt x="12212" y="3910"/>
                  </a:cubicBezTo>
                  <a:close/>
                  <a:moveTo>
                    <a:pt x="12190" y="4079"/>
                  </a:moveTo>
                  <a:lnTo>
                    <a:pt x="12190" y="3946"/>
                  </a:lnTo>
                  <a:lnTo>
                    <a:pt x="12208" y="3946"/>
                  </a:lnTo>
                  <a:lnTo>
                    <a:pt x="12208" y="4079"/>
                  </a:lnTo>
                  <a:lnTo>
                    <a:pt x="12190" y="4079"/>
                  </a:lnTo>
                  <a:close/>
                  <a:moveTo>
                    <a:pt x="12400" y="4079"/>
                  </a:moveTo>
                  <a:lnTo>
                    <a:pt x="12400" y="3990"/>
                  </a:lnTo>
                  <a:cubicBezTo>
                    <a:pt x="12400" y="3986"/>
                    <a:pt x="12399" y="3982"/>
                    <a:pt x="12399" y="3979"/>
                  </a:cubicBezTo>
                  <a:cubicBezTo>
                    <a:pt x="12398" y="3975"/>
                    <a:pt x="12396" y="3971"/>
                    <a:pt x="12394" y="3968"/>
                  </a:cubicBezTo>
                  <a:cubicBezTo>
                    <a:pt x="12393" y="3965"/>
                    <a:pt x="12390" y="3963"/>
                    <a:pt x="12387" y="3961"/>
                  </a:cubicBezTo>
                  <a:cubicBezTo>
                    <a:pt x="12384" y="3959"/>
                    <a:pt x="12380" y="3958"/>
                    <a:pt x="12376" y="3958"/>
                  </a:cubicBezTo>
                  <a:cubicBezTo>
                    <a:pt x="12371" y="3958"/>
                    <a:pt x="12367" y="3959"/>
                    <a:pt x="12363" y="3961"/>
                  </a:cubicBezTo>
                  <a:cubicBezTo>
                    <a:pt x="12360" y="3962"/>
                    <a:pt x="12357" y="3964"/>
                    <a:pt x="12354" y="3967"/>
                  </a:cubicBezTo>
                  <a:cubicBezTo>
                    <a:pt x="12351" y="3969"/>
                    <a:pt x="12349" y="3972"/>
                    <a:pt x="12348" y="3974"/>
                  </a:cubicBezTo>
                  <a:cubicBezTo>
                    <a:pt x="12346" y="3977"/>
                    <a:pt x="12345" y="3979"/>
                    <a:pt x="12345" y="3981"/>
                  </a:cubicBezTo>
                  <a:lnTo>
                    <a:pt x="12345" y="4079"/>
                  </a:lnTo>
                  <a:lnTo>
                    <a:pt x="12327" y="4079"/>
                  </a:lnTo>
                  <a:lnTo>
                    <a:pt x="12327" y="3990"/>
                  </a:lnTo>
                  <a:cubicBezTo>
                    <a:pt x="12327" y="3986"/>
                    <a:pt x="12327" y="3982"/>
                    <a:pt x="12326" y="3979"/>
                  </a:cubicBezTo>
                  <a:cubicBezTo>
                    <a:pt x="12325" y="3975"/>
                    <a:pt x="12324" y="3971"/>
                    <a:pt x="12322" y="3968"/>
                  </a:cubicBezTo>
                  <a:cubicBezTo>
                    <a:pt x="12320" y="3965"/>
                    <a:pt x="12317" y="3963"/>
                    <a:pt x="12314" y="3961"/>
                  </a:cubicBezTo>
                  <a:cubicBezTo>
                    <a:pt x="12311" y="3959"/>
                    <a:pt x="12307" y="3958"/>
                    <a:pt x="12303" y="3958"/>
                  </a:cubicBezTo>
                  <a:cubicBezTo>
                    <a:pt x="12298" y="3958"/>
                    <a:pt x="12294" y="3959"/>
                    <a:pt x="12291" y="3961"/>
                  </a:cubicBezTo>
                  <a:cubicBezTo>
                    <a:pt x="12287" y="3963"/>
                    <a:pt x="12284" y="3965"/>
                    <a:pt x="12281" y="3968"/>
                  </a:cubicBezTo>
                  <a:cubicBezTo>
                    <a:pt x="12279" y="3971"/>
                    <a:pt x="12277" y="3974"/>
                    <a:pt x="12275" y="3976"/>
                  </a:cubicBezTo>
                  <a:cubicBezTo>
                    <a:pt x="12273" y="3979"/>
                    <a:pt x="12272" y="3982"/>
                    <a:pt x="12272" y="3983"/>
                  </a:cubicBezTo>
                  <a:lnTo>
                    <a:pt x="12272" y="4079"/>
                  </a:lnTo>
                  <a:lnTo>
                    <a:pt x="12254" y="4079"/>
                  </a:lnTo>
                  <a:lnTo>
                    <a:pt x="12254" y="3946"/>
                  </a:lnTo>
                  <a:lnTo>
                    <a:pt x="12271" y="3946"/>
                  </a:lnTo>
                  <a:lnTo>
                    <a:pt x="12271" y="3965"/>
                  </a:lnTo>
                  <a:cubicBezTo>
                    <a:pt x="12272" y="3964"/>
                    <a:pt x="12273" y="3963"/>
                    <a:pt x="12275" y="3960"/>
                  </a:cubicBezTo>
                  <a:cubicBezTo>
                    <a:pt x="12276" y="3958"/>
                    <a:pt x="12278" y="3955"/>
                    <a:pt x="12281" y="3953"/>
                  </a:cubicBezTo>
                  <a:cubicBezTo>
                    <a:pt x="12284" y="3950"/>
                    <a:pt x="12287" y="3948"/>
                    <a:pt x="12291" y="3946"/>
                  </a:cubicBezTo>
                  <a:cubicBezTo>
                    <a:pt x="12295" y="3944"/>
                    <a:pt x="12300" y="3943"/>
                    <a:pt x="12305" y="3943"/>
                  </a:cubicBezTo>
                  <a:cubicBezTo>
                    <a:pt x="12311" y="3943"/>
                    <a:pt x="12317" y="3944"/>
                    <a:pt x="12321" y="3946"/>
                  </a:cubicBezTo>
                  <a:cubicBezTo>
                    <a:pt x="12325" y="3948"/>
                    <a:pt x="12329" y="3950"/>
                    <a:pt x="12332" y="3952"/>
                  </a:cubicBezTo>
                  <a:cubicBezTo>
                    <a:pt x="12334" y="3954"/>
                    <a:pt x="12337" y="3957"/>
                    <a:pt x="12338" y="3959"/>
                  </a:cubicBezTo>
                  <a:cubicBezTo>
                    <a:pt x="12339" y="3962"/>
                    <a:pt x="12340" y="3963"/>
                    <a:pt x="12341" y="3965"/>
                  </a:cubicBezTo>
                  <a:cubicBezTo>
                    <a:pt x="12342" y="3964"/>
                    <a:pt x="12343" y="3962"/>
                    <a:pt x="12345" y="3960"/>
                  </a:cubicBezTo>
                  <a:cubicBezTo>
                    <a:pt x="12347" y="3958"/>
                    <a:pt x="12349" y="3955"/>
                    <a:pt x="12352" y="3953"/>
                  </a:cubicBezTo>
                  <a:cubicBezTo>
                    <a:pt x="12355" y="3950"/>
                    <a:pt x="12359" y="3948"/>
                    <a:pt x="12363" y="3946"/>
                  </a:cubicBezTo>
                  <a:cubicBezTo>
                    <a:pt x="12368" y="3944"/>
                    <a:pt x="12372" y="3943"/>
                    <a:pt x="12378" y="3943"/>
                  </a:cubicBezTo>
                  <a:cubicBezTo>
                    <a:pt x="12385" y="3943"/>
                    <a:pt x="12392" y="3944"/>
                    <a:pt x="12397" y="3947"/>
                  </a:cubicBezTo>
                  <a:cubicBezTo>
                    <a:pt x="12402" y="3950"/>
                    <a:pt x="12406" y="3953"/>
                    <a:pt x="12409" y="3957"/>
                  </a:cubicBezTo>
                  <a:cubicBezTo>
                    <a:pt x="12413" y="3961"/>
                    <a:pt x="12415" y="3966"/>
                    <a:pt x="12416" y="3972"/>
                  </a:cubicBezTo>
                  <a:cubicBezTo>
                    <a:pt x="12417" y="3977"/>
                    <a:pt x="12418" y="3982"/>
                    <a:pt x="12418" y="3988"/>
                  </a:cubicBezTo>
                  <a:lnTo>
                    <a:pt x="12418" y="4079"/>
                  </a:lnTo>
                  <a:lnTo>
                    <a:pt x="12400" y="4079"/>
                  </a:lnTo>
                  <a:close/>
                  <a:moveTo>
                    <a:pt x="8359" y="3569"/>
                  </a:moveTo>
                  <a:cubicBezTo>
                    <a:pt x="8359" y="3577"/>
                    <a:pt x="8357" y="3584"/>
                    <a:pt x="8354" y="3591"/>
                  </a:cubicBezTo>
                  <a:cubicBezTo>
                    <a:pt x="8351" y="3598"/>
                    <a:pt x="8347" y="3603"/>
                    <a:pt x="8342" y="3608"/>
                  </a:cubicBezTo>
                  <a:cubicBezTo>
                    <a:pt x="8336" y="3613"/>
                    <a:pt x="8330" y="3617"/>
                    <a:pt x="8323" y="3620"/>
                  </a:cubicBezTo>
                  <a:cubicBezTo>
                    <a:pt x="8315" y="3622"/>
                    <a:pt x="8307" y="3624"/>
                    <a:pt x="8298" y="3624"/>
                  </a:cubicBezTo>
                  <a:cubicBezTo>
                    <a:pt x="8293" y="3624"/>
                    <a:pt x="8288" y="3623"/>
                    <a:pt x="8282" y="3622"/>
                  </a:cubicBezTo>
                  <a:cubicBezTo>
                    <a:pt x="8277" y="3621"/>
                    <a:pt x="8272" y="3620"/>
                    <a:pt x="8267" y="3619"/>
                  </a:cubicBezTo>
                  <a:cubicBezTo>
                    <a:pt x="8262" y="3618"/>
                    <a:pt x="8258" y="3617"/>
                    <a:pt x="8255" y="3615"/>
                  </a:cubicBezTo>
                  <a:cubicBezTo>
                    <a:pt x="8251" y="3614"/>
                    <a:pt x="8249" y="3613"/>
                    <a:pt x="8247" y="3612"/>
                  </a:cubicBezTo>
                  <a:lnTo>
                    <a:pt x="8257" y="3585"/>
                  </a:lnTo>
                  <a:cubicBezTo>
                    <a:pt x="8258" y="3586"/>
                    <a:pt x="8260" y="3588"/>
                    <a:pt x="8263" y="3589"/>
                  </a:cubicBezTo>
                  <a:cubicBezTo>
                    <a:pt x="8266" y="3590"/>
                    <a:pt x="8270" y="3592"/>
                    <a:pt x="8274" y="3593"/>
                  </a:cubicBezTo>
                  <a:cubicBezTo>
                    <a:pt x="8278" y="3594"/>
                    <a:pt x="8282" y="3595"/>
                    <a:pt x="8286" y="3596"/>
                  </a:cubicBezTo>
                  <a:cubicBezTo>
                    <a:pt x="8290" y="3597"/>
                    <a:pt x="8294" y="3598"/>
                    <a:pt x="8298" y="3598"/>
                  </a:cubicBezTo>
                  <a:cubicBezTo>
                    <a:pt x="8307" y="3598"/>
                    <a:pt x="8314" y="3596"/>
                    <a:pt x="8319" y="3591"/>
                  </a:cubicBezTo>
                  <a:cubicBezTo>
                    <a:pt x="8324" y="3586"/>
                    <a:pt x="8327" y="3581"/>
                    <a:pt x="8327" y="3573"/>
                  </a:cubicBezTo>
                  <a:cubicBezTo>
                    <a:pt x="8327" y="3568"/>
                    <a:pt x="8325" y="3564"/>
                    <a:pt x="8321" y="3560"/>
                  </a:cubicBezTo>
                  <a:cubicBezTo>
                    <a:pt x="8317" y="3556"/>
                    <a:pt x="8313" y="3552"/>
                    <a:pt x="8307" y="3548"/>
                  </a:cubicBezTo>
                  <a:cubicBezTo>
                    <a:pt x="8301" y="3545"/>
                    <a:pt x="8295" y="3541"/>
                    <a:pt x="8289" y="3537"/>
                  </a:cubicBezTo>
                  <a:cubicBezTo>
                    <a:pt x="8282" y="3533"/>
                    <a:pt x="8276" y="3529"/>
                    <a:pt x="8270" y="3524"/>
                  </a:cubicBezTo>
                  <a:cubicBezTo>
                    <a:pt x="8264" y="3520"/>
                    <a:pt x="8260" y="3515"/>
                    <a:pt x="8256" y="3510"/>
                  </a:cubicBezTo>
                  <a:cubicBezTo>
                    <a:pt x="8252" y="3504"/>
                    <a:pt x="8250" y="3498"/>
                    <a:pt x="8250" y="3492"/>
                  </a:cubicBezTo>
                  <a:cubicBezTo>
                    <a:pt x="8250" y="3484"/>
                    <a:pt x="8251" y="3477"/>
                    <a:pt x="8254" y="3471"/>
                  </a:cubicBezTo>
                  <a:cubicBezTo>
                    <a:pt x="8257" y="3465"/>
                    <a:pt x="8260" y="3460"/>
                    <a:pt x="8265" y="3455"/>
                  </a:cubicBezTo>
                  <a:cubicBezTo>
                    <a:pt x="8270" y="3451"/>
                    <a:pt x="8276" y="3447"/>
                    <a:pt x="8283" y="3445"/>
                  </a:cubicBezTo>
                  <a:cubicBezTo>
                    <a:pt x="8290" y="3442"/>
                    <a:pt x="8298" y="3441"/>
                    <a:pt x="8306" y="3441"/>
                  </a:cubicBezTo>
                  <a:cubicBezTo>
                    <a:pt x="8312" y="3441"/>
                    <a:pt x="8317" y="3441"/>
                    <a:pt x="8322" y="3442"/>
                  </a:cubicBezTo>
                  <a:cubicBezTo>
                    <a:pt x="8327" y="3443"/>
                    <a:pt x="8331" y="3444"/>
                    <a:pt x="8335" y="3445"/>
                  </a:cubicBezTo>
                  <a:cubicBezTo>
                    <a:pt x="8340" y="3446"/>
                    <a:pt x="8343" y="3447"/>
                    <a:pt x="8346" y="3449"/>
                  </a:cubicBezTo>
                  <a:cubicBezTo>
                    <a:pt x="8349" y="3450"/>
                    <a:pt x="8351" y="3451"/>
                    <a:pt x="8353" y="3452"/>
                  </a:cubicBezTo>
                  <a:lnTo>
                    <a:pt x="8343" y="3478"/>
                  </a:lnTo>
                  <a:cubicBezTo>
                    <a:pt x="8342" y="3477"/>
                    <a:pt x="8340" y="3476"/>
                    <a:pt x="8337" y="3474"/>
                  </a:cubicBezTo>
                  <a:cubicBezTo>
                    <a:pt x="8334" y="3473"/>
                    <a:pt x="8331" y="3472"/>
                    <a:pt x="8327" y="3470"/>
                  </a:cubicBezTo>
                  <a:cubicBezTo>
                    <a:pt x="8323" y="3469"/>
                    <a:pt x="8319" y="3468"/>
                    <a:pt x="8316" y="3467"/>
                  </a:cubicBezTo>
                  <a:cubicBezTo>
                    <a:pt x="8312" y="3466"/>
                    <a:pt x="8309" y="3466"/>
                    <a:pt x="8306" y="3466"/>
                  </a:cubicBezTo>
                  <a:cubicBezTo>
                    <a:pt x="8298" y="3466"/>
                    <a:pt x="8292" y="3468"/>
                    <a:pt x="8288" y="3472"/>
                  </a:cubicBezTo>
                  <a:cubicBezTo>
                    <a:pt x="8284" y="3475"/>
                    <a:pt x="8282" y="3481"/>
                    <a:pt x="8282" y="3487"/>
                  </a:cubicBezTo>
                  <a:cubicBezTo>
                    <a:pt x="8282" y="3491"/>
                    <a:pt x="8283" y="3495"/>
                    <a:pt x="8287" y="3499"/>
                  </a:cubicBezTo>
                  <a:cubicBezTo>
                    <a:pt x="8291" y="3502"/>
                    <a:pt x="8296" y="3506"/>
                    <a:pt x="8302" y="3510"/>
                  </a:cubicBezTo>
                  <a:cubicBezTo>
                    <a:pt x="8307" y="3513"/>
                    <a:pt x="8314" y="3517"/>
                    <a:pt x="8320" y="3521"/>
                  </a:cubicBezTo>
                  <a:cubicBezTo>
                    <a:pt x="8327" y="3525"/>
                    <a:pt x="8333" y="3530"/>
                    <a:pt x="8339" y="3534"/>
                  </a:cubicBezTo>
                  <a:cubicBezTo>
                    <a:pt x="8345" y="3539"/>
                    <a:pt x="8349" y="3544"/>
                    <a:pt x="8353" y="3550"/>
                  </a:cubicBezTo>
                  <a:cubicBezTo>
                    <a:pt x="8357" y="3555"/>
                    <a:pt x="8359" y="3562"/>
                    <a:pt x="8359" y="3569"/>
                  </a:cubicBezTo>
                  <a:close/>
                  <a:moveTo>
                    <a:pt x="8463" y="3618"/>
                  </a:moveTo>
                  <a:cubicBezTo>
                    <a:pt x="8461" y="3619"/>
                    <a:pt x="8458" y="3620"/>
                    <a:pt x="8452" y="3622"/>
                  </a:cubicBezTo>
                  <a:cubicBezTo>
                    <a:pt x="8447" y="3623"/>
                    <a:pt x="8442" y="3624"/>
                    <a:pt x="8437" y="3624"/>
                  </a:cubicBezTo>
                  <a:cubicBezTo>
                    <a:pt x="8430" y="3624"/>
                    <a:pt x="8425" y="3623"/>
                    <a:pt x="8420" y="3621"/>
                  </a:cubicBezTo>
                  <a:cubicBezTo>
                    <a:pt x="8416" y="3619"/>
                    <a:pt x="8412" y="3616"/>
                    <a:pt x="8409" y="3613"/>
                  </a:cubicBezTo>
                  <a:cubicBezTo>
                    <a:pt x="8406" y="3610"/>
                    <a:pt x="8404" y="3606"/>
                    <a:pt x="8403" y="3602"/>
                  </a:cubicBezTo>
                  <a:cubicBezTo>
                    <a:pt x="8402" y="3598"/>
                    <a:pt x="8401" y="3594"/>
                    <a:pt x="8401" y="3589"/>
                  </a:cubicBezTo>
                  <a:lnTo>
                    <a:pt x="8401" y="3512"/>
                  </a:lnTo>
                  <a:lnTo>
                    <a:pt x="8379" y="3512"/>
                  </a:lnTo>
                  <a:lnTo>
                    <a:pt x="8379" y="3488"/>
                  </a:lnTo>
                  <a:lnTo>
                    <a:pt x="8401" y="3488"/>
                  </a:lnTo>
                  <a:lnTo>
                    <a:pt x="8401" y="3452"/>
                  </a:lnTo>
                  <a:lnTo>
                    <a:pt x="8431" y="3452"/>
                  </a:lnTo>
                  <a:lnTo>
                    <a:pt x="8431" y="3488"/>
                  </a:lnTo>
                  <a:lnTo>
                    <a:pt x="8459" y="3488"/>
                  </a:lnTo>
                  <a:lnTo>
                    <a:pt x="8459" y="3512"/>
                  </a:lnTo>
                  <a:lnTo>
                    <a:pt x="8431" y="3512"/>
                  </a:lnTo>
                  <a:lnTo>
                    <a:pt x="8431" y="3587"/>
                  </a:lnTo>
                  <a:cubicBezTo>
                    <a:pt x="8431" y="3588"/>
                    <a:pt x="8431" y="3589"/>
                    <a:pt x="8432" y="3591"/>
                  </a:cubicBezTo>
                  <a:cubicBezTo>
                    <a:pt x="8432" y="3592"/>
                    <a:pt x="8432" y="3594"/>
                    <a:pt x="8433" y="3595"/>
                  </a:cubicBezTo>
                  <a:cubicBezTo>
                    <a:pt x="8433" y="3596"/>
                    <a:pt x="8434" y="3597"/>
                    <a:pt x="8435" y="3598"/>
                  </a:cubicBezTo>
                  <a:cubicBezTo>
                    <a:pt x="8437" y="3599"/>
                    <a:pt x="8438" y="3599"/>
                    <a:pt x="8440" y="3599"/>
                  </a:cubicBezTo>
                  <a:cubicBezTo>
                    <a:pt x="8443" y="3599"/>
                    <a:pt x="8445" y="3599"/>
                    <a:pt x="8448" y="3598"/>
                  </a:cubicBezTo>
                  <a:cubicBezTo>
                    <a:pt x="8451" y="3596"/>
                    <a:pt x="8453" y="3595"/>
                    <a:pt x="8454" y="3595"/>
                  </a:cubicBezTo>
                  <a:lnTo>
                    <a:pt x="8463" y="3618"/>
                  </a:lnTo>
                  <a:close/>
                  <a:moveTo>
                    <a:pt x="8569" y="3620"/>
                  </a:moveTo>
                  <a:lnTo>
                    <a:pt x="8569" y="3602"/>
                  </a:lnTo>
                  <a:cubicBezTo>
                    <a:pt x="8568" y="3604"/>
                    <a:pt x="8567" y="3605"/>
                    <a:pt x="8565" y="3608"/>
                  </a:cubicBezTo>
                  <a:cubicBezTo>
                    <a:pt x="8563" y="3610"/>
                    <a:pt x="8560" y="3612"/>
                    <a:pt x="8558" y="3615"/>
                  </a:cubicBezTo>
                  <a:cubicBezTo>
                    <a:pt x="8555" y="3617"/>
                    <a:pt x="8551" y="3619"/>
                    <a:pt x="8548" y="3621"/>
                  </a:cubicBezTo>
                  <a:cubicBezTo>
                    <a:pt x="8544" y="3623"/>
                    <a:pt x="8540" y="3624"/>
                    <a:pt x="8536" y="3624"/>
                  </a:cubicBezTo>
                  <a:cubicBezTo>
                    <a:pt x="8528" y="3624"/>
                    <a:pt x="8521" y="3622"/>
                    <a:pt x="8516" y="3619"/>
                  </a:cubicBezTo>
                  <a:cubicBezTo>
                    <a:pt x="8510" y="3617"/>
                    <a:pt x="8506" y="3613"/>
                    <a:pt x="8502" y="3609"/>
                  </a:cubicBezTo>
                  <a:cubicBezTo>
                    <a:pt x="8499" y="3604"/>
                    <a:pt x="8497" y="3599"/>
                    <a:pt x="8495" y="3594"/>
                  </a:cubicBezTo>
                  <a:cubicBezTo>
                    <a:pt x="8494" y="3588"/>
                    <a:pt x="8493" y="3582"/>
                    <a:pt x="8493" y="3576"/>
                  </a:cubicBezTo>
                  <a:lnTo>
                    <a:pt x="8493" y="3488"/>
                  </a:lnTo>
                  <a:lnTo>
                    <a:pt x="8522" y="3488"/>
                  </a:lnTo>
                  <a:lnTo>
                    <a:pt x="8522" y="3574"/>
                  </a:lnTo>
                  <a:cubicBezTo>
                    <a:pt x="8522" y="3577"/>
                    <a:pt x="8523" y="3580"/>
                    <a:pt x="8523" y="3583"/>
                  </a:cubicBezTo>
                  <a:cubicBezTo>
                    <a:pt x="8524" y="3586"/>
                    <a:pt x="8525" y="3588"/>
                    <a:pt x="8526" y="3591"/>
                  </a:cubicBezTo>
                  <a:cubicBezTo>
                    <a:pt x="8528" y="3593"/>
                    <a:pt x="8530" y="3595"/>
                    <a:pt x="8532" y="3597"/>
                  </a:cubicBezTo>
                  <a:cubicBezTo>
                    <a:pt x="8535" y="3598"/>
                    <a:pt x="8538" y="3599"/>
                    <a:pt x="8542" y="3599"/>
                  </a:cubicBezTo>
                  <a:cubicBezTo>
                    <a:pt x="8545" y="3599"/>
                    <a:pt x="8548" y="3598"/>
                    <a:pt x="8551" y="3597"/>
                  </a:cubicBezTo>
                  <a:cubicBezTo>
                    <a:pt x="8554" y="3595"/>
                    <a:pt x="8557" y="3592"/>
                    <a:pt x="8559" y="3590"/>
                  </a:cubicBezTo>
                  <a:cubicBezTo>
                    <a:pt x="8562" y="3587"/>
                    <a:pt x="8564" y="3585"/>
                    <a:pt x="8565" y="3582"/>
                  </a:cubicBezTo>
                  <a:cubicBezTo>
                    <a:pt x="8566" y="3580"/>
                    <a:pt x="8567" y="3578"/>
                    <a:pt x="8567" y="3577"/>
                  </a:cubicBezTo>
                  <a:lnTo>
                    <a:pt x="8567" y="3488"/>
                  </a:lnTo>
                  <a:lnTo>
                    <a:pt x="8597" y="3488"/>
                  </a:lnTo>
                  <a:lnTo>
                    <a:pt x="8597" y="3620"/>
                  </a:lnTo>
                  <a:lnTo>
                    <a:pt x="8569" y="3620"/>
                  </a:lnTo>
                  <a:close/>
                  <a:moveTo>
                    <a:pt x="8711" y="3618"/>
                  </a:moveTo>
                  <a:cubicBezTo>
                    <a:pt x="8709" y="3619"/>
                    <a:pt x="8705" y="3620"/>
                    <a:pt x="8700" y="3622"/>
                  </a:cubicBezTo>
                  <a:cubicBezTo>
                    <a:pt x="8695" y="3623"/>
                    <a:pt x="8689" y="3624"/>
                    <a:pt x="8685" y="3624"/>
                  </a:cubicBezTo>
                  <a:cubicBezTo>
                    <a:pt x="8678" y="3624"/>
                    <a:pt x="8672" y="3623"/>
                    <a:pt x="8668" y="3621"/>
                  </a:cubicBezTo>
                  <a:cubicBezTo>
                    <a:pt x="8663" y="3619"/>
                    <a:pt x="8660" y="3616"/>
                    <a:pt x="8657" y="3613"/>
                  </a:cubicBezTo>
                  <a:cubicBezTo>
                    <a:pt x="8654" y="3610"/>
                    <a:pt x="8652" y="3606"/>
                    <a:pt x="8650" y="3602"/>
                  </a:cubicBezTo>
                  <a:cubicBezTo>
                    <a:pt x="8649" y="3598"/>
                    <a:pt x="8649" y="3594"/>
                    <a:pt x="8649" y="3589"/>
                  </a:cubicBezTo>
                  <a:lnTo>
                    <a:pt x="8649" y="3512"/>
                  </a:lnTo>
                  <a:lnTo>
                    <a:pt x="8626" y="3512"/>
                  </a:lnTo>
                  <a:lnTo>
                    <a:pt x="8626" y="3488"/>
                  </a:lnTo>
                  <a:lnTo>
                    <a:pt x="8649" y="3488"/>
                  </a:lnTo>
                  <a:lnTo>
                    <a:pt x="8649" y="3452"/>
                  </a:lnTo>
                  <a:lnTo>
                    <a:pt x="8678" y="3452"/>
                  </a:lnTo>
                  <a:lnTo>
                    <a:pt x="8678" y="3488"/>
                  </a:lnTo>
                  <a:lnTo>
                    <a:pt x="8706" y="3488"/>
                  </a:lnTo>
                  <a:lnTo>
                    <a:pt x="8706" y="3512"/>
                  </a:lnTo>
                  <a:lnTo>
                    <a:pt x="8678" y="3512"/>
                  </a:lnTo>
                  <a:lnTo>
                    <a:pt x="8678" y="3587"/>
                  </a:lnTo>
                  <a:cubicBezTo>
                    <a:pt x="8678" y="3588"/>
                    <a:pt x="8679" y="3589"/>
                    <a:pt x="8679" y="3591"/>
                  </a:cubicBezTo>
                  <a:cubicBezTo>
                    <a:pt x="8679" y="3592"/>
                    <a:pt x="8680" y="3594"/>
                    <a:pt x="8680" y="3595"/>
                  </a:cubicBezTo>
                  <a:cubicBezTo>
                    <a:pt x="8681" y="3596"/>
                    <a:pt x="8682" y="3597"/>
                    <a:pt x="8683" y="3598"/>
                  </a:cubicBezTo>
                  <a:cubicBezTo>
                    <a:pt x="8684" y="3599"/>
                    <a:pt x="8686" y="3599"/>
                    <a:pt x="8687" y="3599"/>
                  </a:cubicBezTo>
                  <a:cubicBezTo>
                    <a:pt x="8690" y="3599"/>
                    <a:pt x="8693" y="3599"/>
                    <a:pt x="8695" y="3598"/>
                  </a:cubicBezTo>
                  <a:cubicBezTo>
                    <a:pt x="8698" y="3596"/>
                    <a:pt x="8700" y="3595"/>
                    <a:pt x="8701" y="3595"/>
                  </a:cubicBezTo>
                  <a:lnTo>
                    <a:pt x="8711" y="3618"/>
                  </a:lnTo>
                  <a:close/>
                  <a:moveTo>
                    <a:pt x="8811" y="3618"/>
                  </a:moveTo>
                  <a:cubicBezTo>
                    <a:pt x="8809" y="3619"/>
                    <a:pt x="8805" y="3620"/>
                    <a:pt x="8800" y="3622"/>
                  </a:cubicBezTo>
                  <a:cubicBezTo>
                    <a:pt x="8795" y="3623"/>
                    <a:pt x="8790" y="3624"/>
                    <a:pt x="8785" y="3624"/>
                  </a:cubicBezTo>
                  <a:cubicBezTo>
                    <a:pt x="8778" y="3624"/>
                    <a:pt x="8773" y="3623"/>
                    <a:pt x="8768" y="3621"/>
                  </a:cubicBezTo>
                  <a:cubicBezTo>
                    <a:pt x="8764" y="3619"/>
                    <a:pt x="8760" y="3616"/>
                    <a:pt x="8757" y="3613"/>
                  </a:cubicBezTo>
                  <a:cubicBezTo>
                    <a:pt x="8754" y="3610"/>
                    <a:pt x="8752" y="3606"/>
                    <a:pt x="8751" y="3602"/>
                  </a:cubicBezTo>
                  <a:cubicBezTo>
                    <a:pt x="8750" y="3598"/>
                    <a:pt x="8749" y="3594"/>
                    <a:pt x="8749" y="3589"/>
                  </a:cubicBezTo>
                  <a:lnTo>
                    <a:pt x="8749" y="3512"/>
                  </a:lnTo>
                  <a:lnTo>
                    <a:pt x="8727" y="3512"/>
                  </a:lnTo>
                  <a:lnTo>
                    <a:pt x="8727" y="3488"/>
                  </a:lnTo>
                  <a:lnTo>
                    <a:pt x="8749" y="3488"/>
                  </a:lnTo>
                  <a:lnTo>
                    <a:pt x="8749" y="3452"/>
                  </a:lnTo>
                  <a:lnTo>
                    <a:pt x="8779" y="3452"/>
                  </a:lnTo>
                  <a:lnTo>
                    <a:pt x="8779" y="3488"/>
                  </a:lnTo>
                  <a:lnTo>
                    <a:pt x="8807" y="3488"/>
                  </a:lnTo>
                  <a:lnTo>
                    <a:pt x="8807" y="3512"/>
                  </a:lnTo>
                  <a:lnTo>
                    <a:pt x="8779" y="3512"/>
                  </a:lnTo>
                  <a:lnTo>
                    <a:pt x="8779" y="3587"/>
                  </a:lnTo>
                  <a:cubicBezTo>
                    <a:pt x="8779" y="3588"/>
                    <a:pt x="8779" y="3589"/>
                    <a:pt x="8779" y="3591"/>
                  </a:cubicBezTo>
                  <a:cubicBezTo>
                    <a:pt x="8780" y="3592"/>
                    <a:pt x="8780" y="3594"/>
                    <a:pt x="8781" y="3595"/>
                  </a:cubicBezTo>
                  <a:cubicBezTo>
                    <a:pt x="8781" y="3596"/>
                    <a:pt x="8782" y="3597"/>
                    <a:pt x="8783" y="3598"/>
                  </a:cubicBezTo>
                  <a:cubicBezTo>
                    <a:pt x="8785" y="3599"/>
                    <a:pt x="8786" y="3599"/>
                    <a:pt x="8788" y="3599"/>
                  </a:cubicBezTo>
                  <a:cubicBezTo>
                    <a:pt x="8790" y="3599"/>
                    <a:pt x="8793" y="3599"/>
                    <a:pt x="8796" y="3598"/>
                  </a:cubicBezTo>
                  <a:cubicBezTo>
                    <a:pt x="8799" y="3596"/>
                    <a:pt x="8800" y="3595"/>
                    <a:pt x="8802" y="3595"/>
                  </a:cubicBezTo>
                  <a:lnTo>
                    <a:pt x="8811" y="3618"/>
                  </a:lnTo>
                  <a:close/>
                  <a:moveTo>
                    <a:pt x="8929" y="3507"/>
                  </a:moveTo>
                  <a:cubicBezTo>
                    <a:pt x="8929" y="3508"/>
                    <a:pt x="8930" y="3509"/>
                    <a:pt x="8931" y="3510"/>
                  </a:cubicBezTo>
                  <a:cubicBezTo>
                    <a:pt x="8932" y="3512"/>
                    <a:pt x="8933" y="3514"/>
                    <a:pt x="8934" y="3516"/>
                  </a:cubicBezTo>
                  <a:cubicBezTo>
                    <a:pt x="8934" y="3519"/>
                    <a:pt x="8935" y="3521"/>
                    <a:pt x="8936" y="3524"/>
                  </a:cubicBezTo>
                  <a:cubicBezTo>
                    <a:pt x="8936" y="3526"/>
                    <a:pt x="8937" y="3529"/>
                    <a:pt x="8937" y="3532"/>
                  </a:cubicBezTo>
                  <a:cubicBezTo>
                    <a:pt x="8937" y="3540"/>
                    <a:pt x="8936" y="3546"/>
                    <a:pt x="8933" y="3552"/>
                  </a:cubicBezTo>
                  <a:cubicBezTo>
                    <a:pt x="8931" y="3558"/>
                    <a:pt x="8927" y="3564"/>
                    <a:pt x="8923" y="3568"/>
                  </a:cubicBezTo>
                  <a:cubicBezTo>
                    <a:pt x="8919" y="3573"/>
                    <a:pt x="8913" y="3576"/>
                    <a:pt x="8907" y="3579"/>
                  </a:cubicBezTo>
                  <a:cubicBezTo>
                    <a:pt x="8900" y="3581"/>
                    <a:pt x="8893" y="3582"/>
                    <a:pt x="8885" y="3582"/>
                  </a:cubicBezTo>
                  <a:cubicBezTo>
                    <a:pt x="8883" y="3582"/>
                    <a:pt x="8880" y="3583"/>
                    <a:pt x="8876" y="3585"/>
                  </a:cubicBezTo>
                  <a:cubicBezTo>
                    <a:pt x="8873" y="3587"/>
                    <a:pt x="8872" y="3589"/>
                    <a:pt x="8872" y="3591"/>
                  </a:cubicBezTo>
                  <a:cubicBezTo>
                    <a:pt x="8872" y="3594"/>
                    <a:pt x="8873" y="3596"/>
                    <a:pt x="8876" y="3598"/>
                  </a:cubicBezTo>
                  <a:cubicBezTo>
                    <a:pt x="8878" y="3600"/>
                    <a:pt x="8881" y="3601"/>
                    <a:pt x="8885" y="3601"/>
                  </a:cubicBezTo>
                  <a:cubicBezTo>
                    <a:pt x="8894" y="3601"/>
                    <a:pt x="8901" y="3602"/>
                    <a:pt x="8909" y="3604"/>
                  </a:cubicBezTo>
                  <a:cubicBezTo>
                    <a:pt x="8916" y="3606"/>
                    <a:pt x="8922" y="3608"/>
                    <a:pt x="8928" y="3612"/>
                  </a:cubicBezTo>
                  <a:cubicBezTo>
                    <a:pt x="8933" y="3615"/>
                    <a:pt x="8938" y="3619"/>
                    <a:pt x="8941" y="3624"/>
                  </a:cubicBezTo>
                  <a:cubicBezTo>
                    <a:pt x="8945" y="3629"/>
                    <a:pt x="8946" y="3635"/>
                    <a:pt x="8946" y="3641"/>
                  </a:cubicBezTo>
                  <a:cubicBezTo>
                    <a:pt x="8946" y="3645"/>
                    <a:pt x="8945" y="3650"/>
                    <a:pt x="8942" y="3655"/>
                  </a:cubicBezTo>
                  <a:cubicBezTo>
                    <a:pt x="8939" y="3660"/>
                    <a:pt x="8935" y="3664"/>
                    <a:pt x="8929" y="3668"/>
                  </a:cubicBezTo>
                  <a:cubicBezTo>
                    <a:pt x="8924" y="3672"/>
                    <a:pt x="8918" y="3675"/>
                    <a:pt x="8910" y="3678"/>
                  </a:cubicBezTo>
                  <a:cubicBezTo>
                    <a:pt x="8903" y="3680"/>
                    <a:pt x="8894" y="3682"/>
                    <a:pt x="8885" y="3682"/>
                  </a:cubicBezTo>
                  <a:cubicBezTo>
                    <a:pt x="8877" y="3682"/>
                    <a:pt x="8870" y="3681"/>
                    <a:pt x="8863" y="3679"/>
                  </a:cubicBezTo>
                  <a:cubicBezTo>
                    <a:pt x="8856" y="3677"/>
                    <a:pt x="8849" y="3674"/>
                    <a:pt x="8844" y="3671"/>
                  </a:cubicBezTo>
                  <a:cubicBezTo>
                    <a:pt x="8839" y="3668"/>
                    <a:pt x="8835" y="3664"/>
                    <a:pt x="8832" y="3659"/>
                  </a:cubicBezTo>
                  <a:cubicBezTo>
                    <a:pt x="8829" y="3655"/>
                    <a:pt x="8828" y="3650"/>
                    <a:pt x="8828" y="3644"/>
                  </a:cubicBezTo>
                  <a:cubicBezTo>
                    <a:pt x="8828" y="3639"/>
                    <a:pt x="8829" y="3635"/>
                    <a:pt x="8832" y="3631"/>
                  </a:cubicBezTo>
                  <a:cubicBezTo>
                    <a:pt x="8835" y="3628"/>
                    <a:pt x="8838" y="3624"/>
                    <a:pt x="8841" y="3622"/>
                  </a:cubicBezTo>
                  <a:cubicBezTo>
                    <a:pt x="8845" y="3619"/>
                    <a:pt x="8849" y="3617"/>
                    <a:pt x="8853" y="3616"/>
                  </a:cubicBezTo>
                  <a:cubicBezTo>
                    <a:pt x="8857" y="3614"/>
                    <a:pt x="8860" y="3613"/>
                    <a:pt x="8863" y="3613"/>
                  </a:cubicBezTo>
                  <a:cubicBezTo>
                    <a:pt x="8862" y="3613"/>
                    <a:pt x="8860" y="3612"/>
                    <a:pt x="8858" y="3612"/>
                  </a:cubicBezTo>
                  <a:cubicBezTo>
                    <a:pt x="8856" y="3611"/>
                    <a:pt x="8854" y="3610"/>
                    <a:pt x="8852" y="3609"/>
                  </a:cubicBezTo>
                  <a:cubicBezTo>
                    <a:pt x="8850" y="3607"/>
                    <a:pt x="8848" y="3606"/>
                    <a:pt x="8846" y="3603"/>
                  </a:cubicBezTo>
                  <a:cubicBezTo>
                    <a:pt x="8845" y="3601"/>
                    <a:pt x="8844" y="3599"/>
                    <a:pt x="8844" y="3596"/>
                  </a:cubicBezTo>
                  <a:cubicBezTo>
                    <a:pt x="8844" y="3593"/>
                    <a:pt x="8845" y="3591"/>
                    <a:pt x="8846" y="3589"/>
                  </a:cubicBezTo>
                  <a:cubicBezTo>
                    <a:pt x="8847" y="3588"/>
                    <a:pt x="8849" y="3586"/>
                    <a:pt x="8851" y="3584"/>
                  </a:cubicBezTo>
                  <a:cubicBezTo>
                    <a:pt x="8852" y="3583"/>
                    <a:pt x="8854" y="3581"/>
                    <a:pt x="8856" y="3580"/>
                  </a:cubicBezTo>
                  <a:cubicBezTo>
                    <a:pt x="8858" y="3579"/>
                    <a:pt x="8860" y="3579"/>
                    <a:pt x="8861" y="3578"/>
                  </a:cubicBezTo>
                  <a:cubicBezTo>
                    <a:pt x="8859" y="3577"/>
                    <a:pt x="8856" y="3576"/>
                    <a:pt x="8853" y="3574"/>
                  </a:cubicBezTo>
                  <a:cubicBezTo>
                    <a:pt x="8850" y="3571"/>
                    <a:pt x="8847" y="3569"/>
                    <a:pt x="8844" y="3565"/>
                  </a:cubicBezTo>
                  <a:cubicBezTo>
                    <a:pt x="8842" y="3562"/>
                    <a:pt x="8839" y="3557"/>
                    <a:pt x="8837" y="3552"/>
                  </a:cubicBezTo>
                  <a:cubicBezTo>
                    <a:pt x="8835" y="3546"/>
                    <a:pt x="8834" y="3540"/>
                    <a:pt x="8834" y="3532"/>
                  </a:cubicBezTo>
                  <a:cubicBezTo>
                    <a:pt x="8834" y="3527"/>
                    <a:pt x="8835" y="3521"/>
                    <a:pt x="8838" y="3516"/>
                  </a:cubicBezTo>
                  <a:cubicBezTo>
                    <a:pt x="8840" y="3510"/>
                    <a:pt x="8843" y="3505"/>
                    <a:pt x="8848" y="3500"/>
                  </a:cubicBezTo>
                  <a:cubicBezTo>
                    <a:pt x="8852" y="3496"/>
                    <a:pt x="8858" y="3492"/>
                    <a:pt x="8864" y="3489"/>
                  </a:cubicBezTo>
                  <a:cubicBezTo>
                    <a:pt x="8870" y="3486"/>
                    <a:pt x="8877" y="3484"/>
                    <a:pt x="8885" y="3484"/>
                  </a:cubicBezTo>
                  <a:cubicBezTo>
                    <a:pt x="8891" y="3484"/>
                    <a:pt x="8895" y="3485"/>
                    <a:pt x="8899" y="3486"/>
                  </a:cubicBezTo>
                  <a:cubicBezTo>
                    <a:pt x="8903" y="3487"/>
                    <a:pt x="8906" y="3487"/>
                    <a:pt x="8907" y="3488"/>
                  </a:cubicBezTo>
                  <a:lnTo>
                    <a:pt x="8948" y="3488"/>
                  </a:lnTo>
                  <a:lnTo>
                    <a:pt x="8948" y="3507"/>
                  </a:lnTo>
                  <a:lnTo>
                    <a:pt x="8929" y="3507"/>
                  </a:lnTo>
                  <a:close/>
                  <a:moveTo>
                    <a:pt x="8907" y="3532"/>
                  </a:moveTo>
                  <a:cubicBezTo>
                    <a:pt x="8907" y="3525"/>
                    <a:pt x="8906" y="3519"/>
                    <a:pt x="8902" y="3514"/>
                  </a:cubicBezTo>
                  <a:cubicBezTo>
                    <a:pt x="8898" y="3509"/>
                    <a:pt x="8893" y="3506"/>
                    <a:pt x="8885" y="3506"/>
                  </a:cubicBezTo>
                  <a:cubicBezTo>
                    <a:pt x="8882" y="3506"/>
                    <a:pt x="8879" y="3507"/>
                    <a:pt x="8876" y="3509"/>
                  </a:cubicBezTo>
                  <a:cubicBezTo>
                    <a:pt x="8873" y="3510"/>
                    <a:pt x="8871" y="3512"/>
                    <a:pt x="8869" y="3515"/>
                  </a:cubicBezTo>
                  <a:cubicBezTo>
                    <a:pt x="8867" y="3517"/>
                    <a:pt x="8866" y="3520"/>
                    <a:pt x="8865" y="3523"/>
                  </a:cubicBezTo>
                  <a:cubicBezTo>
                    <a:pt x="8864" y="3526"/>
                    <a:pt x="8864" y="3529"/>
                    <a:pt x="8864" y="3532"/>
                  </a:cubicBezTo>
                  <a:cubicBezTo>
                    <a:pt x="8864" y="3536"/>
                    <a:pt x="8864" y="3539"/>
                    <a:pt x="8865" y="3543"/>
                  </a:cubicBezTo>
                  <a:cubicBezTo>
                    <a:pt x="8865" y="3546"/>
                    <a:pt x="8867" y="3549"/>
                    <a:pt x="8868" y="3552"/>
                  </a:cubicBezTo>
                  <a:cubicBezTo>
                    <a:pt x="8870" y="3554"/>
                    <a:pt x="8872" y="3556"/>
                    <a:pt x="8875" y="3558"/>
                  </a:cubicBezTo>
                  <a:cubicBezTo>
                    <a:pt x="8878" y="3560"/>
                    <a:pt x="8881" y="3560"/>
                    <a:pt x="8885" y="3560"/>
                  </a:cubicBezTo>
                  <a:cubicBezTo>
                    <a:pt x="8889" y="3560"/>
                    <a:pt x="8893" y="3560"/>
                    <a:pt x="8896" y="3558"/>
                  </a:cubicBezTo>
                  <a:cubicBezTo>
                    <a:pt x="8899" y="3556"/>
                    <a:pt x="8901" y="3554"/>
                    <a:pt x="8903" y="3551"/>
                  </a:cubicBezTo>
                  <a:cubicBezTo>
                    <a:pt x="8904" y="3549"/>
                    <a:pt x="8905" y="3546"/>
                    <a:pt x="8906" y="3542"/>
                  </a:cubicBezTo>
                  <a:cubicBezTo>
                    <a:pt x="8907" y="3539"/>
                    <a:pt x="8907" y="3536"/>
                    <a:pt x="8907" y="3532"/>
                  </a:cubicBezTo>
                  <a:close/>
                  <a:moveTo>
                    <a:pt x="8917" y="3641"/>
                  </a:moveTo>
                  <a:cubicBezTo>
                    <a:pt x="8917" y="3636"/>
                    <a:pt x="8914" y="3632"/>
                    <a:pt x="8908" y="3628"/>
                  </a:cubicBezTo>
                  <a:cubicBezTo>
                    <a:pt x="8903" y="3625"/>
                    <a:pt x="8895" y="3623"/>
                    <a:pt x="8885" y="3623"/>
                  </a:cubicBezTo>
                  <a:cubicBezTo>
                    <a:pt x="8881" y="3623"/>
                    <a:pt x="8878" y="3624"/>
                    <a:pt x="8874" y="3625"/>
                  </a:cubicBezTo>
                  <a:cubicBezTo>
                    <a:pt x="8871" y="3626"/>
                    <a:pt x="8867" y="3627"/>
                    <a:pt x="8865" y="3628"/>
                  </a:cubicBezTo>
                  <a:cubicBezTo>
                    <a:pt x="8862" y="3630"/>
                    <a:pt x="8860" y="3632"/>
                    <a:pt x="8858" y="3634"/>
                  </a:cubicBezTo>
                  <a:cubicBezTo>
                    <a:pt x="8857" y="3636"/>
                    <a:pt x="8856" y="3638"/>
                    <a:pt x="8856" y="3641"/>
                  </a:cubicBezTo>
                  <a:cubicBezTo>
                    <a:pt x="8856" y="3646"/>
                    <a:pt x="8859" y="3650"/>
                    <a:pt x="8864" y="3654"/>
                  </a:cubicBezTo>
                  <a:cubicBezTo>
                    <a:pt x="8869" y="3658"/>
                    <a:pt x="8876" y="3660"/>
                    <a:pt x="8885" y="3660"/>
                  </a:cubicBezTo>
                  <a:cubicBezTo>
                    <a:pt x="8890" y="3660"/>
                    <a:pt x="8894" y="3659"/>
                    <a:pt x="8898" y="3658"/>
                  </a:cubicBezTo>
                  <a:cubicBezTo>
                    <a:pt x="8902" y="3657"/>
                    <a:pt x="8906" y="3655"/>
                    <a:pt x="8908" y="3653"/>
                  </a:cubicBezTo>
                  <a:cubicBezTo>
                    <a:pt x="8911" y="3652"/>
                    <a:pt x="8913" y="3650"/>
                    <a:pt x="8915" y="3647"/>
                  </a:cubicBezTo>
                  <a:cubicBezTo>
                    <a:pt x="8916" y="3645"/>
                    <a:pt x="8917" y="3643"/>
                    <a:pt x="8917" y="3641"/>
                  </a:cubicBezTo>
                  <a:close/>
                  <a:moveTo>
                    <a:pt x="9046" y="3620"/>
                  </a:moveTo>
                  <a:lnTo>
                    <a:pt x="9046" y="3602"/>
                  </a:lnTo>
                  <a:cubicBezTo>
                    <a:pt x="9045" y="3604"/>
                    <a:pt x="9044" y="3606"/>
                    <a:pt x="9042" y="3608"/>
                  </a:cubicBezTo>
                  <a:cubicBezTo>
                    <a:pt x="9040" y="3610"/>
                    <a:pt x="9037" y="3613"/>
                    <a:pt x="9034" y="3615"/>
                  </a:cubicBezTo>
                  <a:cubicBezTo>
                    <a:pt x="9031" y="3617"/>
                    <a:pt x="9027" y="3619"/>
                    <a:pt x="9023" y="3621"/>
                  </a:cubicBezTo>
                  <a:cubicBezTo>
                    <a:pt x="9019" y="3623"/>
                    <a:pt x="9015" y="3624"/>
                    <a:pt x="9010" y="3624"/>
                  </a:cubicBezTo>
                  <a:cubicBezTo>
                    <a:pt x="8997" y="3624"/>
                    <a:pt x="8987" y="3620"/>
                    <a:pt x="8979" y="3613"/>
                  </a:cubicBezTo>
                  <a:cubicBezTo>
                    <a:pt x="8972" y="3606"/>
                    <a:pt x="8968" y="3597"/>
                    <a:pt x="8968" y="3586"/>
                  </a:cubicBezTo>
                  <a:cubicBezTo>
                    <a:pt x="8968" y="3580"/>
                    <a:pt x="8970" y="3575"/>
                    <a:pt x="8973" y="3570"/>
                  </a:cubicBezTo>
                  <a:cubicBezTo>
                    <a:pt x="8976" y="3565"/>
                    <a:pt x="8981" y="3560"/>
                    <a:pt x="8986" y="3556"/>
                  </a:cubicBezTo>
                  <a:cubicBezTo>
                    <a:pt x="8991" y="3552"/>
                    <a:pt x="8997" y="3549"/>
                    <a:pt x="9003" y="3546"/>
                  </a:cubicBezTo>
                  <a:cubicBezTo>
                    <a:pt x="9009" y="3544"/>
                    <a:pt x="9015" y="3542"/>
                    <a:pt x="9021" y="3541"/>
                  </a:cubicBezTo>
                  <a:lnTo>
                    <a:pt x="9044" y="3536"/>
                  </a:lnTo>
                  <a:lnTo>
                    <a:pt x="9044" y="3531"/>
                  </a:lnTo>
                  <a:cubicBezTo>
                    <a:pt x="9044" y="3524"/>
                    <a:pt x="9042" y="3519"/>
                    <a:pt x="9038" y="3514"/>
                  </a:cubicBezTo>
                  <a:cubicBezTo>
                    <a:pt x="9034" y="3509"/>
                    <a:pt x="9028" y="3507"/>
                    <a:pt x="9020" y="3507"/>
                  </a:cubicBezTo>
                  <a:cubicBezTo>
                    <a:pt x="9017" y="3507"/>
                    <a:pt x="9014" y="3507"/>
                    <a:pt x="9010" y="3508"/>
                  </a:cubicBezTo>
                  <a:cubicBezTo>
                    <a:pt x="9007" y="3509"/>
                    <a:pt x="9003" y="3511"/>
                    <a:pt x="9000" y="3512"/>
                  </a:cubicBezTo>
                  <a:cubicBezTo>
                    <a:pt x="8997" y="3514"/>
                    <a:pt x="8994" y="3515"/>
                    <a:pt x="8992" y="3516"/>
                  </a:cubicBezTo>
                  <a:cubicBezTo>
                    <a:pt x="8989" y="3518"/>
                    <a:pt x="8987" y="3519"/>
                    <a:pt x="8987" y="3519"/>
                  </a:cubicBezTo>
                  <a:lnTo>
                    <a:pt x="8977" y="3498"/>
                  </a:lnTo>
                  <a:cubicBezTo>
                    <a:pt x="8978" y="3497"/>
                    <a:pt x="8980" y="3496"/>
                    <a:pt x="8983" y="3495"/>
                  </a:cubicBezTo>
                  <a:cubicBezTo>
                    <a:pt x="8986" y="3493"/>
                    <a:pt x="8990" y="3492"/>
                    <a:pt x="8994" y="3490"/>
                  </a:cubicBezTo>
                  <a:cubicBezTo>
                    <a:pt x="8998" y="3489"/>
                    <a:pt x="9003" y="3488"/>
                    <a:pt x="9009" y="3486"/>
                  </a:cubicBezTo>
                  <a:cubicBezTo>
                    <a:pt x="9014" y="3485"/>
                    <a:pt x="9020" y="3484"/>
                    <a:pt x="9026" y="3484"/>
                  </a:cubicBezTo>
                  <a:cubicBezTo>
                    <a:pt x="9040" y="3484"/>
                    <a:pt x="9052" y="3488"/>
                    <a:pt x="9060" y="3496"/>
                  </a:cubicBezTo>
                  <a:cubicBezTo>
                    <a:pt x="9069" y="3504"/>
                    <a:pt x="9073" y="3515"/>
                    <a:pt x="9073" y="3529"/>
                  </a:cubicBezTo>
                  <a:lnTo>
                    <a:pt x="9073" y="3620"/>
                  </a:lnTo>
                  <a:lnTo>
                    <a:pt x="9046" y="3620"/>
                  </a:lnTo>
                  <a:close/>
                  <a:moveTo>
                    <a:pt x="9044" y="3556"/>
                  </a:moveTo>
                  <a:lnTo>
                    <a:pt x="9027" y="3560"/>
                  </a:lnTo>
                  <a:cubicBezTo>
                    <a:pt x="9023" y="3561"/>
                    <a:pt x="9020" y="3562"/>
                    <a:pt x="9016" y="3564"/>
                  </a:cubicBezTo>
                  <a:cubicBezTo>
                    <a:pt x="9013" y="3565"/>
                    <a:pt x="9009" y="3567"/>
                    <a:pt x="9007" y="3569"/>
                  </a:cubicBezTo>
                  <a:cubicBezTo>
                    <a:pt x="9004" y="3571"/>
                    <a:pt x="9002" y="3574"/>
                    <a:pt x="9000" y="3576"/>
                  </a:cubicBezTo>
                  <a:cubicBezTo>
                    <a:pt x="8998" y="3579"/>
                    <a:pt x="8998" y="3582"/>
                    <a:pt x="8998" y="3584"/>
                  </a:cubicBezTo>
                  <a:cubicBezTo>
                    <a:pt x="8998" y="3590"/>
                    <a:pt x="8999" y="3594"/>
                    <a:pt x="9003" y="3597"/>
                  </a:cubicBezTo>
                  <a:cubicBezTo>
                    <a:pt x="9007" y="3600"/>
                    <a:pt x="9011" y="3601"/>
                    <a:pt x="9016" y="3601"/>
                  </a:cubicBezTo>
                  <a:cubicBezTo>
                    <a:pt x="9019" y="3601"/>
                    <a:pt x="9023" y="3601"/>
                    <a:pt x="9026" y="3599"/>
                  </a:cubicBezTo>
                  <a:cubicBezTo>
                    <a:pt x="9029" y="3598"/>
                    <a:pt x="9032" y="3596"/>
                    <a:pt x="9035" y="3593"/>
                  </a:cubicBezTo>
                  <a:cubicBezTo>
                    <a:pt x="9037" y="3591"/>
                    <a:pt x="9039" y="3589"/>
                    <a:pt x="9041" y="3586"/>
                  </a:cubicBezTo>
                  <a:cubicBezTo>
                    <a:pt x="9043" y="3583"/>
                    <a:pt x="9044" y="3581"/>
                    <a:pt x="9044" y="3579"/>
                  </a:cubicBezTo>
                  <a:lnTo>
                    <a:pt x="9044" y="3556"/>
                  </a:lnTo>
                  <a:close/>
                  <a:moveTo>
                    <a:pt x="9182" y="3516"/>
                  </a:moveTo>
                  <a:cubicBezTo>
                    <a:pt x="9181" y="3515"/>
                    <a:pt x="9179" y="3514"/>
                    <a:pt x="9177" y="3513"/>
                  </a:cubicBezTo>
                  <a:cubicBezTo>
                    <a:pt x="9174" y="3512"/>
                    <a:pt x="9173" y="3511"/>
                    <a:pt x="9171" y="3511"/>
                  </a:cubicBezTo>
                  <a:cubicBezTo>
                    <a:pt x="9168" y="3511"/>
                    <a:pt x="9164" y="3512"/>
                    <a:pt x="9161" y="3514"/>
                  </a:cubicBezTo>
                  <a:cubicBezTo>
                    <a:pt x="9158" y="3516"/>
                    <a:pt x="9156" y="3518"/>
                    <a:pt x="9153" y="3520"/>
                  </a:cubicBezTo>
                  <a:cubicBezTo>
                    <a:pt x="9151" y="3522"/>
                    <a:pt x="9149" y="3525"/>
                    <a:pt x="9148" y="3527"/>
                  </a:cubicBezTo>
                  <a:cubicBezTo>
                    <a:pt x="9146" y="3529"/>
                    <a:pt x="9146" y="3531"/>
                    <a:pt x="9145" y="3532"/>
                  </a:cubicBezTo>
                  <a:lnTo>
                    <a:pt x="9145" y="3620"/>
                  </a:lnTo>
                  <a:lnTo>
                    <a:pt x="9116" y="3620"/>
                  </a:lnTo>
                  <a:lnTo>
                    <a:pt x="9116" y="3488"/>
                  </a:lnTo>
                  <a:lnTo>
                    <a:pt x="9144" y="3488"/>
                  </a:lnTo>
                  <a:lnTo>
                    <a:pt x="9144" y="3506"/>
                  </a:lnTo>
                  <a:cubicBezTo>
                    <a:pt x="9145" y="3505"/>
                    <a:pt x="9146" y="3503"/>
                    <a:pt x="9147" y="3501"/>
                  </a:cubicBezTo>
                  <a:cubicBezTo>
                    <a:pt x="9149" y="3498"/>
                    <a:pt x="9151" y="3496"/>
                    <a:pt x="9154" y="3494"/>
                  </a:cubicBezTo>
                  <a:cubicBezTo>
                    <a:pt x="9156" y="3491"/>
                    <a:pt x="9160" y="3489"/>
                    <a:pt x="9163" y="3487"/>
                  </a:cubicBezTo>
                  <a:cubicBezTo>
                    <a:pt x="9167" y="3485"/>
                    <a:pt x="9171" y="3484"/>
                    <a:pt x="9175" y="3484"/>
                  </a:cubicBezTo>
                  <a:cubicBezTo>
                    <a:pt x="9178" y="3484"/>
                    <a:pt x="9181" y="3485"/>
                    <a:pt x="9185" y="3486"/>
                  </a:cubicBezTo>
                  <a:cubicBezTo>
                    <a:pt x="9189" y="3488"/>
                    <a:pt x="9191" y="3489"/>
                    <a:pt x="9192" y="3490"/>
                  </a:cubicBezTo>
                  <a:lnTo>
                    <a:pt x="9182" y="3516"/>
                  </a:lnTo>
                  <a:close/>
                  <a:moveTo>
                    <a:pt x="9292" y="3618"/>
                  </a:moveTo>
                  <a:cubicBezTo>
                    <a:pt x="9289" y="3619"/>
                    <a:pt x="9286" y="3620"/>
                    <a:pt x="9281" y="3622"/>
                  </a:cubicBezTo>
                  <a:cubicBezTo>
                    <a:pt x="9275" y="3623"/>
                    <a:pt x="9270" y="3624"/>
                    <a:pt x="9265" y="3624"/>
                  </a:cubicBezTo>
                  <a:cubicBezTo>
                    <a:pt x="9259" y="3624"/>
                    <a:pt x="9253" y="3623"/>
                    <a:pt x="9249" y="3621"/>
                  </a:cubicBezTo>
                  <a:cubicBezTo>
                    <a:pt x="9244" y="3619"/>
                    <a:pt x="9240" y="3616"/>
                    <a:pt x="9238" y="3613"/>
                  </a:cubicBezTo>
                  <a:cubicBezTo>
                    <a:pt x="9235" y="3610"/>
                    <a:pt x="9232" y="3606"/>
                    <a:pt x="9231" y="3602"/>
                  </a:cubicBezTo>
                  <a:cubicBezTo>
                    <a:pt x="9230" y="3598"/>
                    <a:pt x="9229" y="3594"/>
                    <a:pt x="9229" y="3589"/>
                  </a:cubicBezTo>
                  <a:lnTo>
                    <a:pt x="9229" y="3512"/>
                  </a:lnTo>
                  <a:lnTo>
                    <a:pt x="9207" y="3512"/>
                  </a:lnTo>
                  <a:lnTo>
                    <a:pt x="9207" y="3488"/>
                  </a:lnTo>
                  <a:lnTo>
                    <a:pt x="9229" y="3488"/>
                  </a:lnTo>
                  <a:lnTo>
                    <a:pt x="9229" y="3452"/>
                  </a:lnTo>
                  <a:lnTo>
                    <a:pt x="9259" y="3452"/>
                  </a:lnTo>
                  <a:lnTo>
                    <a:pt x="9259" y="3488"/>
                  </a:lnTo>
                  <a:lnTo>
                    <a:pt x="9287" y="3488"/>
                  </a:lnTo>
                  <a:lnTo>
                    <a:pt x="9287" y="3512"/>
                  </a:lnTo>
                  <a:lnTo>
                    <a:pt x="9259" y="3512"/>
                  </a:lnTo>
                  <a:lnTo>
                    <a:pt x="9259" y="3587"/>
                  </a:lnTo>
                  <a:cubicBezTo>
                    <a:pt x="9259" y="3588"/>
                    <a:pt x="9259" y="3589"/>
                    <a:pt x="9260" y="3591"/>
                  </a:cubicBezTo>
                  <a:cubicBezTo>
                    <a:pt x="9260" y="3592"/>
                    <a:pt x="9260" y="3594"/>
                    <a:pt x="9261" y="3595"/>
                  </a:cubicBezTo>
                  <a:cubicBezTo>
                    <a:pt x="9262" y="3596"/>
                    <a:pt x="9263" y="3597"/>
                    <a:pt x="9264" y="3598"/>
                  </a:cubicBezTo>
                  <a:cubicBezTo>
                    <a:pt x="9265" y="3599"/>
                    <a:pt x="9266" y="3599"/>
                    <a:pt x="9268" y="3599"/>
                  </a:cubicBezTo>
                  <a:cubicBezTo>
                    <a:pt x="9271" y="3599"/>
                    <a:pt x="9273" y="3599"/>
                    <a:pt x="9276" y="3598"/>
                  </a:cubicBezTo>
                  <a:cubicBezTo>
                    <a:pt x="9279" y="3596"/>
                    <a:pt x="9281" y="3595"/>
                    <a:pt x="9282" y="3595"/>
                  </a:cubicBezTo>
                  <a:lnTo>
                    <a:pt x="9292" y="3618"/>
                  </a:lnTo>
                  <a:close/>
                  <a:moveTo>
                    <a:pt x="6615" y="4976"/>
                  </a:moveTo>
                  <a:cubicBezTo>
                    <a:pt x="6610" y="4978"/>
                    <a:pt x="6605" y="4980"/>
                    <a:pt x="6598" y="4983"/>
                  </a:cubicBezTo>
                  <a:cubicBezTo>
                    <a:pt x="6591" y="4985"/>
                    <a:pt x="6582" y="4986"/>
                    <a:pt x="6572" y="4986"/>
                  </a:cubicBezTo>
                  <a:cubicBezTo>
                    <a:pt x="6560" y="4986"/>
                    <a:pt x="6550" y="4984"/>
                    <a:pt x="6541" y="4978"/>
                  </a:cubicBezTo>
                  <a:cubicBezTo>
                    <a:pt x="6533" y="4973"/>
                    <a:pt x="6526" y="4966"/>
                    <a:pt x="6520" y="4957"/>
                  </a:cubicBezTo>
                  <a:cubicBezTo>
                    <a:pt x="6515" y="4948"/>
                    <a:pt x="6511" y="4938"/>
                    <a:pt x="6508" y="4927"/>
                  </a:cubicBezTo>
                  <a:cubicBezTo>
                    <a:pt x="6505" y="4915"/>
                    <a:pt x="6504" y="4903"/>
                    <a:pt x="6504" y="4891"/>
                  </a:cubicBezTo>
                  <a:cubicBezTo>
                    <a:pt x="6504" y="4880"/>
                    <a:pt x="6506" y="4868"/>
                    <a:pt x="6509" y="4858"/>
                  </a:cubicBezTo>
                  <a:cubicBezTo>
                    <a:pt x="6512" y="4847"/>
                    <a:pt x="6517" y="4838"/>
                    <a:pt x="6523" y="4830"/>
                  </a:cubicBezTo>
                  <a:cubicBezTo>
                    <a:pt x="6529" y="4822"/>
                    <a:pt x="6536" y="4815"/>
                    <a:pt x="6545" y="4811"/>
                  </a:cubicBezTo>
                  <a:cubicBezTo>
                    <a:pt x="6553" y="4806"/>
                    <a:pt x="6562" y="4804"/>
                    <a:pt x="6572" y="4804"/>
                  </a:cubicBezTo>
                  <a:cubicBezTo>
                    <a:pt x="6578" y="4804"/>
                    <a:pt x="6582" y="4804"/>
                    <a:pt x="6587" y="4805"/>
                  </a:cubicBezTo>
                  <a:cubicBezTo>
                    <a:pt x="6591" y="4805"/>
                    <a:pt x="6595" y="4806"/>
                    <a:pt x="6598" y="4807"/>
                  </a:cubicBezTo>
                  <a:cubicBezTo>
                    <a:pt x="6601" y="4808"/>
                    <a:pt x="6604" y="4809"/>
                    <a:pt x="6606" y="4810"/>
                  </a:cubicBezTo>
                  <a:cubicBezTo>
                    <a:pt x="6609" y="4812"/>
                    <a:pt x="6610" y="4812"/>
                    <a:pt x="6611" y="4813"/>
                  </a:cubicBezTo>
                  <a:lnTo>
                    <a:pt x="6606" y="4829"/>
                  </a:lnTo>
                  <a:cubicBezTo>
                    <a:pt x="6603" y="4828"/>
                    <a:pt x="6599" y="4825"/>
                    <a:pt x="6593" y="4823"/>
                  </a:cubicBezTo>
                  <a:cubicBezTo>
                    <a:pt x="6587" y="4821"/>
                    <a:pt x="6580" y="4819"/>
                    <a:pt x="6572" y="4819"/>
                  </a:cubicBezTo>
                  <a:cubicBezTo>
                    <a:pt x="6565" y="4819"/>
                    <a:pt x="6558" y="4822"/>
                    <a:pt x="6552" y="4826"/>
                  </a:cubicBezTo>
                  <a:cubicBezTo>
                    <a:pt x="6546" y="4830"/>
                    <a:pt x="6541" y="4835"/>
                    <a:pt x="6537" y="4842"/>
                  </a:cubicBezTo>
                  <a:cubicBezTo>
                    <a:pt x="6533" y="4849"/>
                    <a:pt x="6530" y="4856"/>
                    <a:pt x="6528" y="4865"/>
                  </a:cubicBezTo>
                  <a:cubicBezTo>
                    <a:pt x="6525" y="4873"/>
                    <a:pt x="6524" y="4882"/>
                    <a:pt x="6524" y="4891"/>
                  </a:cubicBezTo>
                  <a:cubicBezTo>
                    <a:pt x="6524" y="4901"/>
                    <a:pt x="6525" y="4911"/>
                    <a:pt x="6527" y="4920"/>
                  </a:cubicBezTo>
                  <a:cubicBezTo>
                    <a:pt x="6529" y="4930"/>
                    <a:pt x="6532" y="4938"/>
                    <a:pt x="6536" y="4945"/>
                  </a:cubicBezTo>
                  <a:cubicBezTo>
                    <a:pt x="6540" y="4953"/>
                    <a:pt x="6545" y="4959"/>
                    <a:pt x="6551" y="4963"/>
                  </a:cubicBezTo>
                  <a:cubicBezTo>
                    <a:pt x="6557" y="4968"/>
                    <a:pt x="6564" y="4970"/>
                    <a:pt x="6572" y="4970"/>
                  </a:cubicBezTo>
                  <a:cubicBezTo>
                    <a:pt x="6576" y="4970"/>
                    <a:pt x="6580" y="4970"/>
                    <a:pt x="6584" y="4969"/>
                  </a:cubicBezTo>
                  <a:cubicBezTo>
                    <a:pt x="6588" y="4968"/>
                    <a:pt x="6591" y="4967"/>
                    <a:pt x="6595" y="4966"/>
                  </a:cubicBezTo>
                  <a:cubicBezTo>
                    <a:pt x="6598" y="4965"/>
                    <a:pt x="6601" y="4964"/>
                    <a:pt x="6603" y="4962"/>
                  </a:cubicBezTo>
                  <a:cubicBezTo>
                    <a:pt x="6606" y="4961"/>
                    <a:pt x="6608" y="4960"/>
                    <a:pt x="6609" y="4959"/>
                  </a:cubicBezTo>
                  <a:lnTo>
                    <a:pt x="6615" y="4976"/>
                  </a:lnTo>
                  <a:close/>
                  <a:moveTo>
                    <a:pt x="6719" y="4983"/>
                  </a:moveTo>
                  <a:lnTo>
                    <a:pt x="6719" y="4964"/>
                  </a:lnTo>
                  <a:cubicBezTo>
                    <a:pt x="6719" y="4966"/>
                    <a:pt x="6717" y="4967"/>
                    <a:pt x="6715" y="4970"/>
                  </a:cubicBezTo>
                  <a:cubicBezTo>
                    <a:pt x="6713" y="4972"/>
                    <a:pt x="6711" y="4975"/>
                    <a:pt x="6707" y="4977"/>
                  </a:cubicBezTo>
                  <a:cubicBezTo>
                    <a:pt x="6704" y="4980"/>
                    <a:pt x="6700" y="4982"/>
                    <a:pt x="6696" y="4984"/>
                  </a:cubicBezTo>
                  <a:cubicBezTo>
                    <a:pt x="6691" y="4985"/>
                    <a:pt x="6687" y="4986"/>
                    <a:pt x="6682" y="4986"/>
                  </a:cubicBezTo>
                  <a:cubicBezTo>
                    <a:pt x="6670" y="4986"/>
                    <a:pt x="6661" y="4983"/>
                    <a:pt x="6653" y="4977"/>
                  </a:cubicBezTo>
                  <a:cubicBezTo>
                    <a:pt x="6646" y="4970"/>
                    <a:pt x="6642" y="4961"/>
                    <a:pt x="6642" y="4949"/>
                  </a:cubicBezTo>
                  <a:cubicBezTo>
                    <a:pt x="6642" y="4943"/>
                    <a:pt x="6643" y="4938"/>
                    <a:pt x="6647" y="4934"/>
                  </a:cubicBezTo>
                  <a:cubicBezTo>
                    <a:pt x="6650" y="4929"/>
                    <a:pt x="6654" y="4925"/>
                    <a:pt x="6659" y="4921"/>
                  </a:cubicBezTo>
                  <a:cubicBezTo>
                    <a:pt x="6664" y="4918"/>
                    <a:pt x="6670" y="4915"/>
                    <a:pt x="6676" y="4912"/>
                  </a:cubicBezTo>
                  <a:cubicBezTo>
                    <a:pt x="6681" y="4910"/>
                    <a:pt x="6687" y="4908"/>
                    <a:pt x="6692" y="4907"/>
                  </a:cubicBezTo>
                  <a:lnTo>
                    <a:pt x="6718" y="4901"/>
                  </a:lnTo>
                  <a:lnTo>
                    <a:pt x="6718" y="4892"/>
                  </a:lnTo>
                  <a:cubicBezTo>
                    <a:pt x="6718" y="4884"/>
                    <a:pt x="6716" y="4876"/>
                    <a:pt x="6711" y="4870"/>
                  </a:cubicBezTo>
                  <a:cubicBezTo>
                    <a:pt x="6706" y="4864"/>
                    <a:pt x="6699" y="4862"/>
                    <a:pt x="6690" y="4862"/>
                  </a:cubicBezTo>
                  <a:cubicBezTo>
                    <a:pt x="6687" y="4862"/>
                    <a:pt x="6684" y="4862"/>
                    <a:pt x="6680" y="4863"/>
                  </a:cubicBezTo>
                  <a:cubicBezTo>
                    <a:pt x="6677" y="4864"/>
                    <a:pt x="6673" y="4865"/>
                    <a:pt x="6670" y="4867"/>
                  </a:cubicBezTo>
                  <a:cubicBezTo>
                    <a:pt x="6667" y="4868"/>
                    <a:pt x="6664" y="4869"/>
                    <a:pt x="6662" y="4871"/>
                  </a:cubicBezTo>
                  <a:cubicBezTo>
                    <a:pt x="6659" y="4872"/>
                    <a:pt x="6657" y="4873"/>
                    <a:pt x="6657" y="4873"/>
                  </a:cubicBezTo>
                  <a:lnTo>
                    <a:pt x="6651" y="4859"/>
                  </a:lnTo>
                  <a:cubicBezTo>
                    <a:pt x="6652" y="4859"/>
                    <a:pt x="6654" y="4858"/>
                    <a:pt x="6656" y="4856"/>
                  </a:cubicBezTo>
                  <a:cubicBezTo>
                    <a:pt x="6659" y="4855"/>
                    <a:pt x="6662" y="4854"/>
                    <a:pt x="6666" y="4853"/>
                  </a:cubicBezTo>
                  <a:cubicBezTo>
                    <a:pt x="6669" y="4851"/>
                    <a:pt x="6673" y="4850"/>
                    <a:pt x="6678" y="4849"/>
                  </a:cubicBezTo>
                  <a:cubicBezTo>
                    <a:pt x="6682" y="4848"/>
                    <a:pt x="6687" y="4847"/>
                    <a:pt x="6692" y="4847"/>
                  </a:cubicBezTo>
                  <a:cubicBezTo>
                    <a:pt x="6705" y="4847"/>
                    <a:pt x="6716" y="4851"/>
                    <a:pt x="6724" y="4859"/>
                  </a:cubicBezTo>
                  <a:cubicBezTo>
                    <a:pt x="6732" y="4866"/>
                    <a:pt x="6736" y="4877"/>
                    <a:pt x="6736" y="4891"/>
                  </a:cubicBezTo>
                  <a:lnTo>
                    <a:pt x="6736" y="4983"/>
                  </a:lnTo>
                  <a:lnTo>
                    <a:pt x="6719" y="4983"/>
                  </a:lnTo>
                  <a:close/>
                  <a:moveTo>
                    <a:pt x="6718" y="4914"/>
                  </a:moveTo>
                  <a:lnTo>
                    <a:pt x="6696" y="4919"/>
                  </a:lnTo>
                  <a:cubicBezTo>
                    <a:pt x="6692" y="4920"/>
                    <a:pt x="6688" y="4921"/>
                    <a:pt x="6684" y="4923"/>
                  </a:cubicBezTo>
                  <a:cubicBezTo>
                    <a:pt x="6680" y="4925"/>
                    <a:pt x="6676" y="4927"/>
                    <a:pt x="6672" y="4929"/>
                  </a:cubicBezTo>
                  <a:cubicBezTo>
                    <a:pt x="6669" y="4932"/>
                    <a:pt x="6666" y="4935"/>
                    <a:pt x="6664" y="4938"/>
                  </a:cubicBezTo>
                  <a:cubicBezTo>
                    <a:pt x="6661" y="4941"/>
                    <a:pt x="6660" y="4945"/>
                    <a:pt x="6660" y="4948"/>
                  </a:cubicBezTo>
                  <a:cubicBezTo>
                    <a:pt x="6660" y="4956"/>
                    <a:pt x="6663" y="4961"/>
                    <a:pt x="6667" y="4966"/>
                  </a:cubicBezTo>
                  <a:cubicBezTo>
                    <a:pt x="6672" y="4970"/>
                    <a:pt x="6677" y="4972"/>
                    <a:pt x="6684" y="4972"/>
                  </a:cubicBezTo>
                  <a:cubicBezTo>
                    <a:pt x="6688" y="4972"/>
                    <a:pt x="6692" y="4971"/>
                    <a:pt x="6695" y="4970"/>
                  </a:cubicBezTo>
                  <a:cubicBezTo>
                    <a:pt x="6699" y="4968"/>
                    <a:pt x="6703" y="4966"/>
                    <a:pt x="6706" y="4963"/>
                  </a:cubicBezTo>
                  <a:cubicBezTo>
                    <a:pt x="6709" y="4961"/>
                    <a:pt x="6711" y="4958"/>
                    <a:pt x="6714" y="4955"/>
                  </a:cubicBezTo>
                  <a:cubicBezTo>
                    <a:pt x="6716" y="4952"/>
                    <a:pt x="6717" y="4949"/>
                    <a:pt x="6718" y="4947"/>
                  </a:cubicBezTo>
                  <a:lnTo>
                    <a:pt x="6718" y="4914"/>
                  </a:lnTo>
                  <a:close/>
                  <a:moveTo>
                    <a:pt x="6927" y="4983"/>
                  </a:moveTo>
                  <a:lnTo>
                    <a:pt x="6927" y="4894"/>
                  </a:lnTo>
                  <a:cubicBezTo>
                    <a:pt x="6927" y="4890"/>
                    <a:pt x="6927" y="4886"/>
                    <a:pt x="6926" y="4883"/>
                  </a:cubicBezTo>
                  <a:cubicBezTo>
                    <a:pt x="6925" y="4879"/>
                    <a:pt x="6924" y="4875"/>
                    <a:pt x="6922" y="4872"/>
                  </a:cubicBezTo>
                  <a:cubicBezTo>
                    <a:pt x="6920" y="4869"/>
                    <a:pt x="6917" y="4867"/>
                    <a:pt x="6914" y="4865"/>
                  </a:cubicBezTo>
                  <a:cubicBezTo>
                    <a:pt x="6911" y="4863"/>
                    <a:pt x="6907" y="4862"/>
                    <a:pt x="6903" y="4862"/>
                  </a:cubicBezTo>
                  <a:cubicBezTo>
                    <a:pt x="6898" y="4862"/>
                    <a:pt x="6894" y="4863"/>
                    <a:pt x="6891" y="4865"/>
                  </a:cubicBezTo>
                  <a:cubicBezTo>
                    <a:pt x="6887" y="4867"/>
                    <a:pt x="6884" y="4869"/>
                    <a:pt x="6881" y="4871"/>
                  </a:cubicBezTo>
                  <a:cubicBezTo>
                    <a:pt x="6879" y="4873"/>
                    <a:pt x="6877" y="4876"/>
                    <a:pt x="6875" y="4878"/>
                  </a:cubicBezTo>
                  <a:cubicBezTo>
                    <a:pt x="6874" y="4881"/>
                    <a:pt x="6873" y="4883"/>
                    <a:pt x="6872" y="4885"/>
                  </a:cubicBezTo>
                  <a:lnTo>
                    <a:pt x="6872" y="4983"/>
                  </a:lnTo>
                  <a:lnTo>
                    <a:pt x="6854" y="4983"/>
                  </a:lnTo>
                  <a:lnTo>
                    <a:pt x="6854" y="4894"/>
                  </a:lnTo>
                  <a:cubicBezTo>
                    <a:pt x="6854" y="4890"/>
                    <a:pt x="6854" y="4886"/>
                    <a:pt x="6853" y="4883"/>
                  </a:cubicBezTo>
                  <a:cubicBezTo>
                    <a:pt x="6852" y="4879"/>
                    <a:pt x="6851" y="4875"/>
                    <a:pt x="6849" y="4872"/>
                  </a:cubicBezTo>
                  <a:cubicBezTo>
                    <a:pt x="6847" y="4869"/>
                    <a:pt x="6845" y="4867"/>
                    <a:pt x="6842" y="4865"/>
                  </a:cubicBezTo>
                  <a:cubicBezTo>
                    <a:pt x="6839" y="4863"/>
                    <a:pt x="6835" y="4862"/>
                    <a:pt x="6830" y="4862"/>
                  </a:cubicBezTo>
                  <a:cubicBezTo>
                    <a:pt x="6826" y="4862"/>
                    <a:pt x="6822" y="4863"/>
                    <a:pt x="6818" y="4865"/>
                  </a:cubicBezTo>
                  <a:cubicBezTo>
                    <a:pt x="6815" y="4867"/>
                    <a:pt x="6811" y="4869"/>
                    <a:pt x="6809" y="4872"/>
                  </a:cubicBezTo>
                  <a:cubicBezTo>
                    <a:pt x="6806" y="4875"/>
                    <a:pt x="6804" y="4878"/>
                    <a:pt x="6802" y="4881"/>
                  </a:cubicBezTo>
                  <a:cubicBezTo>
                    <a:pt x="6801" y="4883"/>
                    <a:pt x="6800" y="4886"/>
                    <a:pt x="6799" y="4887"/>
                  </a:cubicBezTo>
                  <a:lnTo>
                    <a:pt x="6799" y="4983"/>
                  </a:lnTo>
                  <a:lnTo>
                    <a:pt x="6781" y="4983"/>
                  </a:lnTo>
                  <a:lnTo>
                    <a:pt x="6781" y="4850"/>
                  </a:lnTo>
                  <a:lnTo>
                    <a:pt x="6799" y="4850"/>
                  </a:lnTo>
                  <a:lnTo>
                    <a:pt x="6799" y="4869"/>
                  </a:lnTo>
                  <a:cubicBezTo>
                    <a:pt x="6799" y="4868"/>
                    <a:pt x="6800" y="4867"/>
                    <a:pt x="6802" y="4864"/>
                  </a:cubicBezTo>
                  <a:cubicBezTo>
                    <a:pt x="6804" y="4862"/>
                    <a:pt x="6806" y="4859"/>
                    <a:pt x="6809" y="4857"/>
                  </a:cubicBezTo>
                  <a:cubicBezTo>
                    <a:pt x="6811" y="4854"/>
                    <a:pt x="6815" y="4852"/>
                    <a:pt x="6819" y="4850"/>
                  </a:cubicBezTo>
                  <a:cubicBezTo>
                    <a:pt x="6823" y="4848"/>
                    <a:pt x="6827" y="4847"/>
                    <a:pt x="6832" y="4847"/>
                  </a:cubicBezTo>
                  <a:cubicBezTo>
                    <a:pt x="6839" y="4847"/>
                    <a:pt x="6844" y="4848"/>
                    <a:pt x="6848" y="4850"/>
                  </a:cubicBezTo>
                  <a:cubicBezTo>
                    <a:pt x="6853" y="4852"/>
                    <a:pt x="6856" y="4854"/>
                    <a:pt x="6859" y="4856"/>
                  </a:cubicBezTo>
                  <a:cubicBezTo>
                    <a:pt x="6862" y="4859"/>
                    <a:pt x="6864" y="4861"/>
                    <a:pt x="6865" y="4863"/>
                  </a:cubicBezTo>
                  <a:cubicBezTo>
                    <a:pt x="6867" y="4866"/>
                    <a:pt x="6868" y="4868"/>
                    <a:pt x="6869" y="4869"/>
                  </a:cubicBezTo>
                  <a:cubicBezTo>
                    <a:pt x="6869" y="4868"/>
                    <a:pt x="6870" y="4866"/>
                    <a:pt x="6872" y="4864"/>
                  </a:cubicBezTo>
                  <a:cubicBezTo>
                    <a:pt x="6874" y="4862"/>
                    <a:pt x="6876" y="4859"/>
                    <a:pt x="6880" y="4857"/>
                  </a:cubicBezTo>
                  <a:cubicBezTo>
                    <a:pt x="6883" y="4854"/>
                    <a:pt x="6886" y="4852"/>
                    <a:pt x="6891" y="4850"/>
                  </a:cubicBezTo>
                  <a:cubicBezTo>
                    <a:pt x="6895" y="4848"/>
                    <a:pt x="6900" y="4847"/>
                    <a:pt x="6905" y="4847"/>
                  </a:cubicBezTo>
                  <a:cubicBezTo>
                    <a:pt x="6913" y="4847"/>
                    <a:pt x="6919" y="4849"/>
                    <a:pt x="6924" y="4851"/>
                  </a:cubicBezTo>
                  <a:cubicBezTo>
                    <a:pt x="6929" y="4854"/>
                    <a:pt x="6934" y="4857"/>
                    <a:pt x="6937" y="4861"/>
                  </a:cubicBezTo>
                  <a:cubicBezTo>
                    <a:pt x="6940" y="4865"/>
                    <a:pt x="6942" y="4870"/>
                    <a:pt x="6944" y="4876"/>
                  </a:cubicBezTo>
                  <a:cubicBezTo>
                    <a:pt x="6945" y="4881"/>
                    <a:pt x="6946" y="4886"/>
                    <a:pt x="6946" y="4892"/>
                  </a:cubicBezTo>
                  <a:lnTo>
                    <a:pt x="6946" y="4983"/>
                  </a:lnTo>
                  <a:lnTo>
                    <a:pt x="6927" y="4983"/>
                  </a:lnTo>
                  <a:close/>
                  <a:moveTo>
                    <a:pt x="7092" y="4913"/>
                  </a:moveTo>
                  <a:cubicBezTo>
                    <a:pt x="7092" y="4922"/>
                    <a:pt x="7091" y="4930"/>
                    <a:pt x="7088" y="4939"/>
                  </a:cubicBezTo>
                  <a:cubicBezTo>
                    <a:pt x="7086" y="4947"/>
                    <a:pt x="7083" y="4955"/>
                    <a:pt x="7079" y="4962"/>
                  </a:cubicBezTo>
                  <a:cubicBezTo>
                    <a:pt x="7075" y="4969"/>
                    <a:pt x="7070" y="4975"/>
                    <a:pt x="7063" y="4980"/>
                  </a:cubicBezTo>
                  <a:cubicBezTo>
                    <a:pt x="7057" y="4984"/>
                    <a:pt x="7050" y="4986"/>
                    <a:pt x="7041" y="4986"/>
                  </a:cubicBezTo>
                  <a:cubicBezTo>
                    <a:pt x="7036" y="4986"/>
                    <a:pt x="7032" y="4985"/>
                    <a:pt x="7028" y="4984"/>
                  </a:cubicBezTo>
                  <a:cubicBezTo>
                    <a:pt x="7024" y="4982"/>
                    <a:pt x="7021" y="4980"/>
                    <a:pt x="7018" y="4977"/>
                  </a:cubicBezTo>
                  <a:cubicBezTo>
                    <a:pt x="7016" y="4974"/>
                    <a:pt x="7014" y="4972"/>
                    <a:pt x="7012" y="4970"/>
                  </a:cubicBezTo>
                  <a:cubicBezTo>
                    <a:pt x="7011" y="4967"/>
                    <a:pt x="7010" y="4966"/>
                    <a:pt x="7009" y="4964"/>
                  </a:cubicBezTo>
                  <a:lnTo>
                    <a:pt x="7009" y="5041"/>
                  </a:lnTo>
                  <a:lnTo>
                    <a:pt x="6991" y="5041"/>
                  </a:lnTo>
                  <a:lnTo>
                    <a:pt x="6991" y="4850"/>
                  </a:lnTo>
                  <a:lnTo>
                    <a:pt x="7008" y="4850"/>
                  </a:lnTo>
                  <a:lnTo>
                    <a:pt x="7008" y="4869"/>
                  </a:lnTo>
                  <a:cubicBezTo>
                    <a:pt x="7009" y="4868"/>
                    <a:pt x="7010" y="4866"/>
                    <a:pt x="7012" y="4864"/>
                  </a:cubicBezTo>
                  <a:cubicBezTo>
                    <a:pt x="7013" y="4861"/>
                    <a:pt x="7016" y="4859"/>
                    <a:pt x="7019" y="4856"/>
                  </a:cubicBezTo>
                  <a:cubicBezTo>
                    <a:pt x="7021" y="4854"/>
                    <a:pt x="7025" y="4852"/>
                    <a:pt x="7029" y="4850"/>
                  </a:cubicBezTo>
                  <a:cubicBezTo>
                    <a:pt x="7032" y="4848"/>
                    <a:pt x="7037" y="4847"/>
                    <a:pt x="7041" y="4847"/>
                  </a:cubicBezTo>
                  <a:cubicBezTo>
                    <a:pt x="7050" y="4847"/>
                    <a:pt x="7058" y="4849"/>
                    <a:pt x="7065" y="4853"/>
                  </a:cubicBezTo>
                  <a:cubicBezTo>
                    <a:pt x="7071" y="4857"/>
                    <a:pt x="7076" y="4863"/>
                    <a:pt x="7080" y="4869"/>
                  </a:cubicBezTo>
                  <a:cubicBezTo>
                    <a:pt x="7084" y="4876"/>
                    <a:pt x="7087" y="4883"/>
                    <a:pt x="7089" y="4890"/>
                  </a:cubicBezTo>
                  <a:cubicBezTo>
                    <a:pt x="7091" y="4898"/>
                    <a:pt x="7092" y="4906"/>
                    <a:pt x="7092" y="4913"/>
                  </a:cubicBezTo>
                  <a:close/>
                  <a:moveTo>
                    <a:pt x="7073" y="4913"/>
                  </a:moveTo>
                  <a:cubicBezTo>
                    <a:pt x="7073" y="4907"/>
                    <a:pt x="7072" y="4901"/>
                    <a:pt x="7070" y="4894"/>
                  </a:cubicBezTo>
                  <a:cubicBezTo>
                    <a:pt x="7069" y="4888"/>
                    <a:pt x="7067" y="4883"/>
                    <a:pt x="7064" y="4878"/>
                  </a:cubicBezTo>
                  <a:cubicBezTo>
                    <a:pt x="7061" y="4873"/>
                    <a:pt x="7058" y="4869"/>
                    <a:pt x="7054" y="4867"/>
                  </a:cubicBezTo>
                  <a:cubicBezTo>
                    <a:pt x="7049" y="4864"/>
                    <a:pt x="7045" y="4862"/>
                    <a:pt x="7039" y="4862"/>
                  </a:cubicBezTo>
                  <a:cubicBezTo>
                    <a:pt x="7035" y="4862"/>
                    <a:pt x="7031" y="4863"/>
                    <a:pt x="7027" y="4865"/>
                  </a:cubicBezTo>
                  <a:cubicBezTo>
                    <a:pt x="7024" y="4867"/>
                    <a:pt x="7021" y="4870"/>
                    <a:pt x="7018" y="4873"/>
                  </a:cubicBezTo>
                  <a:cubicBezTo>
                    <a:pt x="7016" y="4875"/>
                    <a:pt x="7014" y="4878"/>
                    <a:pt x="7012" y="4881"/>
                  </a:cubicBezTo>
                  <a:cubicBezTo>
                    <a:pt x="7011" y="4884"/>
                    <a:pt x="7010" y="4886"/>
                    <a:pt x="7009" y="4887"/>
                  </a:cubicBezTo>
                  <a:lnTo>
                    <a:pt x="7009" y="4945"/>
                  </a:lnTo>
                  <a:cubicBezTo>
                    <a:pt x="7010" y="4946"/>
                    <a:pt x="7011" y="4949"/>
                    <a:pt x="7012" y="4952"/>
                  </a:cubicBezTo>
                  <a:cubicBezTo>
                    <a:pt x="7014" y="4955"/>
                    <a:pt x="7016" y="4958"/>
                    <a:pt x="7018" y="4961"/>
                  </a:cubicBezTo>
                  <a:cubicBezTo>
                    <a:pt x="7021" y="4964"/>
                    <a:pt x="7024" y="4966"/>
                    <a:pt x="7027" y="4968"/>
                  </a:cubicBezTo>
                  <a:cubicBezTo>
                    <a:pt x="7031" y="4970"/>
                    <a:pt x="7035" y="4971"/>
                    <a:pt x="7039" y="4971"/>
                  </a:cubicBezTo>
                  <a:cubicBezTo>
                    <a:pt x="7045" y="4971"/>
                    <a:pt x="7049" y="4969"/>
                    <a:pt x="7054" y="4966"/>
                  </a:cubicBezTo>
                  <a:cubicBezTo>
                    <a:pt x="7058" y="4962"/>
                    <a:pt x="7061" y="4957"/>
                    <a:pt x="7064" y="4952"/>
                  </a:cubicBezTo>
                  <a:cubicBezTo>
                    <a:pt x="7067" y="4946"/>
                    <a:pt x="7069" y="4940"/>
                    <a:pt x="7070" y="4933"/>
                  </a:cubicBezTo>
                  <a:cubicBezTo>
                    <a:pt x="7072" y="4926"/>
                    <a:pt x="7073" y="4920"/>
                    <a:pt x="7073" y="4913"/>
                  </a:cubicBezTo>
                  <a:close/>
                  <a:moveTo>
                    <a:pt x="7205" y="4983"/>
                  </a:moveTo>
                  <a:lnTo>
                    <a:pt x="7205" y="4964"/>
                  </a:lnTo>
                  <a:cubicBezTo>
                    <a:pt x="7205" y="4965"/>
                    <a:pt x="7204" y="4967"/>
                    <a:pt x="7202" y="4969"/>
                  </a:cubicBezTo>
                  <a:cubicBezTo>
                    <a:pt x="7200" y="4972"/>
                    <a:pt x="7198" y="4974"/>
                    <a:pt x="7195" y="4977"/>
                  </a:cubicBezTo>
                  <a:cubicBezTo>
                    <a:pt x="7192" y="4979"/>
                    <a:pt x="7188" y="4982"/>
                    <a:pt x="7184" y="4984"/>
                  </a:cubicBezTo>
                  <a:cubicBezTo>
                    <a:pt x="7180" y="4985"/>
                    <a:pt x="7176" y="4986"/>
                    <a:pt x="7171" y="4986"/>
                  </a:cubicBezTo>
                  <a:cubicBezTo>
                    <a:pt x="7164" y="4986"/>
                    <a:pt x="7157" y="4985"/>
                    <a:pt x="7152" y="4983"/>
                  </a:cubicBezTo>
                  <a:cubicBezTo>
                    <a:pt x="7147" y="4980"/>
                    <a:pt x="7143" y="4977"/>
                    <a:pt x="7139" y="4973"/>
                  </a:cubicBezTo>
                  <a:cubicBezTo>
                    <a:pt x="7136" y="4968"/>
                    <a:pt x="7134" y="4964"/>
                    <a:pt x="7132" y="4958"/>
                  </a:cubicBezTo>
                  <a:cubicBezTo>
                    <a:pt x="7130" y="4953"/>
                    <a:pt x="7130" y="4947"/>
                    <a:pt x="7130" y="4941"/>
                  </a:cubicBezTo>
                  <a:lnTo>
                    <a:pt x="7130" y="4850"/>
                  </a:lnTo>
                  <a:lnTo>
                    <a:pt x="7148" y="4850"/>
                  </a:lnTo>
                  <a:lnTo>
                    <a:pt x="7148" y="4940"/>
                  </a:lnTo>
                  <a:cubicBezTo>
                    <a:pt x="7148" y="4944"/>
                    <a:pt x="7148" y="4948"/>
                    <a:pt x="7149" y="4951"/>
                  </a:cubicBezTo>
                  <a:cubicBezTo>
                    <a:pt x="7150" y="4955"/>
                    <a:pt x="7152" y="4958"/>
                    <a:pt x="7154" y="4961"/>
                  </a:cubicBezTo>
                  <a:cubicBezTo>
                    <a:pt x="7156" y="4964"/>
                    <a:pt x="7158" y="4967"/>
                    <a:pt x="7161" y="4969"/>
                  </a:cubicBezTo>
                  <a:cubicBezTo>
                    <a:pt x="7165" y="4970"/>
                    <a:pt x="7168" y="4971"/>
                    <a:pt x="7173" y="4971"/>
                  </a:cubicBezTo>
                  <a:cubicBezTo>
                    <a:pt x="7177" y="4971"/>
                    <a:pt x="7181" y="4970"/>
                    <a:pt x="7185" y="4968"/>
                  </a:cubicBezTo>
                  <a:cubicBezTo>
                    <a:pt x="7189" y="4966"/>
                    <a:pt x="7192" y="4963"/>
                    <a:pt x="7195" y="4960"/>
                  </a:cubicBezTo>
                  <a:cubicBezTo>
                    <a:pt x="7198" y="4958"/>
                    <a:pt x="7200" y="4955"/>
                    <a:pt x="7202" y="4952"/>
                  </a:cubicBezTo>
                  <a:cubicBezTo>
                    <a:pt x="7203" y="4949"/>
                    <a:pt x="7204" y="4947"/>
                    <a:pt x="7204" y="4946"/>
                  </a:cubicBezTo>
                  <a:lnTo>
                    <a:pt x="7204" y="4850"/>
                  </a:lnTo>
                  <a:lnTo>
                    <a:pt x="7223" y="4850"/>
                  </a:lnTo>
                  <a:lnTo>
                    <a:pt x="7223" y="4983"/>
                  </a:lnTo>
                  <a:lnTo>
                    <a:pt x="7205" y="4983"/>
                  </a:lnTo>
                  <a:close/>
                  <a:moveTo>
                    <a:pt x="7344" y="4947"/>
                  </a:moveTo>
                  <a:cubicBezTo>
                    <a:pt x="7344" y="4953"/>
                    <a:pt x="7343" y="4958"/>
                    <a:pt x="7341" y="4963"/>
                  </a:cubicBezTo>
                  <a:cubicBezTo>
                    <a:pt x="7338" y="4968"/>
                    <a:pt x="7335" y="4972"/>
                    <a:pt x="7331" y="4975"/>
                  </a:cubicBezTo>
                  <a:cubicBezTo>
                    <a:pt x="7327" y="4979"/>
                    <a:pt x="7323" y="4982"/>
                    <a:pt x="7317" y="4984"/>
                  </a:cubicBezTo>
                  <a:cubicBezTo>
                    <a:pt x="7312" y="4985"/>
                    <a:pt x="7306" y="4986"/>
                    <a:pt x="7300" y="4986"/>
                  </a:cubicBezTo>
                  <a:cubicBezTo>
                    <a:pt x="7295" y="4986"/>
                    <a:pt x="7290" y="4986"/>
                    <a:pt x="7285" y="4985"/>
                  </a:cubicBezTo>
                  <a:cubicBezTo>
                    <a:pt x="7281" y="4985"/>
                    <a:pt x="7277" y="4984"/>
                    <a:pt x="7273" y="4983"/>
                  </a:cubicBezTo>
                  <a:cubicBezTo>
                    <a:pt x="7270" y="4982"/>
                    <a:pt x="7267" y="4981"/>
                    <a:pt x="7264" y="4979"/>
                  </a:cubicBezTo>
                  <a:cubicBezTo>
                    <a:pt x="7262" y="4978"/>
                    <a:pt x="7260" y="4978"/>
                    <a:pt x="7258" y="4977"/>
                  </a:cubicBezTo>
                  <a:lnTo>
                    <a:pt x="7264" y="4962"/>
                  </a:lnTo>
                  <a:cubicBezTo>
                    <a:pt x="7265" y="4963"/>
                    <a:pt x="7267" y="4963"/>
                    <a:pt x="7269" y="4965"/>
                  </a:cubicBezTo>
                  <a:cubicBezTo>
                    <a:pt x="7272" y="4966"/>
                    <a:pt x="7275" y="4967"/>
                    <a:pt x="7278" y="4968"/>
                  </a:cubicBezTo>
                  <a:cubicBezTo>
                    <a:pt x="7282" y="4969"/>
                    <a:pt x="7285" y="4970"/>
                    <a:pt x="7289" y="4971"/>
                  </a:cubicBezTo>
                  <a:cubicBezTo>
                    <a:pt x="7293" y="4972"/>
                    <a:pt x="7297" y="4972"/>
                    <a:pt x="7300" y="4972"/>
                  </a:cubicBezTo>
                  <a:cubicBezTo>
                    <a:pt x="7306" y="4972"/>
                    <a:pt x="7312" y="4970"/>
                    <a:pt x="7317" y="4966"/>
                  </a:cubicBezTo>
                  <a:cubicBezTo>
                    <a:pt x="7322" y="4962"/>
                    <a:pt x="7325" y="4957"/>
                    <a:pt x="7325" y="4950"/>
                  </a:cubicBezTo>
                  <a:cubicBezTo>
                    <a:pt x="7325" y="4946"/>
                    <a:pt x="7323" y="4943"/>
                    <a:pt x="7320" y="4940"/>
                  </a:cubicBezTo>
                  <a:cubicBezTo>
                    <a:pt x="7317" y="4937"/>
                    <a:pt x="7313" y="4934"/>
                    <a:pt x="7309" y="4931"/>
                  </a:cubicBezTo>
                  <a:cubicBezTo>
                    <a:pt x="7304" y="4928"/>
                    <a:pt x="7299" y="4925"/>
                    <a:pt x="7294" y="4922"/>
                  </a:cubicBezTo>
                  <a:cubicBezTo>
                    <a:pt x="7288" y="4919"/>
                    <a:pt x="7283" y="4916"/>
                    <a:pt x="7278" y="4913"/>
                  </a:cubicBezTo>
                  <a:cubicBezTo>
                    <a:pt x="7274" y="4909"/>
                    <a:pt x="7270" y="4906"/>
                    <a:pt x="7267" y="4901"/>
                  </a:cubicBezTo>
                  <a:cubicBezTo>
                    <a:pt x="7264" y="4897"/>
                    <a:pt x="7262" y="4893"/>
                    <a:pt x="7262" y="4887"/>
                  </a:cubicBezTo>
                  <a:cubicBezTo>
                    <a:pt x="7262" y="4881"/>
                    <a:pt x="7263" y="4876"/>
                    <a:pt x="7265" y="4871"/>
                  </a:cubicBezTo>
                  <a:cubicBezTo>
                    <a:pt x="7268" y="4866"/>
                    <a:pt x="7271" y="4862"/>
                    <a:pt x="7275" y="4858"/>
                  </a:cubicBezTo>
                  <a:cubicBezTo>
                    <a:pt x="7279" y="4855"/>
                    <a:pt x="7283" y="4852"/>
                    <a:pt x="7288" y="4850"/>
                  </a:cubicBezTo>
                  <a:cubicBezTo>
                    <a:pt x="7294" y="4848"/>
                    <a:pt x="7299" y="4847"/>
                    <a:pt x="7305" y="4847"/>
                  </a:cubicBezTo>
                  <a:cubicBezTo>
                    <a:pt x="7308" y="4847"/>
                    <a:pt x="7312" y="4848"/>
                    <a:pt x="7316" y="4848"/>
                  </a:cubicBezTo>
                  <a:cubicBezTo>
                    <a:pt x="7319" y="4849"/>
                    <a:pt x="7323" y="4850"/>
                    <a:pt x="7326" y="4851"/>
                  </a:cubicBezTo>
                  <a:cubicBezTo>
                    <a:pt x="7328" y="4852"/>
                    <a:pt x="7331" y="4852"/>
                    <a:pt x="7333" y="4853"/>
                  </a:cubicBezTo>
                  <a:cubicBezTo>
                    <a:pt x="7335" y="4854"/>
                    <a:pt x="7337" y="4855"/>
                    <a:pt x="7338" y="4856"/>
                  </a:cubicBezTo>
                  <a:lnTo>
                    <a:pt x="7332" y="4871"/>
                  </a:lnTo>
                  <a:cubicBezTo>
                    <a:pt x="7331" y="4870"/>
                    <a:pt x="7330" y="4869"/>
                    <a:pt x="7328" y="4868"/>
                  </a:cubicBezTo>
                  <a:cubicBezTo>
                    <a:pt x="7326" y="4867"/>
                    <a:pt x="7324" y="4866"/>
                    <a:pt x="7321" y="4865"/>
                  </a:cubicBezTo>
                  <a:cubicBezTo>
                    <a:pt x="7318" y="4864"/>
                    <a:pt x="7316" y="4863"/>
                    <a:pt x="7313" y="4862"/>
                  </a:cubicBezTo>
                  <a:cubicBezTo>
                    <a:pt x="7310" y="4862"/>
                    <a:pt x="7307" y="4861"/>
                    <a:pt x="7305" y="4861"/>
                  </a:cubicBezTo>
                  <a:cubicBezTo>
                    <a:pt x="7298" y="4861"/>
                    <a:pt x="7292" y="4863"/>
                    <a:pt x="7287" y="4867"/>
                  </a:cubicBezTo>
                  <a:cubicBezTo>
                    <a:pt x="7283" y="4872"/>
                    <a:pt x="7280" y="4877"/>
                    <a:pt x="7280" y="4884"/>
                  </a:cubicBezTo>
                  <a:cubicBezTo>
                    <a:pt x="7280" y="4888"/>
                    <a:pt x="7282" y="4892"/>
                    <a:pt x="7285" y="4895"/>
                  </a:cubicBezTo>
                  <a:cubicBezTo>
                    <a:pt x="7288" y="4898"/>
                    <a:pt x="7292" y="4901"/>
                    <a:pt x="7297" y="4904"/>
                  </a:cubicBezTo>
                  <a:cubicBezTo>
                    <a:pt x="7301" y="4907"/>
                    <a:pt x="7307" y="4910"/>
                    <a:pt x="7312" y="4913"/>
                  </a:cubicBezTo>
                  <a:cubicBezTo>
                    <a:pt x="7318" y="4916"/>
                    <a:pt x="7323" y="4919"/>
                    <a:pt x="7327" y="4923"/>
                  </a:cubicBezTo>
                  <a:cubicBezTo>
                    <a:pt x="7332" y="4926"/>
                    <a:pt x="7336" y="4930"/>
                    <a:pt x="7339" y="4934"/>
                  </a:cubicBezTo>
                  <a:cubicBezTo>
                    <a:pt x="7342" y="4938"/>
                    <a:pt x="7344" y="4942"/>
                    <a:pt x="7344" y="4947"/>
                  </a:cubicBezTo>
                  <a:close/>
                  <a:moveTo>
                    <a:pt x="7548" y="4983"/>
                  </a:moveTo>
                  <a:lnTo>
                    <a:pt x="7548" y="4899"/>
                  </a:lnTo>
                  <a:lnTo>
                    <a:pt x="7475" y="4899"/>
                  </a:lnTo>
                  <a:lnTo>
                    <a:pt x="7475" y="4983"/>
                  </a:lnTo>
                  <a:lnTo>
                    <a:pt x="7456" y="4983"/>
                  </a:lnTo>
                  <a:lnTo>
                    <a:pt x="7456" y="4807"/>
                  </a:lnTo>
                  <a:lnTo>
                    <a:pt x="7475" y="4807"/>
                  </a:lnTo>
                  <a:lnTo>
                    <a:pt x="7475" y="4883"/>
                  </a:lnTo>
                  <a:lnTo>
                    <a:pt x="7548" y="4883"/>
                  </a:lnTo>
                  <a:lnTo>
                    <a:pt x="7548" y="4807"/>
                  </a:lnTo>
                  <a:lnTo>
                    <a:pt x="7567" y="4807"/>
                  </a:lnTo>
                  <a:lnTo>
                    <a:pt x="7567" y="4983"/>
                  </a:lnTo>
                  <a:lnTo>
                    <a:pt x="7548" y="4983"/>
                  </a:lnTo>
                  <a:close/>
                  <a:moveTo>
                    <a:pt x="7714" y="4913"/>
                  </a:moveTo>
                  <a:cubicBezTo>
                    <a:pt x="7714" y="4921"/>
                    <a:pt x="7713" y="4928"/>
                    <a:pt x="7711" y="4937"/>
                  </a:cubicBezTo>
                  <a:cubicBezTo>
                    <a:pt x="7709" y="4946"/>
                    <a:pt x="7706" y="4954"/>
                    <a:pt x="7702" y="4961"/>
                  </a:cubicBezTo>
                  <a:cubicBezTo>
                    <a:pt x="7698" y="4968"/>
                    <a:pt x="7693" y="4974"/>
                    <a:pt x="7686" y="4979"/>
                  </a:cubicBezTo>
                  <a:cubicBezTo>
                    <a:pt x="7679" y="4984"/>
                    <a:pt x="7671" y="4986"/>
                    <a:pt x="7661" y="4986"/>
                  </a:cubicBezTo>
                  <a:cubicBezTo>
                    <a:pt x="7651" y="4986"/>
                    <a:pt x="7643" y="4984"/>
                    <a:pt x="7636" y="4979"/>
                  </a:cubicBezTo>
                  <a:cubicBezTo>
                    <a:pt x="7629" y="4974"/>
                    <a:pt x="7624" y="4968"/>
                    <a:pt x="7620" y="4961"/>
                  </a:cubicBezTo>
                  <a:cubicBezTo>
                    <a:pt x="7616" y="4954"/>
                    <a:pt x="7613" y="4946"/>
                    <a:pt x="7612" y="4937"/>
                  </a:cubicBezTo>
                  <a:cubicBezTo>
                    <a:pt x="7610" y="4929"/>
                    <a:pt x="7609" y="4921"/>
                    <a:pt x="7609" y="4913"/>
                  </a:cubicBezTo>
                  <a:cubicBezTo>
                    <a:pt x="7609" y="4907"/>
                    <a:pt x="7610" y="4901"/>
                    <a:pt x="7612" y="4893"/>
                  </a:cubicBezTo>
                  <a:cubicBezTo>
                    <a:pt x="7614" y="4885"/>
                    <a:pt x="7617" y="4878"/>
                    <a:pt x="7621" y="4871"/>
                  </a:cubicBezTo>
                  <a:cubicBezTo>
                    <a:pt x="7626" y="4865"/>
                    <a:pt x="7631" y="4859"/>
                    <a:pt x="7638" y="4854"/>
                  </a:cubicBezTo>
                  <a:cubicBezTo>
                    <a:pt x="7644" y="4850"/>
                    <a:pt x="7652" y="4847"/>
                    <a:pt x="7661" y="4847"/>
                  </a:cubicBezTo>
                  <a:cubicBezTo>
                    <a:pt x="7671" y="4847"/>
                    <a:pt x="7680" y="4850"/>
                    <a:pt x="7686" y="4854"/>
                  </a:cubicBezTo>
                  <a:cubicBezTo>
                    <a:pt x="7693" y="4859"/>
                    <a:pt x="7698" y="4864"/>
                    <a:pt x="7703" y="4871"/>
                  </a:cubicBezTo>
                  <a:cubicBezTo>
                    <a:pt x="7707" y="4878"/>
                    <a:pt x="7709" y="4885"/>
                    <a:pt x="7711" y="4893"/>
                  </a:cubicBezTo>
                  <a:cubicBezTo>
                    <a:pt x="7713" y="4900"/>
                    <a:pt x="7714" y="4907"/>
                    <a:pt x="7714" y="4913"/>
                  </a:cubicBezTo>
                  <a:close/>
                  <a:moveTo>
                    <a:pt x="7695" y="4913"/>
                  </a:moveTo>
                  <a:cubicBezTo>
                    <a:pt x="7695" y="4909"/>
                    <a:pt x="7694" y="4904"/>
                    <a:pt x="7693" y="4898"/>
                  </a:cubicBezTo>
                  <a:cubicBezTo>
                    <a:pt x="7692" y="4892"/>
                    <a:pt x="7690" y="4887"/>
                    <a:pt x="7688" y="4881"/>
                  </a:cubicBezTo>
                  <a:cubicBezTo>
                    <a:pt x="7685" y="4876"/>
                    <a:pt x="7682" y="4872"/>
                    <a:pt x="7677" y="4868"/>
                  </a:cubicBezTo>
                  <a:cubicBezTo>
                    <a:pt x="7673" y="4864"/>
                    <a:pt x="7668" y="4862"/>
                    <a:pt x="7661" y="4862"/>
                  </a:cubicBezTo>
                  <a:cubicBezTo>
                    <a:pt x="7655" y="4862"/>
                    <a:pt x="7650" y="4864"/>
                    <a:pt x="7646" y="4868"/>
                  </a:cubicBezTo>
                  <a:cubicBezTo>
                    <a:pt x="7642" y="4871"/>
                    <a:pt x="7638" y="4876"/>
                    <a:pt x="7636" y="4881"/>
                  </a:cubicBezTo>
                  <a:cubicBezTo>
                    <a:pt x="7633" y="4886"/>
                    <a:pt x="7631" y="4891"/>
                    <a:pt x="7630" y="4897"/>
                  </a:cubicBezTo>
                  <a:cubicBezTo>
                    <a:pt x="7629" y="4903"/>
                    <a:pt x="7628" y="4909"/>
                    <a:pt x="7628" y="4913"/>
                  </a:cubicBezTo>
                  <a:cubicBezTo>
                    <a:pt x="7628" y="4919"/>
                    <a:pt x="7629" y="4925"/>
                    <a:pt x="7630" y="4931"/>
                  </a:cubicBezTo>
                  <a:cubicBezTo>
                    <a:pt x="7631" y="4938"/>
                    <a:pt x="7632" y="4944"/>
                    <a:pt x="7635" y="4950"/>
                  </a:cubicBezTo>
                  <a:cubicBezTo>
                    <a:pt x="7637" y="4956"/>
                    <a:pt x="7641" y="4961"/>
                    <a:pt x="7645" y="4965"/>
                  </a:cubicBezTo>
                  <a:cubicBezTo>
                    <a:pt x="7649" y="4969"/>
                    <a:pt x="7655" y="4971"/>
                    <a:pt x="7661" y="4971"/>
                  </a:cubicBezTo>
                  <a:cubicBezTo>
                    <a:pt x="7668" y="4971"/>
                    <a:pt x="7673" y="4969"/>
                    <a:pt x="7678" y="4965"/>
                  </a:cubicBezTo>
                  <a:cubicBezTo>
                    <a:pt x="7682" y="4961"/>
                    <a:pt x="7686" y="4956"/>
                    <a:pt x="7688" y="4950"/>
                  </a:cubicBezTo>
                  <a:cubicBezTo>
                    <a:pt x="7691" y="4944"/>
                    <a:pt x="7692" y="4938"/>
                    <a:pt x="7693" y="4931"/>
                  </a:cubicBezTo>
                  <a:cubicBezTo>
                    <a:pt x="7694" y="4925"/>
                    <a:pt x="7695" y="4919"/>
                    <a:pt x="7695" y="4913"/>
                  </a:cubicBezTo>
                  <a:close/>
                  <a:moveTo>
                    <a:pt x="7809" y="4868"/>
                  </a:moveTo>
                  <a:cubicBezTo>
                    <a:pt x="7808" y="4867"/>
                    <a:pt x="7806" y="4867"/>
                    <a:pt x="7804" y="4866"/>
                  </a:cubicBezTo>
                  <a:cubicBezTo>
                    <a:pt x="7802" y="4865"/>
                    <a:pt x="7800" y="4864"/>
                    <a:pt x="7798" y="4864"/>
                  </a:cubicBezTo>
                  <a:cubicBezTo>
                    <a:pt x="7795" y="4864"/>
                    <a:pt x="7791" y="4865"/>
                    <a:pt x="7788" y="4867"/>
                  </a:cubicBezTo>
                  <a:cubicBezTo>
                    <a:pt x="7785" y="4869"/>
                    <a:pt x="7782" y="4872"/>
                    <a:pt x="7780" y="4874"/>
                  </a:cubicBezTo>
                  <a:cubicBezTo>
                    <a:pt x="7777" y="4877"/>
                    <a:pt x="7775" y="4879"/>
                    <a:pt x="7774" y="4882"/>
                  </a:cubicBezTo>
                  <a:cubicBezTo>
                    <a:pt x="7772" y="4885"/>
                    <a:pt x="7771" y="4886"/>
                    <a:pt x="7771" y="4888"/>
                  </a:cubicBezTo>
                  <a:lnTo>
                    <a:pt x="7771" y="4983"/>
                  </a:lnTo>
                  <a:lnTo>
                    <a:pt x="7753" y="4983"/>
                  </a:lnTo>
                  <a:lnTo>
                    <a:pt x="7753" y="4850"/>
                  </a:lnTo>
                  <a:lnTo>
                    <a:pt x="7770" y="4850"/>
                  </a:lnTo>
                  <a:lnTo>
                    <a:pt x="7770" y="4869"/>
                  </a:lnTo>
                  <a:cubicBezTo>
                    <a:pt x="7771" y="4868"/>
                    <a:pt x="7772" y="4867"/>
                    <a:pt x="7773" y="4864"/>
                  </a:cubicBezTo>
                  <a:cubicBezTo>
                    <a:pt x="7775" y="4862"/>
                    <a:pt x="7777" y="4859"/>
                    <a:pt x="7779" y="4857"/>
                  </a:cubicBezTo>
                  <a:cubicBezTo>
                    <a:pt x="7782" y="4854"/>
                    <a:pt x="7785" y="4852"/>
                    <a:pt x="7789" y="4850"/>
                  </a:cubicBezTo>
                  <a:cubicBezTo>
                    <a:pt x="7792" y="4848"/>
                    <a:pt x="7796" y="4847"/>
                    <a:pt x="7801" y="4847"/>
                  </a:cubicBezTo>
                  <a:cubicBezTo>
                    <a:pt x="7803" y="4847"/>
                    <a:pt x="7806" y="4848"/>
                    <a:pt x="7809" y="4849"/>
                  </a:cubicBezTo>
                  <a:cubicBezTo>
                    <a:pt x="7811" y="4849"/>
                    <a:pt x="7813" y="4850"/>
                    <a:pt x="7814" y="4851"/>
                  </a:cubicBezTo>
                  <a:lnTo>
                    <a:pt x="7809" y="4868"/>
                  </a:lnTo>
                  <a:close/>
                  <a:moveTo>
                    <a:pt x="7946" y="4913"/>
                  </a:moveTo>
                  <a:cubicBezTo>
                    <a:pt x="7946" y="4922"/>
                    <a:pt x="7945" y="4931"/>
                    <a:pt x="7943" y="4939"/>
                  </a:cubicBezTo>
                  <a:cubicBezTo>
                    <a:pt x="7940" y="4948"/>
                    <a:pt x="7937" y="4956"/>
                    <a:pt x="7932" y="4963"/>
                  </a:cubicBezTo>
                  <a:cubicBezTo>
                    <a:pt x="7927" y="4970"/>
                    <a:pt x="7921" y="4975"/>
                    <a:pt x="7913" y="4980"/>
                  </a:cubicBezTo>
                  <a:cubicBezTo>
                    <a:pt x="7906" y="4984"/>
                    <a:pt x="7898" y="4986"/>
                    <a:pt x="7888" y="4986"/>
                  </a:cubicBezTo>
                  <a:cubicBezTo>
                    <a:pt x="7886" y="4986"/>
                    <a:pt x="7882" y="4986"/>
                    <a:pt x="7878" y="4986"/>
                  </a:cubicBezTo>
                  <a:cubicBezTo>
                    <a:pt x="7874" y="4985"/>
                    <a:pt x="7870" y="4985"/>
                    <a:pt x="7866" y="4984"/>
                  </a:cubicBezTo>
                  <a:cubicBezTo>
                    <a:pt x="7861" y="4983"/>
                    <a:pt x="7857" y="4983"/>
                    <a:pt x="7854" y="4982"/>
                  </a:cubicBezTo>
                  <a:cubicBezTo>
                    <a:pt x="7850" y="4981"/>
                    <a:pt x="7847" y="4981"/>
                    <a:pt x="7846" y="4980"/>
                  </a:cubicBezTo>
                  <a:lnTo>
                    <a:pt x="7846" y="4796"/>
                  </a:lnTo>
                  <a:lnTo>
                    <a:pt x="7864" y="4796"/>
                  </a:lnTo>
                  <a:lnTo>
                    <a:pt x="7864" y="4869"/>
                  </a:lnTo>
                  <a:cubicBezTo>
                    <a:pt x="7864" y="4868"/>
                    <a:pt x="7866" y="4866"/>
                    <a:pt x="7867" y="4864"/>
                  </a:cubicBezTo>
                  <a:cubicBezTo>
                    <a:pt x="7869" y="4861"/>
                    <a:pt x="7872" y="4859"/>
                    <a:pt x="7875" y="4856"/>
                  </a:cubicBezTo>
                  <a:cubicBezTo>
                    <a:pt x="7878" y="4854"/>
                    <a:pt x="7881" y="4852"/>
                    <a:pt x="7885" y="4850"/>
                  </a:cubicBezTo>
                  <a:cubicBezTo>
                    <a:pt x="7888" y="4848"/>
                    <a:pt x="7892" y="4847"/>
                    <a:pt x="7896" y="4847"/>
                  </a:cubicBezTo>
                  <a:cubicBezTo>
                    <a:pt x="7905" y="4847"/>
                    <a:pt x="7913" y="4849"/>
                    <a:pt x="7919" y="4853"/>
                  </a:cubicBezTo>
                  <a:cubicBezTo>
                    <a:pt x="7926" y="4858"/>
                    <a:pt x="7931" y="4863"/>
                    <a:pt x="7935" y="4869"/>
                  </a:cubicBezTo>
                  <a:cubicBezTo>
                    <a:pt x="7939" y="4876"/>
                    <a:pt x="7942" y="4883"/>
                    <a:pt x="7944" y="4890"/>
                  </a:cubicBezTo>
                  <a:cubicBezTo>
                    <a:pt x="7946" y="4898"/>
                    <a:pt x="7946" y="4906"/>
                    <a:pt x="7946" y="4913"/>
                  </a:cubicBezTo>
                  <a:close/>
                  <a:moveTo>
                    <a:pt x="7927" y="4913"/>
                  </a:moveTo>
                  <a:cubicBezTo>
                    <a:pt x="7927" y="4908"/>
                    <a:pt x="7927" y="4902"/>
                    <a:pt x="7925" y="4895"/>
                  </a:cubicBezTo>
                  <a:cubicBezTo>
                    <a:pt x="7924" y="4889"/>
                    <a:pt x="7922" y="4884"/>
                    <a:pt x="7919" y="4879"/>
                  </a:cubicBezTo>
                  <a:cubicBezTo>
                    <a:pt x="7917" y="4874"/>
                    <a:pt x="7913" y="4870"/>
                    <a:pt x="7909" y="4867"/>
                  </a:cubicBezTo>
                  <a:cubicBezTo>
                    <a:pt x="7905" y="4864"/>
                    <a:pt x="7900" y="4862"/>
                    <a:pt x="7894" y="4862"/>
                  </a:cubicBezTo>
                  <a:cubicBezTo>
                    <a:pt x="7891" y="4862"/>
                    <a:pt x="7887" y="4863"/>
                    <a:pt x="7884" y="4865"/>
                  </a:cubicBezTo>
                  <a:cubicBezTo>
                    <a:pt x="7880" y="4868"/>
                    <a:pt x="7877" y="4870"/>
                    <a:pt x="7874" y="4873"/>
                  </a:cubicBezTo>
                  <a:cubicBezTo>
                    <a:pt x="7871" y="4876"/>
                    <a:pt x="7869" y="4878"/>
                    <a:pt x="7867" y="4881"/>
                  </a:cubicBezTo>
                  <a:cubicBezTo>
                    <a:pt x="7865" y="4884"/>
                    <a:pt x="7864" y="4886"/>
                    <a:pt x="7864" y="4887"/>
                  </a:cubicBezTo>
                  <a:lnTo>
                    <a:pt x="7864" y="4968"/>
                  </a:lnTo>
                  <a:cubicBezTo>
                    <a:pt x="7865" y="4969"/>
                    <a:pt x="7866" y="4969"/>
                    <a:pt x="7868" y="4969"/>
                  </a:cubicBezTo>
                  <a:cubicBezTo>
                    <a:pt x="7870" y="4970"/>
                    <a:pt x="7872" y="4970"/>
                    <a:pt x="7875" y="4970"/>
                  </a:cubicBezTo>
                  <a:cubicBezTo>
                    <a:pt x="7877" y="4970"/>
                    <a:pt x="7879" y="4971"/>
                    <a:pt x="7882" y="4971"/>
                  </a:cubicBezTo>
                  <a:cubicBezTo>
                    <a:pt x="7884" y="4971"/>
                    <a:pt x="7887" y="4971"/>
                    <a:pt x="7888" y="4971"/>
                  </a:cubicBezTo>
                  <a:cubicBezTo>
                    <a:pt x="7894" y="4971"/>
                    <a:pt x="7900" y="4969"/>
                    <a:pt x="7905" y="4966"/>
                  </a:cubicBezTo>
                  <a:cubicBezTo>
                    <a:pt x="7910" y="4962"/>
                    <a:pt x="7914" y="4957"/>
                    <a:pt x="7917" y="4952"/>
                  </a:cubicBezTo>
                  <a:cubicBezTo>
                    <a:pt x="7921" y="4946"/>
                    <a:pt x="7923" y="4940"/>
                    <a:pt x="7925" y="4933"/>
                  </a:cubicBezTo>
                  <a:cubicBezTo>
                    <a:pt x="7927" y="4926"/>
                    <a:pt x="7927" y="4920"/>
                    <a:pt x="7927" y="4913"/>
                  </a:cubicBezTo>
                  <a:close/>
                  <a:moveTo>
                    <a:pt x="6692" y="4665"/>
                  </a:moveTo>
                  <a:cubicBezTo>
                    <a:pt x="6692" y="4665"/>
                    <a:pt x="6690" y="4666"/>
                    <a:pt x="6689" y="4666"/>
                  </a:cubicBezTo>
                  <a:cubicBezTo>
                    <a:pt x="6687" y="4667"/>
                    <a:pt x="6686" y="4667"/>
                    <a:pt x="6684" y="4667"/>
                  </a:cubicBezTo>
                  <a:cubicBezTo>
                    <a:pt x="6682" y="4668"/>
                    <a:pt x="6680" y="4668"/>
                    <a:pt x="6677" y="4668"/>
                  </a:cubicBezTo>
                  <a:cubicBezTo>
                    <a:pt x="6675" y="4669"/>
                    <a:pt x="6673" y="4669"/>
                    <a:pt x="6671" y="4669"/>
                  </a:cubicBezTo>
                  <a:cubicBezTo>
                    <a:pt x="6666" y="4669"/>
                    <a:pt x="6662" y="4668"/>
                    <a:pt x="6658" y="4667"/>
                  </a:cubicBezTo>
                  <a:cubicBezTo>
                    <a:pt x="6654" y="4665"/>
                    <a:pt x="6651" y="4663"/>
                    <a:pt x="6649" y="4660"/>
                  </a:cubicBezTo>
                  <a:cubicBezTo>
                    <a:pt x="6647" y="4657"/>
                    <a:pt x="6646" y="4654"/>
                    <a:pt x="6645" y="4651"/>
                  </a:cubicBezTo>
                  <a:cubicBezTo>
                    <a:pt x="6644" y="4647"/>
                    <a:pt x="6643" y="4643"/>
                    <a:pt x="6643" y="4640"/>
                  </a:cubicBezTo>
                  <a:lnTo>
                    <a:pt x="6643" y="4548"/>
                  </a:lnTo>
                  <a:lnTo>
                    <a:pt x="6621" y="4548"/>
                  </a:lnTo>
                  <a:lnTo>
                    <a:pt x="6621" y="4533"/>
                  </a:lnTo>
                  <a:lnTo>
                    <a:pt x="6643" y="4533"/>
                  </a:lnTo>
                  <a:lnTo>
                    <a:pt x="6643" y="4497"/>
                  </a:lnTo>
                  <a:lnTo>
                    <a:pt x="6661" y="4497"/>
                  </a:lnTo>
                  <a:lnTo>
                    <a:pt x="6661" y="4533"/>
                  </a:lnTo>
                  <a:lnTo>
                    <a:pt x="6688" y="4533"/>
                  </a:lnTo>
                  <a:lnTo>
                    <a:pt x="6688" y="4548"/>
                  </a:lnTo>
                  <a:lnTo>
                    <a:pt x="6661" y="4548"/>
                  </a:lnTo>
                  <a:lnTo>
                    <a:pt x="6661" y="4638"/>
                  </a:lnTo>
                  <a:cubicBezTo>
                    <a:pt x="6661" y="4642"/>
                    <a:pt x="6662" y="4645"/>
                    <a:pt x="6664" y="4649"/>
                  </a:cubicBezTo>
                  <a:cubicBezTo>
                    <a:pt x="6666" y="4652"/>
                    <a:pt x="6668" y="4654"/>
                    <a:pt x="6672" y="4654"/>
                  </a:cubicBezTo>
                  <a:cubicBezTo>
                    <a:pt x="6675" y="4654"/>
                    <a:pt x="6678" y="4653"/>
                    <a:pt x="6681" y="4652"/>
                  </a:cubicBezTo>
                  <a:cubicBezTo>
                    <a:pt x="6684" y="4651"/>
                    <a:pt x="6686" y="4651"/>
                    <a:pt x="6687" y="4650"/>
                  </a:cubicBezTo>
                  <a:lnTo>
                    <a:pt x="6692" y="4665"/>
                  </a:lnTo>
                  <a:close/>
                  <a:moveTo>
                    <a:pt x="6799" y="4666"/>
                  </a:moveTo>
                  <a:lnTo>
                    <a:pt x="6799" y="4647"/>
                  </a:lnTo>
                  <a:cubicBezTo>
                    <a:pt x="6799" y="4648"/>
                    <a:pt x="6798" y="4649"/>
                    <a:pt x="6796" y="4652"/>
                  </a:cubicBezTo>
                  <a:cubicBezTo>
                    <a:pt x="6794" y="4654"/>
                    <a:pt x="6791" y="4657"/>
                    <a:pt x="6788" y="4659"/>
                  </a:cubicBezTo>
                  <a:cubicBezTo>
                    <a:pt x="6785" y="4662"/>
                    <a:pt x="6782" y="4664"/>
                    <a:pt x="6778" y="4666"/>
                  </a:cubicBezTo>
                  <a:cubicBezTo>
                    <a:pt x="6774" y="4668"/>
                    <a:pt x="6770" y="4669"/>
                    <a:pt x="6765" y="4669"/>
                  </a:cubicBezTo>
                  <a:cubicBezTo>
                    <a:pt x="6758" y="4669"/>
                    <a:pt x="6751" y="4668"/>
                    <a:pt x="6746" y="4665"/>
                  </a:cubicBezTo>
                  <a:cubicBezTo>
                    <a:pt x="6741" y="4663"/>
                    <a:pt x="6737" y="4659"/>
                    <a:pt x="6733" y="4655"/>
                  </a:cubicBezTo>
                  <a:cubicBezTo>
                    <a:pt x="6730" y="4651"/>
                    <a:pt x="6727" y="4646"/>
                    <a:pt x="6726" y="4641"/>
                  </a:cubicBezTo>
                  <a:cubicBezTo>
                    <a:pt x="6724" y="4635"/>
                    <a:pt x="6724" y="4629"/>
                    <a:pt x="6724" y="4624"/>
                  </a:cubicBezTo>
                  <a:lnTo>
                    <a:pt x="6724" y="4533"/>
                  </a:lnTo>
                  <a:lnTo>
                    <a:pt x="6742" y="4533"/>
                  </a:lnTo>
                  <a:lnTo>
                    <a:pt x="6742" y="4622"/>
                  </a:lnTo>
                  <a:cubicBezTo>
                    <a:pt x="6742" y="4626"/>
                    <a:pt x="6742" y="4630"/>
                    <a:pt x="6743" y="4634"/>
                  </a:cubicBezTo>
                  <a:cubicBezTo>
                    <a:pt x="6744" y="4638"/>
                    <a:pt x="6746" y="4641"/>
                    <a:pt x="6748" y="4644"/>
                  </a:cubicBezTo>
                  <a:cubicBezTo>
                    <a:pt x="6750" y="4647"/>
                    <a:pt x="6752" y="4649"/>
                    <a:pt x="6755" y="4651"/>
                  </a:cubicBezTo>
                  <a:cubicBezTo>
                    <a:pt x="6758" y="4653"/>
                    <a:pt x="6762" y="4654"/>
                    <a:pt x="6767" y="4654"/>
                  </a:cubicBezTo>
                  <a:cubicBezTo>
                    <a:pt x="6771" y="4654"/>
                    <a:pt x="6775" y="4653"/>
                    <a:pt x="6779" y="4651"/>
                  </a:cubicBezTo>
                  <a:cubicBezTo>
                    <a:pt x="6783" y="4648"/>
                    <a:pt x="6786" y="4646"/>
                    <a:pt x="6789" y="4643"/>
                  </a:cubicBezTo>
                  <a:cubicBezTo>
                    <a:pt x="6791" y="4640"/>
                    <a:pt x="6794" y="4637"/>
                    <a:pt x="6795" y="4634"/>
                  </a:cubicBezTo>
                  <a:cubicBezTo>
                    <a:pt x="6797" y="4632"/>
                    <a:pt x="6798" y="4630"/>
                    <a:pt x="6798" y="4629"/>
                  </a:cubicBezTo>
                  <a:lnTo>
                    <a:pt x="6798" y="4533"/>
                  </a:lnTo>
                  <a:lnTo>
                    <a:pt x="6816" y="4533"/>
                  </a:lnTo>
                  <a:lnTo>
                    <a:pt x="6816" y="4666"/>
                  </a:lnTo>
                  <a:lnTo>
                    <a:pt x="6799" y="4666"/>
                  </a:lnTo>
                  <a:close/>
                  <a:moveTo>
                    <a:pt x="6919" y="4665"/>
                  </a:moveTo>
                  <a:cubicBezTo>
                    <a:pt x="6919" y="4665"/>
                    <a:pt x="6918" y="4666"/>
                    <a:pt x="6916" y="4666"/>
                  </a:cubicBezTo>
                  <a:cubicBezTo>
                    <a:pt x="6914" y="4667"/>
                    <a:pt x="6913" y="4667"/>
                    <a:pt x="6911" y="4667"/>
                  </a:cubicBezTo>
                  <a:cubicBezTo>
                    <a:pt x="6909" y="4668"/>
                    <a:pt x="6907" y="4668"/>
                    <a:pt x="6904" y="4668"/>
                  </a:cubicBezTo>
                  <a:cubicBezTo>
                    <a:pt x="6902" y="4669"/>
                    <a:pt x="6900" y="4669"/>
                    <a:pt x="6898" y="4669"/>
                  </a:cubicBezTo>
                  <a:cubicBezTo>
                    <a:pt x="6893" y="4669"/>
                    <a:pt x="6889" y="4668"/>
                    <a:pt x="6885" y="4667"/>
                  </a:cubicBezTo>
                  <a:cubicBezTo>
                    <a:pt x="6881" y="4665"/>
                    <a:pt x="6879" y="4663"/>
                    <a:pt x="6876" y="4660"/>
                  </a:cubicBezTo>
                  <a:cubicBezTo>
                    <a:pt x="6874" y="4657"/>
                    <a:pt x="6873" y="4654"/>
                    <a:pt x="6872" y="4651"/>
                  </a:cubicBezTo>
                  <a:cubicBezTo>
                    <a:pt x="6871" y="4647"/>
                    <a:pt x="6870" y="4643"/>
                    <a:pt x="6870" y="4640"/>
                  </a:cubicBezTo>
                  <a:lnTo>
                    <a:pt x="6870" y="4548"/>
                  </a:lnTo>
                  <a:lnTo>
                    <a:pt x="6848" y="4548"/>
                  </a:lnTo>
                  <a:lnTo>
                    <a:pt x="6848" y="4533"/>
                  </a:lnTo>
                  <a:lnTo>
                    <a:pt x="6870" y="4533"/>
                  </a:lnTo>
                  <a:lnTo>
                    <a:pt x="6870" y="4497"/>
                  </a:lnTo>
                  <a:lnTo>
                    <a:pt x="6888" y="4497"/>
                  </a:lnTo>
                  <a:lnTo>
                    <a:pt x="6888" y="4533"/>
                  </a:lnTo>
                  <a:lnTo>
                    <a:pt x="6915" y="4533"/>
                  </a:lnTo>
                  <a:lnTo>
                    <a:pt x="6915" y="4548"/>
                  </a:lnTo>
                  <a:lnTo>
                    <a:pt x="6888" y="4548"/>
                  </a:lnTo>
                  <a:lnTo>
                    <a:pt x="6888" y="4638"/>
                  </a:lnTo>
                  <a:cubicBezTo>
                    <a:pt x="6888" y="4642"/>
                    <a:pt x="6889" y="4645"/>
                    <a:pt x="6891" y="4649"/>
                  </a:cubicBezTo>
                  <a:cubicBezTo>
                    <a:pt x="6893" y="4652"/>
                    <a:pt x="6895" y="4654"/>
                    <a:pt x="6900" y="4654"/>
                  </a:cubicBezTo>
                  <a:cubicBezTo>
                    <a:pt x="6902" y="4654"/>
                    <a:pt x="6905" y="4653"/>
                    <a:pt x="6908" y="4652"/>
                  </a:cubicBezTo>
                  <a:cubicBezTo>
                    <a:pt x="6911" y="4651"/>
                    <a:pt x="6913" y="4651"/>
                    <a:pt x="6914" y="4650"/>
                  </a:cubicBezTo>
                  <a:lnTo>
                    <a:pt x="6919" y="4665"/>
                  </a:lnTo>
                  <a:close/>
                  <a:moveTo>
                    <a:pt x="7008" y="4665"/>
                  </a:moveTo>
                  <a:cubicBezTo>
                    <a:pt x="7008" y="4665"/>
                    <a:pt x="7006" y="4666"/>
                    <a:pt x="7005" y="4666"/>
                  </a:cubicBezTo>
                  <a:cubicBezTo>
                    <a:pt x="7003" y="4667"/>
                    <a:pt x="7002" y="4667"/>
                    <a:pt x="7000" y="4667"/>
                  </a:cubicBezTo>
                  <a:cubicBezTo>
                    <a:pt x="6998" y="4668"/>
                    <a:pt x="6996" y="4668"/>
                    <a:pt x="6993" y="4668"/>
                  </a:cubicBezTo>
                  <a:cubicBezTo>
                    <a:pt x="6991" y="4669"/>
                    <a:pt x="6989" y="4669"/>
                    <a:pt x="6987" y="4669"/>
                  </a:cubicBezTo>
                  <a:cubicBezTo>
                    <a:pt x="6982" y="4669"/>
                    <a:pt x="6978" y="4668"/>
                    <a:pt x="6974" y="4667"/>
                  </a:cubicBezTo>
                  <a:cubicBezTo>
                    <a:pt x="6970" y="4665"/>
                    <a:pt x="6967" y="4663"/>
                    <a:pt x="6965" y="4660"/>
                  </a:cubicBezTo>
                  <a:cubicBezTo>
                    <a:pt x="6963" y="4657"/>
                    <a:pt x="6962" y="4654"/>
                    <a:pt x="6961" y="4651"/>
                  </a:cubicBezTo>
                  <a:cubicBezTo>
                    <a:pt x="6960" y="4647"/>
                    <a:pt x="6959" y="4643"/>
                    <a:pt x="6959" y="4640"/>
                  </a:cubicBezTo>
                  <a:lnTo>
                    <a:pt x="6959" y="4548"/>
                  </a:lnTo>
                  <a:lnTo>
                    <a:pt x="6937" y="4548"/>
                  </a:lnTo>
                  <a:lnTo>
                    <a:pt x="6937" y="4533"/>
                  </a:lnTo>
                  <a:lnTo>
                    <a:pt x="6959" y="4533"/>
                  </a:lnTo>
                  <a:lnTo>
                    <a:pt x="6959" y="4497"/>
                  </a:lnTo>
                  <a:lnTo>
                    <a:pt x="6977" y="4497"/>
                  </a:lnTo>
                  <a:lnTo>
                    <a:pt x="6977" y="4533"/>
                  </a:lnTo>
                  <a:lnTo>
                    <a:pt x="7004" y="4533"/>
                  </a:lnTo>
                  <a:lnTo>
                    <a:pt x="7004" y="4548"/>
                  </a:lnTo>
                  <a:lnTo>
                    <a:pt x="6977" y="4548"/>
                  </a:lnTo>
                  <a:lnTo>
                    <a:pt x="6977" y="4638"/>
                  </a:lnTo>
                  <a:cubicBezTo>
                    <a:pt x="6977" y="4642"/>
                    <a:pt x="6978" y="4645"/>
                    <a:pt x="6980" y="4649"/>
                  </a:cubicBezTo>
                  <a:cubicBezTo>
                    <a:pt x="6982" y="4652"/>
                    <a:pt x="6984" y="4654"/>
                    <a:pt x="6988" y="4654"/>
                  </a:cubicBezTo>
                  <a:cubicBezTo>
                    <a:pt x="6991" y="4654"/>
                    <a:pt x="6994" y="4653"/>
                    <a:pt x="6997" y="4652"/>
                  </a:cubicBezTo>
                  <a:cubicBezTo>
                    <a:pt x="7000" y="4651"/>
                    <a:pt x="7002" y="4651"/>
                    <a:pt x="7003" y="4650"/>
                  </a:cubicBezTo>
                  <a:lnTo>
                    <a:pt x="7008" y="4665"/>
                  </a:lnTo>
                  <a:close/>
                  <a:moveTo>
                    <a:pt x="7114" y="4546"/>
                  </a:moveTo>
                  <a:cubicBezTo>
                    <a:pt x="7115" y="4547"/>
                    <a:pt x="7116" y="4548"/>
                    <a:pt x="7117" y="4550"/>
                  </a:cubicBezTo>
                  <a:cubicBezTo>
                    <a:pt x="7118" y="4552"/>
                    <a:pt x="7119" y="4554"/>
                    <a:pt x="7120" y="4556"/>
                  </a:cubicBezTo>
                  <a:cubicBezTo>
                    <a:pt x="7122" y="4559"/>
                    <a:pt x="7123" y="4562"/>
                    <a:pt x="7123" y="4565"/>
                  </a:cubicBezTo>
                  <a:cubicBezTo>
                    <a:pt x="7124" y="4568"/>
                    <a:pt x="7125" y="4572"/>
                    <a:pt x="7125" y="4576"/>
                  </a:cubicBezTo>
                  <a:cubicBezTo>
                    <a:pt x="7125" y="4582"/>
                    <a:pt x="7124" y="4588"/>
                    <a:pt x="7121" y="4594"/>
                  </a:cubicBezTo>
                  <a:cubicBezTo>
                    <a:pt x="7119" y="4600"/>
                    <a:pt x="7116" y="4605"/>
                    <a:pt x="7112" y="4610"/>
                  </a:cubicBezTo>
                  <a:cubicBezTo>
                    <a:pt x="7108" y="4614"/>
                    <a:pt x="7103" y="4618"/>
                    <a:pt x="7097" y="4620"/>
                  </a:cubicBezTo>
                  <a:cubicBezTo>
                    <a:pt x="7092" y="4623"/>
                    <a:pt x="7086" y="4624"/>
                    <a:pt x="7079" y="4624"/>
                  </a:cubicBezTo>
                  <a:cubicBezTo>
                    <a:pt x="7077" y="4624"/>
                    <a:pt x="7075" y="4625"/>
                    <a:pt x="7073" y="4625"/>
                  </a:cubicBezTo>
                  <a:cubicBezTo>
                    <a:pt x="7071" y="4626"/>
                    <a:pt x="7068" y="4627"/>
                    <a:pt x="7067" y="4628"/>
                  </a:cubicBezTo>
                  <a:cubicBezTo>
                    <a:pt x="7065" y="4629"/>
                    <a:pt x="7063" y="4630"/>
                    <a:pt x="7062" y="4632"/>
                  </a:cubicBezTo>
                  <a:cubicBezTo>
                    <a:pt x="7060" y="4633"/>
                    <a:pt x="7060" y="4635"/>
                    <a:pt x="7060" y="4636"/>
                  </a:cubicBezTo>
                  <a:cubicBezTo>
                    <a:pt x="7060" y="4640"/>
                    <a:pt x="7062" y="4643"/>
                    <a:pt x="7065" y="4646"/>
                  </a:cubicBezTo>
                  <a:cubicBezTo>
                    <a:pt x="7069" y="4648"/>
                    <a:pt x="7073" y="4650"/>
                    <a:pt x="7079" y="4650"/>
                  </a:cubicBezTo>
                  <a:cubicBezTo>
                    <a:pt x="7086" y="4650"/>
                    <a:pt x="7093" y="4650"/>
                    <a:pt x="7100" y="4652"/>
                  </a:cubicBezTo>
                  <a:cubicBezTo>
                    <a:pt x="7107" y="4654"/>
                    <a:pt x="7113" y="4656"/>
                    <a:pt x="7118" y="4660"/>
                  </a:cubicBezTo>
                  <a:cubicBezTo>
                    <a:pt x="7123" y="4663"/>
                    <a:pt x="7127" y="4667"/>
                    <a:pt x="7130" y="4671"/>
                  </a:cubicBezTo>
                  <a:cubicBezTo>
                    <a:pt x="7133" y="4676"/>
                    <a:pt x="7134" y="4681"/>
                    <a:pt x="7134" y="4687"/>
                  </a:cubicBezTo>
                  <a:cubicBezTo>
                    <a:pt x="7134" y="4692"/>
                    <a:pt x="7133" y="4697"/>
                    <a:pt x="7130" y="4701"/>
                  </a:cubicBezTo>
                  <a:cubicBezTo>
                    <a:pt x="7128" y="4706"/>
                    <a:pt x="7124" y="4710"/>
                    <a:pt x="7119" y="4714"/>
                  </a:cubicBezTo>
                  <a:cubicBezTo>
                    <a:pt x="7114" y="4718"/>
                    <a:pt x="7108" y="4721"/>
                    <a:pt x="7102" y="4723"/>
                  </a:cubicBezTo>
                  <a:cubicBezTo>
                    <a:pt x="7095" y="4726"/>
                    <a:pt x="7087" y="4727"/>
                    <a:pt x="7079" y="4727"/>
                  </a:cubicBezTo>
                  <a:cubicBezTo>
                    <a:pt x="7072" y="4727"/>
                    <a:pt x="7065" y="4726"/>
                    <a:pt x="7058" y="4724"/>
                  </a:cubicBezTo>
                  <a:cubicBezTo>
                    <a:pt x="7052" y="4722"/>
                    <a:pt x="7046" y="4719"/>
                    <a:pt x="7042" y="4716"/>
                  </a:cubicBezTo>
                  <a:cubicBezTo>
                    <a:pt x="7037" y="4713"/>
                    <a:pt x="7033" y="4709"/>
                    <a:pt x="7031" y="4705"/>
                  </a:cubicBezTo>
                  <a:cubicBezTo>
                    <a:pt x="7028" y="4700"/>
                    <a:pt x="7027" y="4695"/>
                    <a:pt x="7027" y="4690"/>
                  </a:cubicBezTo>
                  <a:cubicBezTo>
                    <a:pt x="7027" y="4685"/>
                    <a:pt x="7028" y="4680"/>
                    <a:pt x="7031" y="4676"/>
                  </a:cubicBezTo>
                  <a:cubicBezTo>
                    <a:pt x="7034" y="4672"/>
                    <a:pt x="7037" y="4669"/>
                    <a:pt x="7041" y="4666"/>
                  </a:cubicBezTo>
                  <a:cubicBezTo>
                    <a:pt x="7044" y="4664"/>
                    <a:pt x="7048" y="4662"/>
                    <a:pt x="7052" y="4660"/>
                  </a:cubicBezTo>
                  <a:cubicBezTo>
                    <a:pt x="7056" y="4659"/>
                    <a:pt x="7059" y="4658"/>
                    <a:pt x="7062" y="4658"/>
                  </a:cubicBezTo>
                  <a:cubicBezTo>
                    <a:pt x="7060" y="4657"/>
                    <a:pt x="7059" y="4657"/>
                    <a:pt x="7057" y="4656"/>
                  </a:cubicBezTo>
                  <a:cubicBezTo>
                    <a:pt x="7054" y="4655"/>
                    <a:pt x="7052" y="4654"/>
                    <a:pt x="7050" y="4653"/>
                  </a:cubicBezTo>
                  <a:cubicBezTo>
                    <a:pt x="7048" y="4651"/>
                    <a:pt x="7047" y="4650"/>
                    <a:pt x="7045" y="4647"/>
                  </a:cubicBezTo>
                  <a:cubicBezTo>
                    <a:pt x="7044" y="4645"/>
                    <a:pt x="7043" y="4642"/>
                    <a:pt x="7043" y="4639"/>
                  </a:cubicBezTo>
                  <a:cubicBezTo>
                    <a:pt x="7043" y="4637"/>
                    <a:pt x="7043" y="4635"/>
                    <a:pt x="7045" y="4633"/>
                  </a:cubicBezTo>
                  <a:cubicBezTo>
                    <a:pt x="7046" y="4631"/>
                    <a:pt x="7048" y="4629"/>
                    <a:pt x="7050" y="4627"/>
                  </a:cubicBezTo>
                  <a:cubicBezTo>
                    <a:pt x="7052" y="4626"/>
                    <a:pt x="7054" y="4624"/>
                    <a:pt x="7056" y="4623"/>
                  </a:cubicBezTo>
                  <a:cubicBezTo>
                    <a:pt x="7058" y="4622"/>
                    <a:pt x="7060" y="4622"/>
                    <a:pt x="7061" y="4621"/>
                  </a:cubicBezTo>
                  <a:cubicBezTo>
                    <a:pt x="7059" y="4620"/>
                    <a:pt x="7056" y="4619"/>
                    <a:pt x="7053" y="4617"/>
                  </a:cubicBezTo>
                  <a:cubicBezTo>
                    <a:pt x="7049" y="4615"/>
                    <a:pt x="7046" y="4612"/>
                    <a:pt x="7043" y="4608"/>
                  </a:cubicBezTo>
                  <a:cubicBezTo>
                    <a:pt x="7041" y="4605"/>
                    <a:pt x="7038" y="4600"/>
                    <a:pt x="7036" y="4595"/>
                  </a:cubicBezTo>
                  <a:cubicBezTo>
                    <a:pt x="7034" y="4590"/>
                    <a:pt x="7033" y="4583"/>
                    <a:pt x="7033" y="4576"/>
                  </a:cubicBezTo>
                  <a:cubicBezTo>
                    <a:pt x="7033" y="4570"/>
                    <a:pt x="7034" y="4564"/>
                    <a:pt x="7037" y="4559"/>
                  </a:cubicBezTo>
                  <a:cubicBezTo>
                    <a:pt x="7039" y="4553"/>
                    <a:pt x="7042" y="4548"/>
                    <a:pt x="7047" y="4544"/>
                  </a:cubicBezTo>
                  <a:cubicBezTo>
                    <a:pt x="7051" y="4540"/>
                    <a:pt x="7056" y="4536"/>
                    <a:pt x="7061" y="4534"/>
                  </a:cubicBezTo>
                  <a:cubicBezTo>
                    <a:pt x="7067" y="4531"/>
                    <a:pt x="7073" y="4530"/>
                    <a:pt x="7079" y="4530"/>
                  </a:cubicBezTo>
                  <a:cubicBezTo>
                    <a:pt x="7083" y="4530"/>
                    <a:pt x="7087" y="4530"/>
                    <a:pt x="7091" y="4531"/>
                  </a:cubicBezTo>
                  <a:cubicBezTo>
                    <a:pt x="7094" y="4532"/>
                    <a:pt x="7097" y="4532"/>
                    <a:pt x="7098" y="4533"/>
                  </a:cubicBezTo>
                  <a:lnTo>
                    <a:pt x="7136" y="4533"/>
                  </a:lnTo>
                  <a:lnTo>
                    <a:pt x="7136" y="4546"/>
                  </a:lnTo>
                  <a:lnTo>
                    <a:pt x="7114" y="4546"/>
                  </a:lnTo>
                  <a:close/>
                  <a:moveTo>
                    <a:pt x="7106" y="4576"/>
                  </a:moveTo>
                  <a:cubicBezTo>
                    <a:pt x="7106" y="4566"/>
                    <a:pt x="7104" y="4558"/>
                    <a:pt x="7099" y="4552"/>
                  </a:cubicBezTo>
                  <a:cubicBezTo>
                    <a:pt x="7094" y="4546"/>
                    <a:pt x="7087" y="4543"/>
                    <a:pt x="7079" y="4543"/>
                  </a:cubicBezTo>
                  <a:cubicBezTo>
                    <a:pt x="7075" y="4543"/>
                    <a:pt x="7071" y="4544"/>
                    <a:pt x="7068" y="4546"/>
                  </a:cubicBezTo>
                  <a:cubicBezTo>
                    <a:pt x="7064" y="4548"/>
                    <a:pt x="7061" y="4550"/>
                    <a:pt x="7059" y="4553"/>
                  </a:cubicBezTo>
                  <a:cubicBezTo>
                    <a:pt x="7057" y="4556"/>
                    <a:pt x="7055" y="4559"/>
                    <a:pt x="7054" y="4563"/>
                  </a:cubicBezTo>
                  <a:cubicBezTo>
                    <a:pt x="7052" y="4567"/>
                    <a:pt x="7052" y="4571"/>
                    <a:pt x="7052" y="4576"/>
                  </a:cubicBezTo>
                  <a:cubicBezTo>
                    <a:pt x="7052" y="4580"/>
                    <a:pt x="7052" y="4585"/>
                    <a:pt x="7053" y="4589"/>
                  </a:cubicBezTo>
                  <a:cubicBezTo>
                    <a:pt x="7054" y="4593"/>
                    <a:pt x="7056" y="4597"/>
                    <a:pt x="7058" y="4600"/>
                  </a:cubicBezTo>
                  <a:cubicBezTo>
                    <a:pt x="7060" y="4604"/>
                    <a:pt x="7063" y="4606"/>
                    <a:pt x="7066" y="4608"/>
                  </a:cubicBezTo>
                  <a:cubicBezTo>
                    <a:pt x="7070" y="4610"/>
                    <a:pt x="7074" y="4611"/>
                    <a:pt x="7079" y="4611"/>
                  </a:cubicBezTo>
                  <a:cubicBezTo>
                    <a:pt x="7084" y="4611"/>
                    <a:pt x="7088" y="4610"/>
                    <a:pt x="7092" y="4607"/>
                  </a:cubicBezTo>
                  <a:cubicBezTo>
                    <a:pt x="7095" y="4605"/>
                    <a:pt x="7098" y="4602"/>
                    <a:pt x="7100" y="4599"/>
                  </a:cubicBezTo>
                  <a:cubicBezTo>
                    <a:pt x="7102" y="4596"/>
                    <a:pt x="7104" y="4592"/>
                    <a:pt x="7105" y="4588"/>
                  </a:cubicBezTo>
                  <a:cubicBezTo>
                    <a:pt x="7106" y="4584"/>
                    <a:pt x="7106" y="4580"/>
                    <a:pt x="7106" y="4576"/>
                  </a:cubicBezTo>
                  <a:close/>
                  <a:moveTo>
                    <a:pt x="7116" y="4687"/>
                  </a:moveTo>
                  <a:cubicBezTo>
                    <a:pt x="7116" y="4681"/>
                    <a:pt x="7112" y="4675"/>
                    <a:pt x="7105" y="4670"/>
                  </a:cubicBezTo>
                  <a:cubicBezTo>
                    <a:pt x="7098" y="4666"/>
                    <a:pt x="7090" y="4664"/>
                    <a:pt x="7079" y="4664"/>
                  </a:cubicBezTo>
                  <a:cubicBezTo>
                    <a:pt x="7075" y="4664"/>
                    <a:pt x="7070" y="4664"/>
                    <a:pt x="7066" y="4665"/>
                  </a:cubicBezTo>
                  <a:cubicBezTo>
                    <a:pt x="7062" y="4667"/>
                    <a:pt x="7058" y="4668"/>
                    <a:pt x="7055" y="4671"/>
                  </a:cubicBezTo>
                  <a:cubicBezTo>
                    <a:pt x="7052" y="4673"/>
                    <a:pt x="7049" y="4675"/>
                    <a:pt x="7047" y="4678"/>
                  </a:cubicBezTo>
                  <a:cubicBezTo>
                    <a:pt x="7046" y="4681"/>
                    <a:pt x="7045" y="4684"/>
                    <a:pt x="7045" y="4687"/>
                  </a:cubicBezTo>
                  <a:cubicBezTo>
                    <a:pt x="7045" y="4691"/>
                    <a:pt x="7045" y="4694"/>
                    <a:pt x="7047" y="4697"/>
                  </a:cubicBezTo>
                  <a:cubicBezTo>
                    <a:pt x="7049" y="4700"/>
                    <a:pt x="7051" y="4703"/>
                    <a:pt x="7054" y="4705"/>
                  </a:cubicBezTo>
                  <a:cubicBezTo>
                    <a:pt x="7057" y="4708"/>
                    <a:pt x="7061" y="4710"/>
                    <a:pt x="7065" y="4711"/>
                  </a:cubicBezTo>
                  <a:cubicBezTo>
                    <a:pt x="7069" y="4712"/>
                    <a:pt x="7074" y="4713"/>
                    <a:pt x="7079" y="4713"/>
                  </a:cubicBezTo>
                  <a:cubicBezTo>
                    <a:pt x="7084" y="4713"/>
                    <a:pt x="7089" y="4712"/>
                    <a:pt x="7094" y="4711"/>
                  </a:cubicBezTo>
                  <a:cubicBezTo>
                    <a:pt x="7098" y="4709"/>
                    <a:pt x="7102" y="4707"/>
                    <a:pt x="7105" y="4705"/>
                  </a:cubicBezTo>
                  <a:cubicBezTo>
                    <a:pt x="7109" y="4703"/>
                    <a:pt x="7111" y="4700"/>
                    <a:pt x="7113" y="4697"/>
                  </a:cubicBezTo>
                  <a:cubicBezTo>
                    <a:pt x="7115" y="4694"/>
                    <a:pt x="7116" y="4691"/>
                    <a:pt x="7116" y="4687"/>
                  </a:cubicBezTo>
                  <a:close/>
                  <a:moveTo>
                    <a:pt x="7236" y="4666"/>
                  </a:moveTo>
                  <a:lnTo>
                    <a:pt x="7236" y="4647"/>
                  </a:lnTo>
                  <a:cubicBezTo>
                    <a:pt x="7235" y="4648"/>
                    <a:pt x="7234" y="4650"/>
                    <a:pt x="7232" y="4652"/>
                  </a:cubicBezTo>
                  <a:cubicBezTo>
                    <a:pt x="7230" y="4655"/>
                    <a:pt x="7227" y="4657"/>
                    <a:pt x="7224" y="4660"/>
                  </a:cubicBezTo>
                  <a:cubicBezTo>
                    <a:pt x="7220" y="4662"/>
                    <a:pt x="7217" y="4664"/>
                    <a:pt x="7212" y="4666"/>
                  </a:cubicBezTo>
                  <a:cubicBezTo>
                    <a:pt x="7208" y="4668"/>
                    <a:pt x="7203" y="4669"/>
                    <a:pt x="7198" y="4669"/>
                  </a:cubicBezTo>
                  <a:cubicBezTo>
                    <a:pt x="7187" y="4669"/>
                    <a:pt x="7177" y="4666"/>
                    <a:pt x="7170" y="4659"/>
                  </a:cubicBezTo>
                  <a:cubicBezTo>
                    <a:pt x="7162" y="4653"/>
                    <a:pt x="7158" y="4643"/>
                    <a:pt x="7158" y="4632"/>
                  </a:cubicBezTo>
                  <a:cubicBezTo>
                    <a:pt x="7158" y="4626"/>
                    <a:pt x="7160" y="4621"/>
                    <a:pt x="7163" y="4616"/>
                  </a:cubicBezTo>
                  <a:cubicBezTo>
                    <a:pt x="7167" y="4611"/>
                    <a:pt x="7171" y="4607"/>
                    <a:pt x="7176" y="4604"/>
                  </a:cubicBezTo>
                  <a:cubicBezTo>
                    <a:pt x="7181" y="4600"/>
                    <a:pt x="7186" y="4597"/>
                    <a:pt x="7192" y="4595"/>
                  </a:cubicBezTo>
                  <a:cubicBezTo>
                    <a:pt x="7198" y="4592"/>
                    <a:pt x="7204" y="4590"/>
                    <a:pt x="7209" y="4589"/>
                  </a:cubicBezTo>
                  <a:lnTo>
                    <a:pt x="7235" y="4583"/>
                  </a:lnTo>
                  <a:lnTo>
                    <a:pt x="7235" y="4575"/>
                  </a:lnTo>
                  <a:cubicBezTo>
                    <a:pt x="7235" y="4566"/>
                    <a:pt x="7232" y="4559"/>
                    <a:pt x="7228" y="4553"/>
                  </a:cubicBezTo>
                  <a:cubicBezTo>
                    <a:pt x="7223" y="4547"/>
                    <a:pt x="7216" y="4544"/>
                    <a:pt x="7206" y="4544"/>
                  </a:cubicBezTo>
                  <a:cubicBezTo>
                    <a:pt x="7203" y="4544"/>
                    <a:pt x="7200" y="4545"/>
                    <a:pt x="7197" y="4546"/>
                  </a:cubicBezTo>
                  <a:cubicBezTo>
                    <a:pt x="7193" y="4547"/>
                    <a:pt x="7190" y="4548"/>
                    <a:pt x="7187" y="4549"/>
                  </a:cubicBezTo>
                  <a:cubicBezTo>
                    <a:pt x="7184" y="4550"/>
                    <a:pt x="7181" y="4552"/>
                    <a:pt x="7178" y="4553"/>
                  </a:cubicBezTo>
                  <a:cubicBezTo>
                    <a:pt x="7176" y="4554"/>
                    <a:pt x="7174" y="4555"/>
                    <a:pt x="7173" y="4556"/>
                  </a:cubicBezTo>
                  <a:lnTo>
                    <a:pt x="7168" y="4542"/>
                  </a:lnTo>
                  <a:cubicBezTo>
                    <a:pt x="7168" y="4541"/>
                    <a:pt x="7170" y="4540"/>
                    <a:pt x="7173" y="4539"/>
                  </a:cubicBezTo>
                  <a:cubicBezTo>
                    <a:pt x="7175" y="4538"/>
                    <a:pt x="7179" y="4536"/>
                    <a:pt x="7182" y="4535"/>
                  </a:cubicBezTo>
                  <a:cubicBezTo>
                    <a:pt x="7186" y="4534"/>
                    <a:pt x="7190" y="4532"/>
                    <a:pt x="7195" y="4531"/>
                  </a:cubicBezTo>
                  <a:cubicBezTo>
                    <a:pt x="7199" y="4530"/>
                    <a:pt x="7204" y="4530"/>
                    <a:pt x="7208" y="4530"/>
                  </a:cubicBezTo>
                  <a:cubicBezTo>
                    <a:pt x="7222" y="4530"/>
                    <a:pt x="7232" y="4534"/>
                    <a:pt x="7240" y="4541"/>
                  </a:cubicBezTo>
                  <a:cubicBezTo>
                    <a:pt x="7248" y="4549"/>
                    <a:pt x="7252" y="4559"/>
                    <a:pt x="7252" y="4574"/>
                  </a:cubicBezTo>
                  <a:lnTo>
                    <a:pt x="7252" y="4666"/>
                  </a:lnTo>
                  <a:lnTo>
                    <a:pt x="7236" y="4666"/>
                  </a:lnTo>
                  <a:close/>
                  <a:moveTo>
                    <a:pt x="7235" y="4597"/>
                  </a:moveTo>
                  <a:lnTo>
                    <a:pt x="7212" y="4602"/>
                  </a:lnTo>
                  <a:cubicBezTo>
                    <a:pt x="7209" y="4603"/>
                    <a:pt x="7205" y="4604"/>
                    <a:pt x="7200" y="4606"/>
                  </a:cubicBezTo>
                  <a:cubicBezTo>
                    <a:pt x="7196" y="4607"/>
                    <a:pt x="7192" y="4609"/>
                    <a:pt x="7189" y="4612"/>
                  </a:cubicBezTo>
                  <a:cubicBezTo>
                    <a:pt x="7186" y="4614"/>
                    <a:pt x="7183" y="4617"/>
                    <a:pt x="7180" y="4620"/>
                  </a:cubicBezTo>
                  <a:cubicBezTo>
                    <a:pt x="7178" y="4624"/>
                    <a:pt x="7177" y="4627"/>
                    <a:pt x="7177" y="4631"/>
                  </a:cubicBezTo>
                  <a:cubicBezTo>
                    <a:pt x="7177" y="4638"/>
                    <a:pt x="7179" y="4644"/>
                    <a:pt x="7184" y="4648"/>
                  </a:cubicBezTo>
                  <a:cubicBezTo>
                    <a:pt x="7188" y="4653"/>
                    <a:pt x="7194" y="4655"/>
                    <a:pt x="7200" y="4655"/>
                  </a:cubicBezTo>
                  <a:cubicBezTo>
                    <a:pt x="7204" y="4655"/>
                    <a:pt x="7208" y="4654"/>
                    <a:pt x="7212" y="4652"/>
                  </a:cubicBezTo>
                  <a:cubicBezTo>
                    <a:pt x="7216" y="4650"/>
                    <a:pt x="7219" y="4648"/>
                    <a:pt x="7222" y="4646"/>
                  </a:cubicBezTo>
                  <a:cubicBezTo>
                    <a:pt x="7225" y="4643"/>
                    <a:pt x="7228" y="4640"/>
                    <a:pt x="7230" y="4638"/>
                  </a:cubicBezTo>
                  <a:cubicBezTo>
                    <a:pt x="7232" y="4635"/>
                    <a:pt x="7234" y="4632"/>
                    <a:pt x="7235" y="4629"/>
                  </a:cubicBezTo>
                  <a:lnTo>
                    <a:pt x="7235" y="4597"/>
                  </a:lnTo>
                  <a:close/>
                  <a:moveTo>
                    <a:pt x="7354" y="4550"/>
                  </a:moveTo>
                  <a:cubicBezTo>
                    <a:pt x="7353" y="4550"/>
                    <a:pt x="7351" y="4549"/>
                    <a:pt x="7349" y="4548"/>
                  </a:cubicBezTo>
                  <a:cubicBezTo>
                    <a:pt x="7347" y="4547"/>
                    <a:pt x="7345" y="4547"/>
                    <a:pt x="7343" y="4547"/>
                  </a:cubicBezTo>
                  <a:cubicBezTo>
                    <a:pt x="7340" y="4547"/>
                    <a:pt x="7336" y="4548"/>
                    <a:pt x="7333" y="4550"/>
                  </a:cubicBezTo>
                  <a:cubicBezTo>
                    <a:pt x="7330" y="4552"/>
                    <a:pt x="7327" y="4554"/>
                    <a:pt x="7325" y="4557"/>
                  </a:cubicBezTo>
                  <a:cubicBezTo>
                    <a:pt x="7322" y="4559"/>
                    <a:pt x="7320" y="4562"/>
                    <a:pt x="7319" y="4564"/>
                  </a:cubicBezTo>
                  <a:cubicBezTo>
                    <a:pt x="7317" y="4567"/>
                    <a:pt x="7316" y="4569"/>
                    <a:pt x="7316" y="4570"/>
                  </a:cubicBezTo>
                  <a:lnTo>
                    <a:pt x="7316" y="4666"/>
                  </a:lnTo>
                  <a:lnTo>
                    <a:pt x="7298" y="4666"/>
                  </a:lnTo>
                  <a:lnTo>
                    <a:pt x="7298" y="4533"/>
                  </a:lnTo>
                  <a:lnTo>
                    <a:pt x="7315" y="4533"/>
                  </a:lnTo>
                  <a:lnTo>
                    <a:pt x="7315" y="4551"/>
                  </a:lnTo>
                  <a:cubicBezTo>
                    <a:pt x="7316" y="4551"/>
                    <a:pt x="7317" y="4549"/>
                    <a:pt x="7318" y="4547"/>
                  </a:cubicBezTo>
                  <a:cubicBezTo>
                    <a:pt x="7320" y="4544"/>
                    <a:pt x="7322" y="4542"/>
                    <a:pt x="7324" y="4539"/>
                  </a:cubicBezTo>
                  <a:cubicBezTo>
                    <a:pt x="7327" y="4537"/>
                    <a:pt x="7330" y="4535"/>
                    <a:pt x="7334" y="4533"/>
                  </a:cubicBezTo>
                  <a:cubicBezTo>
                    <a:pt x="7337" y="4531"/>
                    <a:pt x="7341" y="4530"/>
                    <a:pt x="7346" y="4530"/>
                  </a:cubicBezTo>
                  <a:cubicBezTo>
                    <a:pt x="7348" y="4530"/>
                    <a:pt x="7351" y="4530"/>
                    <a:pt x="7354" y="4531"/>
                  </a:cubicBezTo>
                  <a:cubicBezTo>
                    <a:pt x="7356" y="4532"/>
                    <a:pt x="7358" y="4533"/>
                    <a:pt x="7359" y="4534"/>
                  </a:cubicBezTo>
                  <a:lnTo>
                    <a:pt x="7354" y="4550"/>
                  </a:lnTo>
                  <a:close/>
                  <a:moveTo>
                    <a:pt x="7448" y="4665"/>
                  </a:moveTo>
                  <a:cubicBezTo>
                    <a:pt x="7447" y="4665"/>
                    <a:pt x="7446" y="4666"/>
                    <a:pt x="7444" y="4666"/>
                  </a:cubicBezTo>
                  <a:cubicBezTo>
                    <a:pt x="7443" y="4667"/>
                    <a:pt x="7441" y="4667"/>
                    <a:pt x="7439" y="4667"/>
                  </a:cubicBezTo>
                  <a:cubicBezTo>
                    <a:pt x="7437" y="4668"/>
                    <a:pt x="7435" y="4668"/>
                    <a:pt x="7433" y="4668"/>
                  </a:cubicBezTo>
                  <a:cubicBezTo>
                    <a:pt x="7430" y="4669"/>
                    <a:pt x="7428" y="4669"/>
                    <a:pt x="7427" y="4669"/>
                  </a:cubicBezTo>
                  <a:cubicBezTo>
                    <a:pt x="7421" y="4669"/>
                    <a:pt x="7417" y="4668"/>
                    <a:pt x="7413" y="4667"/>
                  </a:cubicBezTo>
                  <a:cubicBezTo>
                    <a:pt x="7410" y="4665"/>
                    <a:pt x="7407" y="4663"/>
                    <a:pt x="7405" y="4660"/>
                  </a:cubicBezTo>
                  <a:cubicBezTo>
                    <a:pt x="7402" y="4657"/>
                    <a:pt x="7401" y="4654"/>
                    <a:pt x="7400" y="4651"/>
                  </a:cubicBezTo>
                  <a:cubicBezTo>
                    <a:pt x="7399" y="4647"/>
                    <a:pt x="7398" y="4643"/>
                    <a:pt x="7398" y="4640"/>
                  </a:cubicBezTo>
                  <a:lnTo>
                    <a:pt x="7398" y="4548"/>
                  </a:lnTo>
                  <a:lnTo>
                    <a:pt x="7376" y="4548"/>
                  </a:lnTo>
                  <a:lnTo>
                    <a:pt x="7376" y="4533"/>
                  </a:lnTo>
                  <a:lnTo>
                    <a:pt x="7398" y="4533"/>
                  </a:lnTo>
                  <a:lnTo>
                    <a:pt x="7398" y="4497"/>
                  </a:lnTo>
                  <a:lnTo>
                    <a:pt x="7417" y="4497"/>
                  </a:lnTo>
                  <a:lnTo>
                    <a:pt x="7417" y="4533"/>
                  </a:lnTo>
                  <a:lnTo>
                    <a:pt x="7443" y="4533"/>
                  </a:lnTo>
                  <a:lnTo>
                    <a:pt x="7443" y="4548"/>
                  </a:lnTo>
                  <a:lnTo>
                    <a:pt x="7417" y="4548"/>
                  </a:lnTo>
                  <a:lnTo>
                    <a:pt x="7417" y="4638"/>
                  </a:lnTo>
                  <a:cubicBezTo>
                    <a:pt x="7417" y="4642"/>
                    <a:pt x="7417" y="4645"/>
                    <a:pt x="7419" y="4649"/>
                  </a:cubicBezTo>
                  <a:cubicBezTo>
                    <a:pt x="7421" y="4652"/>
                    <a:pt x="7424" y="4654"/>
                    <a:pt x="7428" y="4654"/>
                  </a:cubicBezTo>
                  <a:cubicBezTo>
                    <a:pt x="7430" y="4654"/>
                    <a:pt x="7433" y="4653"/>
                    <a:pt x="7436" y="4652"/>
                  </a:cubicBezTo>
                  <a:cubicBezTo>
                    <a:pt x="7439" y="4651"/>
                    <a:pt x="7441" y="4651"/>
                    <a:pt x="7442" y="4650"/>
                  </a:cubicBezTo>
                  <a:lnTo>
                    <a:pt x="7448" y="4665"/>
                  </a:lnTo>
                  <a:close/>
                  <a:moveTo>
                    <a:pt x="7521" y="4666"/>
                  </a:moveTo>
                  <a:lnTo>
                    <a:pt x="7505" y="4666"/>
                  </a:lnTo>
                  <a:lnTo>
                    <a:pt x="7545" y="4489"/>
                  </a:lnTo>
                  <a:lnTo>
                    <a:pt x="7562" y="4489"/>
                  </a:lnTo>
                  <a:lnTo>
                    <a:pt x="7521" y="46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</p:grpSp>
    </p:spTree>
    <p:extLst>
      <p:ext uri="{BB962C8B-B14F-4D97-AF65-F5344CB8AC3E}">
        <p14:creationId xmlns:p14="http://schemas.microsoft.com/office/powerpoint/2010/main" val="110013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2438400"/>
            <a:ext cx="4191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2438400"/>
            <a:ext cx="4191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752A48-1223-4DE9-A7CF-564F5FD26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8E81-2D8A-4128-BFFD-0D131F4EC0A7}" type="datetime1">
              <a:rPr lang="de-DE"/>
              <a:pPr>
                <a:defRPr/>
              </a:pPr>
              <a:t>18.07.2022</a:t>
            </a:fld>
            <a:endParaRPr lang="de-DE" sz="14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764E12-FB3F-42AE-BB78-34FE56506F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E8E7F-00F5-46EF-9EE0-7B1FE5CA5A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484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/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2581" y="1260193"/>
            <a:ext cx="8680843" cy="863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auch zweizeilig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0D6C-B169-4290-BEA2-5EF273363546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611803" y="2520367"/>
            <a:ext cx="4786466" cy="3131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Aufzählungspunkt oder Inhalt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5758157" y="2520367"/>
            <a:ext cx="3059359" cy="3131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einfügen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2580" y="5938735"/>
            <a:ext cx="5290304" cy="287933"/>
          </a:xfrm>
        </p:spPr>
        <p:txBody>
          <a:bodyPr anchor="b" anchorCtr="0"/>
          <a:lstStyle>
            <a:lvl1pPr marL="41642" indent="-4164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6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Fußnote etc. einfügen // für Quellenangabe (bzw. ohne Sternchen): Start // Absatz // Listenebene erhöhen/verringern</a:t>
            </a:r>
          </a:p>
        </p:txBody>
      </p:sp>
    </p:spTree>
    <p:extLst>
      <p:ext uri="{BB962C8B-B14F-4D97-AF65-F5344CB8AC3E}">
        <p14:creationId xmlns:p14="http://schemas.microsoft.com/office/powerpoint/2010/main" val="323571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// 2 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F7DB-D016-42F9-9F86-92601D1EA271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863725" y="1979549"/>
            <a:ext cx="3023031" cy="41030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einfügen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282627" y="5758668"/>
            <a:ext cx="5010794" cy="468000"/>
          </a:xfrm>
        </p:spPr>
        <p:txBody>
          <a:bodyPr/>
          <a:lstStyle>
            <a:lvl1pPr marL="41642" indent="-4164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6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Fußnote etc. einfügen // für Quellenangabe (bzw. ohne Sternchen): Start // Absatz // Listenebene erhöhen/verringern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282631" y="2339458"/>
            <a:ext cx="3958731" cy="1403675"/>
          </a:xfrm>
          <a:solidFill>
            <a:schemeClr val="tx2"/>
          </a:solidFill>
        </p:spPr>
        <p:txBody>
          <a:bodyPr lIns="136638" tIns="102479" rIns="136638" bIns="0"/>
          <a:lstStyle>
            <a:lvl1pPr>
              <a:spcBef>
                <a:spcPts val="0"/>
              </a:spcBef>
              <a:tabLst>
                <a:tab pos="2831697" algn="r"/>
              </a:tabLst>
              <a:defRPr>
                <a:solidFill>
                  <a:schemeClr val="bg1"/>
                </a:solidFill>
              </a:defRPr>
            </a:lvl1pPr>
            <a:lvl2pPr>
              <a:tabLst>
                <a:tab pos="2831697" algn="r"/>
              </a:tabLst>
              <a:defRPr>
                <a:solidFill>
                  <a:schemeClr val="bg1"/>
                </a:solidFill>
              </a:defRPr>
            </a:lvl2pPr>
            <a:lvl3pPr>
              <a:tabLst>
                <a:tab pos="2831697" algn="r"/>
              </a:tabLst>
              <a:defRPr>
                <a:solidFill>
                  <a:schemeClr val="bg1"/>
                </a:solidFill>
              </a:defRPr>
            </a:lvl3pPr>
            <a:lvl4pPr>
              <a:tabLst>
                <a:tab pos="2831697" algn="r"/>
              </a:tabLst>
              <a:defRPr>
                <a:solidFill>
                  <a:schemeClr val="bg1"/>
                </a:solidFill>
              </a:defRPr>
            </a:lvl4pPr>
            <a:lvl5pPr>
              <a:tabLst>
                <a:tab pos="2831697" algn="r"/>
              </a:tabLst>
              <a:defRPr>
                <a:solidFill>
                  <a:schemeClr val="bg1"/>
                </a:solidFill>
              </a:defRPr>
            </a:lvl5pPr>
            <a:lvl6pPr>
              <a:tabLst>
                <a:tab pos="2831697" algn="r"/>
              </a:tabLst>
              <a:defRPr>
                <a:solidFill>
                  <a:schemeClr val="bg1"/>
                </a:solidFill>
              </a:defRPr>
            </a:lvl6pPr>
            <a:lvl7pPr>
              <a:tabLst>
                <a:tab pos="2831697" algn="r"/>
              </a:tabLst>
              <a:defRPr>
                <a:solidFill>
                  <a:schemeClr val="bg1"/>
                </a:solidFill>
              </a:defRPr>
            </a:lvl7pPr>
            <a:lvl8pPr>
              <a:tabLst>
                <a:tab pos="2831697" algn="r"/>
              </a:tabLst>
              <a:defRPr>
                <a:solidFill>
                  <a:schemeClr val="bg1"/>
                </a:solidFill>
              </a:defRPr>
            </a:lvl8pPr>
            <a:lvl9pPr>
              <a:tabLst>
                <a:tab pos="2831697" algn="r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Aufzählungspunkt einfügen // für Fließtext und Zwischenheadline: Start // Absatz // Listenebene erhöhen/verringern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282631" y="3887100"/>
            <a:ext cx="3958731" cy="1403675"/>
          </a:xfrm>
          <a:solidFill>
            <a:schemeClr val="accent2"/>
          </a:solidFill>
        </p:spPr>
        <p:txBody>
          <a:bodyPr lIns="136638" tIns="102479" rIns="136638" bIns="0"/>
          <a:lstStyle>
            <a:lvl1pPr>
              <a:spcBef>
                <a:spcPts val="0"/>
              </a:spcBef>
              <a:tabLst>
                <a:tab pos="2831697" algn="r"/>
              </a:tabLst>
              <a:defRPr>
                <a:solidFill>
                  <a:schemeClr val="bg1"/>
                </a:solidFill>
              </a:defRPr>
            </a:lvl1pPr>
            <a:lvl2pPr>
              <a:tabLst>
                <a:tab pos="2831697" algn="r"/>
              </a:tabLst>
              <a:defRPr>
                <a:solidFill>
                  <a:schemeClr val="bg1"/>
                </a:solidFill>
              </a:defRPr>
            </a:lvl2pPr>
            <a:lvl3pPr>
              <a:tabLst>
                <a:tab pos="2831697" algn="r"/>
              </a:tabLst>
              <a:defRPr>
                <a:solidFill>
                  <a:schemeClr val="bg1"/>
                </a:solidFill>
              </a:defRPr>
            </a:lvl3pPr>
            <a:lvl4pPr>
              <a:tabLst>
                <a:tab pos="2831697" algn="r"/>
              </a:tabLst>
              <a:defRPr>
                <a:solidFill>
                  <a:schemeClr val="bg1"/>
                </a:solidFill>
              </a:defRPr>
            </a:lvl4pPr>
            <a:lvl5pPr>
              <a:tabLst>
                <a:tab pos="2831697" algn="r"/>
              </a:tabLst>
              <a:defRPr>
                <a:solidFill>
                  <a:schemeClr val="bg1"/>
                </a:solidFill>
              </a:defRPr>
            </a:lvl5pPr>
            <a:lvl6pPr>
              <a:tabLst>
                <a:tab pos="2831697" algn="r"/>
              </a:tabLst>
              <a:defRPr>
                <a:solidFill>
                  <a:schemeClr val="bg1"/>
                </a:solidFill>
              </a:defRPr>
            </a:lvl6pPr>
            <a:lvl7pPr>
              <a:tabLst>
                <a:tab pos="2831697" algn="r"/>
              </a:tabLst>
              <a:defRPr>
                <a:solidFill>
                  <a:schemeClr val="bg1"/>
                </a:solidFill>
              </a:defRPr>
            </a:lvl7pPr>
            <a:lvl8pPr>
              <a:tabLst>
                <a:tab pos="2831697" algn="r"/>
              </a:tabLst>
              <a:defRPr>
                <a:solidFill>
                  <a:schemeClr val="bg1"/>
                </a:solidFill>
              </a:defRPr>
            </a:lvl8pPr>
            <a:lvl9pPr>
              <a:tabLst>
                <a:tab pos="2831697" algn="r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Aufzählungspunkt einfügen // für Fließtext und Zwischenheadline: Start // Absatz // Listenebene erhöhen/verringern</a:t>
            </a:r>
          </a:p>
        </p:txBody>
      </p:sp>
    </p:spTree>
    <p:extLst>
      <p:ext uri="{BB962C8B-B14F-4D97-AF65-F5344CB8AC3E}">
        <p14:creationId xmlns:p14="http://schemas.microsoft.com/office/powerpoint/2010/main" val="43560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Zusatz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9513-5997-4289-880C-351C4261859A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611805" y="2520367"/>
            <a:ext cx="6585889" cy="3707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Aufzählungspunkt oder Inhalt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1803" y="1943550"/>
            <a:ext cx="8681618" cy="323925"/>
          </a:xfrm>
        </p:spPr>
        <p:txBody>
          <a:bodyPr/>
          <a:lstStyle>
            <a:lvl1pPr marL="0" indent="0">
              <a:lnSpc>
                <a:spcPts val="1696"/>
              </a:lnSpc>
              <a:buNone/>
              <a:defRPr sz="121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696"/>
              </a:lnSpc>
              <a:buFont typeface="Arial" panose="020B0604020202020204" pitchFamily="34" charset="0"/>
              <a:buNone/>
              <a:defRPr sz="1219" b="1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1696"/>
              </a:lnSpc>
              <a:buFont typeface="Arial" panose="020B0604020202020204" pitchFamily="34" charset="0"/>
              <a:buNone/>
              <a:defRPr sz="1219" b="1">
                <a:solidFill>
                  <a:schemeClr val="tx1"/>
                </a:solidFill>
                <a:latin typeface="+mj-lt"/>
              </a:defRPr>
            </a:lvl3pPr>
          </a:lstStyle>
          <a:p>
            <a:pPr lvl="0"/>
            <a:r>
              <a:rPr lang="de-DE"/>
              <a:t>Zwischenüberschrift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305660" y="5488729"/>
            <a:ext cx="1987763" cy="575867"/>
          </a:xfrm>
        </p:spPr>
        <p:txBody>
          <a:bodyPr anchor="b" anchorCtr="0"/>
          <a:lstStyle>
            <a:lvl1pPr marL="41642" indent="-4164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6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Fußnote etc. einfügen // für Quellenangabe (bzw. ohne Sternchen): Start // Absatz // Listenebene erhöhen/verringern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305660" y="2555416"/>
            <a:ext cx="1987763" cy="2663382"/>
          </a:xfrm>
        </p:spPr>
        <p:txBody>
          <a:bodyPr anchor="t" anchorCtr="0"/>
          <a:lstStyle>
            <a:lvl1pPr marL="138808" indent="-138808">
              <a:lnSpc>
                <a:spcPts val="1157"/>
              </a:lnSpc>
              <a:spcBef>
                <a:spcPts val="0"/>
              </a:spcBef>
              <a:buClr>
                <a:schemeClr val="accent4"/>
              </a:buClr>
              <a:buSzPct val="250000"/>
              <a:buFont typeface="Arial" panose="020B0604020202020204" pitchFamily="34" charset="0"/>
              <a:buChar char="■"/>
              <a:defRPr sz="650" b="0" cap="none" baseline="0">
                <a:solidFill>
                  <a:schemeClr val="tx1"/>
                </a:solidFill>
                <a:latin typeface="+mn-lt"/>
              </a:defRPr>
            </a:lvl1pPr>
            <a:lvl2pPr marL="138808" indent="-138808">
              <a:lnSpc>
                <a:spcPts val="1157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138808" indent="-138808">
              <a:lnSpc>
                <a:spcPts val="1157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650" b="0" cap="none">
                <a:solidFill>
                  <a:schemeClr val="tx1"/>
                </a:solidFill>
                <a:latin typeface="+mn-lt"/>
              </a:defRPr>
            </a:lvl3pPr>
            <a:lvl4pPr marL="138808" indent="-138808">
              <a:lnSpc>
                <a:spcPts val="1157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138808" indent="-138808">
              <a:lnSpc>
                <a:spcPts val="1157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138808" indent="-138808">
              <a:lnSpc>
                <a:spcPts val="1157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138808" indent="-138808">
              <a:lnSpc>
                <a:spcPts val="1157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138808" indent="-138808">
              <a:lnSpc>
                <a:spcPts val="1157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138808" indent="-138808">
              <a:lnSpc>
                <a:spcPts val="1157"/>
              </a:lnSpc>
              <a:buClr>
                <a:schemeClr val="accent2"/>
              </a:buClr>
              <a:buSzPct val="250000"/>
              <a:buFont typeface="Arial" panose="020B0604020202020204" pitchFamily="34" charset="0"/>
              <a:buChar char="■"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Legendenpunkt einfügen (ggf. Farbe Aufzählungspunkt anpassen)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93692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2581" y="1260190"/>
            <a:ext cx="8680843" cy="503882"/>
          </a:xfrm>
        </p:spPr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AE51-0BE7-4D0F-8102-A70DC260968F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802" y="2123583"/>
            <a:ext cx="4294459" cy="1799583"/>
          </a:xfrm>
        </p:spPr>
        <p:txBody>
          <a:bodyPr/>
          <a:lstStyle/>
          <a:p>
            <a:pPr lvl="0"/>
            <a:r>
              <a:rPr lang="de-DE"/>
              <a:t>Aufzählungspunkt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998965" y="2123583"/>
            <a:ext cx="4294459" cy="1799583"/>
          </a:xfrm>
        </p:spPr>
        <p:txBody>
          <a:bodyPr/>
          <a:lstStyle/>
          <a:p>
            <a:pPr lvl="0"/>
            <a:r>
              <a:rPr lang="de-DE"/>
              <a:t>Aufzählungspunkt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12582" y="3972249"/>
            <a:ext cx="4294459" cy="22523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998965" y="3972249"/>
            <a:ext cx="4294459" cy="22523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63179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2581" y="1260190"/>
            <a:ext cx="8680843" cy="503882"/>
          </a:xfrm>
        </p:spPr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28EF-E3A0-4379-AEEF-7F9249295898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800" y="2123583"/>
            <a:ext cx="5830869" cy="2097518"/>
          </a:xfrm>
        </p:spPr>
        <p:txBody>
          <a:bodyPr/>
          <a:lstStyle/>
          <a:p>
            <a:pPr lvl="0"/>
            <a:r>
              <a:rPr lang="de-DE"/>
              <a:t>Aufzählungspunkt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12582" y="4221102"/>
            <a:ext cx="4294459" cy="200833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998965" y="4221102"/>
            <a:ext cx="4294459" cy="200833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33527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/ Bild (Störer 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EDAC-87F6-4419-9079-85F548B473E4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803" y="2123580"/>
            <a:ext cx="4443495" cy="3743133"/>
          </a:xfrm>
        </p:spPr>
        <p:txBody>
          <a:bodyPr/>
          <a:lstStyle/>
          <a:p>
            <a:pPr lvl="0"/>
            <a:r>
              <a:rPr lang="de-DE"/>
              <a:t>Aufzählungspunkt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5129080" y="2123586"/>
            <a:ext cx="4164345" cy="410312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12578" y="5938735"/>
            <a:ext cx="4442720" cy="28793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19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URL</a:t>
            </a:r>
          </a:p>
        </p:txBody>
      </p:sp>
      <p:sp>
        <p:nvSpPr>
          <p:cNvPr id="10" name="Textplatzhalter 14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699499" y="4813886"/>
            <a:ext cx="1423783" cy="1751714"/>
          </a:xfrm>
          <a:prstGeom prst="ellipse">
            <a:avLst/>
          </a:prstGeom>
          <a:solidFill>
            <a:schemeClr val="accent2"/>
          </a:solidFill>
          <a:effectLst>
            <a:innerShdw blurRad="1270000">
              <a:prstClr val="black">
                <a:alpha val="15000"/>
              </a:prstClr>
            </a:innerShdw>
          </a:effectLst>
        </p:spPr>
        <p:txBody>
          <a:bodyPr wrap="none" lIns="0" tIns="0" bIns="0" anchor="ctr" anchorCtr="0"/>
          <a:lstStyle>
            <a:lvl1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baseline="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cap="none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cap="none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cap="none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cap="none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cap="none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cap="none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cap="none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ts val="1869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1" u="sng" cap="none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Text einfügen</a:t>
            </a:r>
            <a:br>
              <a:rPr lang="de-DE"/>
            </a:br>
            <a:r>
              <a:rPr lang="de-DE"/>
              <a:t>(Umbrüche </a:t>
            </a:r>
            <a:br>
              <a:rPr lang="de-DE"/>
            </a:br>
            <a:r>
              <a:rPr lang="de-DE"/>
              <a:t>passend </a:t>
            </a:r>
            <a:br>
              <a:rPr lang="de-DE"/>
            </a:br>
            <a:r>
              <a:rPr lang="de-DE"/>
              <a:t>setzten)</a:t>
            </a:r>
          </a:p>
        </p:txBody>
      </p:sp>
    </p:spTree>
    <p:extLst>
      <p:ext uri="{BB962C8B-B14F-4D97-AF65-F5344CB8AC3E}">
        <p14:creationId xmlns:p14="http://schemas.microsoft.com/office/powerpoint/2010/main" val="417415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/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2581" y="1260190"/>
            <a:ext cx="5558223" cy="503882"/>
          </a:xfrm>
        </p:spPr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0DD9-0796-4652-9896-BAF0544D79EB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803" y="2123580"/>
            <a:ext cx="5559002" cy="4103088"/>
          </a:xfrm>
        </p:spPr>
        <p:txBody>
          <a:bodyPr/>
          <a:lstStyle/>
          <a:p>
            <a:pPr lvl="0"/>
            <a:r>
              <a:rPr lang="de-DE"/>
              <a:t>Aufzählungspunkt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324163" y="1355916"/>
            <a:ext cx="2969262" cy="487075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42519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803" y="2123594"/>
            <a:ext cx="8681618" cy="2267389"/>
          </a:xfrm>
        </p:spPr>
        <p:txBody>
          <a:bodyPr/>
          <a:lstStyle/>
          <a:p>
            <a:pPr lvl="0"/>
            <a:r>
              <a:rPr lang="de-DE"/>
              <a:t>Aufzählungspunkt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2CF-C04B-4022-9E66-3177BF244339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12582" y="4390982"/>
            <a:ext cx="2807195" cy="183557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3549404" y="4390981"/>
            <a:ext cx="2807195" cy="183557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486226" y="4390981"/>
            <a:ext cx="2807195" cy="183557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90445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Bi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803" y="2123594"/>
            <a:ext cx="8681618" cy="2483340"/>
          </a:xfrm>
        </p:spPr>
        <p:txBody>
          <a:bodyPr/>
          <a:lstStyle/>
          <a:p>
            <a:pPr lvl="0"/>
            <a:r>
              <a:rPr lang="de-DE"/>
              <a:t>Aufzählungspunkt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EC41-9B49-4F39-A197-621586D6E9F1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12582" y="4606934"/>
            <a:ext cx="2807195" cy="161962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3549404" y="4606933"/>
            <a:ext cx="2807195" cy="161962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486226" y="4606933"/>
            <a:ext cx="2807195" cy="161962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46127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Bi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803" y="2015931"/>
            <a:ext cx="8681618" cy="2758364"/>
          </a:xfrm>
        </p:spPr>
        <p:txBody>
          <a:bodyPr/>
          <a:lstStyle/>
          <a:p>
            <a:pPr lvl="0"/>
            <a:r>
              <a:rPr lang="de-DE"/>
              <a:t>Aufzählungspunkt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9579-6F69-455A-9102-B28F78B24E6C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12582" y="4774294"/>
            <a:ext cx="2807195" cy="145226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3549404" y="4774294"/>
            <a:ext cx="2807195" cy="145226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486226" y="4774294"/>
            <a:ext cx="2807195" cy="145226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91300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3BED70-A277-4C5D-8047-CC75A74B5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A92A1-EB59-41B1-B663-436FBDD28639}" type="datetime1">
              <a:rPr lang="de-DE"/>
              <a:pPr>
                <a:defRPr/>
              </a:pPr>
              <a:t>18.07.2022</a:t>
            </a:fld>
            <a:endParaRPr lang="de-DE" sz="1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EC708FC-E900-40B3-8530-757FF7C281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383D8-E1B2-4573-89CF-F8D0DA35C5B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94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e Doz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3598847" y="2231483"/>
            <a:ext cx="5694574" cy="30592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3708-D3B7-48A0-AE59-936E433917BD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84692" y="3258304"/>
            <a:ext cx="4721686" cy="1799582"/>
          </a:xfrm>
        </p:spPr>
        <p:txBody>
          <a:bodyPr/>
          <a:lstStyle>
            <a:lvl1pPr marL="0" indent="0">
              <a:lnSpc>
                <a:spcPts val="1234"/>
              </a:lnSpc>
              <a:spcBef>
                <a:spcPts val="0"/>
              </a:spcBef>
              <a:buNone/>
              <a:defRPr sz="975" b="0" cap="none">
                <a:latin typeface="+mn-lt"/>
              </a:defRPr>
            </a:lvl1pPr>
            <a:lvl2pPr marL="0" indent="0">
              <a:lnSpc>
                <a:spcPts val="1234"/>
              </a:lnSpc>
              <a:buFont typeface="Arial" panose="020B0604020202020204" pitchFamily="34" charset="0"/>
              <a:buNone/>
              <a:defRPr sz="975" b="0" cap="none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1234"/>
              </a:lnSpc>
              <a:buFont typeface="Arial" panose="020B0604020202020204" pitchFamily="34" charset="0"/>
              <a:buNone/>
              <a:defRPr sz="975" b="1" cap="none">
                <a:latin typeface="+mn-lt"/>
              </a:defRPr>
            </a:lvl3pPr>
            <a:lvl4pPr marL="0" indent="0">
              <a:lnSpc>
                <a:spcPts val="1234"/>
              </a:lnSpc>
              <a:buFont typeface="Arial" panose="020B0604020202020204" pitchFamily="34" charset="0"/>
              <a:buNone/>
              <a:defRPr sz="975" b="0" cap="none">
                <a:latin typeface="+mn-lt"/>
              </a:defRPr>
            </a:lvl4pPr>
            <a:lvl5pPr marL="0" indent="0">
              <a:lnSpc>
                <a:spcPts val="1234"/>
              </a:lnSpc>
              <a:buNone/>
              <a:defRPr sz="975" b="0" cap="none">
                <a:latin typeface="+mn-lt"/>
              </a:defRPr>
            </a:lvl5pPr>
            <a:lvl6pPr marL="0" indent="0">
              <a:lnSpc>
                <a:spcPts val="1234"/>
              </a:lnSpc>
              <a:buFont typeface="Arial" panose="020B0604020202020204" pitchFamily="34" charset="0"/>
              <a:buNone/>
              <a:defRPr sz="975" b="0" cap="none">
                <a:latin typeface="+mn-lt"/>
              </a:defRPr>
            </a:lvl6pPr>
            <a:lvl7pPr marL="0" indent="0">
              <a:lnSpc>
                <a:spcPts val="1234"/>
              </a:lnSpc>
              <a:buFont typeface="Arial" panose="020B0604020202020204" pitchFamily="34" charset="0"/>
              <a:buNone/>
              <a:defRPr sz="975" b="0" cap="none">
                <a:latin typeface="+mn-lt"/>
              </a:defRPr>
            </a:lvl7pPr>
            <a:lvl8pPr marL="0" indent="0">
              <a:lnSpc>
                <a:spcPts val="1234"/>
              </a:lnSpc>
              <a:buFont typeface="Arial" panose="020B0604020202020204" pitchFamily="34" charset="0"/>
              <a:buNone/>
              <a:defRPr sz="975" b="0" cap="none">
                <a:latin typeface="+mn-lt"/>
              </a:defRPr>
            </a:lvl8pPr>
            <a:lvl9pPr marL="0" indent="0">
              <a:lnSpc>
                <a:spcPts val="1234"/>
              </a:lnSpc>
              <a:buFont typeface="Arial" panose="020B0604020202020204" pitchFamily="34" charset="0"/>
              <a:buNone/>
              <a:defRPr sz="975" b="0" cap="none">
                <a:latin typeface="+mn-lt"/>
              </a:defRPr>
            </a:lvl9pPr>
          </a:lstStyle>
          <a:p>
            <a:pPr lvl="0"/>
            <a:r>
              <a:rPr lang="de-DE"/>
              <a:t>Funktion und Firma einfügen // für Dozent seit und DHBW Standort: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11806" y="2231483"/>
            <a:ext cx="2879078" cy="305929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084692" y="2591290"/>
            <a:ext cx="4721686" cy="32392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1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219" b="1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219" b="1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219" b="1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buNone/>
              <a:defRPr sz="1219" b="1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219" b="1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219" b="1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219" b="1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219" b="1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/>
              <a:t>Titel Vorname Nachname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4084692" y="3059292"/>
            <a:ext cx="611804" cy="0"/>
          </a:xfrm>
          <a:prstGeom prst="line">
            <a:avLst/>
          </a:prstGeom>
          <a:ln w="2540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09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rende und Alum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1799423" y="3059292"/>
            <a:ext cx="3418905" cy="3168616"/>
          </a:xfrm>
        </p:spPr>
        <p:txBody>
          <a:bodyPr lIns="1844615" rIns="68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Bild einfügen und ggf. anpassen in Größe, Passform und Position innerhalb des Rahmens</a:t>
            </a:r>
          </a:p>
        </p:txBody>
      </p:sp>
      <p:sp>
        <p:nvSpPr>
          <p:cNvPr id="25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118041" y="3059292"/>
            <a:ext cx="3175382" cy="3168616"/>
          </a:xfrm>
        </p:spPr>
        <p:txBody>
          <a:bodyPr lIns="1707976" rIns="68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Bild einfügen und ggf. anpassen in Größe, Passform und Position innerhalb des Rahmens</a:t>
            </a:r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115643" y="4822882"/>
            <a:ext cx="611804" cy="0"/>
          </a:xfrm>
          <a:solidFill>
            <a:schemeClr val="accent2"/>
          </a:solidFill>
          <a:ln w="25400">
            <a:solidFill>
              <a:schemeClr val="accent2"/>
            </a:solidFill>
            <a:miter lim="800000"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00" b="1" cap="none" baseline="0">
                <a:solidFill>
                  <a:schemeClr val="accent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/>
              <a:t>                                                                      </a:t>
            </a:r>
          </a:p>
        </p:txBody>
      </p:sp>
      <p:sp>
        <p:nvSpPr>
          <p:cNvPr id="30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722168" y="4822882"/>
            <a:ext cx="611804" cy="0"/>
          </a:xfrm>
          <a:solidFill>
            <a:schemeClr val="accent2"/>
          </a:solidFill>
          <a:ln w="25400">
            <a:solidFill>
              <a:schemeClr val="accent2"/>
            </a:solidFill>
            <a:miter lim="800000"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00" b="1" cap="none" baseline="0">
                <a:solidFill>
                  <a:schemeClr val="accent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/>
              <a:t>                                                                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07FA-B752-43AD-BCF2-D05F8D5F6EFD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1803" y="2123593"/>
            <a:ext cx="8681618" cy="647775"/>
          </a:xfrm>
        </p:spPr>
        <p:txBody>
          <a:bodyPr/>
          <a:lstStyle/>
          <a:p>
            <a:pPr lvl="0"/>
            <a:r>
              <a:rPr lang="de-DE"/>
              <a:t>Aufzählungspunkt einfügen // für Fließtext und Zwischenheadline: Start // Absatz // Listenebene erhöhen/verringern</a:t>
            </a: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115643" y="4966861"/>
            <a:ext cx="1799423" cy="1261057"/>
          </a:xfrm>
        </p:spPr>
        <p:txBody>
          <a:bodyPr/>
          <a:lstStyle>
            <a:lvl1pPr marL="0" indent="0">
              <a:lnSpc>
                <a:spcPts val="1002"/>
              </a:lnSpc>
              <a:spcBef>
                <a:spcPts val="0"/>
              </a:spcBef>
              <a:spcAft>
                <a:spcPts val="618"/>
              </a:spcAft>
              <a:buNone/>
              <a:defRPr sz="650" b="1" cap="none"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Titel etc. einfügen // für Funktionen: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115643" y="4498965"/>
            <a:ext cx="1799423" cy="215949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94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94" b="1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94" b="1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94" b="1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buNone/>
              <a:defRPr sz="894" b="1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94" b="1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94" b="1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94" b="1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94" b="1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722167" y="4966861"/>
            <a:ext cx="1799423" cy="1261057"/>
          </a:xfrm>
        </p:spPr>
        <p:txBody>
          <a:bodyPr/>
          <a:lstStyle>
            <a:lvl1pPr marL="0" indent="0">
              <a:lnSpc>
                <a:spcPts val="1002"/>
              </a:lnSpc>
              <a:spcBef>
                <a:spcPts val="0"/>
              </a:spcBef>
              <a:spcAft>
                <a:spcPts val="618"/>
              </a:spcAft>
              <a:buNone/>
              <a:defRPr sz="650" b="1" cap="none"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Titel etc. einfügen // für Funktionen: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5722167" y="4498965"/>
            <a:ext cx="1799423" cy="215949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94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894" b="1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894" b="1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894" b="1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buNone/>
              <a:defRPr sz="894" b="1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94" b="1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94" b="1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94" b="1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94" b="1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09218" y="3046146"/>
            <a:ext cx="1755228" cy="1792385"/>
          </a:xfrm>
          <a:blipFill>
            <a:blip r:embed="rId2"/>
            <a:stretch>
              <a:fillRect/>
            </a:stretch>
          </a:blipFill>
        </p:spPr>
        <p:txBody>
          <a:bodyPr lIns="216000" tIns="216000" rIns="144000" bIns="0"/>
          <a:lstStyle>
            <a:lvl1pPr marL="0" indent="0">
              <a:lnSpc>
                <a:spcPts val="1138"/>
              </a:lnSpc>
              <a:spcBef>
                <a:spcPts val="0"/>
              </a:spcBef>
              <a:buNone/>
              <a:defRPr sz="894" b="1" cap="none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1138"/>
              </a:lnSpc>
              <a:buFont typeface="Arial" panose="020B0604020202020204" pitchFamily="34" charset="0"/>
              <a:buNone/>
              <a:defRPr sz="894" b="1" cap="none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 panose="020B0604020202020204" pitchFamily="34" charset="0"/>
              <a:buNone/>
              <a:defRPr sz="894" b="1" cap="none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 panose="020B0604020202020204" pitchFamily="34" charset="0"/>
              <a:buNone/>
              <a:defRPr sz="894" b="1" cap="none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1138"/>
              </a:lnSpc>
              <a:buFont typeface="Arial" panose="020B0604020202020204" pitchFamily="34" charset="0"/>
              <a:buNone/>
              <a:defRPr sz="894" b="1" cap="none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ts val="1138"/>
              </a:lnSpc>
              <a:buFont typeface="Arial" panose="020B0604020202020204" pitchFamily="34" charset="0"/>
              <a:buNone/>
              <a:defRPr sz="894" b="1" cap="none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ts val="1138"/>
              </a:lnSpc>
              <a:buFont typeface="Arial" panose="020B0604020202020204" pitchFamily="34" charset="0"/>
              <a:buNone/>
              <a:defRPr sz="894" b="1" cap="none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ts val="1138"/>
              </a:lnSpc>
              <a:buFont typeface="Arial" panose="020B0604020202020204" pitchFamily="34" charset="0"/>
              <a:buNone/>
              <a:defRPr sz="894" b="1" cap="none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ts val="1138"/>
              </a:lnSpc>
              <a:buFont typeface="Arial" panose="020B0604020202020204" pitchFamily="34" charset="0"/>
              <a:buNone/>
              <a:defRPr sz="894" b="1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/>
              <a:t>»Zitat«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28" hasCustomPrompt="1"/>
          </p:nvPr>
        </p:nvSpPr>
        <p:spPr>
          <a:xfrm>
            <a:off x="5308613" y="3084463"/>
            <a:ext cx="1755228" cy="1792385"/>
          </a:xfrm>
          <a:blipFill>
            <a:blip r:embed="rId2"/>
            <a:stretch>
              <a:fillRect/>
            </a:stretch>
          </a:blipFill>
        </p:spPr>
        <p:txBody>
          <a:bodyPr lIns="216000" tIns="216000" rIns="144000" bIns="0"/>
          <a:lstStyle>
            <a:lvl1pPr marL="0" indent="0">
              <a:lnSpc>
                <a:spcPts val="1138"/>
              </a:lnSpc>
              <a:spcBef>
                <a:spcPts val="0"/>
              </a:spcBef>
              <a:buNone/>
              <a:defRPr sz="894" b="1" cap="none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1138"/>
              </a:lnSpc>
              <a:buFont typeface="Arial" panose="020B0604020202020204" pitchFamily="34" charset="0"/>
              <a:buNone/>
              <a:defRPr sz="894" b="1" cap="none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138"/>
              </a:lnSpc>
              <a:buFont typeface="Arial" panose="020B0604020202020204" pitchFamily="34" charset="0"/>
              <a:buNone/>
              <a:defRPr sz="894" b="1" cap="none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138"/>
              </a:lnSpc>
              <a:buFont typeface="Arial" panose="020B0604020202020204" pitchFamily="34" charset="0"/>
              <a:buNone/>
              <a:defRPr sz="894" b="1" cap="none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1138"/>
              </a:lnSpc>
              <a:buFont typeface="Arial" panose="020B0604020202020204" pitchFamily="34" charset="0"/>
              <a:buNone/>
              <a:defRPr sz="894" b="1" cap="none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ts val="1138"/>
              </a:lnSpc>
              <a:buFont typeface="Arial" panose="020B0604020202020204" pitchFamily="34" charset="0"/>
              <a:buNone/>
              <a:defRPr sz="894" b="1" cap="none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ts val="1138"/>
              </a:lnSpc>
              <a:buFont typeface="Arial" panose="020B0604020202020204" pitchFamily="34" charset="0"/>
              <a:buNone/>
              <a:defRPr sz="894" b="1" cap="none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ts val="1138"/>
              </a:lnSpc>
              <a:buFont typeface="Arial" panose="020B0604020202020204" pitchFamily="34" charset="0"/>
              <a:buNone/>
              <a:defRPr sz="894" b="1" cap="none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ts val="1138"/>
              </a:lnSpc>
              <a:buFont typeface="Arial" panose="020B0604020202020204" pitchFamily="34" charset="0"/>
              <a:buNone/>
              <a:defRPr sz="894" b="1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/>
              <a:t>»Zitat«</a:t>
            </a:r>
          </a:p>
        </p:txBody>
      </p:sp>
    </p:spTree>
    <p:extLst>
      <p:ext uri="{BB962C8B-B14F-4D97-AF65-F5344CB8AC3E}">
        <p14:creationId xmlns:p14="http://schemas.microsoft.com/office/powerpoint/2010/main" val="178265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e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11804" y="2231482"/>
            <a:ext cx="2878343" cy="3743133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958260" y="2195492"/>
            <a:ext cx="5335161" cy="2193137"/>
          </a:xfrm>
        </p:spPr>
        <p:txBody>
          <a:bodyPr/>
          <a:lstStyle>
            <a:lvl1pPr marL="88837" indent="-88837">
              <a:lnSpc>
                <a:spcPts val="2113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625" b="0" cap="none">
                <a:solidFill>
                  <a:schemeClr val="tx1"/>
                </a:solidFill>
                <a:latin typeface="+mn-lt"/>
              </a:defRPr>
            </a:lvl1pPr>
            <a:lvl2pPr marL="88837" indent="0">
              <a:lnSpc>
                <a:spcPts val="2113"/>
              </a:lnSpc>
              <a:spcAft>
                <a:spcPts val="0"/>
              </a:spcAft>
              <a:buFont typeface="Arial" panose="020B0604020202020204" pitchFamily="34" charset="0"/>
              <a:buNone/>
              <a:defRPr sz="1625" b="0" cap="none">
                <a:solidFill>
                  <a:schemeClr val="tx1"/>
                </a:solidFill>
                <a:latin typeface="+mn-lt"/>
              </a:defRPr>
            </a:lvl2pPr>
            <a:lvl3pPr marL="88837" indent="0">
              <a:lnSpc>
                <a:spcPts val="2113"/>
              </a:lnSpc>
              <a:spcAft>
                <a:spcPts val="0"/>
              </a:spcAft>
              <a:buFont typeface="Arial" panose="020B0604020202020204" pitchFamily="34" charset="0"/>
              <a:buNone/>
              <a:defRPr sz="1625" b="0" cap="none">
                <a:solidFill>
                  <a:schemeClr val="tx1"/>
                </a:solidFill>
                <a:latin typeface="+mn-lt"/>
              </a:defRPr>
            </a:lvl3pPr>
            <a:lvl4pPr marL="88837" indent="0">
              <a:lnSpc>
                <a:spcPts val="2113"/>
              </a:lnSpc>
              <a:spcAft>
                <a:spcPts val="0"/>
              </a:spcAft>
              <a:buFont typeface="Arial" panose="020B0604020202020204" pitchFamily="34" charset="0"/>
              <a:buNone/>
              <a:defRPr sz="1625" b="0" cap="none">
                <a:solidFill>
                  <a:schemeClr val="tx1"/>
                </a:solidFill>
                <a:latin typeface="+mn-lt"/>
              </a:defRPr>
            </a:lvl4pPr>
            <a:lvl5pPr marL="88837" indent="0">
              <a:lnSpc>
                <a:spcPts val="2113"/>
              </a:lnSpc>
              <a:spcAft>
                <a:spcPts val="0"/>
              </a:spcAft>
              <a:buNone/>
              <a:defRPr sz="1625" b="0" cap="none">
                <a:solidFill>
                  <a:schemeClr val="tx1"/>
                </a:solidFill>
                <a:latin typeface="+mn-lt"/>
              </a:defRPr>
            </a:lvl5pPr>
            <a:lvl6pPr marL="88837" indent="0">
              <a:lnSpc>
                <a:spcPts val="2113"/>
              </a:lnSpc>
              <a:spcAft>
                <a:spcPts val="0"/>
              </a:spcAft>
              <a:buFont typeface="Arial" panose="020B0604020202020204" pitchFamily="34" charset="0"/>
              <a:buNone/>
              <a:defRPr sz="1625" b="0" cap="none">
                <a:solidFill>
                  <a:schemeClr val="tx1"/>
                </a:solidFill>
                <a:latin typeface="+mn-lt"/>
              </a:defRPr>
            </a:lvl6pPr>
            <a:lvl7pPr marL="88837" indent="0">
              <a:lnSpc>
                <a:spcPts val="2113"/>
              </a:lnSpc>
              <a:spcAft>
                <a:spcPts val="0"/>
              </a:spcAft>
              <a:buFont typeface="Arial" panose="020B0604020202020204" pitchFamily="34" charset="0"/>
              <a:buNone/>
              <a:defRPr sz="1625" b="0" cap="none">
                <a:solidFill>
                  <a:schemeClr val="tx1"/>
                </a:solidFill>
                <a:latin typeface="+mn-lt"/>
              </a:defRPr>
            </a:lvl7pPr>
            <a:lvl8pPr marL="88837" indent="0">
              <a:lnSpc>
                <a:spcPts val="2113"/>
              </a:lnSpc>
              <a:spcAft>
                <a:spcPts val="0"/>
              </a:spcAft>
              <a:buFont typeface="Arial" panose="020B0604020202020204" pitchFamily="34" charset="0"/>
              <a:buNone/>
              <a:defRPr sz="1625" b="0" cap="none">
                <a:solidFill>
                  <a:schemeClr val="tx1"/>
                </a:solidFill>
                <a:latin typeface="+mn-lt"/>
              </a:defRPr>
            </a:lvl8pPr>
            <a:lvl9pPr marL="88837" indent="0">
              <a:lnSpc>
                <a:spcPts val="2113"/>
              </a:lnSpc>
              <a:spcAft>
                <a:spcPts val="0"/>
              </a:spcAft>
              <a:buFont typeface="Arial" panose="020B0604020202020204" pitchFamily="34" charset="0"/>
              <a:buNone/>
              <a:defRPr sz="1625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18D0-3285-45AF-8B05-1F3CF2D4DF3E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68925" y="5082759"/>
            <a:ext cx="2837619" cy="395908"/>
          </a:xfrm>
        </p:spPr>
        <p:txBody>
          <a:bodyPr/>
          <a:lstStyle>
            <a:lvl1pPr marL="0" indent="0">
              <a:lnSpc>
                <a:spcPts val="1056"/>
              </a:lnSpc>
              <a:spcBef>
                <a:spcPts val="0"/>
              </a:spcBef>
              <a:spcAft>
                <a:spcPts val="0"/>
              </a:spcAft>
              <a:buNone/>
              <a:defRPr sz="894" b="0" cap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056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056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056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056"/>
              </a:lnSpc>
              <a:spcAft>
                <a:spcPts val="0"/>
              </a:spcAft>
              <a:buNone/>
              <a:defRPr sz="894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1056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1056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1056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1056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Funktion und Firma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068926" y="4653738"/>
            <a:ext cx="2837619" cy="215949"/>
          </a:xfrm>
        </p:spPr>
        <p:txBody>
          <a:bodyPr anchor="b" anchorCtr="0"/>
          <a:lstStyle>
            <a:lvl1pPr marL="0" indent="0">
              <a:lnSpc>
                <a:spcPts val="1056"/>
              </a:lnSpc>
              <a:spcBef>
                <a:spcPts val="0"/>
              </a:spcBef>
              <a:spcAft>
                <a:spcPts val="0"/>
              </a:spcAft>
              <a:buNone/>
              <a:defRPr sz="894" b="1" cap="none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056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1" cap="none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1056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1" cap="none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ts val="1056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1" cap="none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ts val="1056"/>
              </a:lnSpc>
              <a:spcAft>
                <a:spcPts val="0"/>
              </a:spcAft>
              <a:buNone/>
              <a:defRPr sz="894" b="1" cap="none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ts val="1056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1" cap="none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ts val="1056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1" cap="none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ts val="1056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1" cap="none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ts val="1056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1" cap="none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/>
              <a:t>Titel Vorname Nachname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68926" y="4962244"/>
            <a:ext cx="468061" cy="0"/>
          </a:xfrm>
          <a:solidFill>
            <a:schemeClr val="accent2"/>
          </a:solidFill>
          <a:ln w="25400">
            <a:solidFill>
              <a:schemeClr val="accent2"/>
            </a:solidFill>
            <a:miter lim="800000"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00" b="1" cap="none" baseline="0">
                <a:solidFill>
                  <a:schemeClr val="accent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" b="1" cap="none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/>
              <a:t>                                                                      </a:t>
            </a:r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068926" y="5478667"/>
            <a:ext cx="2837619" cy="500710"/>
          </a:xfrm>
        </p:spPr>
        <p:txBody>
          <a:bodyPr anchor="b" anchorCtr="0"/>
          <a:lstStyle>
            <a:lvl1pPr marL="0" indent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  <a:buNone/>
              <a:defRPr sz="894" b="1" cap="none">
                <a:latin typeface="+mn-lt"/>
              </a:defRPr>
            </a:lvl1pPr>
            <a:lvl2pPr marL="0" indent="0">
              <a:lnSpc>
                <a:spcPts val="1463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0" cap="none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1463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0" cap="none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ts val="1463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0" cap="none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ts val="1463"/>
              </a:lnSpc>
              <a:spcAft>
                <a:spcPts val="0"/>
              </a:spcAft>
              <a:buNone/>
              <a:defRPr sz="894" b="0" cap="none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ts val="1463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0" cap="none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ts val="1463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0" cap="none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ts val="1463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0" cap="none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ts val="1463"/>
              </a:lnSpc>
              <a:spcAft>
                <a:spcPts val="0"/>
              </a:spcAft>
              <a:buFont typeface="Arial" panose="020B0604020202020204" pitchFamily="34" charset="0"/>
              <a:buNone/>
              <a:defRPr sz="894" b="0" cap="none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de-DE"/>
              <a:t>Firma und Partner seit (LE erhöhen)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44" y="900267"/>
            <a:ext cx="585531" cy="71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3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 // Schau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17EB-7DD8-4F12-87CE-5D0DFB847C1D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804" y="2123595"/>
            <a:ext cx="3159411" cy="1799582"/>
          </a:xfrm>
        </p:spPr>
        <p:txBody>
          <a:bodyPr/>
          <a:lstStyle/>
          <a:p>
            <a:pPr lvl="0"/>
            <a:r>
              <a:rPr lang="de-DE"/>
              <a:t>Aufzählungspunkt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28969" y="2123595"/>
            <a:ext cx="3764452" cy="1799582"/>
          </a:xfrm>
        </p:spPr>
        <p:txBody>
          <a:bodyPr/>
          <a:lstStyle/>
          <a:p>
            <a:pPr lvl="0"/>
            <a:r>
              <a:rPr lang="de-DE"/>
              <a:t>Aufzählungspunkt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1808" y="4462967"/>
            <a:ext cx="2159307" cy="1773695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5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50" b="1" cap="all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50" b="1" cap="all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50" b="1" cap="all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50" b="1" cap="all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50" b="1" cap="all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50" b="1" cap="all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50" b="1" cap="all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5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/>
              <a:t>Text      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134119" y="4462967"/>
            <a:ext cx="2159307" cy="1773695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5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50" b="1" cap="all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50" b="1" cap="all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50" b="1" cap="all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50" b="1" cap="all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50" b="1" cap="all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50" b="1" cap="all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50" b="1" cap="all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95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/>
              <a:t>Text     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441242" y="4462978"/>
            <a:ext cx="3023031" cy="1773684"/>
          </a:xfrm>
          <a:solidFill>
            <a:schemeClr val="accent6"/>
          </a:solidFill>
        </p:spPr>
        <p:txBody>
          <a:bodyPr anchor="ctr" anchorCtr="0"/>
          <a:lstStyle>
            <a:lvl1pPr marL="0" indent="0" algn="ctr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None/>
              <a:defRPr sz="1463" b="1" cap="none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ts val="1950"/>
              </a:lnSpc>
              <a:spcAft>
                <a:spcPts val="0"/>
              </a:spcAft>
              <a:buFont typeface="Arial" panose="020B0604020202020204" pitchFamily="34" charset="0"/>
              <a:buNone/>
              <a:defRPr sz="1463" b="0" cap="none" baseline="0">
                <a:solidFill>
                  <a:schemeClr val="tx1"/>
                </a:solidFill>
                <a:latin typeface="+mj-lt"/>
              </a:defRPr>
            </a:lvl2pPr>
            <a:lvl3pPr marL="0" indent="0" algn="ctr">
              <a:lnSpc>
                <a:spcPts val="1950"/>
              </a:lnSpc>
              <a:spcAft>
                <a:spcPts val="0"/>
              </a:spcAft>
              <a:buFont typeface="Arial" panose="020B0604020202020204" pitchFamily="34" charset="0"/>
              <a:buNone/>
              <a:defRPr sz="1463" b="0" cap="none" baseline="0">
                <a:solidFill>
                  <a:schemeClr val="tx1"/>
                </a:solidFill>
                <a:latin typeface="+mj-lt"/>
              </a:defRPr>
            </a:lvl3pPr>
            <a:lvl4pPr marL="0" indent="0" algn="ctr">
              <a:lnSpc>
                <a:spcPts val="1950"/>
              </a:lnSpc>
              <a:spcAft>
                <a:spcPts val="0"/>
              </a:spcAft>
              <a:buFont typeface="Arial" panose="020B0604020202020204" pitchFamily="34" charset="0"/>
              <a:buNone/>
              <a:defRPr sz="1463" b="0" cap="none" baseline="0">
                <a:solidFill>
                  <a:schemeClr val="tx1"/>
                </a:solidFill>
                <a:latin typeface="+mj-lt"/>
              </a:defRPr>
            </a:lvl4pPr>
            <a:lvl5pPr marL="0" indent="0" algn="ctr">
              <a:lnSpc>
                <a:spcPts val="1950"/>
              </a:lnSpc>
              <a:spcAft>
                <a:spcPts val="0"/>
              </a:spcAft>
              <a:buFont typeface="Arial" panose="020B0604020202020204" pitchFamily="34" charset="0"/>
              <a:buNone/>
              <a:defRPr sz="1463" b="0" cap="none" baseline="0">
                <a:solidFill>
                  <a:schemeClr val="tx1"/>
                </a:solidFill>
                <a:latin typeface="+mj-lt"/>
              </a:defRPr>
            </a:lvl5pPr>
            <a:lvl6pPr marL="0" indent="0" algn="ctr">
              <a:lnSpc>
                <a:spcPts val="1950"/>
              </a:lnSpc>
              <a:spcAft>
                <a:spcPts val="0"/>
              </a:spcAft>
              <a:buFont typeface="Arial" panose="020B0604020202020204" pitchFamily="34" charset="0"/>
              <a:buNone/>
              <a:defRPr sz="1463" b="0" cap="none" baseline="0">
                <a:solidFill>
                  <a:schemeClr val="tx1"/>
                </a:solidFill>
                <a:latin typeface="+mj-lt"/>
              </a:defRPr>
            </a:lvl6pPr>
            <a:lvl7pPr marL="0" indent="0" algn="ctr">
              <a:lnSpc>
                <a:spcPts val="1950"/>
              </a:lnSpc>
              <a:spcAft>
                <a:spcPts val="0"/>
              </a:spcAft>
              <a:buFont typeface="Arial" panose="020B0604020202020204" pitchFamily="34" charset="0"/>
              <a:buNone/>
              <a:defRPr sz="1463" b="0" cap="none" baseline="0">
                <a:solidFill>
                  <a:schemeClr val="tx1"/>
                </a:solidFill>
                <a:latin typeface="+mj-lt"/>
              </a:defRPr>
            </a:lvl7pPr>
            <a:lvl8pPr marL="0" indent="0" algn="ctr">
              <a:lnSpc>
                <a:spcPts val="1950"/>
              </a:lnSpc>
              <a:spcAft>
                <a:spcPts val="0"/>
              </a:spcAft>
              <a:buFont typeface="Arial" panose="020B0604020202020204" pitchFamily="34" charset="0"/>
              <a:buNone/>
              <a:defRPr sz="1463" b="0" cap="none" baseline="0">
                <a:solidFill>
                  <a:schemeClr val="tx1"/>
                </a:solidFill>
                <a:latin typeface="+mj-lt"/>
              </a:defRPr>
            </a:lvl8pPr>
            <a:lvl9pPr marL="0" indent="0" algn="ctr">
              <a:lnSpc>
                <a:spcPts val="1950"/>
              </a:lnSpc>
              <a:spcAft>
                <a:spcPts val="0"/>
              </a:spcAft>
              <a:buFont typeface="Arial" panose="020B0604020202020204" pitchFamily="34" charset="0"/>
              <a:buNone/>
              <a:defRPr sz="1463" b="0" cap="none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/>
              <a:t>Text      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869647" y="4786746"/>
            <a:ext cx="453715" cy="1079750"/>
          </a:xfrm>
          <a:blipFill>
            <a:blip r:embed="rId2"/>
            <a:srcRect/>
            <a:stretch>
              <a:fillRect l="9307" r="9307"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buNone/>
              <a:defRPr sz="406" b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          </a:t>
            </a: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endParaRPr lang="de-DE"/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6584087" y="4786746"/>
            <a:ext cx="453434" cy="1079750"/>
          </a:xfrm>
          <a:blipFill>
            <a:blip r:embed="rId2"/>
            <a:srcRect/>
            <a:stretch>
              <a:fillRect l="9307" r="9307"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buNone/>
              <a:defRPr sz="406" b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          </a:t>
            </a: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endParaRPr lang="de-DE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4499042" y="2713223"/>
            <a:ext cx="278416" cy="341921"/>
          </a:xfrm>
          <a:custGeom>
            <a:avLst/>
            <a:gdLst>
              <a:gd name="connsiteX0" fmla="*/ 139702 w 342621"/>
              <a:gd name="connsiteY0" fmla="*/ 0 h 342000"/>
              <a:gd name="connsiteX1" fmla="*/ 200902 w 342621"/>
              <a:gd name="connsiteY1" fmla="*/ 0 h 342000"/>
              <a:gd name="connsiteX2" fmla="*/ 200902 w 342621"/>
              <a:gd name="connsiteY2" fmla="*/ 139879 h 342000"/>
              <a:gd name="connsiteX3" fmla="*/ 342621 w 342621"/>
              <a:gd name="connsiteY3" fmla="*/ 139879 h 342000"/>
              <a:gd name="connsiteX4" fmla="*/ 342621 w 342621"/>
              <a:gd name="connsiteY4" fmla="*/ 202122 h 342000"/>
              <a:gd name="connsiteX5" fmla="*/ 200902 w 342621"/>
              <a:gd name="connsiteY5" fmla="*/ 202122 h 342000"/>
              <a:gd name="connsiteX6" fmla="*/ 200902 w 342621"/>
              <a:gd name="connsiteY6" fmla="*/ 342000 h 342000"/>
              <a:gd name="connsiteX7" fmla="*/ 139702 w 342621"/>
              <a:gd name="connsiteY7" fmla="*/ 342000 h 342000"/>
              <a:gd name="connsiteX8" fmla="*/ 139702 w 342621"/>
              <a:gd name="connsiteY8" fmla="*/ 202122 h 342000"/>
              <a:gd name="connsiteX9" fmla="*/ 0 w 342621"/>
              <a:gd name="connsiteY9" fmla="*/ 202122 h 342000"/>
              <a:gd name="connsiteX10" fmla="*/ 0 w 342621"/>
              <a:gd name="connsiteY10" fmla="*/ 139879 h 342000"/>
              <a:gd name="connsiteX11" fmla="*/ 139702 w 342621"/>
              <a:gd name="connsiteY11" fmla="*/ 139879 h 3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621" h="342000">
                <a:moveTo>
                  <a:pt x="139702" y="0"/>
                </a:moveTo>
                <a:lnTo>
                  <a:pt x="200902" y="0"/>
                </a:lnTo>
                <a:lnTo>
                  <a:pt x="200902" y="139879"/>
                </a:lnTo>
                <a:lnTo>
                  <a:pt x="342621" y="139879"/>
                </a:lnTo>
                <a:lnTo>
                  <a:pt x="342621" y="202122"/>
                </a:lnTo>
                <a:lnTo>
                  <a:pt x="200902" y="202122"/>
                </a:lnTo>
                <a:lnTo>
                  <a:pt x="200902" y="342000"/>
                </a:lnTo>
                <a:lnTo>
                  <a:pt x="139702" y="342000"/>
                </a:lnTo>
                <a:lnTo>
                  <a:pt x="139702" y="202122"/>
                </a:lnTo>
                <a:lnTo>
                  <a:pt x="0" y="202122"/>
                </a:lnTo>
                <a:lnTo>
                  <a:pt x="0" y="139879"/>
                </a:lnTo>
                <a:lnTo>
                  <a:pt x="139702" y="139879"/>
                </a:lnTo>
                <a:close/>
              </a:path>
            </a:pathLst>
          </a:custGeom>
          <a:solidFill>
            <a:srgbClr val="3D4548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406" b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406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          </a:t>
            </a: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13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oren mit Info/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111D-DAEA-415C-B202-74C8C53DE5FA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11806" y="5038835"/>
            <a:ext cx="2519194" cy="719833"/>
          </a:xfrm>
          <a:noFill/>
        </p:spPr>
        <p:txBody>
          <a:bodyPr lIns="0" tIns="0" rIns="0" bIns="0"/>
          <a:lstStyle>
            <a:lvl1pPr marL="0" indent="0">
              <a:lnSpc>
                <a:spcPts val="1466"/>
              </a:lnSpc>
              <a:spcBef>
                <a:spcPts val="0"/>
              </a:spcBef>
              <a:buNone/>
              <a:defRPr sz="1219" b="0" cap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Faktorquelle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3742805" y="4498959"/>
            <a:ext cx="2069336" cy="719833"/>
          </a:xfrm>
          <a:noFill/>
        </p:spPr>
        <p:txBody>
          <a:bodyPr lIns="0" tIns="0" rIns="0" bIns="0"/>
          <a:lstStyle>
            <a:lvl1pPr marL="0" indent="0">
              <a:lnSpc>
                <a:spcPts val="1466"/>
              </a:lnSpc>
              <a:spcBef>
                <a:spcPts val="0"/>
              </a:spcBef>
              <a:buNone/>
              <a:defRPr sz="1219" b="0" cap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Faktorquelle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233681" y="5290775"/>
            <a:ext cx="2059739" cy="719833"/>
          </a:xfrm>
          <a:noFill/>
        </p:spPr>
        <p:txBody>
          <a:bodyPr lIns="0" tIns="0" rIns="0" bIns="0"/>
          <a:lstStyle>
            <a:lvl1pPr marL="0" indent="0">
              <a:lnSpc>
                <a:spcPts val="1466"/>
              </a:lnSpc>
              <a:spcBef>
                <a:spcPts val="0"/>
              </a:spcBef>
              <a:buNone/>
              <a:defRPr sz="1219" b="0" cap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Faktorquelle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0" hasCustomPrompt="1"/>
          </p:nvPr>
        </p:nvSpPr>
        <p:spPr>
          <a:xfrm>
            <a:off x="935701" y="5722681"/>
            <a:ext cx="8357722" cy="505232"/>
          </a:xfrm>
        </p:spPr>
        <p:txBody>
          <a:bodyPr/>
          <a:lstStyle>
            <a:lvl1pPr marL="0" indent="0">
              <a:lnSpc>
                <a:spcPts val="1466"/>
              </a:lnSpc>
              <a:spcBef>
                <a:spcPts val="0"/>
              </a:spcBef>
              <a:buNone/>
              <a:defRPr sz="1219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66"/>
              </a:lnSpc>
              <a:spcBef>
                <a:spcPts val="0"/>
              </a:spcBef>
              <a:buFont typeface="Arial" panose="020B0604020202020204" pitchFamily="34" charset="0"/>
              <a:buNone/>
              <a:defRPr sz="1219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66"/>
              </a:lnSpc>
              <a:spcBef>
                <a:spcPts val="0"/>
              </a:spcBef>
              <a:buFont typeface="Arial" panose="020B0604020202020204" pitchFamily="34" charset="0"/>
              <a:buNone/>
              <a:defRPr sz="1219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66"/>
              </a:lnSpc>
              <a:spcBef>
                <a:spcPts val="0"/>
              </a:spcBef>
              <a:buFont typeface="Arial" panose="020B0604020202020204" pitchFamily="34" charset="0"/>
              <a:buNone/>
              <a:defRPr sz="1219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66"/>
              </a:lnSpc>
              <a:spcBef>
                <a:spcPts val="0"/>
              </a:spcBef>
              <a:buNone/>
              <a:defRPr sz="1219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1466"/>
              </a:lnSpc>
              <a:spcBef>
                <a:spcPts val="0"/>
              </a:spcBef>
              <a:buFont typeface="Arial" panose="020B0604020202020204" pitchFamily="34" charset="0"/>
              <a:buNone/>
              <a:defRPr sz="1219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1466"/>
              </a:lnSpc>
              <a:spcBef>
                <a:spcPts val="0"/>
              </a:spcBef>
              <a:buFont typeface="Arial" panose="020B0604020202020204" pitchFamily="34" charset="0"/>
              <a:buNone/>
              <a:defRPr sz="1219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1466"/>
              </a:lnSpc>
              <a:spcBef>
                <a:spcPts val="0"/>
              </a:spcBef>
              <a:buNone/>
              <a:defRPr sz="1219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1466"/>
              </a:lnSpc>
              <a:spcBef>
                <a:spcPts val="0"/>
              </a:spcBef>
              <a:buFont typeface="Arial" panose="020B0604020202020204" pitchFamily="34" charset="0"/>
              <a:buNone/>
              <a:defRPr sz="1219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Info/URL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11803" y="2771358"/>
            <a:ext cx="1395407" cy="2159500"/>
          </a:xfrm>
          <a:blipFill>
            <a:blip r:embed="rId2"/>
            <a:stretch>
              <a:fillRect/>
            </a:stretch>
          </a:blipFill>
        </p:spPr>
        <p:txBody>
          <a:bodyPr lIns="144000" tIns="216000" rIns="36000" bIns="0"/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sz="1544" b="0" cap="none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Faktor   // für Fließtext und // Listeebene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268217" y="2139629"/>
            <a:ext cx="2545081" cy="2577003"/>
          </a:xfrm>
          <a:blipFill>
            <a:blip r:embed="rId3"/>
            <a:stretch>
              <a:fillRect/>
            </a:stretch>
          </a:blipFill>
        </p:spPr>
        <p:txBody>
          <a:bodyPr lIns="216000" tIns="216000" rIns="36000" bIns="0"/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sz="1544" b="0" cap="none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Faktor  Aufzählungspunkt einfügen // für Fließtext und erhöhen/verringern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771746" y="3304607"/>
            <a:ext cx="2521678" cy="2195492"/>
          </a:xfrm>
          <a:blipFill>
            <a:blip r:embed="rId4"/>
            <a:stretch>
              <a:fillRect/>
            </a:stretch>
          </a:blipFill>
        </p:spPr>
        <p:txBody>
          <a:bodyPr lIns="216000" tIns="216000" rIns="36000" bIns="0"/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sz="1544" b="0" cap="none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Faktor  Aufzählungspunkt einfügen : Start // Absatz // Listenebene erhöhen/verringern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9" name="Tabellenplatzhalter 6"/>
          <p:cNvSpPr>
            <a:spLocks noGrp="1"/>
          </p:cNvSpPr>
          <p:nvPr>
            <p:ph type="tbl" sz="quarter" idx="19" hasCustomPrompt="1"/>
          </p:nvPr>
        </p:nvSpPr>
        <p:spPr>
          <a:xfrm>
            <a:off x="611804" y="5729513"/>
            <a:ext cx="166454" cy="219549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5"/>
            </a:lvl1pPr>
          </a:lstStyle>
          <a:p>
            <a:r>
              <a:rPr lang="de-DE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148675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o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7751-577C-48D0-9C72-7FD02EE04B27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11806" y="5038835"/>
            <a:ext cx="2519194" cy="719833"/>
          </a:xfrm>
          <a:noFill/>
        </p:spPr>
        <p:txBody>
          <a:bodyPr lIns="0" tIns="0" rIns="0" bIns="0"/>
          <a:lstStyle>
            <a:lvl1pPr marL="0" indent="0">
              <a:lnSpc>
                <a:spcPts val="1466"/>
              </a:lnSpc>
              <a:spcBef>
                <a:spcPts val="0"/>
              </a:spcBef>
              <a:buNone/>
              <a:defRPr sz="1219" b="0" cap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Faktorquelle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3742805" y="4498959"/>
            <a:ext cx="2069336" cy="719833"/>
          </a:xfrm>
          <a:noFill/>
        </p:spPr>
        <p:txBody>
          <a:bodyPr lIns="0" tIns="0" rIns="0" bIns="0"/>
          <a:lstStyle>
            <a:lvl1pPr marL="0" indent="0">
              <a:lnSpc>
                <a:spcPts val="1466"/>
              </a:lnSpc>
              <a:spcBef>
                <a:spcPts val="0"/>
              </a:spcBef>
              <a:buNone/>
              <a:defRPr sz="1219" b="0" cap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Faktorquelle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7233681" y="5290775"/>
            <a:ext cx="2059739" cy="719833"/>
          </a:xfrm>
          <a:noFill/>
        </p:spPr>
        <p:txBody>
          <a:bodyPr lIns="0" tIns="0" rIns="0" bIns="0"/>
          <a:lstStyle>
            <a:lvl1pPr marL="0" indent="0">
              <a:lnSpc>
                <a:spcPts val="1466"/>
              </a:lnSpc>
              <a:spcBef>
                <a:spcPts val="0"/>
              </a:spcBef>
              <a:buNone/>
              <a:defRPr sz="1219" b="0" cap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1466"/>
              </a:lnSpc>
              <a:buFont typeface="Arial" panose="020B0604020202020204" pitchFamily="34" charset="0"/>
              <a:buNone/>
              <a:defRPr sz="1219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Faktorquelle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11803" y="2771358"/>
            <a:ext cx="1395407" cy="2159500"/>
          </a:xfrm>
          <a:blipFill>
            <a:blip r:embed="rId2"/>
            <a:stretch>
              <a:fillRect/>
            </a:stretch>
          </a:blipFill>
        </p:spPr>
        <p:txBody>
          <a:bodyPr lIns="144000" tIns="216000" rIns="36000" bIns="0"/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sz="1544" b="0" cap="none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Faktor   // für Fließtext und // Listeebene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268217" y="2139629"/>
            <a:ext cx="2545081" cy="2577003"/>
          </a:xfrm>
          <a:blipFill>
            <a:blip r:embed="rId3"/>
            <a:stretch>
              <a:fillRect/>
            </a:stretch>
          </a:blipFill>
        </p:spPr>
        <p:txBody>
          <a:bodyPr lIns="216000" tIns="216000" rIns="36000" bIns="0"/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sz="1544" b="0" cap="none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Faktor  Aufzählungspunkt einfügen // für Fließtext und erhöhen/verringern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771746" y="3304607"/>
            <a:ext cx="2521678" cy="2195492"/>
          </a:xfrm>
          <a:blipFill>
            <a:blip r:embed="rId4"/>
            <a:stretch>
              <a:fillRect/>
            </a:stretch>
          </a:blipFill>
        </p:spPr>
        <p:txBody>
          <a:bodyPr lIns="216000" tIns="216000" rIns="36000" bIns="0"/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sz="1544" b="0" cap="none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ts val="1950"/>
              </a:lnSpc>
              <a:buFont typeface="Arial" panose="020B0604020202020204" pitchFamily="34" charset="0"/>
              <a:buNone/>
              <a:defRPr sz="1300" b="0" cap="none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Faktor  Aufzählungspunkt einfügen : Start // Absatz // Listenebene erhöhen/verringern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2577" y="5938735"/>
            <a:ext cx="8682431" cy="287933"/>
          </a:xfrm>
        </p:spPr>
        <p:txBody>
          <a:bodyPr anchor="b" anchorCtr="0"/>
          <a:lstStyle>
            <a:lvl1pPr marL="41642" indent="-4164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6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975"/>
              </a:lnSpc>
              <a:buFont typeface="Arial" panose="020B0604020202020204" pitchFamily="34" charset="0"/>
              <a:buNone/>
              <a:defRPr sz="731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de-DE"/>
              <a:t>Fußnote etc. einfügen // für Quellenangabe (bzw. ohne Sternchen): Start // Absatz // Listenebene erhöhen/verringern</a:t>
            </a:r>
          </a:p>
        </p:txBody>
      </p:sp>
    </p:spTree>
    <p:extLst>
      <p:ext uri="{BB962C8B-B14F-4D97-AF65-F5344CB8AC3E}">
        <p14:creationId xmlns:p14="http://schemas.microsoft.com/office/powerpoint/2010/main" val="180163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BE45-9667-4E2A-BFA9-CDBB2A214DB3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9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11805" y="1979542"/>
            <a:ext cx="1403551" cy="71983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894" baseline="0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7" hasCustomPrompt="1"/>
          </p:nvPr>
        </p:nvSpPr>
        <p:spPr>
          <a:xfrm>
            <a:off x="2287066" y="1979542"/>
            <a:ext cx="1691458" cy="71983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>
          <a:xfrm>
            <a:off x="4250239" y="1979542"/>
            <a:ext cx="1511516" cy="71983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9" hasCustomPrompt="1"/>
          </p:nvPr>
        </p:nvSpPr>
        <p:spPr>
          <a:xfrm>
            <a:off x="6033466" y="1979542"/>
            <a:ext cx="1691458" cy="71983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16" name="Bildplatzhalter 10"/>
          <p:cNvSpPr>
            <a:spLocks noGrp="1"/>
          </p:cNvSpPr>
          <p:nvPr>
            <p:ph type="pic" sz="quarter" idx="20" hasCustomPrompt="1"/>
          </p:nvPr>
        </p:nvSpPr>
        <p:spPr>
          <a:xfrm>
            <a:off x="7996638" y="1979542"/>
            <a:ext cx="1295585" cy="71983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1" hasCustomPrompt="1"/>
          </p:nvPr>
        </p:nvSpPr>
        <p:spPr>
          <a:xfrm>
            <a:off x="611805" y="2807350"/>
            <a:ext cx="1403551" cy="71983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18" name="Bildplatzhalt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288867" y="2807350"/>
            <a:ext cx="1691458" cy="71983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19" name="Bildplatzhalter 10"/>
          <p:cNvSpPr>
            <a:spLocks noGrp="1"/>
          </p:cNvSpPr>
          <p:nvPr>
            <p:ph type="pic" sz="quarter" idx="23" hasCustomPrompt="1"/>
          </p:nvPr>
        </p:nvSpPr>
        <p:spPr>
          <a:xfrm>
            <a:off x="4250239" y="2807350"/>
            <a:ext cx="1511516" cy="71983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20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035266" y="2807350"/>
            <a:ext cx="1691458" cy="719833"/>
          </a:xfrm>
        </p:spPr>
        <p:txBody>
          <a:bodyPr anchor="ctr" anchorCtr="0"/>
          <a:lstStyle>
            <a:lvl1pPr marL="0" marR="0" indent="0" algn="ctr" defTabSz="738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21" name="Bildplatzhalt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996638" y="2807350"/>
            <a:ext cx="1295585" cy="71983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22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1805" y="3635159"/>
            <a:ext cx="1403551" cy="71983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23" name="Bildplatzhalter 10"/>
          <p:cNvSpPr>
            <a:spLocks noGrp="1"/>
          </p:cNvSpPr>
          <p:nvPr>
            <p:ph type="pic" sz="quarter" idx="27" hasCustomPrompt="1"/>
          </p:nvPr>
        </p:nvSpPr>
        <p:spPr>
          <a:xfrm>
            <a:off x="2288867" y="3635159"/>
            <a:ext cx="1691458" cy="71983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24" name="Bildplatzhalter 10"/>
          <p:cNvSpPr>
            <a:spLocks noGrp="1"/>
          </p:cNvSpPr>
          <p:nvPr>
            <p:ph type="pic" sz="quarter" idx="28" hasCustomPrompt="1"/>
          </p:nvPr>
        </p:nvSpPr>
        <p:spPr>
          <a:xfrm>
            <a:off x="4250239" y="3635159"/>
            <a:ext cx="1511516" cy="71983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25" name="Bildplatzhalter 10"/>
          <p:cNvSpPr>
            <a:spLocks noGrp="1"/>
          </p:cNvSpPr>
          <p:nvPr>
            <p:ph type="pic" sz="quarter" idx="29" hasCustomPrompt="1"/>
          </p:nvPr>
        </p:nvSpPr>
        <p:spPr>
          <a:xfrm>
            <a:off x="6035266" y="3635159"/>
            <a:ext cx="1691458" cy="71983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26" name="Bildplatzhalter 10"/>
          <p:cNvSpPr>
            <a:spLocks noGrp="1"/>
          </p:cNvSpPr>
          <p:nvPr>
            <p:ph type="pic" sz="quarter" idx="30" hasCustomPrompt="1"/>
          </p:nvPr>
        </p:nvSpPr>
        <p:spPr>
          <a:xfrm>
            <a:off x="7996638" y="3635159"/>
            <a:ext cx="1295585" cy="71983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27" name="Bildplatzhalter 10"/>
          <p:cNvSpPr>
            <a:spLocks noGrp="1"/>
          </p:cNvSpPr>
          <p:nvPr>
            <p:ph type="pic" sz="quarter" idx="31" hasCustomPrompt="1"/>
          </p:nvPr>
        </p:nvSpPr>
        <p:spPr>
          <a:xfrm>
            <a:off x="611805" y="4462967"/>
            <a:ext cx="1403551" cy="827808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28" name="Bildplatzhalter 10"/>
          <p:cNvSpPr>
            <a:spLocks noGrp="1"/>
          </p:cNvSpPr>
          <p:nvPr>
            <p:ph type="pic" sz="quarter" idx="32" hasCustomPrompt="1"/>
          </p:nvPr>
        </p:nvSpPr>
        <p:spPr>
          <a:xfrm>
            <a:off x="2288867" y="4462967"/>
            <a:ext cx="1691458" cy="827808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29" name="Bildplatzhalter 10"/>
          <p:cNvSpPr>
            <a:spLocks noGrp="1"/>
          </p:cNvSpPr>
          <p:nvPr>
            <p:ph type="pic" sz="quarter" idx="33" hasCustomPrompt="1"/>
          </p:nvPr>
        </p:nvSpPr>
        <p:spPr>
          <a:xfrm>
            <a:off x="4250239" y="4462967"/>
            <a:ext cx="1511516" cy="827808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30" name="Bildplatzhalter 10"/>
          <p:cNvSpPr>
            <a:spLocks noGrp="1"/>
          </p:cNvSpPr>
          <p:nvPr>
            <p:ph type="pic" sz="quarter" idx="34" hasCustomPrompt="1"/>
          </p:nvPr>
        </p:nvSpPr>
        <p:spPr>
          <a:xfrm>
            <a:off x="6035266" y="4462967"/>
            <a:ext cx="1691458" cy="827808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31" name="Bildplatzhalter 10"/>
          <p:cNvSpPr>
            <a:spLocks noGrp="1"/>
          </p:cNvSpPr>
          <p:nvPr>
            <p:ph type="pic" sz="quarter" idx="35" hasCustomPrompt="1"/>
          </p:nvPr>
        </p:nvSpPr>
        <p:spPr>
          <a:xfrm>
            <a:off x="7996638" y="4462967"/>
            <a:ext cx="1295585" cy="827808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32" name="Bildplatzhalter 10"/>
          <p:cNvSpPr>
            <a:spLocks noGrp="1"/>
          </p:cNvSpPr>
          <p:nvPr>
            <p:ph type="pic" sz="quarter" idx="36" hasCustomPrompt="1"/>
          </p:nvPr>
        </p:nvSpPr>
        <p:spPr>
          <a:xfrm>
            <a:off x="612579" y="5398750"/>
            <a:ext cx="1403551" cy="755825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33" name="Bildplatzhalter 10"/>
          <p:cNvSpPr>
            <a:spLocks noGrp="1"/>
          </p:cNvSpPr>
          <p:nvPr>
            <p:ph type="pic" sz="quarter" idx="37" hasCustomPrompt="1"/>
          </p:nvPr>
        </p:nvSpPr>
        <p:spPr>
          <a:xfrm>
            <a:off x="2287948" y="5398750"/>
            <a:ext cx="1691458" cy="755825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34" name="Bildplatzhalter 10"/>
          <p:cNvSpPr>
            <a:spLocks noGrp="1"/>
          </p:cNvSpPr>
          <p:nvPr>
            <p:ph type="pic" sz="quarter" idx="38" hasCustomPrompt="1"/>
          </p:nvPr>
        </p:nvSpPr>
        <p:spPr>
          <a:xfrm>
            <a:off x="4251226" y="5398750"/>
            <a:ext cx="1511516" cy="755825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35" name="Bildplatzhalter 10"/>
          <p:cNvSpPr>
            <a:spLocks noGrp="1"/>
          </p:cNvSpPr>
          <p:nvPr>
            <p:ph type="pic" sz="quarter" idx="39" hasCustomPrompt="1"/>
          </p:nvPr>
        </p:nvSpPr>
        <p:spPr>
          <a:xfrm>
            <a:off x="6034560" y="5398750"/>
            <a:ext cx="1691458" cy="755825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36" name="Bildplatzhalter 10"/>
          <p:cNvSpPr>
            <a:spLocks noGrp="1"/>
          </p:cNvSpPr>
          <p:nvPr>
            <p:ph type="pic" sz="quarter" idx="40" hasCustomPrompt="1"/>
          </p:nvPr>
        </p:nvSpPr>
        <p:spPr>
          <a:xfrm>
            <a:off x="7997836" y="5398750"/>
            <a:ext cx="1295585" cy="755825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Bild einfügen</a:t>
            </a:r>
            <a:br>
              <a:rPr lang="de-DE"/>
            </a:br>
            <a:r>
              <a:rPr lang="de-DE"/>
              <a:t>ggf. anpassen/ beschneiden</a:t>
            </a:r>
          </a:p>
        </p:txBody>
      </p:sp>
      <p:sp>
        <p:nvSpPr>
          <p:cNvPr id="37" name="Regieanweisung // Allgemein"/>
          <p:cNvSpPr txBox="1"/>
          <p:nvPr userDrawn="1"/>
        </p:nvSpPr>
        <p:spPr>
          <a:xfrm rot="10800000" flipH="1" flipV="1">
            <a:off x="10027937" y="3094811"/>
            <a:ext cx="1799423" cy="1260182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894" b="0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Logo Zuschneiden 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894" b="0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und/oder Einpassen: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894" b="1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Bildtools /</a:t>
            </a:r>
            <a:r>
              <a:rPr lang="de-DE" sz="894" b="0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/ </a:t>
            </a:r>
            <a:r>
              <a:rPr lang="de-DE" sz="894" b="1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Format /</a:t>
            </a:r>
            <a:r>
              <a:rPr lang="de-DE" sz="894" b="0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/ </a:t>
            </a:r>
            <a:r>
              <a:rPr lang="de-DE" sz="894" b="1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Größe // Zuschneiden // Einpassen</a:t>
            </a:r>
            <a:endParaRPr lang="de-DE" sz="894" b="0" baseline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88"/>
          <a:stretch/>
        </p:blipFill>
        <p:spPr bwMode="auto">
          <a:xfrm>
            <a:off x="10027937" y="4175034"/>
            <a:ext cx="819107" cy="21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9"/>
          <a:stretch/>
        </p:blipFill>
        <p:spPr bwMode="auto">
          <a:xfrm>
            <a:off x="10027937" y="4462967"/>
            <a:ext cx="819107" cy="2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16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olv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E125-D920-4783-AF63-12EEE9B6EF17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9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55761" y="2087516"/>
            <a:ext cx="263284" cy="395908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894" baseline="0"/>
            </a:lvl1pPr>
          </a:lstStyle>
          <a:p>
            <a:r>
              <a:rPr lang="de-DE"/>
              <a:t>    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980328" y="2087516"/>
            <a:ext cx="263284" cy="395908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   </a:t>
            </a:r>
          </a:p>
        </p:txBody>
      </p:sp>
      <p:sp>
        <p:nvSpPr>
          <p:cNvPr id="16" name="Bildplatzhalter 10"/>
          <p:cNvSpPr>
            <a:spLocks noGrp="1"/>
          </p:cNvSpPr>
          <p:nvPr>
            <p:ph type="pic" sz="quarter" idx="20" hasCustomPrompt="1"/>
          </p:nvPr>
        </p:nvSpPr>
        <p:spPr>
          <a:xfrm>
            <a:off x="7204893" y="2087516"/>
            <a:ext cx="263284" cy="395908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   </a:t>
            </a:r>
          </a:p>
        </p:txBody>
      </p:sp>
      <p:sp>
        <p:nvSpPr>
          <p:cNvPr id="21" name="Bildplatzhalt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204893" y="3545179"/>
            <a:ext cx="263284" cy="395908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   </a:t>
            </a:r>
          </a:p>
        </p:txBody>
      </p:sp>
      <p:sp>
        <p:nvSpPr>
          <p:cNvPr id="22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755761" y="3545179"/>
            <a:ext cx="263284" cy="395908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     </a:t>
            </a:r>
          </a:p>
        </p:txBody>
      </p:sp>
      <p:sp>
        <p:nvSpPr>
          <p:cNvPr id="24" name="Bildplatzhalter 10"/>
          <p:cNvSpPr>
            <a:spLocks noGrp="1"/>
          </p:cNvSpPr>
          <p:nvPr>
            <p:ph type="pic" sz="quarter" idx="28" hasCustomPrompt="1"/>
          </p:nvPr>
        </p:nvSpPr>
        <p:spPr>
          <a:xfrm>
            <a:off x="3980328" y="3545179"/>
            <a:ext cx="263284" cy="395908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    </a:t>
            </a:r>
          </a:p>
        </p:txBody>
      </p:sp>
      <p:sp>
        <p:nvSpPr>
          <p:cNvPr id="26" name="Bildplatzhalter 10"/>
          <p:cNvSpPr>
            <a:spLocks noGrp="1"/>
          </p:cNvSpPr>
          <p:nvPr>
            <p:ph type="pic" sz="quarter" idx="30" hasCustomPrompt="1"/>
          </p:nvPr>
        </p:nvSpPr>
        <p:spPr>
          <a:xfrm>
            <a:off x="7204893" y="5002842"/>
            <a:ext cx="263284" cy="395908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    </a:t>
            </a:r>
          </a:p>
        </p:txBody>
      </p:sp>
      <p:sp>
        <p:nvSpPr>
          <p:cNvPr id="32" name="Bildplatzhalter 10"/>
          <p:cNvSpPr>
            <a:spLocks noGrp="1"/>
          </p:cNvSpPr>
          <p:nvPr>
            <p:ph type="pic" sz="quarter" idx="36" hasCustomPrompt="1"/>
          </p:nvPr>
        </p:nvSpPr>
        <p:spPr>
          <a:xfrm>
            <a:off x="755761" y="5002842"/>
            <a:ext cx="263284" cy="395908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 </a:t>
            </a:r>
          </a:p>
        </p:txBody>
      </p:sp>
      <p:sp>
        <p:nvSpPr>
          <p:cNvPr id="34" name="Bildplatzhalter 10"/>
          <p:cNvSpPr>
            <a:spLocks noGrp="1"/>
          </p:cNvSpPr>
          <p:nvPr>
            <p:ph type="pic" sz="quarter" idx="38" hasCustomPrompt="1"/>
          </p:nvPr>
        </p:nvSpPr>
        <p:spPr>
          <a:xfrm>
            <a:off x="3980328" y="5002842"/>
            <a:ext cx="263284" cy="395908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r>
              <a:rPr lang="de-DE"/>
              <a:t>    </a:t>
            </a:r>
          </a:p>
        </p:txBody>
      </p:sp>
      <p:sp>
        <p:nvSpPr>
          <p:cNvPr id="37" name="Regieanweisung // Allgemein"/>
          <p:cNvSpPr txBox="1"/>
          <p:nvPr userDrawn="1"/>
        </p:nvSpPr>
        <p:spPr>
          <a:xfrm rot="10800000" flipH="1" flipV="1">
            <a:off x="10027937" y="3094811"/>
            <a:ext cx="1799423" cy="1260182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894" b="0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Logo Zuschneiden 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894" b="0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und/oder Einpassen: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894" b="1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Bildtools /</a:t>
            </a:r>
            <a:r>
              <a:rPr lang="de-DE" sz="894" b="0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/ </a:t>
            </a:r>
            <a:r>
              <a:rPr lang="de-DE" sz="894" b="1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Format /</a:t>
            </a:r>
            <a:r>
              <a:rPr lang="de-DE" sz="894" b="0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/ </a:t>
            </a:r>
            <a:r>
              <a:rPr lang="de-DE" sz="894" b="1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Größe // Zuschneiden // Einpassen</a:t>
            </a:r>
            <a:endParaRPr lang="de-DE" sz="894" b="0" baseline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Abgerundetes Rechteck 1"/>
          <p:cNvSpPr/>
          <p:nvPr userDrawn="1"/>
        </p:nvSpPr>
        <p:spPr>
          <a:xfrm>
            <a:off x="611807" y="1943551"/>
            <a:ext cx="1810811" cy="1225156"/>
          </a:xfrm>
          <a:prstGeom prst="roundRect">
            <a:avLst>
              <a:gd name="adj" fmla="val 5696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38" name="Abgerundetes Rechteck 37"/>
          <p:cNvSpPr/>
          <p:nvPr userDrawn="1"/>
        </p:nvSpPr>
        <p:spPr>
          <a:xfrm>
            <a:off x="3836373" y="1943551"/>
            <a:ext cx="1810811" cy="1225156"/>
          </a:xfrm>
          <a:prstGeom prst="roundRect">
            <a:avLst>
              <a:gd name="adj" fmla="val 5696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39" name="Abgerundetes Rechteck 38"/>
          <p:cNvSpPr/>
          <p:nvPr userDrawn="1"/>
        </p:nvSpPr>
        <p:spPr>
          <a:xfrm>
            <a:off x="7060939" y="1943551"/>
            <a:ext cx="1810811" cy="1225156"/>
          </a:xfrm>
          <a:prstGeom prst="roundRect">
            <a:avLst>
              <a:gd name="adj" fmla="val 5696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41" name="Abgerundetes Rechteck 40"/>
          <p:cNvSpPr/>
          <p:nvPr userDrawn="1"/>
        </p:nvSpPr>
        <p:spPr>
          <a:xfrm>
            <a:off x="7060939" y="3401213"/>
            <a:ext cx="1810811" cy="1225156"/>
          </a:xfrm>
          <a:prstGeom prst="roundRect">
            <a:avLst>
              <a:gd name="adj" fmla="val 5696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43" name="Abgerundetes Rechteck 42"/>
          <p:cNvSpPr/>
          <p:nvPr userDrawn="1"/>
        </p:nvSpPr>
        <p:spPr>
          <a:xfrm>
            <a:off x="7060939" y="4858875"/>
            <a:ext cx="1810811" cy="1225156"/>
          </a:xfrm>
          <a:prstGeom prst="roundRect">
            <a:avLst>
              <a:gd name="adj" fmla="val 5696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44" name="Abgerundetes Rechteck 43"/>
          <p:cNvSpPr/>
          <p:nvPr userDrawn="1"/>
        </p:nvSpPr>
        <p:spPr>
          <a:xfrm>
            <a:off x="3836373" y="4858875"/>
            <a:ext cx="1810811" cy="1225156"/>
          </a:xfrm>
          <a:prstGeom prst="roundRect">
            <a:avLst>
              <a:gd name="adj" fmla="val 5696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45" name="Abgerundetes Rechteck 44"/>
          <p:cNvSpPr/>
          <p:nvPr userDrawn="1"/>
        </p:nvSpPr>
        <p:spPr>
          <a:xfrm>
            <a:off x="3836373" y="3401213"/>
            <a:ext cx="1810811" cy="1225156"/>
          </a:xfrm>
          <a:prstGeom prst="roundRect">
            <a:avLst>
              <a:gd name="adj" fmla="val 5696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46" name="Abgerundetes Rechteck 45"/>
          <p:cNvSpPr/>
          <p:nvPr userDrawn="1"/>
        </p:nvSpPr>
        <p:spPr>
          <a:xfrm>
            <a:off x="611807" y="3401213"/>
            <a:ext cx="1810811" cy="1225156"/>
          </a:xfrm>
          <a:prstGeom prst="roundRect">
            <a:avLst>
              <a:gd name="adj" fmla="val 5696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47" name="Abgerundetes Rechteck 46"/>
          <p:cNvSpPr/>
          <p:nvPr userDrawn="1"/>
        </p:nvSpPr>
        <p:spPr>
          <a:xfrm>
            <a:off x="611807" y="4858875"/>
            <a:ext cx="1810811" cy="1225156"/>
          </a:xfrm>
          <a:prstGeom prst="roundRect">
            <a:avLst>
              <a:gd name="adj" fmla="val 5696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05" tIns="35253" rIns="70505" bIns="35253" rtlCol="0" anchor="ctr"/>
          <a:lstStyle/>
          <a:p>
            <a:pPr algn="ctr"/>
            <a:endParaRPr lang="de-DE" sz="195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117083" y="2051531"/>
            <a:ext cx="1234511" cy="4167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5" b="1" baseline="0">
                <a:solidFill>
                  <a:schemeClr val="accent4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52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1117083" y="3509191"/>
            <a:ext cx="1234511" cy="4167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5" b="1" baseline="0">
                <a:solidFill>
                  <a:schemeClr val="accent4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53" name="Textplatzhalt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117083" y="4966857"/>
            <a:ext cx="1234511" cy="4167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5" b="1" baseline="0">
                <a:solidFill>
                  <a:schemeClr val="accent4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54" name="Textplatzhalter 7"/>
          <p:cNvSpPr>
            <a:spLocks noGrp="1"/>
          </p:cNvSpPr>
          <p:nvPr>
            <p:ph type="body" sz="quarter" idx="42" hasCustomPrompt="1"/>
          </p:nvPr>
        </p:nvSpPr>
        <p:spPr>
          <a:xfrm>
            <a:off x="4340929" y="4966857"/>
            <a:ext cx="1234511" cy="4167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5" b="1" baseline="0">
                <a:solidFill>
                  <a:schemeClr val="accent4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55" name="Textplatzhalter 7"/>
          <p:cNvSpPr>
            <a:spLocks noGrp="1"/>
          </p:cNvSpPr>
          <p:nvPr>
            <p:ph type="body" sz="quarter" idx="43" hasCustomPrompt="1"/>
          </p:nvPr>
        </p:nvSpPr>
        <p:spPr>
          <a:xfrm>
            <a:off x="7564775" y="4966857"/>
            <a:ext cx="1234511" cy="4167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5" b="1" baseline="0">
                <a:solidFill>
                  <a:schemeClr val="accent4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56" name="Textplatzhalter 7"/>
          <p:cNvSpPr>
            <a:spLocks noGrp="1"/>
          </p:cNvSpPr>
          <p:nvPr>
            <p:ph type="body" sz="quarter" idx="44" hasCustomPrompt="1"/>
          </p:nvPr>
        </p:nvSpPr>
        <p:spPr>
          <a:xfrm>
            <a:off x="7564775" y="3509191"/>
            <a:ext cx="1234511" cy="4167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5" b="1" baseline="0">
                <a:solidFill>
                  <a:schemeClr val="accent4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57" name="Textplatzhalter 7"/>
          <p:cNvSpPr>
            <a:spLocks noGrp="1"/>
          </p:cNvSpPr>
          <p:nvPr>
            <p:ph type="body" sz="quarter" idx="45" hasCustomPrompt="1"/>
          </p:nvPr>
        </p:nvSpPr>
        <p:spPr>
          <a:xfrm>
            <a:off x="4340929" y="3509191"/>
            <a:ext cx="1234511" cy="4167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5" b="1" baseline="0">
                <a:solidFill>
                  <a:schemeClr val="accent4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46" hasCustomPrompt="1"/>
          </p:nvPr>
        </p:nvSpPr>
        <p:spPr>
          <a:xfrm>
            <a:off x="4340929" y="2051531"/>
            <a:ext cx="1234511" cy="4167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5" b="1" baseline="0">
                <a:solidFill>
                  <a:schemeClr val="accent4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59" name="Textplatzhalter 7"/>
          <p:cNvSpPr>
            <a:spLocks noGrp="1"/>
          </p:cNvSpPr>
          <p:nvPr>
            <p:ph type="body" sz="quarter" idx="47" hasCustomPrompt="1"/>
          </p:nvPr>
        </p:nvSpPr>
        <p:spPr>
          <a:xfrm>
            <a:off x="7564775" y="2051531"/>
            <a:ext cx="1234511" cy="4167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5" b="1" baseline="0">
                <a:solidFill>
                  <a:schemeClr val="accent4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75" b="1">
                <a:solidFill>
                  <a:schemeClr val="accent4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75" b="1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48" hasCustomPrompt="1"/>
          </p:nvPr>
        </p:nvSpPr>
        <p:spPr>
          <a:xfrm>
            <a:off x="755761" y="2591401"/>
            <a:ext cx="1594333" cy="5398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Funktion/Firma</a:t>
            </a:r>
          </a:p>
        </p:txBody>
      </p:sp>
      <p:sp>
        <p:nvSpPr>
          <p:cNvPr id="60" name="Textplatzhalter 13"/>
          <p:cNvSpPr>
            <a:spLocks noGrp="1"/>
          </p:cNvSpPr>
          <p:nvPr>
            <p:ph type="body" sz="quarter" idx="49" hasCustomPrompt="1"/>
          </p:nvPr>
        </p:nvSpPr>
        <p:spPr>
          <a:xfrm>
            <a:off x="3980326" y="2591401"/>
            <a:ext cx="1594333" cy="5398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Funktion/Firma</a:t>
            </a:r>
          </a:p>
        </p:txBody>
      </p:sp>
      <p:sp>
        <p:nvSpPr>
          <p:cNvPr id="61" name="Textplatzhalter 13"/>
          <p:cNvSpPr>
            <a:spLocks noGrp="1"/>
          </p:cNvSpPr>
          <p:nvPr>
            <p:ph type="body" sz="quarter" idx="50" hasCustomPrompt="1"/>
          </p:nvPr>
        </p:nvSpPr>
        <p:spPr>
          <a:xfrm>
            <a:off x="7204892" y="2591401"/>
            <a:ext cx="1594333" cy="5398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Funktion/Firma</a:t>
            </a:r>
          </a:p>
        </p:txBody>
      </p:sp>
      <p:sp>
        <p:nvSpPr>
          <p:cNvPr id="62" name="Textplatzhalter 13"/>
          <p:cNvSpPr>
            <a:spLocks noGrp="1"/>
          </p:cNvSpPr>
          <p:nvPr>
            <p:ph type="body" sz="quarter" idx="51" hasCustomPrompt="1"/>
          </p:nvPr>
        </p:nvSpPr>
        <p:spPr>
          <a:xfrm>
            <a:off x="7204892" y="4049062"/>
            <a:ext cx="1594333" cy="5398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Funktion/Firma</a:t>
            </a:r>
          </a:p>
        </p:txBody>
      </p:sp>
      <p:sp>
        <p:nvSpPr>
          <p:cNvPr id="63" name="Textplatzhalter 13"/>
          <p:cNvSpPr>
            <a:spLocks noGrp="1"/>
          </p:cNvSpPr>
          <p:nvPr>
            <p:ph type="body" sz="quarter" idx="52" hasCustomPrompt="1"/>
          </p:nvPr>
        </p:nvSpPr>
        <p:spPr>
          <a:xfrm>
            <a:off x="3980326" y="5506725"/>
            <a:ext cx="1594333" cy="5398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Funktion/Firma</a:t>
            </a:r>
          </a:p>
        </p:txBody>
      </p:sp>
      <p:sp>
        <p:nvSpPr>
          <p:cNvPr id="64" name="Textplatzhalter 13"/>
          <p:cNvSpPr>
            <a:spLocks noGrp="1"/>
          </p:cNvSpPr>
          <p:nvPr>
            <p:ph type="body" sz="quarter" idx="53" hasCustomPrompt="1"/>
          </p:nvPr>
        </p:nvSpPr>
        <p:spPr>
          <a:xfrm>
            <a:off x="3980326" y="4049062"/>
            <a:ext cx="1594333" cy="5398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Funktion/Firma</a:t>
            </a:r>
          </a:p>
        </p:txBody>
      </p:sp>
      <p:sp>
        <p:nvSpPr>
          <p:cNvPr id="65" name="Textplatzhalter 13"/>
          <p:cNvSpPr>
            <a:spLocks noGrp="1"/>
          </p:cNvSpPr>
          <p:nvPr>
            <p:ph type="body" sz="quarter" idx="54" hasCustomPrompt="1"/>
          </p:nvPr>
        </p:nvSpPr>
        <p:spPr>
          <a:xfrm>
            <a:off x="755761" y="4049062"/>
            <a:ext cx="1594333" cy="5398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Funktion/Firma</a:t>
            </a:r>
          </a:p>
        </p:txBody>
      </p:sp>
      <p:sp>
        <p:nvSpPr>
          <p:cNvPr id="66" name="Textplatzhalter 13"/>
          <p:cNvSpPr>
            <a:spLocks noGrp="1"/>
          </p:cNvSpPr>
          <p:nvPr>
            <p:ph type="body" sz="quarter" idx="55" hasCustomPrompt="1"/>
          </p:nvPr>
        </p:nvSpPr>
        <p:spPr>
          <a:xfrm>
            <a:off x="755761" y="5506725"/>
            <a:ext cx="1594333" cy="5398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Funktion/Firma</a:t>
            </a:r>
          </a:p>
        </p:txBody>
      </p:sp>
      <p:sp>
        <p:nvSpPr>
          <p:cNvPr id="67" name="Textplatzhalter 13"/>
          <p:cNvSpPr>
            <a:spLocks noGrp="1"/>
          </p:cNvSpPr>
          <p:nvPr>
            <p:ph type="body" sz="quarter" idx="56" hasCustomPrompt="1"/>
          </p:nvPr>
        </p:nvSpPr>
        <p:spPr>
          <a:xfrm>
            <a:off x="7204892" y="5506725"/>
            <a:ext cx="1594333" cy="5398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50" b="0" i="0" u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u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Funktion/Firma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88"/>
          <a:stretch/>
        </p:blipFill>
        <p:spPr bwMode="auto">
          <a:xfrm>
            <a:off x="10027937" y="4175034"/>
            <a:ext cx="819107" cy="21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9"/>
          <a:stretch/>
        </p:blipFill>
        <p:spPr bwMode="auto">
          <a:xfrm>
            <a:off x="10027937" y="4462967"/>
            <a:ext cx="819107" cy="2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42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2581" y="1260193"/>
            <a:ext cx="5558219" cy="863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auch zweizeilig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2D4B-1357-47BA-AC17-ED51BCD5D6E4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2577" y="5938735"/>
            <a:ext cx="5558223" cy="287933"/>
          </a:xfrm>
        </p:spPr>
        <p:txBody>
          <a:bodyPr anchor="b" anchorCtr="0"/>
          <a:lstStyle>
            <a:lvl1pPr marL="41642" indent="-4164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6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Fußnote etc. einfügen // für Quellenangabe (bzw. ohne Sternchen): Start // Absatz // Listenebene erhöhen/verringern</a:t>
            </a:r>
          </a:p>
        </p:txBody>
      </p:sp>
      <p:sp>
        <p:nvSpPr>
          <p:cNvPr id="7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324163" y="1355916"/>
            <a:ext cx="2969262" cy="487075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75"/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90675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029D-4A1D-4582-B40E-5D5252329737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2577" y="5938735"/>
            <a:ext cx="8682431" cy="287933"/>
          </a:xfrm>
        </p:spPr>
        <p:txBody>
          <a:bodyPr anchor="b" anchorCtr="0"/>
          <a:lstStyle>
            <a:lvl1pPr marL="41642" indent="-4164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6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Fußnote etc. einfügen // für Quellenangabe (bzw. ohne Sternchen): Start // Absatz // Listenebene erhöhen/verringern</a:t>
            </a:r>
          </a:p>
        </p:txBody>
      </p:sp>
      <p:sp>
        <p:nvSpPr>
          <p:cNvPr id="7" name="Medienplatzhalter 6"/>
          <p:cNvSpPr>
            <a:spLocks noGrp="1"/>
          </p:cNvSpPr>
          <p:nvPr>
            <p:ph type="media" sz="quarter" idx="16" hasCustomPrompt="1"/>
          </p:nvPr>
        </p:nvSpPr>
        <p:spPr>
          <a:xfrm>
            <a:off x="612581" y="1923395"/>
            <a:ext cx="5250766" cy="393676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2685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A98A05-D577-44B8-B1DE-EFCEEFBF2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51FA4-0884-4F63-82CB-C7CB41D86263}" type="datetime1">
              <a:rPr lang="de-DE"/>
              <a:pPr>
                <a:defRPr/>
              </a:pPr>
              <a:t>18.07.2022</a:t>
            </a:fld>
            <a:endParaRPr lang="de-DE" sz="140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F0BF7A-8F7E-4174-887D-C91020CA37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38090-41E0-471A-B884-DF95660B36E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895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029D-4A1D-4582-B40E-5D5252329737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2577" y="5938735"/>
            <a:ext cx="8682431" cy="287933"/>
          </a:xfrm>
        </p:spPr>
        <p:txBody>
          <a:bodyPr anchor="b" anchorCtr="0"/>
          <a:lstStyle>
            <a:lvl1pPr marL="41642" indent="-4164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6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Fußnote etc. einfügen // für Quellenangabe (bzw. ohne Sternchen): Start // Absatz // Listenebene erhöhen/verringern</a:t>
            </a:r>
          </a:p>
        </p:txBody>
      </p:sp>
    </p:spTree>
    <p:extLst>
      <p:ext uri="{BB962C8B-B14F-4D97-AF65-F5344CB8AC3E}">
        <p14:creationId xmlns:p14="http://schemas.microsoft.com/office/powerpoint/2010/main" val="85922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2581" y="1260193"/>
            <a:ext cx="8680843" cy="863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auch zweizeilig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2AEA-6181-4B1D-B680-424319D16498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2577" y="5938735"/>
            <a:ext cx="8682431" cy="287933"/>
          </a:xfrm>
        </p:spPr>
        <p:txBody>
          <a:bodyPr anchor="b" anchorCtr="0"/>
          <a:lstStyle>
            <a:lvl1pPr marL="41642" indent="-4164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*"/>
              <a:defRPr sz="6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650" b="0" cap="none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Fußnote etc. einfügen // für Quellenangabe (bzw. ohne Sternchen): Start // Absatz // Listenebene erhöhen/verringern</a:t>
            </a:r>
          </a:p>
        </p:txBody>
      </p:sp>
    </p:spTree>
    <p:extLst>
      <p:ext uri="{BB962C8B-B14F-4D97-AF65-F5344CB8AC3E}">
        <p14:creationId xmlns:p14="http://schemas.microsoft.com/office/powerpoint/2010/main" val="290497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71AB-24A7-428F-B6A7-2A8FA5896EBA}" type="datetime4">
              <a:rPr lang="de-DE" smtClean="0"/>
              <a:t>18. Juli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Duale Hochschule Baden-Württemberg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73" name="Group 70"/>
          <p:cNvGrpSpPr>
            <a:grpSpLocks noChangeAspect="1"/>
          </p:cNvGrpSpPr>
          <p:nvPr userDrawn="1"/>
        </p:nvGrpSpPr>
        <p:grpSpPr bwMode="auto">
          <a:xfrm>
            <a:off x="612755" y="1066553"/>
            <a:ext cx="8680490" cy="5148658"/>
            <a:chOff x="475" y="672"/>
            <a:chExt cx="6729" cy="3244"/>
          </a:xfrm>
        </p:grpSpPr>
        <p:sp>
          <p:nvSpPr>
            <p:cNvPr id="74" name="AutoShape 69"/>
            <p:cNvSpPr>
              <a:spLocks noChangeAspect="1" noChangeArrowheads="1" noTextEdit="1"/>
            </p:cNvSpPr>
            <p:nvPr userDrawn="1"/>
          </p:nvSpPr>
          <p:spPr bwMode="auto">
            <a:xfrm>
              <a:off x="475" y="672"/>
              <a:ext cx="6729" cy="32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75" name="Rectangle 71"/>
            <p:cNvSpPr>
              <a:spLocks noChangeArrowheads="1"/>
            </p:cNvSpPr>
            <p:nvPr userDrawn="1"/>
          </p:nvSpPr>
          <p:spPr bwMode="auto">
            <a:xfrm>
              <a:off x="1158" y="672"/>
              <a:ext cx="5471" cy="3244"/>
            </a:xfrm>
            <a:prstGeom prst="rect">
              <a:avLst/>
            </a:pr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76" name="Freeform 72"/>
            <p:cNvSpPr>
              <a:spLocks noEditPoints="1"/>
            </p:cNvSpPr>
            <p:nvPr userDrawn="1"/>
          </p:nvSpPr>
          <p:spPr bwMode="auto">
            <a:xfrm>
              <a:off x="5175" y="2326"/>
              <a:ext cx="800" cy="1590"/>
            </a:xfrm>
            <a:custGeom>
              <a:avLst/>
              <a:gdLst>
                <a:gd name="T0" fmla="*/ 2392 w 2400"/>
                <a:gd name="T1" fmla="*/ 29 h 4770"/>
                <a:gd name="T2" fmla="*/ 0 w 2400"/>
                <a:gd name="T3" fmla="*/ 4757 h 4770"/>
                <a:gd name="T4" fmla="*/ 2398 w 2400"/>
                <a:gd name="T5" fmla="*/ 109 h 4770"/>
                <a:gd name="T6" fmla="*/ 2388 w 2400"/>
                <a:gd name="T7" fmla="*/ 189 h 4770"/>
                <a:gd name="T8" fmla="*/ 2369 w 2400"/>
                <a:gd name="T9" fmla="*/ 279 h 4770"/>
                <a:gd name="T10" fmla="*/ 2352 w 2400"/>
                <a:gd name="T11" fmla="*/ 382 h 4770"/>
                <a:gd name="T12" fmla="*/ 2347 w 2400"/>
                <a:gd name="T13" fmla="*/ 489 h 4770"/>
                <a:gd name="T14" fmla="*/ 2359 w 2400"/>
                <a:gd name="T15" fmla="*/ 494 h 4770"/>
                <a:gd name="T16" fmla="*/ 2357 w 2400"/>
                <a:gd name="T17" fmla="*/ 586 h 4770"/>
                <a:gd name="T18" fmla="*/ 2350 w 2400"/>
                <a:gd name="T19" fmla="*/ 675 h 4770"/>
                <a:gd name="T20" fmla="*/ 2342 w 2400"/>
                <a:gd name="T21" fmla="*/ 763 h 4770"/>
                <a:gd name="T22" fmla="*/ 2331 w 2400"/>
                <a:gd name="T23" fmla="*/ 850 h 4770"/>
                <a:gd name="T24" fmla="*/ 2316 w 2400"/>
                <a:gd name="T25" fmla="*/ 939 h 4770"/>
                <a:gd name="T26" fmla="*/ 2299 w 2400"/>
                <a:gd name="T27" fmla="*/ 1027 h 4770"/>
                <a:gd name="T28" fmla="*/ 2280 w 2400"/>
                <a:gd name="T29" fmla="*/ 1114 h 4770"/>
                <a:gd name="T30" fmla="*/ 2259 w 2400"/>
                <a:gd name="T31" fmla="*/ 1202 h 4770"/>
                <a:gd name="T32" fmla="*/ 2237 w 2400"/>
                <a:gd name="T33" fmla="*/ 1291 h 4770"/>
                <a:gd name="T34" fmla="*/ 2213 w 2400"/>
                <a:gd name="T35" fmla="*/ 1380 h 4770"/>
                <a:gd name="T36" fmla="*/ 2187 w 2400"/>
                <a:gd name="T37" fmla="*/ 1469 h 4770"/>
                <a:gd name="T38" fmla="*/ 2153 w 2400"/>
                <a:gd name="T39" fmla="*/ 1559 h 4770"/>
                <a:gd name="T40" fmla="*/ 2126 w 2400"/>
                <a:gd name="T41" fmla="*/ 1648 h 4770"/>
                <a:gd name="T42" fmla="*/ 2096 w 2400"/>
                <a:gd name="T43" fmla="*/ 1739 h 4770"/>
                <a:gd name="T44" fmla="*/ 2062 w 2400"/>
                <a:gd name="T45" fmla="*/ 1835 h 4770"/>
                <a:gd name="T46" fmla="*/ 2032 w 2400"/>
                <a:gd name="T47" fmla="*/ 1926 h 4770"/>
                <a:gd name="T48" fmla="*/ 2001 w 2400"/>
                <a:gd name="T49" fmla="*/ 2016 h 4770"/>
                <a:gd name="T50" fmla="*/ 1969 w 2400"/>
                <a:gd name="T51" fmla="*/ 2106 h 4770"/>
                <a:gd name="T52" fmla="*/ 1935 w 2400"/>
                <a:gd name="T53" fmla="*/ 2195 h 4770"/>
                <a:gd name="T54" fmla="*/ 1902 w 2400"/>
                <a:gd name="T55" fmla="*/ 2283 h 4770"/>
                <a:gd name="T56" fmla="*/ 1867 w 2400"/>
                <a:gd name="T57" fmla="*/ 2370 h 4770"/>
                <a:gd name="T58" fmla="*/ 1831 w 2400"/>
                <a:gd name="T59" fmla="*/ 2457 h 4770"/>
                <a:gd name="T60" fmla="*/ 1795 w 2400"/>
                <a:gd name="T61" fmla="*/ 2543 h 4770"/>
                <a:gd name="T62" fmla="*/ 1795 w 2400"/>
                <a:gd name="T63" fmla="*/ 2543 h 4770"/>
                <a:gd name="T64" fmla="*/ 1758 w 2400"/>
                <a:gd name="T65" fmla="*/ 2627 h 4770"/>
                <a:gd name="T66" fmla="*/ 1721 w 2400"/>
                <a:gd name="T67" fmla="*/ 2710 h 4770"/>
                <a:gd name="T68" fmla="*/ 1682 w 2400"/>
                <a:gd name="T69" fmla="*/ 2792 h 4770"/>
                <a:gd name="T70" fmla="*/ 1642 w 2400"/>
                <a:gd name="T71" fmla="*/ 2872 h 4770"/>
                <a:gd name="T72" fmla="*/ 1602 w 2400"/>
                <a:gd name="T73" fmla="*/ 2947 h 4770"/>
                <a:gd name="T74" fmla="*/ 1557 w 2400"/>
                <a:gd name="T75" fmla="*/ 3018 h 4770"/>
                <a:gd name="T76" fmla="*/ 1509 w 2400"/>
                <a:gd name="T77" fmla="*/ 3096 h 4770"/>
                <a:gd name="T78" fmla="*/ 1459 w 2400"/>
                <a:gd name="T79" fmla="*/ 3171 h 4770"/>
                <a:gd name="T80" fmla="*/ 1408 w 2400"/>
                <a:gd name="T81" fmla="*/ 3247 h 4770"/>
                <a:gd name="T82" fmla="*/ 1354 w 2400"/>
                <a:gd name="T83" fmla="*/ 3323 h 4770"/>
                <a:gd name="T84" fmla="*/ 1300 w 2400"/>
                <a:gd name="T85" fmla="*/ 3397 h 4770"/>
                <a:gd name="T86" fmla="*/ 1240 w 2400"/>
                <a:gd name="T87" fmla="*/ 3471 h 4770"/>
                <a:gd name="T88" fmla="*/ 1183 w 2400"/>
                <a:gd name="T89" fmla="*/ 3545 h 4770"/>
                <a:gd name="T90" fmla="*/ 1125 w 2400"/>
                <a:gd name="T91" fmla="*/ 3620 h 4770"/>
                <a:gd name="T92" fmla="*/ 1065 w 2400"/>
                <a:gd name="T93" fmla="*/ 3694 h 4770"/>
                <a:gd name="T94" fmla="*/ 1005 w 2400"/>
                <a:gd name="T95" fmla="*/ 3768 h 4770"/>
                <a:gd name="T96" fmla="*/ 943 w 2400"/>
                <a:gd name="T97" fmla="*/ 3841 h 4770"/>
                <a:gd name="T98" fmla="*/ 880 w 2400"/>
                <a:gd name="T99" fmla="*/ 3914 h 4770"/>
                <a:gd name="T100" fmla="*/ 817 w 2400"/>
                <a:gd name="T101" fmla="*/ 3986 h 4770"/>
                <a:gd name="T102" fmla="*/ 753 w 2400"/>
                <a:gd name="T103" fmla="*/ 4058 h 4770"/>
                <a:gd name="T104" fmla="*/ 690 w 2400"/>
                <a:gd name="T105" fmla="*/ 4134 h 4770"/>
                <a:gd name="T106" fmla="*/ 629 w 2400"/>
                <a:gd name="T107" fmla="*/ 4209 h 4770"/>
                <a:gd name="T108" fmla="*/ 634 w 2400"/>
                <a:gd name="T109" fmla="*/ 4212 h 4770"/>
                <a:gd name="T110" fmla="*/ 578 w 2400"/>
                <a:gd name="T111" fmla="*/ 4279 h 4770"/>
                <a:gd name="T112" fmla="*/ 519 w 2400"/>
                <a:gd name="T113" fmla="*/ 4340 h 4770"/>
                <a:gd name="T114" fmla="*/ 456 w 2400"/>
                <a:gd name="T115" fmla="*/ 4396 h 4770"/>
                <a:gd name="T116" fmla="*/ 384 w 2400"/>
                <a:gd name="T117" fmla="*/ 4445 h 4770"/>
                <a:gd name="T118" fmla="*/ 307 w 2400"/>
                <a:gd name="T119" fmla="*/ 4503 h 4770"/>
                <a:gd name="T120" fmla="*/ 228 w 2400"/>
                <a:gd name="T121" fmla="*/ 4564 h 4770"/>
                <a:gd name="T122" fmla="*/ 154 w 2400"/>
                <a:gd name="T123" fmla="*/ 4625 h 4770"/>
                <a:gd name="T124" fmla="*/ 79 w 2400"/>
                <a:gd name="T125" fmla="*/ 4686 h 4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00" h="4770">
                  <a:moveTo>
                    <a:pt x="2384" y="32"/>
                  </a:moveTo>
                  <a:lnTo>
                    <a:pt x="2381" y="31"/>
                  </a:lnTo>
                  <a:lnTo>
                    <a:pt x="2378" y="30"/>
                  </a:lnTo>
                  <a:lnTo>
                    <a:pt x="2375" y="29"/>
                  </a:lnTo>
                  <a:lnTo>
                    <a:pt x="2373" y="26"/>
                  </a:lnTo>
                  <a:lnTo>
                    <a:pt x="2371" y="24"/>
                  </a:lnTo>
                  <a:lnTo>
                    <a:pt x="2370" y="21"/>
                  </a:lnTo>
                  <a:lnTo>
                    <a:pt x="2369" y="18"/>
                  </a:lnTo>
                  <a:lnTo>
                    <a:pt x="2369" y="15"/>
                  </a:lnTo>
                  <a:lnTo>
                    <a:pt x="2369" y="12"/>
                  </a:lnTo>
                  <a:lnTo>
                    <a:pt x="2370" y="9"/>
                  </a:lnTo>
                  <a:lnTo>
                    <a:pt x="2371" y="7"/>
                  </a:lnTo>
                  <a:lnTo>
                    <a:pt x="2373" y="4"/>
                  </a:lnTo>
                  <a:lnTo>
                    <a:pt x="2376" y="3"/>
                  </a:lnTo>
                  <a:lnTo>
                    <a:pt x="2378" y="1"/>
                  </a:lnTo>
                  <a:lnTo>
                    <a:pt x="2381" y="0"/>
                  </a:lnTo>
                  <a:lnTo>
                    <a:pt x="2384" y="0"/>
                  </a:lnTo>
                  <a:lnTo>
                    <a:pt x="2387" y="0"/>
                  </a:lnTo>
                  <a:lnTo>
                    <a:pt x="2390" y="1"/>
                  </a:lnTo>
                  <a:lnTo>
                    <a:pt x="2393" y="3"/>
                  </a:lnTo>
                  <a:lnTo>
                    <a:pt x="2396" y="5"/>
                  </a:lnTo>
                  <a:lnTo>
                    <a:pt x="2398" y="7"/>
                  </a:lnTo>
                  <a:lnTo>
                    <a:pt x="2399" y="10"/>
                  </a:lnTo>
                  <a:lnTo>
                    <a:pt x="2400" y="13"/>
                  </a:lnTo>
                  <a:lnTo>
                    <a:pt x="2400" y="16"/>
                  </a:lnTo>
                  <a:lnTo>
                    <a:pt x="2400" y="19"/>
                  </a:lnTo>
                  <a:lnTo>
                    <a:pt x="2399" y="21"/>
                  </a:lnTo>
                  <a:lnTo>
                    <a:pt x="2398" y="24"/>
                  </a:lnTo>
                  <a:lnTo>
                    <a:pt x="2396" y="26"/>
                  </a:lnTo>
                  <a:lnTo>
                    <a:pt x="2392" y="29"/>
                  </a:lnTo>
                  <a:lnTo>
                    <a:pt x="2390" y="30"/>
                  </a:lnTo>
                  <a:lnTo>
                    <a:pt x="2387" y="31"/>
                  </a:lnTo>
                  <a:lnTo>
                    <a:pt x="2384" y="32"/>
                  </a:lnTo>
                  <a:lnTo>
                    <a:pt x="2384" y="32"/>
                  </a:lnTo>
                  <a:lnTo>
                    <a:pt x="2384" y="32"/>
                  </a:lnTo>
                  <a:close/>
                  <a:moveTo>
                    <a:pt x="9" y="4770"/>
                  </a:moveTo>
                  <a:lnTo>
                    <a:pt x="23" y="4770"/>
                  </a:lnTo>
                  <a:lnTo>
                    <a:pt x="24" y="4769"/>
                  </a:lnTo>
                  <a:lnTo>
                    <a:pt x="26" y="4768"/>
                  </a:lnTo>
                  <a:lnTo>
                    <a:pt x="28" y="4766"/>
                  </a:lnTo>
                  <a:lnTo>
                    <a:pt x="30" y="4764"/>
                  </a:lnTo>
                  <a:lnTo>
                    <a:pt x="31" y="4761"/>
                  </a:lnTo>
                  <a:lnTo>
                    <a:pt x="31" y="4758"/>
                  </a:lnTo>
                  <a:lnTo>
                    <a:pt x="32" y="4755"/>
                  </a:lnTo>
                  <a:lnTo>
                    <a:pt x="31" y="4752"/>
                  </a:lnTo>
                  <a:lnTo>
                    <a:pt x="30" y="4749"/>
                  </a:lnTo>
                  <a:lnTo>
                    <a:pt x="28" y="4747"/>
                  </a:lnTo>
                  <a:lnTo>
                    <a:pt x="26" y="4744"/>
                  </a:lnTo>
                  <a:lnTo>
                    <a:pt x="24" y="4742"/>
                  </a:lnTo>
                  <a:lnTo>
                    <a:pt x="21" y="4741"/>
                  </a:lnTo>
                  <a:lnTo>
                    <a:pt x="18" y="4740"/>
                  </a:lnTo>
                  <a:lnTo>
                    <a:pt x="15" y="4740"/>
                  </a:lnTo>
                  <a:lnTo>
                    <a:pt x="12" y="4740"/>
                  </a:lnTo>
                  <a:lnTo>
                    <a:pt x="9" y="4742"/>
                  </a:lnTo>
                  <a:lnTo>
                    <a:pt x="6" y="4743"/>
                  </a:lnTo>
                  <a:lnTo>
                    <a:pt x="4" y="4746"/>
                  </a:lnTo>
                  <a:lnTo>
                    <a:pt x="2" y="4749"/>
                  </a:lnTo>
                  <a:lnTo>
                    <a:pt x="1" y="4752"/>
                  </a:lnTo>
                  <a:lnTo>
                    <a:pt x="0" y="4754"/>
                  </a:lnTo>
                  <a:lnTo>
                    <a:pt x="0" y="4757"/>
                  </a:lnTo>
                  <a:lnTo>
                    <a:pt x="1" y="4760"/>
                  </a:lnTo>
                  <a:lnTo>
                    <a:pt x="2" y="4763"/>
                  </a:lnTo>
                  <a:lnTo>
                    <a:pt x="3" y="4766"/>
                  </a:lnTo>
                  <a:lnTo>
                    <a:pt x="6" y="4768"/>
                  </a:lnTo>
                  <a:lnTo>
                    <a:pt x="9" y="4770"/>
                  </a:lnTo>
                  <a:close/>
                  <a:moveTo>
                    <a:pt x="2381" y="123"/>
                  </a:moveTo>
                  <a:lnTo>
                    <a:pt x="2378" y="123"/>
                  </a:lnTo>
                  <a:lnTo>
                    <a:pt x="2376" y="122"/>
                  </a:lnTo>
                  <a:lnTo>
                    <a:pt x="2373" y="121"/>
                  </a:lnTo>
                  <a:lnTo>
                    <a:pt x="2371" y="119"/>
                  </a:lnTo>
                  <a:lnTo>
                    <a:pt x="2369" y="116"/>
                  </a:lnTo>
                  <a:lnTo>
                    <a:pt x="2368" y="114"/>
                  </a:lnTo>
                  <a:lnTo>
                    <a:pt x="2367" y="111"/>
                  </a:lnTo>
                  <a:lnTo>
                    <a:pt x="2367" y="108"/>
                  </a:lnTo>
                  <a:lnTo>
                    <a:pt x="2367" y="105"/>
                  </a:lnTo>
                  <a:lnTo>
                    <a:pt x="2368" y="102"/>
                  </a:lnTo>
                  <a:lnTo>
                    <a:pt x="2370" y="99"/>
                  </a:lnTo>
                  <a:lnTo>
                    <a:pt x="2371" y="97"/>
                  </a:lnTo>
                  <a:lnTo>
                    <a:pt x="2374" y="95"/>
                  </a:lnTo>
                  <a:lnTo>
                    <a:pt x="2376" y="94"/>
                  </a:lnTo>
                  <a:lnTo>
                    <a:pt x="2379" y="93"/>
                  </a:lnTo>
                  <a:lnTo>
                    <a:pt x="2382" y="93"/>
                  </a:lnTo>
                  <a:lnTo>
                    <a:pt x="2385" y="93"/>
                  </a:lnTo>
                  <a:lnTo>
                    <a:pt x="2388" y="94"/>
                  </a:lnTo>
                  <a:lnTo>
                    <a:pt x="2391" y="96"/>
                  </a:lnTo>
                  <a:lnTo>
                    <a:pt x="2393" y="98"/>
                  </a:lnTo>
                  <a:lnTo>
                    <a:pt x="2396" y="100"/>
                  </a:lnTo>
                  <a:lnTo>
                    <a:pt x="2397" y="103"/>
                  </a:lnTo>
                  <a:lnTo>
                    <a:pt x="2398" y="106"/>
                  </a:lnTo>
                  <a:lnTo>
                    <a:pt x="2398" y="109"/>
                  </a:lnTo>
                  <a:lnTo>
                    <a:pt x="2398" y="112"/>
                  </a:lnTo>
                  <a:lnTo>
                    <a:pt x="2397" y="114"/>
                  </a:lnTo>
                  <a:lnTo>
                    <a:pt x="2394" y="117"/>
                  </a:lnTo>
                  <a:lnTo>
                    <a:pt x="2393" y="119"/>
                  </a:lnTo>
                  <a:lnTo>
                    <a:pt x="2390" y="121"/>
                  </a:lnTo>
                  <a:lnTo>
                    <a:pt x="2388" y="122"/>
                  </a:lnTo>
                  <a:lnTo>
                    <a:pt x="2385" y="123"/>
                  </a:lnTo>
                  <a:lnTo>
                    <a:pt x="2382" y="123"/>
                  </a:lnTo>
                  <a:lnTo>
                    <a:pt x="2382" y="123"/>
                  </a:lnTo>
                  <a:lnTo>
                    <a:pt x="2381" y="123"/>
                  </a:lnTo>
                  <a:close/>
                  <a:moveTo>
                    <a:pt x="2378" y="216"/>
                  </a:moveTo>
                  <a:lnTo>
                    <a:pt x="2375" y="216"/>
                  </a:lnTo>
                  <a:lnTo>
                    <a:pt x="2372" y="215"/>
                  </a:lnTo>
                  <a:lnTo>
                    <a:pt x="2370" y="213"/>
                  </a:lnTo>
                  <a:lnTo>
                    <a:pt x="2367" y="211"/>
                  </a:lnTo>
                  <a:lnTo>
                    <a:pt x="2366" y="209"/>
                  </a:lnTo>
                  <a:lnTo>
                    <a:pt x="2364" y="206"/>
                  </a:lnTo>
                  <a:lnTo>
                    <a:pt x="2364" y="203"/>
                  </a:lnTo>
                  <a:lnTo>
                    <a:pt x="2363" y="200"/>
                  </a:lnTo>
                  <a:lnTo>
                    <a:pt x="2364" y="197"/>
                  </a:lnTo>
                  <a:lnTo>
                    <a:pt x="2365" y="194"/>
                  </a:lnTo>
                  <a:lnTo>
                    <a:pt x="2366" y="192"/>
                  </a:lnTo>
                  <a:lnTo>
                    <a:pt x="2368" y="190"/>
                  </a:lnTo>
                  <a:lnTo>
                    <a:pt x="2371" y="188"/>
                  </a:lnTo>
                  <a:lnTo>
                    <a:pt x="2373" y="187"/>
                  </a:lnTo>
                  <a:lnTo>
                    <a:pt x="2376" y="186"/>
                  </a:lnTo>
                  <a:lnTo>
                    <a:pt x="2379" y="186"/>
                  </a:lnTo>
                  <a:lnTo>
                    <a:pt x="2382" y="186"/>
                  </a:lnTo>
                  <a:lnTo>
                    <a:pt x="2385" y="187"/>
                  </a:lnTo>
                  <a:lnTo>
                    <a:pt x="2388" y="189"/>
                  </a:lnTo>
                  <a:lnTo>
                    <a:pt x="2390" y="191"/>
                  </a:lnTo>
                  <a:lnTo>
                    <a:pt x="2391" y="193"/>
                  </a:lnTo>
                  <a:lnTo>
                    <a:pt x="2393" y="196"/>
                  </a:lnTo>
                  <a:lnTo>
                    <a:pt x="2393" y="199"/>
                  </a:lnTo>
                  <a:lnTo>
                    <a:pt x="2394" y="202"/>
                  </a:lnTo>
                  <a:lnTo>
                    <a:pt x="2393" y="205"/>
                  </a:lnTo>
                  <a:lnTo>
                    <a:pt x="2392" y="207"/>
                  </a:lnTo>
                  <a:lnTo>
                    <a:pt x="2391" y="210"/>
                  </a:lnTo>
                  <a:lnTo>
                    <a:pt x="2389" y="212"/>
                  </a:lnTo>
                  <a:lnTo>
                    <a:pt x="2387" y="214"/>
                  </a:lnTo>
                  <a:lnTo>
                    <a:pt x="2384" y="215"/>
                  </a:lnTo>
                  <a:lnTo>
                    <a:pt x="2381" y="216"/>
                  </a:lnTo>
                  <a:lnTo>
                    <a:pt x="2378" y="216"/>
                  </a:lnTo>
                  <a:lnTo>
                    <a:pt x="2378" y="216"/>
                  </a:lnTo>
                  <a:lnTo>
                    <a:pt x="2378" y="216"/>
                  </a:lnTo>
                  <a:close/>
                  <a:moveTo>
                    <a:pt x="2373" y="309"/>
                  </a:moveTo>
                  <a:lnTo>
                    <a:pt x="2370" y="308"/>
                  </a:lnTo>
                  <a:lnTo>
                    <a:pt x="2367" y="307"/>
                  </a:lnTo>
                  <a:lnTo>
                    <a:pt x="2364" y="306"/>
                  </a:lnTo>
                  <a:lnTo>
                    <a:pt x="2362" y="304"/>
                  </a:lnTo>
                  <a:lnTo>
                    <a:pt x="2361" y="302"/>
                  </a:lnTo>
                  <a:lnTo>
                    <a:pt x="2359" y="299"/>
                  </a:lnTo>
                  <a:lnTo>
                    <a:pt x="2359" y="296"/>
                  </a:lnTo>
                  <a:lnTo>
                    <a:pt x="2358" y="293"/>
                  </a:lnTo>
                  <a:lnTo>
                    <a:pt x="2359" y="290"/>
                  </a:lnTo>
                  <a:lnTo>
                    <a:pt x="2360" y="287"/>
                  </a:lnTo>
                  <a:lnTo>
                    <a:pt x="2362" y="284"/>
                  </a:lnTo>
                  <a:lnTo>
                    <a:pt x="2364" y="282"/>
                  </a:lnTo>
                  <a:lnTo>
                    <a:pt x="2366" y="281"/>
                  </a:lnTo>
                  <a:lnTo>
                    <a:pt x="2369" y="279"/>
                  </a:lnTo>
                  <a:lnTo>
                    <a:pt x="2372" y="279"/>
                  </a:lnTo>
                  <a:lnTo>
                    <a:pt x="2375" y="279"/>
                  </a:lnTo>
                  <a:lnTo>
                    <a:pt x="2378" y="279"/>
                  </a:lnTo>
                  <a:lnTo>
                    <a:pt x="2381" y="280"/>
                  </a:lnTo>
                  <a:lnTo>
                    <a:pt x="2383" y="282"/>
                  </a:lnTo>
                  <a:lnTo>
                    <a:pt x="2385" y="284"/>
                  </a:lnTo>
                  <a:lnTo>
                    <a:pt x="2387" y="286"/>
                  </a:lnTo>
                  <a:lnTo>
                    <a:pt x="2388" y="289"/>
                  </a:lnTo>
                  <a:lnTo>
                    <a:pt x="2389" y="291"/>
                  </a:lnTo>
                  <a:lnTo>
                    <a:pt x="2389" y="295"/>
                  </a:lnTo>
                  <a:lnTo>
                    <a:pt x="2388" y="297"/>
                  </a:lnTo>
                  <a:lnTo>
                    <a:pt x="2387" y="300"/>
                  </a:lnTo>
                  <a:lnTo>
                    <a:pt x="2386" y="303"/>
                  </a:lnTo>
                  <a:lnTo>
                    <a:pt x="2384" y="305"/>
                  </a:lnTo>
                  <a:lnTo>
                    <a:pt x="2382" y="307"/>
                  </a:lnTo>
                  <a:lnTo>
                    <a:pt x="2379" y="308"/>
                  </a:lnTo>
                  <a:lnTo>
                    <a:pt x="2377" y="309"/>
                  </a:lnTo>
                  <a:lnTo>
                    <a:pt x="2374" y="309"/>
                  </a:lnTo>
                  <a:lnTo>
                    <a:pt x="2373" y="309"/>
                  </a:lnTo>
                  <a:lnTo>
                    <a:pt x="2373" y="309"/>
                  </a:lnTo>
                  <a:close/>
                  <a:moveTo>
                    <a:pt x="2366" y="402"/>
                  </a:moveTo>
                  <a:lnTo>
                    <a:pt x="2363" y="401"/>
                  </a:lnTo>
                  <a:lnTo>
                    <a:pt x="2361" y="400"/>
                  </a:lnTo>
                  <a:lnTo>
                    <a:pt x="2358" y="398"/>
                  </a:lnTo>
                  <a:lnTo>
                    <a:pt x="2356" y="396"/>
                  </a:lnTo>
                  <a:lnTo>
                    <a:pt x="2353" y="394"/>
                  </a:lnTo>
                  <a:lnTo>
                    <a:pt x="2352" y="391"/>
                  </a:lnTo>
                  <a:lnTo>
                    <a:pt x="2351" y="388"/>
                  </a:lnTo>
                  <a:lnTo>
                    <a:pt x="2351" y="385"/>
                  </a:lnTo>
                  <a:lnTo>
                    <a:pt x="2352" y="382"/>
                  </a:lnTo>
                  <a:lnTo>
                    <a:pt x="2353" y="379"/>
                  </a:lnTo>
                  <a:lnTo>
                    <a:pt x="2356" y="377"/>
                  </a:lnTo>
                  <a:lnTo>
                    <a:pt x="2358" y="375"/>
                  </a:lnTo>
                  <a:lnTo>
                    <a:pt x="2360" y="373"/>
                  </a:lnTo>
                  <a:lnTo>
                    <a:pt x="2363" y="372"/>
                  </a:lnTo>
                  <a:lnTo>
                    <a:pt x="2366" y="370"/>
                  </a:lnTo>
                  <a:lnTo>
                    <a:pt x="2369" y="370"/>
                  </a:lnTo>
                  <a:lnTo>
                    <a:pt x="2372" y="372"/>
                  </a:lnTo>
                  <a:lnTo>
                    <a:pt x="2375" y="373"/>
                  </a:lnTo>
                  <a:lnTo>
                    <a:pt x="2377" y="375"/>
                  </a:lnTo>
                  <a:lnTo>
                    <a:pt x="2379" y="377"/>
                  </a:lnTo>
                  <a:lnTo>
                    <a:pt x="2381" y="379"/>
                  </a:lnTo>
                  <a:lnTo>
                    <a:pt x="2382" y="382"/>
                  </a:lnTo>
                  <a:lnTo>
                    <a:pt x="2383" y="385"/>
                  </a:lnTo>
                  <a:lnTo>
                    <a:pt x="2383" y="388"/>
                  </a:lnTo>
                  <a:lnTo>
                    <a:pt x="2382" y="391"/>
                  </a:lnTo>
                  <a:lnTo>
                    <a:pt x="2381" y="393"/>
                  </a:lnTo>
                  <a:lnTo>
                    <a:pt x="2380" y="396"/>
                  </a:lnTo>
                  <a:lnTo>
                    <a:pt x="2378" y="398"/>
                  </a:lnTo>
                  <a:lnTo>
                    <a:pt x="2376" y="399"/>
                  </a:lnTo>
                  <a:lnTo>
                    <a:pt x="2373" y="401"/>
                  </a:lnTo>
                  <a:lnTo>
                    <a:pt x="2371" y="401"/>
                  </a:lnTo>
                  <a:lnTo>
                    <a:pt x="2368" y="402"/>
                  </a:lnTo>
                  <a:lnTo>
                    <a:pt x="2367" y="402"/>
                  </a:lnTo>
                  <a:lnTo>
                    <a:pt x="2366" y="402"/>
                  </a:lnTo>
                  <a:close/>
                  <a:moveTo>
                    <a:pt x="2359" y="494"/>
                  </a:moveTo>
                  <a:lnTo>
                    <a:pt x="2356" y="494"/>
                  </a:lnTo>
                  <a:lnTo>
                    <a:pt x="2352" y="493"/>
                  </a:lnTo>
                  <a:lnTo>
                    <a:pt x="2350" y="491"/>
                  </a:lnTo>
                  <a:lnTo>
                    <a:pt x="2347" y="489"/>
                  </a:lnTo>
                  <a:lnTo>
                    <a:pt x="2346" y="486"/>
                  </a:lnTo>
                  <a:lnTo>
                    <a:pt x="2345" y="484"/>
                  </a:lnTo>
                  <a:lnTo>
                    <a:pt x="2344" y="481"/>
                  </a:lnTo>
                  <a:lnTo>
                    <a:pt x="2344" y="478"/>
                  </a:lnTo>
                  <a:lnTo>
                    <a:pt x="2345" y="475"/>
                  </a:lnTo>
                  <a:lnTo>
                    <a:pt x="2346" y="472"/>
                  </a:lnTo>
                  <a:lnTo>
                    <a:pt x="2347" y="470"/>
                  </a:lnTo>
                  <a:lnTo>
                    <a:pt x="2349" y="466"/>
                  </a:lnTo>
                  <a:lnTo>
                    <a:pt x="2352" y="465"/>
                  </a:lnTo>
                  <a:lnTo>
                    <a:pt x="2356" y="464"/>
                  </a:lnTo>
                  <a:lnTo>
                    <a:pt x="2358" y="463"/>
                  </a:lnTo>
                  <a:lnTo>
                    <a:pt x="2362" y="463"/>
                  </a:lnTo>
                  <a:lnTo>
                    <a:pt x="2365" y="463"/>
                  </a:lnTo>
                  <a:lnTo>
                    <a:pt x="2367" y="465"/>
                  </a:lnTo>
                  <a:lnTo>
                    <a:pt x="2370" y="466"/>
                  </a:lnTo>
                  <a:lnTo>
                    <a:pt x="2372" y="468"/>
                  </a:lnTo>
                  <a:lnTo>
                    <a:pt x="2374" y="472"/>
                  </a:lnTo>
                  <a:lnTo>
                    <a:pt x="2375" y="474"/>
                  </a:lnTo>
                  <a:lnTo>
                    <a:pt x="2375" y="477"/>
                  </a:lnTo>
                  <a:lnTo>
                    <a:pt x="2375" y="481"/>
                  </a:lnTo>
                  <a:lnTo>
                    <a:pt x="2375" y="483"/>
                  </a:lnTo>
                  <a:lnTo>
                    <a:pt x="2374" y="486"/>
                  </a:lnTo>
                  <a:lnTo>
                    <a:pt x="2372" y="488"/>
                  </a:lnTo>
                  <a:lnTo>
                    <a:pt x="2370" y="490"/>
                  </a:lnTo>
                  <a:lnTo>
                    <a:pt x="2368" y="492"/>
                  </a:lnTo>
                  <a:lnTo>
                    <a:pt x="2366" y="493"/>
                  </a:lnTo>
                  <a:lnTo>
                    <a:pt x="2363" y="494"/>
                  </a:lnTo>
                  <a:lnTo>
                    <a:pt x="2360" y="494"/>
                  </a:lnTo>
                  <a:lnTo>
                    <a:pt x="2359" y="494"/>
                  </a:lnTo>
                  <a:lnTo>
                    <a:pt x="2359" y="494"/>
                  </a:lnTo>
                  <a:close/>
                  <a:moveTo>
                    <a:pt x="2349" y="587"/>
                  </a:moveTo>
                  <a:lnTo>
                    <a:pt x="2346" y="586"/>
                  </a:lnTo>
                  <a:lnTo>
                    <a:pt x="2343" y="585"/>
                  </a:lnTo>
                  <a:lnTo>
                    <a:pt x="2341" y="583"/>
                  </a:lnTo>
                  <a:lnTo>
                    <a:pt x="2338" y="581"/>
                  </a:lnTo>
                  <a:lnTo>
                    <a:pt x="2337" y="579"/>
                  </a:lnTo>
                  <a:lnTo>
                    <a:pt x="2336" y="576"/>
                  </a:lnTo>
                  <a:lnTo>
                    <a:pt x="2335" y="573"/>
                  </a:lnTo>
                  <a:lnTo>
                    <a:pt x="2335" y="570"/>
                  </a:lnTo>
                  <a:lnTo>
                    <a:pt x="2336" y="566"/>
                  </a:lnTo>
                  <a:lnTo>
                    <a:pt x="2337" y="563"/>
                  </a:lnTo>
                  <a:lnTo>
                    <a:pt x="2339" y="561"/>
                  </a:lnTo>
                  <a:lnTo>
                    <a:pt x="2341" y="559"/>
                  </a:lnTo>
                  <a:lnTo>
                    <a:pt x="2343" y="557"/>
                  </a:lnTo>
                  <a:lnTo>
                    <a:pt x="2346" y="556"/>
                  </a:lnTo>
                  <a:lnTo>
                    <a:pt x="2349" y="556"/>
                  </a:lnTo>
                  <a:lnTo>
                    <a:pt x="2352" y="556"/>
                  </a:lnTo>
                  <a:lnTo>
                    <a:pt x="2356" y="556"/>
                  </a:lnTo>
                  <a:lnTo>
                    <a:pt x="2359" y="557"/>
                  </a:lnTo>
                  <a:lnTo>
                    <a:pt x="2361" y="559"/>
                  </a:lnTo>
                  <a:lnTo>
                    <a:pt x="2363" y="561"/>
                  </a:lnTo>
                  <a:lnTo>
                    <a:pt x="2365" y="564"/>
                  </a:lnTo>
                  <a:lnTo>
                    <a:pt x="2366" y="566"/>
                  </a:lnTo>
                  <a:lnTo>
                    <a:pt x="2366" y="570"/>
                  </a:lnTo>
                  <a:lnTo>
                    <a:pt x="2366" y="573"/>
                  </a:lnTo>
                  <a:lnTo>
                    <a:pt x="2366" y="576"/>
                  </a:lnTo>
                  <a:lnTo>
                    <a:pt x="2365" y="579"/>
                  </a:lnTo>
                  <a:lnTo>
                    <a:pt x="2363" y="581"/>
                  </a:lnTo>
                  <a:lnTo>
                    <a:pt x="2361" y="583"/>
                  </a:lnTo>
                  <a:lnTo>
                    <a:pt x="2357" y="586"/>
                  </a:lnTo>
                  <a:lnTo>
                    <a:pt x="2350" y="587"/>
                  </a:lnTo>
                  <a:lnTo>
                    <a:pt x="2350" y="587"/>
                  </a:lnTo>
                  <a:lnTo>
                    <a:pt x="2349" y="587"/>
                  </a:lnTo>
                  <a:close/>
                  <a:moveTo>
                    <a:pt x="2338" y="679"/>
                  </a:moveTo>
                  <a:lnTo>
                    <a:pt x="2335" y="679"/>
                  </a:lnTo>
                  <a:lnTo>
                    <a:pt x="2333" y="677"/>
                  </a:lnTo>
                  <a:lnTo>
                    <a:pt x="2330" y="676"/>
                  </a:lnTo>
                  <a:lnTo>
                    <a:pt x="2328" y="673"/>
                  </a:lnTo>
                  <a:lnTo>
                    <a:pt x="2327" y="671"/>
                  </a:lnTo>
                  <a:lnTo>
                    <a:pt x="2325" y="668"/>
                  </a:lnTo>
                  <a:lnTo>
                    <a:pt x="2325" y="664"/>
                  </a:lnTo>
                  <a:lnTo>
                    <a:pt x="2325" y="661"/>
                  </a:lnTo>
                  <a:lnTo>
                    <a:pt x="2326" y="658"/>
                  </a:lnTo>
                  <a:lnTo>
                    <a:pt x="2327" y="656"/>
                  </a:lnTo>
                  <a:lnTo>
                    <a:pt x="2329" y="653"/>
                  </a:lnTo>
                  <a:lnTo>
                    <a:pt x="2331" y="651"/>
                  </a:lnTo>
                  <a:lnTo>
                    <a:pt x="2333" y="649"/>
                  </a:lnTo>
                  <a:lnTo>
                    <a:pt x="2336" y="648"/>
                  </a:lnTo>
                  <a:lnTo>
                    <a:pt x="2339" y="648"/>
                  </a:lnTo>
                  <a:lnTo>
                    <a:pt x="2342" y="648"/>
                  </a:lnTo>
                  <a:lnTo>
                    <a:pt x="2345" y="649"/>
                  </a:lnTo>
                  <a:lnTo>
                    <a:pt x="2348" y="650"/>
                  </a:lnTo>
                  <a:lnTo>
                    <a:pt x="2350" y="651"/>
                  </a:lnTo>
                  <a:lnTo>
                    <a:pt x="2352" y="654"/>
                  </a:lnTo>
                  <a:lnTo>
                    <a:pt x="2354" y="656"/>
                  </a:lnTo>
                  <a:lnTo>
                    <a:pt x="2356" y="659"/>
                  </a:lnTo>
                  <a:lnTo>
                    <a:pt x="2356" y="662"/>
                  </a:lnTo>
                  <a:lnTo>
                    <a:pt x="2356" y="665"/>
                  </a:lnTo>
                  <a:lnTo>
                    <a:pt x="2353" y="671"/>
                  </a:lnTo>
                  <a:lnTo>
                    <a:pt x="2350" y="675"/>
                  </a:lnTo>
                  <a:lnTo>
                    <a:pt x="2346" y="678"/>
                  </a:lnTo>
                  <a:lnTo>
                    <a:pt x="2340" y="679"/>
                  </a:lnTo>
                  <a:lnTo>
                    <a:pt x="2339" y="679"/>
                  </a:lnTo>
                  <a:lnTo>
                    <a:pt x="2338" y="679"/>
                  </a:lnTo>
                  <a:close/>
                  <a:moveTo>
                    <a:pt x="2326" y="771"/>
                  </a:moveTo>
                  <a:lnTo>
                    <a:pt x="2323" y="771"/>
                  </a:lnTo>
                  <a:lnTo>
                    <a:pt x="2321" y="769"/>
                  </a:lnTo>
                  <a:lnTo>
                    <a:pt x="2318" y="768"/>
                  </a:lnTo>
                  <a:lnTo>
                    <a:pt x="2316" y="765"/>
                  </a:lnTo>
                  <a:lnTo>
                    <a:pt x="2314" y="762"/>
                  </a:lnTo>
                  <a:lnTo>
                    <a:pt x="2313" y="759"/>
                  </a:lnTo>
                  <a:lnTo>
                    <a:pt x="2312" y="756"/>
                  </a:lnTo>
                  <a:lnTo>
                    <a:pt x="2312" y="753"/>
                  </a:lnTo>
                  <a:lnTo>
                    <a:pt x="2313" y="750"/>
                  </a:lnTo>
                  <a:lnTo>
                    <a:pt x="2314" y="748"/>
                  </a:lnTo>
                  <a:lnTo>
                    <a:pt x="2317" y="745"/>
                  </a:lnTo>
                  <a:lnTo>
                    <a:pt x="2319" y="743"/>
                  </a:lnTo>
                  <a:lnTo>
                    <a:pt x="2322" y="742"/>
                  </a:lnTo>
                  <a:lnTo>
                    <a:pt x="2325" y="741"/>
                  </a:lnTo>
                  <a:lnTo>
                    <a:pt x="2327" y="740"/>
                  </a:lnTo>
                  <a:lnTo>
                    <a:pt x="2331" y="740"/>
                  </a:lnTo>
                  <a:lnTo>
                    <a:pt x="2334" y="741"/>
                  </a:lnTo>
                  <a:lnTo>
                    <a:pt x="2336" y="742"/>
                  </a:lnTo>
                  <a:lnTo>
                    <a:pt x="2339" y="744"/>
                  </a:lnTo>
                  <a:lnTo>
                    <a:pt x="2341" y="746"/>
                  </a:lnTo>
                  <a:lnTo>
                    <a:pt x="2342" y="749"/>
                  </a:lnTo>
                  <a:lnTo>
                    <a:pt x="2343" y="751"/>
                  </a:lnTo>
                  <a:lnTo>
                    <a:pt x="2344" y="754"/>
                  </a:lnTo>
                  <a:lnTo>
                    <a:pt x="2344" y="757"/>
                  </a:lnTo>
                  <a:lnTo>
                    <a:pt x="2342" y="763"/>
                  </a:lnTo>
                  <a:lnTo>
                    <a:pt x="2338" y="768"/>
                  </a:lnTo>
                  <a:lnTo>
                    <a:pt x="2334" y="771"/>
                  </a:lnTo>
                  <a:lnTo>
                    <a:pt x="2328" y="772"/>
                  </a:lnTo>
                  <a:lnTo>
                    <a:pt x="2327" y="772"/>
                  </a:lnTo>
                  <a:lnTo>
                    <a:pt x="2326" y="771"/>
                  </a:lnTo>
                  <a:close/>
                  <a:moveTo>
                    <a:pt x="2312" y="863"/>
                  </a:moveTo>
                  <a:lnTo>
                    <a:pt x="2309" y="863"/>
                  </a:lnTo>
                  <a:lnTo>
                    <a:pt x="2307" y="860"/>
                  </a:lnTo>
                  <a:lnTo>
                    <a:pt x="2304" y="859"/>
                  </a:lnTo>
                  <a:lnTo>
                    <a:pt x="2302" y="856"/>
                  </a:lnTo>
                  <a:lnTo>
                    <a:pt x="2301" y="854"/>
                  </a:lnTo>
                  <a:lnTo>
                    <a:pt x="2300" y="851"/>
                  </a:lnTo>
                  <a:lnTo>
                    <a:pt x="2299" y="848"/>
                  </a:lnTo>
                  <a:lnTo>
                    <a:pt x="2300" y="845"/>
                  </a:lnTo>
                  <a:lnTo>
                    <a:pt x="2300" y="842"/>
                  </a:lnTo>
                  <a:lnTo>
                    <a:pt x="2302" y="839"/>
                  </a:lnTo>
                  <a:lnTo>
                    <a:pt x="2303" y="837"/>
                  </a:lnTo>
                  <a:lnTo>
                    <a:pt x="2306" y="835"/>
                  </a:lnTo>
                  <a:lnTo>
                    <a:pt x="2308" y="834"/>
                  </a:lnTo>
                  <a:lnTo>
                    <a:pt x="2311" y="833"/>
                  </a:lnTo>
                  <a:lnTo>
                    <a:pt x="2314" y="832"/>
                  </a:lnTo>
                  <a:lnTo>
                    <a:pt x="2318" y="832"/>
                  </a:lnTo>
                  <a:lnTo>
                    <a:pt x="2321" y="833"/>
                  </a:lnTo>
                  <a:lnTo>
                    <a:pt x="2324" y="834"/>
                  </a:lnTo>
                  <a:lnTo>
                    <a:pt x="2326" y="836"/>
                  </a:lnTo>
                  <a:lnTo>
                    <a:pt x="2328" y="838"/>
                  </a:lnTo>
                  <a:lnTo>
                    <a:pt x="2329" y="841"/>
                  </a:lnTo>
                  <a:lnTo>
                    <a:pt x="2330" y="844"/>
                  </a:lnTo>
                  <a:lnTo>
                    <a:pt x="2331" y="847"/>
                  </a:lnTo>
                  <a:lnTo>
                    <a:pt x="2331" y="850"/>
                  </a:lnTo>
                  <a:lnTo>
                    <a:pt x="2329" y="855"/>
                  </a:lnTo>
                  <a:lnTo>
                    <a:pt x="2325" y="859"/>
                  </a:lnTo>
                  <a:lnTo>
                    <a:pt x="2321" y="863"/>
                  </a:lnTo>
                  <a:lnTo>
                    <a:pt x="2316" y="864"/>
                  </a:lnTo>
                  <a:lnTo>
                    <a:pt x="2313" y="864"/>
                  </a:lnTo>
                  <a:lnTo>
                    <a:pt x="2312" y="863"/>
                  </a:lnTo>
                  <a:close/>
                  <a:moveTo>
                    <a:pt x="2298" y="954"/>
                  </a:moveTo>
                  <a:lnTo>
                    <a:pt x="2295" y="953"/>
                  </a:lnTo>
                  <a:lnTo>
                    <a:pt x="2292" y="952"/>
                  </a:lnTo>
                  <a:lnTo>
                    <a:pt x="2290" y="950"/>
                  </a:lnTo>
                  <a:lnTo>
                    <a:pt x="2288" y="948"/>
                  </a:lnTo>
                  <a:lnTo>
                    <a:pt x="2286" y="945"/>
                  </a:lnTo>
                  <a:lnTo>
                    <a:pt x="2285" y="943"/>
                  </a:lnTo>
                  <a:lnTo>
                    <a:pt x="2285" y="940"/>
                  </a:lnTo>
                  <a:lnTo>
                    <a:pt x="2285" y="937"/>
                  </a:lnTo>
                  <a:lnTo>
                    <a:pt x="2286" y="934"/>
                  </a:lnTo>
                  <a:lnTo>
                    <a:pt x="2287" y="931"/>
                  </a:lnTo>
                  <a:lnTo>
                    <a:pt x="2289" y="929"/>
                  </a:lnTo>
                  <a:lnTo>
                    <a:pt x="2291" y="927"/>
                  </a:lnTo>
                  <a:lnTo>
                    <a:pt x="2294" y="925"/>
                  </a:lnTo>
                  <a:lnTo>
                    <a:pt x="2297" y="924"/>
                  </a:lnTo>
                  <a:lnTo>
                    <a:pt x="2300" y="924"/>
                  </a:lnTo>
                  <a:lnTo>
                    <a:pt x="2303" y="924"/>
                  </a:lnTo>
                  <a:lnTo>
                    <a:pt x="2306" y="925"/>
                  </a:lnTo>
                  <a:lnTo>
                    <a:pt x="2308" y="926"/>
                  </a:lnTo>
                  <a:lnTo>
                    <a:pt x="2311" y="928"/>
                  </a:lnTo>
                  <a:lnTo>
                    <a:pt x="2313" y="930"/>
                  </a:lnTo>
                  <a:lnTo>
                    <a:pt x="2314" y="933"/>
                  </a:lnTo>
                  <a:lnTo>
                    <a:pt x="2316" y="936"/>
                  </a:lnTo>
                  <a:lnTo>
                    <a:pt x="2316" y="939"/>
                  </a:lnTo>
                  <a:lnTo>
                    <a:pt x="2316" y="942"/>
                  </a:lnTo>
                  <a:lnTo>
                    <a:pt x="2313" y="947"/>
                  </a:lnTo>
                  <a:lnTo>
                    <a:pt x="2310" y="951"/>
                  </a:lnTo>
                  <a:lnTo>
                    <a:pt x="2306" y="953"/>
                  </a:lnTo>
                  <a:lnTo>
                    <a:pt x="2300" y="954"/>
                  </a:lnTo>
                  <a:lnTo>
                    <a:pt x="2299" y="954"/>
                  </a:lnTo>
                  <a:lnTo>
                    <a:pt x="2298" y="954"/>
                  </a:lnTo>
                  <a:close/>
                  <a:moveTo>
                    <a:pt x="2282" y="1046"/>
                  </a:moveTo>
                  <a:lnTo>
                    <a:pt x="2279" y="1045"/>
                  </a:lnTo>
                  <a:lnTo>
                    <a:pt x="2275" y="1043"/>
                  </a:lnTo>
                  <a:lnTo>
                    <a:pt x="2273" y="1042"/>
                  </a:lnTo>
                  <a:lnTo>
                    <a:pt x="2271" y="1039"/>
                  </a:lnTo>
                  <a:lnTo>
                    <a:pt x="2270" y="1037"/>
                  </a:lnTo>
                  <a:lnTo>
                    <a:pt x="2269" y="1034"/>
                  </a:lnTo>
                  <a:lnTo>
                    <a:pt x="2268" y="1031"/>
                  </a:lnTo>
                  <a:lnTo>
                    <a:pt x="2269" y="1028"/>
                  </a:lnTo>
                  <a:lnTo>
                    <a:pt x="2269" y="1025"/>
                  </a:lnTo>
                  <a:lnTo>
                    <a:pt x="2271" y="1022"/>
                  </a:lnTo>
                  <a:lnTo>
                    <a:pt x="2273" y="1020"/>
                  </a:lnTo>
                  <a:lnTo>
                    <a:pt x="2275" y="1018"/>
                  </a:lnTo>
                  <a:lnTo>
                    <a:pt x="2278" y="1017"/>
                  </a:lnTo>
                  <a:lnTo>
                    <a:pt x="2281" y="1016"/>
                  </a:lnTo>
                  <a:lnTo>
                    <a:pt x="2284" y="1016"/>
                  </a:lnTo>
                  <a:lnTo>
                    <a:pt x="2287" y="1016"/>
                  </a:lnTo>
                  <a:lnTo>
                    <a:pt x="2290" y="1017"/>
                  </a:lnTo>
                  <a:lnTo>
                    <a:pt x="2293" y="1018"/>
                  </a:lnTo>
                  <a:lnTo>
                    <a:pt x="2295" y="1020"/>
                  </a:lnTo>
                  <a:lnTo>
                    <a:pt x="2297" y="1022"/>
                  </a:lnTo>
                  <a:lnTo>
                    <a:pt x="2299" y="1025"/>
                  </a:lnTo>
                  <a:lnTo>
                    <a:pt x="2299" y="1027"/>
                  </a:lnTo>
                  <a:lnTo>
                    <a:pt x="2300" y="1030"/>
                  </a:lnTo>
                  <a:lnTo>
                    <a:pt x="2300" y="1034"/>
                  </a:lnTo>
                  <a:lnTo>
                    <a:pt x="2300" y="1033"/>
                  </a:lnTo>
                  <a:lnTo>
                    <a:pt x="2298" y="1039"/>
                  </a:lnTo>
                  <a:lnTo>
                    <a:pt x="2294" y="1043"/>
                  </a:lnTo>
                  <a:lnTo>
                    <a:pt x="2290" y="1045"/>
                  </a:lnTo>
                  <a:lnTo>
                    <a:pt x="2285" y="1046"/>
                  </a:lnTo>
                  <a:lnTo>
                    <a:pt x="2283" y="1046"/>
                  </a:lnTo>
                  <a:lnTo>
                    <a:pt x="2282" y="1046"/>
                  </a:lnTo>
                  <a:close/>
                  <a:moveTo>
                    <a:pt x="2264" y="1137"/>
                  </a:moveTo>
                  <a:lnTo>
                    <a:pt x="2261" y="1136"/>
                  </a:lnTo>
                  <a:lnTo>
                    <a:pt x="2258" y="1135"/>
                  </a:lnTo>
                  <a:lnTo>
                    <a:pt x="2256" y="1133"/>
                  </a:lnTo>
                  <a:lnTo>
                    <a:pt x="2254" y="1131"/>
                  </a:lnTo>
                  <a:lnTo>
                    <a:pt x="2253" y="1128"/>
                  </a:lnTo>
                  <a:lnTo>
                    <a:pt x="2252" y="1125"/>
                  </a:lnTo>
                  <a:lnTo>
                    <a:pt x="2251" y="1122"/>
                  </a:lnTo>
                  <a:lnTo>
                    <a:pt x="2252" y="1119"/>
                  </a:lnTo>
                  <a:lnTo>
                    <a:pt x="2253" y="1116"/>
                  </a:lnTo>
                  <a:lnTo>
                    <a:pt x="2254" y="1114"/>
                  </a:lnTo>
                  <a:lnTo>
                    <a:pt x="2256" y="1111"/>
                  </a:lnTo>
                  <a:lnTo>
                    <a:pt x="2258" y="1109"/>
                  </a:lnTo>
                  <a:lnTo>
                    <a:pt x="2261" y="1107"/>
                  </a:lnTo>
                  <a:lnTo>
                    <a:pt x="2263" y="1106"/>
                  </a:lnTo>
                  <a:lnTo>
                    <a:pt x="2266" y="1106"/>
                  </a:lnTo>
                  <a:lnTo>
                    <a:pt x="2270" y="1106"/>
                  </a:lnTo>
                  <a:lnTo>
                    <a:pt x="2272" y="1107"/>
                  </a:lnTo>
                  <a:lnTo>
                    <a:pt x="2275" y="1109"/>
                  </a:lnTo>
                  <a:lnTo>
                    <a:pt x="2278" y="1111"/>
                  </a:lnTo>
                  <a:lnTo>
                    <a:pt x="2280" y="1114"/>
                  </a:lnTo>
                  <a:lnTo>
                    <a:pt x="2282" y="1116"/>
                  </a:lnTo>
                  <a:lnTo>
                    <a:pt x="2282" y="1119"/>
                  </a:lnTo>
                  <a:lnTo>
                    <a:pt x="2283" y="1122"/>
                  </a:lnTo>
                  <a:lnTo>
                    <a:pt x="2282" y="1125"/>
                  </a:lnTo>
                  <a:lnTo>
                    <a:pt x="2281" y="1130"/>
                  </a:lnTo>
                  <a:lnTo>
                    <a:pt x="2277" y="1134"/>
                  </a:lnTo>
                  <a:lnTo>
                    <a:pt x="2272" y="1136"/>
                  </a:lnTo>
                  <a:lnTo>
                    <a:pt x="2266" y="1137"/>
                  </a:lnTo>
                  <a:lnTo>
                    <a:pt x="2265" y="1137"/>
                  </a:lnTo>
                  <a:lnTo>
                    <a:pt x="2264" y="1137"/>
                  </a:lnTo>
                  <a:close/>
                  <a:moveTo>
                    <a:pt x="2245" y="1228"/>
                  </a:moveTo>
                  <a:lnTo>
                    <a:pt x="2242" y="1227"/>
                  </a:lnTo>
                  <a:lnTo>
                    <a:pt x="2239" y="1226"/>
                  </a:lnTo>
                  <a:lnTo>
                    <a:pt x="2237" y="1224"/>
                  </a:lnTo>
                  <a:lnTo>
                    <a:pt x="2234" y="1221"/>
                  </a:lnTo>
                  <a:lnTo>
                    <a:pt x="2233" y="1219"/>
                  </a:lnTo>
                  <a:lnTo>
                    <a:pt x="2232" y="1216"/>
                  </a:lnTo>
                  <a:lnTo>
                    <a:pt x="2232" y="1213"/>
                  </a:lnTo>
                  <a:lnTo>
                    <a:pt x="2232" y="1210"/>
                  </a:lnTo>
                  <a:lnTo>
                    <a:pt x="2233" y="1206"/>
                  </a:lnTo>
                  <a:lnTo>
                    <a:pt x="2235" y="1203"/>
                  </a:lnTo>
                  <a:lnTo>
                    <a:pt x="2238" y="1201"/>
                  </a:lnTo>
                  <a:lnTo>
                    <a:pt x="2240" y="1199"/>
                  </a:lnTo>
                  <a:lnTo>
                    <a:pt x="2242" y="1198"/>
                  </a:lnTo>
                  <a:lnTo>
                    <a:pt x="2245" y="1197"/>
                  </a:lnTo>
                  <a:lnTo>
                    <a:pt x="2248" y="1197"/>
                  </a:lnTo>
                  <a:lnTo>
                    <a:pt x="2251" y="1197"/>
                  </a:lnTo>
                  <a:lnTo>
                    <a:pt x="2254" y="1198"/>
                  </a:lnTo>
                  <a:lnTo>
                    <a:pt x="2257" y="1200"/>
                  </a:lnTo>
                  <a:lnTo>
                    <a:pt x="2259" y="1202"/>
                  </a:lnTo>
                  <a:lnTo>
                    <a:pt x="2261" y="1204"/>
                  </a:lnTo>
                  <a:lnTo>
                    <a:pt x="2262" y="1206"/>
                  </a:lnTo>
                  <a:lnTo>
                    <a:pt x="2263" y="1210"/>
                  </a:lnTo>
                  <a:lnTo>
                    <a:pt x="2263" y="1213"/>
                  </a:lnTo>
                  <a:lnTo>
                    <a:pt x="2263" y="1216"/>
                  </a:lnTo>
                  <a:lnTo>
                    <a:pt x="2261" y="1221"/>
                  </a:lnTo>
                  <a:lnTo>
                    <a:pt x="2258" y="1225"/>
                  </a:lnTo>
                  <a:lnTo>
                    <a:pt x="2253" y="1228"/>
                  </a:lnTo>
                  <a:lnTo>
                    <a:pt x="2248" y="1229"/>
                  </a:lnTo>
                  <a:lnTo>
                    <a:pt x="2247" y="1228"/>
                  </a:lnTo>
                  <a:lnTo>
                    <a:pt x="2245" y="1228"/>
                  </a:lnTo>
                  <a:close/>
                  <a:moveTo>
                    <a:pt x="2224" y="1319"/>
                  </a:moveTo>
                  <a:lnTo>
                    <a:pt x="2221" y="1318"/>
                  </a:lnTo>
                  <a:lnTo>
                    <a:pt x="2218" y="1316"/>
                  </a:lnTo>
                  <a:lnTo>
                    <a:pt x="2216" y="1314"/>
                  </a:lnTo>
                  <a:lnTo>
                    <a:pt x="2214" y="1312"/>
                  </a:lnTo>
                  <a:lnTo>
                    <a:pt x="2213" y="1309"/>
                  </a:lnTo>
                  <a:lnTo>
                    <a:pt x="2212" y="1307"/>
                  </a:lnTo>
                  <a:lnTo>
                    <a:pt x="2212" y="1303"/>
                  </a:lnTo>
                  <a:lnTo>
                    <a:pt x="2213" y="1300"/>
                  </a:lnTo>
                  <a:lnTo>
                    <a:pt x="2214" y="1297"/>
                  </a:lnTo>
                  <a:lnTo>
                    <a:pt x="2215" y="1294"/>
                  </a:lnTo>
                  <a:lnTo>
                    <a:pt x="2217" y="1292"/>
                  </a:lnTo>
                  <a:lnTo>
                    <a:pt x="2219" y="1290"/>
                  </a:lnTo>
                  <a:lnTo>
                    <a:pt x="2222" y="1289"/>
                  </a:lnTo>
                  <a:lnTo>
                    <a:pt x="2225" y="1288"/>
                  </a:lnTo>
                  <a:lnTo>
                    <a:pt x="2228" y="1288"/>
                  </a:lnTo>
                  <a:lnTo>
                    <a:pt x="2231" y="1288"/>
                  </a:lnTo>
                  <a:lnTo>
                    <a:pt x="2234" y="1289"/>
                  </a:lnTo>
                  <a:lnTo>
                    <a:pt x="2237" y="1291"/>
                  </a:lnTo>
                  <a:lnTo>
                    <a:pt x="2240" y="1293"/>
                  </a:lnTo>
                  <a:lnTo>
                    <a:pt x="2241" y="1295"/>
                  </a:lnTo>
                  <a:lnTo>
                    <a:pt x="2243" y="1297"/>
                  </a:lnTo>
                  <a:lnTo>
                    <a:pt x="2243" y="1300"/>
                  </a:lnTo>
                  <a:lnTo>
                    <a:pt x="2244" y="1303"/>
                  </a:lnTo>
                  <a:lnTo>
                    <a:pt x="2243" y="1307"/>
                  </a:lnTo>
                  <a:lnTo>
                    <a:pt x="2241" y="1312"/>
                  </a:lnTo>
                  <a:lnTo>
                    <a:pt x="2238" y="1316"/>
                  </a:lnTo>
                  <a:lnTo>
                    <a:pt x="2232" y="1318"/>
                  </a:lnTo>
                  <a:lnTo>
                    <a:pt x="2227" y="1319"/>
                  </a:lnTo>
                  <a:lnTo>
                    <a:pt x="2226" y="1319"/>
                  </a:lnTo>
                  <a:lnTo>
                    <a:pt x="2224" y="1319"/>
                  </a:lnTo>
                  <a:close/>
                  <a:moveTo>
                    <a:pt x="2203" y="1409"/>
                  </a:moveTo>
                  <a:lnTo>
                    <a:pt x="2200" y="1408"/>
                  </a:lnTo>
                  <a:lnTo>
                    <a:pt x="2197" y="1407"/>
                  </a:lnTo>
                  <a:lnTo>
                    <a:pt x="2194" y="1405"/>
                  </a:lnTo>
                  <a:lnTo>
                    <a:pt x="2192" y="1401"/>
                  </a:lnTo>
                  <a:lnTo>
                    <a:pt x="2191" y="1399"/>
                  </a:lnTo>
                  <a:lnTo>
                    <a:pt x="2190" y="1396"/>
                  </a:lnTo>
                  <a:lnTo>
                    <a:pt x="2190" y="1393"/>
                  </a:lnTo>
                  <a:lnTo>
                    <a:pt x="2190" y="1390"/>
                  </a:lnTo>
                  <a:lnTo>
                    <a:pt x="2192" y="1387"/>
                  </a:lnTo>
                  <a:lnTo>
                    <a:pt x="2193" y="1384"/>
                  </a:lnTo>
                  <a:lnTo>
                    <a:pt x="2195" y="1382"/>
                  </a:lnTo>
                  <a:lnTo>
                    <a:pt x="2198" y="1380"/>
                  </a:lnTo>
                  <a:lnTo>
                    <a:pt x="2201" y="1379"/>
                  </a:lnTo>
                  <a:lnTo>
                    <a:pt x="2204" y="1378"/>
                  </a:lnTo>
                  <a:lnTo>
                    <a:pt x="2207" y="1378"/>
                  </a:lnTo>
                  <a:lnTo>
                    <a:pt x="2210" y="1379"/>
                  </a:lnTo>
                  <a:lnTo>
                    <a:pt x="2213" y="1380"/>
                  </a:lnTo>
                  <a:lnTo>
                    <a:pt x="2215" y="1381"/>
                  </a:lnTo>
                  <a:lnTo>
                    <a:pt x="2218" y="1383"/>
                  </a:lnTo>
                  <a:lnTo>
                    <a:pt x="2219" y="1386"/>
                  </a:lnTo>
                  <a:lnTo>
                    <a:pt x="2221" y="1388"/>
                  </a:lnTo>
                  <a:lnTo>
                    <a:pt x="2221" y="1391"/>
                  </a:lnTo>
                  <a:lnTo>
                    <a:pt x="2222" y="1394"/>
                  </a:lnTo>
                  <a:lnTo>
                    <a:pt x="2221" y="1397"/>
                  </a:lnTo>
                  <a:lnTo>
                    <a:pt x="2219" y="1402"/>
                  </a:lnTo>
                  <a:lnTo>
                    <a:pt x="2216" y="1407"/>
                  </a:lnTo>
                  <a:lnTo>
                    <a:pt x="2211" y="1409"/>
                  </a:lnTo>
                  <a:lnTo>
                    <a:pt x="2206" y="1410"/>
                  </a:lnTo>
                  <a:lnTo>
                    <a:pt x="2204" y="1410"/>
                  </a:lnTo>
                  <a:lnTo>
                    <a:pt x="2203" y="1409"/>
                  </a:lnTo>
                  <a:close/>
                  <a:moveTo>
                    <a:pt x="2179" y="1498"/>
                  </a:moveTo>
                  <a:lnTo>
                    <a:pt x="2176" y="1497"/>
                  </a:lnTo>
                  <a:lnTo>
                    <a:pt x="2174" y="1496"/>
                  </a:lnTo>
                  <a:lnTo>
                    <a:pt x="2171" y="1494"/>
                  </a:lnTo>
                  <a:lnTo>
                    <a:pt x="2170" y="1491"/>
                  </a:lnTo>
                  <a:lnTo>
                    <a:pt x="2169" y="1489"/>
                  </a:lnTo>
                  <a:lnTo>
                    <a:pt x="2168" y="1486"/>
                  </a:lnTo>
                  <a:lnTo>
                    <a:pt x="2168" y="1483"/>
                  </a:lnTo>
                  <a:lnTo>
                    <a:pt x="2168" y="1480"/>
                  </a:lnTo>
                  <a:lnTo>
                    <a:pt x="2169" y="1477"/>
                  </a:lnTo>
                  <a:lnTo>
                    <a:pt x="2171" y="1474"/>
                  </a:lnTo>
                  <a:lnTo>
                    <a:pt x="2173" y="1472"/>
                  </a:lnTo>
                  <a:lnTo>
                    <a:pt x="2175" y="1471"/>
                  </a:lnTo>
                  <a:lnTo>
                    <a:pt x="2178" y="1469"/>
                  </a:lnTo>
                  <a:lnTo>
                    <a:pt x="2181" y="1469"/>
                  </a:lnTo>
                  <a:lnTo>
                    <a:pt x="2184" y="1468"/>
                  </a:lnTo>
                  <a:lnTo>
                    <a:pt x="2187" y="1469"/>
                  </a:lnTo>
                  <a:lnTo>
                    <a:pt x="2190" y="1470"/>
                  </a:lnTo>
                  <a:lnTo>
                    <a:pt x="2192" y="1472"/>
                  </a:lnTo>
                  <a:lnTo>
                    <a:pt x="2194" y="1474"/>
                  </a:lnTo>
                  <a:lnTo>
                    <a:pt x="2197" y="1476"/>
                  </a:lnTo>
                  <a:lnTo>
                    <a:pt x="2198" y="1479"/>
                  </a:lnTo>
                  <a:lnTo>
                    <a:pt x="2199" y="1481"/>
                  </a:lnTo>
                  <a:lnTo>
                    <a:pt x="2199" y="1484"/>
                  </a:lnTo>
                  <a:lnTo>
                    <a:pt x="2198" y="1487"/>
                  </a:lnTo>
                  <a:lnTo>
                    <a:pt x="2195" y="1492"/>
                  </a:lnTo>
                  <a:lnTo>
                    <a:pt x="2192" y="1496"/>
                  </a:lnTo>
                  <a:lnTo>
                    <a:pt x="2188" y="1498"/>
                  </a:lnTo>
                  <a:lnTo>
                    <a:pt x="2183" y="1499"/>
                  </a:lnTo>
                  <a:lnTo>
                    <a:pt x="2181" y="1499"/>
                  </a:lnTo>
                  <a:lnTo>
                    <a:pt x="2179" y="1498"/>
                  </a:lnTo>
                  <a:close/>
                  <a:moveTo>
                    <a:pt x="2154" y="1588"/>
                  </a:moveTo>
                  <a:lnTo>
                    <a:pt x="2151" y="1587"/>
                  </a:lnTo>
                  <a:lnTo>
                    <a:pt x="2149" y="1585"/>
                  </a:lnTo>
                  <a:lnTo>
                    <a:pt x="2147" y="1583"/>
                  </a:lnTo>
                  <a:lnTo>
                    <a:pt x="2145" y="1581"/>
                  </a:lnTo>
                  <a:lnTo>
                    <a:pt x="2144" y="1578"/>
                  </a:lnTo>
                  <a:lnTo>
                    <a:pt x="2143" y="1575"/>
                  </a:lnTo>
                  <a:lnTo>
                    <a:pt x="2143" y="1572"/>
                  </a:lnTo>
                  <a:lnTo>
                    <a:pt x="2143" y="1569"/>
                  </a:lnTo>
                  <a:lnTo>
                    <a:pt x="2143" y="1569"/>
                  </a:lnTo>
                  <a:lnTo>
                    <a:pt x="2144" y="1569"/>
                  </a:lnTo>
                  <a:lnTo>
                    <a:pt x="2145" y="1566"/>
                  </a:lnTo>
                  <a:lnTo>
                    <a:pt x="2146" y="1564"/>
                  </a:lnTo>
                  <a:lnTo>
                    <a:pt x="2148" y="1562"/>
                  </a:lnTo>
                  <a:lnTo>
                    <a:pt x="2151" y="1560"/>
                  </a:lnTo>
                  <a:lnTo>
                    <a:pt x="2153" y="1559"/>
                  </a:lnTo>
                  <a:lnTo>
                    <a:pt x="2157" y="1558"/>
                  </a:lnTo>
                  <a:lnTo>
                    <a:pt x="2160" y="1558"/>
                  </a:lnTo>
                  <a:lnTo>
                    <a:pt x="2163" y="1559"/>
                  </a:lnTo>
                  <a:lnTo>
                    <a:pt x="2166" y="1560"/>
                  </a:lnTo>
                  <a:lnTo>
                    <a:pt x="2168" y="1562"/>
                  </a:lnTo>
                  <a:lnTo>
                    <a:pt x="2171" y="1564"/>
                  </a:lnTo>
                  <a:lnTo>
                    <a:pt x="2172" y="1566"/>
                  </a:lnTo>
                  <a:lnTo>
                    <a:pt x="2173" y="1569"/>
                  </a:lnTo>
                  <a:lnTo>
                    <a:pt x="2174" y="1572"/>
                  </a:lnTo>
                  <a:lnTo>
                    <a:pt x="2174" y="1575"/>
                  </a:lnTo>
                  <a:lnTo>
                    <a:pt x="2174" y="1578"/>
                  </a:lnTo>
                  <a:lnTo>
                    <a:pt x="2172" y="1582"/>
                  </a:lnTo>
                  <a:lnTo>
                    <a:pt x="2168" y="1586"/>
                  </a:lnTo>
                  <a:lnTo>
                    <a:pt x="2164" y="1588"/>
                  </a:lnTo>
                  <a:lnTo>
                    <a:pt x="2159" y="1589"/>
                  </a:lnTo>
                  <a:lnTo>
                    <a:pt x="2157" y="1589"/>
                  </a:lnTo>
                  <a:lnTo>
                    <a:pt x="2154" y="1588"/>
                  </a:lnTo>
                  <a:close/>
                  <a:moveTo>
                    <a:pt x="2129" y="1677"/>
                  </a:moveTo>
                  <a:lnTo>
                    <a:pt x="2126" y="1676"/>
                  </a:lnTo>
                  <a:lnTo>
                    <a:pt x="2123" y="1675"/>
                  </a:lnTo>
                  <a:lnTo>
                    <a:pt x="2121" y="1673"/>
                  </a:lnTo>
                  <a:lnTo>
                    <a:pt x="2120" y="1670"/>
                  </a:lnTo>
                  <a:lnTo>
                    <a:pt x="2118" y="1667"/>
                  </a:lnTo>
                  <a:lnTo>
                    <a:pt x="2118" y="1665"/>
                  </a:lnTo>
                  <a:lnTo>
                    <a:pt x="2118" y="1662"/>
                  </a:lnTo>
                  <a:lnTo>
                    <a:pt x="2118" y="1658"/>
                  </a:lnTo>
                  <a:lnTo>
                    <a:pt x="2119" y="1656"/>
                  </a:lnTo>
                  <a:lnTo>
                    <a:pt x="2121" y="1653"/>
                  </a:lnTo>
                  <a:lnTo>
                    <a:pt x="2123" y="1651"/>
                  </a:lnTo>
                  <a:lnTo>
                    <a:pt x="2126" y="1648"/>
                  </a:lnTo>
                  <a:lnTo>
                    <a:pt x="2128" y="1647"/>
                  </a:lnTo>
                  <a:lnTo>
                    <a:pt x="2131" y="1647"/>
                  </a:lnTo>
                  <a:lnTo>
                    <a:pt x="2134" y="1647"/>
                  </a:lnTo>
                  <a:lnTo>
                    <a:pt x="2137" y="1647"/>
                  </a:lnTo>
                  <a:lnTo>
                    <a:pt x="2140" y="1648"/>
                  </a:lnTo>
                  <a:lnTo>
                    <a:pt x="2143" y="1651"/>
                  </a:lnTo>
                  <a:lnTo>
                    <a:pt x="2145" y="1653"/>
                  </a:lnTo>
                  <a:lnTo>
                    <a:pt x="2146" y="1656"/>
                  </a:lnTo>
                  <a:lnTo>
                    <a:pt x="2147" y="1658"/>
                  </a:lnTo>
                  <a:lnTo>
                    <a:pt x="2148" y="1661"/>
                  </a:lnTo>
                  <a:lnTo>
                    <a:pt x="2148" y="1664"/>
                  </a:lnTo>
                  <a:lnTo>
                    <a:pt x="2147" y="1667"/>
                  </a:lnTo>
                  <a:lnTo>
                    <a:pt x="2145" y="1672"/>
                  </a:lnTo>
                  <a:lnTo>
                    <a:pt x="2142" y="1675"/>
                  </a:lnTo>
                  <a:lnTo>
                    <a:pt x="2138" y="1677"/>
                  </a:lnTo>
                  <a:lnTo>
                    <a:pt x="2133" y="1678"/>
                  </a:lnTo>
                  <a:lnTo>
                    <a:pt x="2131" y="1678"/>
                  </a:lnTo>
                  <a:lnTo>
                    <a:pt x="2129" y="1677"/>
                  </a:lnTo>
                  <a:close/>
                  <a:moveTo>
                    <a:pt x="2101" y="1766"/>
                  </a:moveTo>
                  <a:lnTo>
                    <a:pt x="2098" y="1765"/>
                  </a:lnTo>
                  <a:lnTo>
                    <a:pt x="2096" y="1764"/>
                  </a:lnTo>
                  <a:lnTo>
                    <a:pt x="2094" y="1761"/>
                  </a:lnTo>
                  <a:lnTo>
                    <a:pt x="2092" y="1759"/>
                  </a:lnTo>
                  <a:lnTo>
                    <a:pt x="2091" y="1756"/>
                  </a:lnTo>
                  <a:lnTo>
                    <a:pt x="2090" y="1753"/>
                  </a:lnTo>
                  <a:lnTo>
                    <a:pt x="2090" y="1750"/>
                  </a:lnTo>
                  <a:lnTo>
                    <a:pt x="2091" y="1746"/>
                  </a:lnTo>
                  <a:lnTo>
                    <a:pt x="2092" y="1744"/>
                  </a:lnTo>
                  <a:lnTo>
                    <a:pt x="2094" y="1741"/>
                  </a:lnTo>
                  <a:lnTo>
                    <a:pt x="2096" y="1739"/>
                  </a:lnTo>
                  <a:lnTo>
                    <a:pt x="2098" y="1737"/>
                  </a:lnTo>
                  <a:lnTo>
                    <a:pt x="2101" y="1736"/>
                  </a:lnTo>
                  <a:lnTo>
                    <a:pt x="2104" y="1736"/>
                  </a:lnTo>
                  <a:lnTo>
                    <a:pt x="2107" y="1736"/>
                  </a:lnTo>
                  <a:lnTo>
                    <a:pt x="2110" y="1736"/>
                  </a:lnTo>
                  <a:lnTo>
                    <a:pt x="2113" y="1738"/>
                  </a:lnTo>
                  <a:lnTo>
                    <a:pt x="2115" y="1739"/>
                  </a:lnTo>
                  <a:lnTo>
                    <a:pt x="2118" y="1741"/>
                  </a:lnTo>
                  <a:lnTo>
                    <a:pt x="2120" y="1744"/>
                  </a:lnTo>
                  <a:lnTo>
                    <a:pt x="2121" y="1748"/>
                  </a:lnTo>
                  <a:lnTo>
                    <a:pt x="2122" y="1750"/>
                  </a:lnTo>
                  <a:lnTo>
                    <a:pt x="2122" y="1753"/>
                  </a:lnTo>
                  <a:lnTo>
                    <a:pt x="2121" y="1757"/>
                  </a:lnTo>
                  <a:lnTo>
                    <a:pt x="2119" y="1761"/>
                  </a:lnTo>
                  <a:lnTo>
                    <a:pt x="2114" y="1764"/>
                  </a:lnTo>
                  <a:lnTo>
                    <a:pt x="2110" y="1766"/>
                  </a:lnTo>
                  <a:lnTo>
                    <a:pt x="2106" y="1767"/>
                  </a:lnTo>
                  <a:lnTo>
                    <a:pt x="2103" y="1767"/>
                  </a:lnTo>
                  <a:lnTo>
                    <a:pt x="2101" y="1766"/>
                  </a:lnTo>
                  <a:close/>
                  <a:moveTo>
                    <a:pt x="2072" y="1855"/>
                  </a:moveTo>
                  <a:lnTo>
                    <a:pt x="2069" y="1854"/>
                  </a:lnTo>
                  <a:lnTo>
                    <a:pt x="2067" y="1852"/>
                  </a:lnTo>
                  <a:lnTo>
                    <a:pt x="2065" y="1850"/>
                  </a:lnTo>
                  <a:lnTo>
                    <a:pt x="2063" y="1847"/>
                  </a:lnTo>
                  <a:lnTo>
                    <a:pt x="2062" y="1844"/>
                  </a:lnTo>
                  <a:lnTo>
                    <a:pt x="2061" y="1841"/>
                  </a:lnTo>
                  <a:lnTo>
                    <a:pt x="2061" y="1838"/>
                  </a:lnTo>
                  <a:lnTo>
                    <a:pt x="2062" y="1835"/>
                  </a:lnTo>
                  <a:lnTo>
                    <a:pt x="2062" y="1835"/>
                  </a:lnTo>
                  <a:lnTo>
                    <a:pt x="2062" y="1835"/>
                  </a:lnTo>
                  <a:lnTo>
                    <a:pt x="2064" y="1832"/>
                  </a:lnTo>
                  <a:lnTo>
                    <a:pt x="2065" y="1830"/>
                  </a:lnTo>
                  <a:lnTo>
                    <a:pt x="2067" y="1828"/>
                  </a:lnTo>
                  <a:lnTo>
                    <a:pt x="2070" y="1826"/>
                  </a:lnTo>
                  <a:lnTo>
                    <a:pt x="2073" y="1825"/>
                  </a:lnTo>
                  <a:lnTo>
                    <a:pt x="2075" y="1824"/>
                  </a:lnTo>
                  <a:lnTo>
                    <a:pt x="2079" y="1824"/>
                  </a:lnTo>
                  <a:lnTo>
                    <a:pt x="2083" y="1825"/>
                  </a:lnTo>
                  <a:lnTo>
                    <a:pt x="2085" y="1826"/>
                  </a:lnTo>
                  <a:lnTo>
                    <a:pt x="2088" y="1828"/>
                  </a:lnTo>
                  <a:lnTo>
                    <a:pt x="2090" y="1830"/>
                  </a:lnTo>
                  <a:lnTo>
                    <a:pt x="2091" y="1833"/>
                  </a:lnTo>
                  <a:lnTo>
                    <a:pt x="2092" y="1835"/>
                  </a:lnTo>
                  <a:lnTo>
                    <a:pt x="2093" y="1838"/>
                  </a:lnTo>
                  <a:lnTo>
                    <a:pt x="2093" y="1841"/>
                  </a:lnTo>
                  <a:lnTo>
                    <a:pt x="2092" y="1844"/>
                  </a:lnTo>
                  <a:lnTo>
                    <a:pt x="2090" y="1850"/>
                  </a:lnTo>
                  <a:lnTo>
                    <a:pt x="2086" y="1853"/>
                  </a:lnTo>
                  <a:lnTo>
                    <a:pt x="2082" y="1855"/>
                  </a:lnTo>
                  <a:lnTo>
                    <a:pt x="2078" y="1856"/>
                  </a:lnTo>
                  <a:lnTo>
                    <a:pt x="2074" y="1856"/>
                  </a:lnTo>
                  <a:lnTo>
                    <a:pt x="2072" y="1855"/>
                  </a:lnTo>
                  <a:close/>
                  <a:moveTo>
                    <a:pt x="2043" y="1942"/>
                  </a:moveTo>
                  <a:lnTo>
                    <a:pt x="2040" y="1941"/>
                  </a:lnTo>
                  <a:lnTo>
                    <a:pt x="2036" y="1939"/>
                  </a:lnTo>
                  <a:lnTo>
                    <a:pt x="2034" y="1937"/>
                  </a:lnTo>
                  <a:lnTo>
                    <a:pt x="2033" y="1934"/>
                  </a:lnTo>
                  <a:lnTo>
                    <a:pt x="2032" y="1932"/>
                  </a:lnTo>
                  <a:lnTo>
                    <a:pt x="2031" y="1929"/>
                  </a:lnTo>
                  <a:lnTo>
                    <a:pt x="2032" y="1926"/>
                  </a:lnTo>
                  <a:lnTo>
                    <a:pt x="2032" y="1923"/>
                  </a:lnTo>
                  <a:lnTo>
                    <a:pt x="2034" y="1920"/>
                  </a:lnTo>
                  <a:lnTo>
                    <a:pt x="2035" y="1918"/>
                  </a:lnTo>
                  <a:lnTo>
                    <a:pt x="2038" y="1916"/>
                  </a:lnTo>
                  <a:lnTo>
                    <a:pt x="2041" y="1914"/>
                  </a:lnTo>
                  <a:lnTo>
                    <a:pt x="2044" y="1913"/>
                  </a:lnTo>
                  <a:lnTo>
                    <a:pt x="2047" y="1913"/>
                  </a:lnTo>
                  <a:lnTo>
                    <a:pt x="2050" y="1913"/>
                  </a:lnTo>
                  <a:lnTo>
                    <a:pt x="2053" y="1913"/>
                  </a:lnTo>
                  <a:lnTo>
                    <a:pt x="2055" y="1915"/>
                  </a:lnTo>
                  <a:lnTo>
                    <a:pt x="2058" y="1916"/>
                  </a:lnTo>
                  <a:lnTo>
                    <a:pt x="2060" y="1919"/>
                  </a:lnTo>
                  <a:lnTo>
                    <a:pt x="2061" y="1921"/>
                  </a:lnTo>
                  <a:lnTo>
                    <a:pt x="2062" y="1924"/>
                  </a:lnTo>
                  <a:lnTo>
                    <a:pt x="2063" y="1927"/>
                  </a:lnTo>
                  <a:lnTo>
                    <a:pt x="2063" y="1930"/>
                  </a:lnTo>
                  <a:lnTo>
                    <a:pt x="2062" y="1933"/>
                  </a:lnTo>
                  <a:lnTo>
                    <a:pt x="2060" y="1937"/>
                  </a:lnTo>
                  <a:lnTo>
                    <a:pt x="2056" y="1940"/>
                  </a:lnTo>
                  <a:lnTo>
                    <a:pt x="2052" y="1942"/>
                  </a:lnTo>
                  <a:lnTo>
                    <a:pt x="2048" y="1943"/>
                  </a:lnTo>
                  <a:lnTo>
                    <a:pt x="2045" y="1943"/>
                  </a:lnTo>
                  <a:lnTo>
                    <a:pt x="2043" y="1942"/>
                  </a:lnTo>
                  <a:close/>
                  <a:moveTo>
                    <a:pt x="2011" y="2030"/>
                  </a:moveTo>
                  <a:lnTo>
                    <a:pt x="2008" y="2028"/>
                  </a:lnTo>
                  <a:lnTo>
                    <a:pt x="2006" y="2027"/>
                  </a:lnTo>
                  <a:lnTo>
                    <a:pt x="2004" y="2024"/>
                  </a:lnTo>
                  <a:lnTo>
                    <a:pt x="2002" y="2022"/>
                  </a:lnTo>
                  <a:lnTo>
                    <a:pt x="2001" y="2019"/>
                  </a:lnTo>
                  <a:lnTo>
                    <a:pt x="2001" y="2016"/>
                  </a:lnTo>
                  <a:lnTo>
                    <a:pt x="2001" y="2013"/>
                  </a:lnTo>
                  <a:lnTo>
                    <a:pt x="2002" y="2010"/>
                  </a:lnTo>
                  <a:lnTo>
                    <a:pt x="2003" y="2007"/>
                  </a:lnTo>
                  <a:lnTo>
                    <a:pt x="2005" y="2005"/>
                  </a:lnTo>
                  <a:lnTo>
                    <a:pt x="2007" y="2003"/>
                  </a:lnTo>
                  <a:lnTo>
                    <a:pt x="2010" y="2002"/>
                  </a:lnTo>
                  <a:lnTo>
                    <a:pt x="2013" y="2001"/>
                  </a:lnTo>
                  <a:lnTo>
                    <a:pt x="2016" y="2000"/>
                  </a:lnTo>
                  <a:lnTo>
                    <a:pt x="2019" y="2000"/>
                  </a:lnTo>
                  <a:lnTo>
                    <a:pt x="2022" y="2001"/>
                  </a:lnTo>
                  <a:lnTo>
                    <a:pt x="2024" y="2002"/>
                  </a:lnTo>
                  <a:lnTo>
                    <a:pt x="2027" y="2004"/>
                  </a:lnTo>
                  <a:lnTo>
                    <a:pt x="2028" y="2006"/>
                  </a:lnTo>
                  <a:lnTo>
                    <a:pt x="2030" y="2009"/>
                  </a:lnTo>
                  <a:lnTo>
                    <a:pt x="2031" y="2012"/>
                  </a:lnTo>
                  <a:lnTo>
                    <a:pt x="2031" y="2015"/>
                  </a:lnTo>
                  <a:lnTo>
                    <a:pt x="2031" y="2018"/>
                  </a:lnTo>
                  <a:lnTo>
                    <a:pt x="2030" y="2021"/>
                  </a:lnTo>
                  <a:lnTo>
                    <a:pt x="2028" y="2025"/>
                  </a:lnTo>
                  <a:lnTo>
                    <a:pt x="2025" y="2028"/>
                  </a:lnTo>
                  <a:lnTo>
                    <a:pt x="2021" y="2030"/>
                  </a:lnTo>
                  <a:lnTo>
                    <a:pt x="2016" y="2031"/>
                  </a:lnTo>
                  <a:lnTo>
                    <a:pt x="2014" y="2030"/>
                  </a:lnTo>
                  <a:lnTo>
                    <a:pt x="2011" y="2030"/>
                  </a:lnTo>
                  <a:close/>
                  <a:moveTo>
                    <a:pt x="1978" y="2117"/>
                  </a:moveTo>
                  <a:lnTo>
                    <a:pt x="1975" y="2116"/>
                  </a:lnTo>
                  <a:lnTo>
                    <a:pt x="1973" y="2114"/>
                  </a:lnTo>
                  <a:lnTo>
                    <a:pt x="1971" y="2111"/>
                  </a:lnTo>
                  <a:lnTo>
                    <a:pt x="1970" y="2109"/>
                  </a:lnTo>
                  <a:lnTo>
                    <a:pt x="1969" y="2106"/>
                  </a:lnTo>
                  <a:lnTo>
                    <a:pt x="1968" y="2103"/>
                  </a:lnTo>
                  <a:lnTo>
                    <a:pt x="1968" y="2100"/>
                  </a:lnTo>
                  <a:lnTo>
                    <a:pt x="1969" y="2097"/>
                  </a:lnTo>
                  <a:lnTo>
                    <a:pt x="1971" y="2095"/>
                  </a:lnTo>
                  <a:lnTo>
                    <a:pt x="1972" y="2092"/>
                  </a:lnTo>
                  <a:lnTo>
                    <a:pt x="1975" y="2089"/>
                  </a:lnTo>
                  <a:lnTo>
                    <a:pt x="1977" y="2088"/>
                  </a:lnTo>
                  <a:lnTo>
                    <a:pt x="1980" y="2087"/>
                  </a:lnTo>
                  <a:lnTo>
                    <a:pt x="1983" y="2086"/>
                  </a:lnTo>
                  <a:lnTo>
                    <a:pt x="1986" y="2087"/>
                  </a:lnTo>
                  <a:lnTo>
                    <a:pt x="1989" y="2087"/>
                  </a:lnTo>
                  <a:lnTo>
                    <a:pt x="1992" y="2089"/>
                  </a:lnTo>
                  <a:lnTo>
                    <a:pt x="1994" y="2092"/>
                  </a:lnTo>
                  <a:lnTo>
                    <a:pt x="1996" y="2094"/>
                  </a:lnTo>
                  <a:lnTo>
                    <a:pt x="1998" y="2096"/>
                  </a:lnTo>
                  <a:lnTo>
                    <a:pt x="1999" y="2099"/>
                  </a:lnTo>
                  <a:lnTo>
                    <a:pt x="2000" y="2102"/>
                  </a:lnTo>
                  <a:lnTo>
                    <a:pt x="2000" y="2105"/>
                  </a:lnTo>
                  <a:lnTo>
                    <a:pt x="1999" y="2108"/>
                  </a:lnTo>
                  <a:lnTo>
                    <a:pt x="1995" y="2112"/>
                  </a:lnTo>
                  <a:lnTo>
                    <a:pt x="1992" y="2115"/>
                  </a:lnTo>
                  <a:lnTo>
                    <a:pt x="1988" y="2117"/>
                  </a:lnTo>
                  <a:lnTo>
                    <a:pt x="1984" y="2118"/>
                  </a:lnTo>
                  <a:lnTo>
                    <a:pt x="1981" y="2118"/>
                  </a:lnTo>
                  <a:lnTo>
                    <a:pt x="1978" y="2117"/>
                  </a:lnTo>
                  <a:close/>
                  <a:moveTo>
                    <a:pt x="1944" y="2204"/>
                  </a:moveTo>
                  <a:lnTo>
                    <a:pt x="1941" y="2202"/>
                  </a:lnTo>
                  <a:lnTo>
                    <a:pt x="1939" y="2200"/>
                  </a:lnTo>
                  <a:lnTo>
                    <a:pt x="1937" y="2198"/>
                  </a:lnTo>
                  <a:lnTo>
                    <a:pt x="1935" y="2195"/>
                  </a:lnTo>
                  <a:lnTo>
                    <a:pt x="1935" y="2193"/>
                  </a:lnTo>
                  <a:lnTo>
                    <a:pt x="1934" y="2189"/>
                  </a:lnTo>
                  <a:lnTo>
                    <a:pt x="1934" y="2186"/>
                  </a:lnTo>
                  <a:lnTo>
                    <a:pt x="1935" y="2183"/>
                  </a:lnTo>
                  <a:lnTo>
                    <a:pt x="1937" y="2180"/>
                  </a:lnTo>
                  <a:lnTo>
                    <a:pt x="1939" y="2178"/>
                  </a:lnTo>
                  <a:lnTo>
                    <a:pt x="1941" y="2176"/>
                  </a:lnTo>
                  <a:lnTo>
                    <a:pt x="1943" y="2174"/>
                  </a:lnTo>
                  <a:lnTo>
                    <a:pt x="1946" y="2174"/>
                  </a:lnTo>
                  <a:lnTo>
                    <a:pt x="1949" y="2173"/>
                  </a:lnTo>
                  <a:lnTo>
                    <a:pt x="1952" y="2173"/>
                  </a:lnTo>
                  <a:lnTo>
                    <a:pt x="1955" y="2174"/>
                  </a:lnTo>
                  <a:lnTo>
                    <a:pt x="1959" y="2176"/>
                  </a:lnTo>
                  <a:lnTo>
                    <a:pt x="1961" y="2178"/>
                  </a:lnTo>
                  <a:lnTo>
                    <a:pt x="1963" y="2180"/>
                  </a:lnTo>
                  <a:lnTo>
                    <a:pt x="1964" y="2182"/>
                  </a:lnTo>
                  <a:lnTo>
                    <a:pt x="1965" y="2185"/>
                  </a:lnTo>
                  <a:lnTo>
                    <a:pt x="1966" y="2188"/>
                  </a:lnTo>
                  <a:lnTo>
                    <a:pt x="1965" y="2192"/>
                  </a:lnTo>
                  <a:lnTo>
                    <a:pt x="1965" y="2195"/>
                  </a:lnTo>
                  <a:lnTo>
                    <a:pt x="1962" y="2199"/>
                  </a:lnTo>
                  <a:lnTo>
                    <a:pt x="1959" y="2202"/>
                  </a:lnTo>
                  <a:lnTo>
                    <a:pt x="1954" y="2204"/>
                  </a:lnTo>
                  <a:lnTo>
                    <a:pt x="1949" y="2205"/>
                  </a:lnTo>
                  <a:lnTo>
                    <a:pt x="1947" y="2204"/>
                  </a:lnTo>
                  <a:lnTo>
                    <a:pt x="1944" y="2204"/>
                  </a:lnTo>
                  <a:close/>
                  <a:moveTo>
                    <a:pt x="1908" y="2289"/>
                  </a:moveTo>
                  <a:lnTo>
                    <a:pt x="1906" y="2287"/>
                  </a:lnTo>
                  <a:lnTo>
                    <a:pt x="1903" y="2285"/>
                  </a:lnTo>
                  <a:lnTo>
                    <a:pt x="1902" y="2283"/>
                  </a:lnTo>
                  <a:lnTo>
                    <a:pt x="1900" y="2280"/>
                  </a:lnTo>
                  <a:lnTo>
                    <a:pt x="1899" y="2277"/>
                  </a:lnTo>
                  <a:lnTo>
                    <a:pt x="1899" y="2274"/>
                  </a:lnTo>
                  <a:lnTo>
                    <a:pt x="1899" y="2271"/>
                  </a:lnTo>
                  <a:lnTo>
                    <a:pt x="1900" y="2269"/>
                  </a:lnTo>
                  <a:lnTo>
                    <a:pt x="1902" y="2266"/>
                  </a:lnTo>
                  <a:lnTo>
                    <a:pt x="1904" y="2264"/>
                  </a:lnTo>
                  <a:lnTo>
                    <a:pt x="1906" y="2262"/>
                  </a:lnTo>
                  <a:lnTo>
                    <a:pt x="1909" y="2260"/>
                  </a:lnTo>
                  <a:lnTo>
                    <a:pt x="1911" y="2259"/>
                  </a:lnTo>
                  <a:lnTo>
                    <a:pt x="1914" y="2259"/>
                  </a:lnTo>
                  <a:lnTo>
                    <a:pt x="1917" y="2259"/>
                  </a:lnTo>
                  <a:lnTo>
                    <a:pt x="1921" y="2260"/>
                  </a:lnTo>
                  <a:lnTo>
                    <a:pt x="1924" y="2262"/>
                  </a:lnTo>
                  <a:lnTo>
                    <a:pt x="1926" y="2264"/>
                  </a:lnTo>
                  <a:lnTo>
                    <a:pt x="1928" y="2266"/>
                  </a:lnTo>
                  <a:lnTo>
                    <a:pt x="1929" y="2269"/>
                  </a:lnTo>
                  <a:lnTo>
                    <a:pt x="1930" y="2271"/>
                  </a:lnTo>
                  <a:lnTo>
                    <a:pt x="1931" y="2274"/>
                  </a:lnTo>
                  <a:lnTo>
                    <a:pt x="1930" y="2277"/>
                  </a:lnTo>
                  <a:lnTo>
                    <a:pt x="1929" y="2280"/>
                  </a:lnTo>
                  <a:lnTo>
                    <a:pt x="1927" y="2284"/>
                  </a:lnTo>
                  <a:lnTo>
                    <a:pt x="1924" y="2287"/>
                  </a:lnTo>
                  <a:lnTo>
                    <a:pt x="1920" y="2290"/>
                  </a:lnTo>
                  <a:lnTo>
                    <a:pt x="1914" y="2291"/>
                  </a:lnTo>
                  <a:lnTo>
                    <a:pt x="1911" y="2290"/>
                  </a:lnTo>
                  <a:lnTo>
                    <a:pt x="1908" y="2289"/>
                  </a:lnTo>
                  <a:close/>
                  <a:moveTo>
                    <a:pt x="1872" y="2374"/>
                  </a:moveTo>
                  <a:lnTo>
                    <a:pt x="1869" y="2372"/>
                  </a:lnTo>
                  <a:lnTo>
                    <a:pt x="1867" y="2370"/>
                  </a:lnTo>
                  <a:lnTo>
                    <a:pt x="1865" y="2368"/>
                  </a:lnTo>
                  <a:lnTo>
                    <a:pt x="1864" y="2365"/>
                  </a:lnTo>
                  <a:lnTo>
                    <a:pt x="1863" y="2363"/>
                  </a:lnTo>
                  <a:lnTo>
                    <a:pt x="1863" y="2360"/>
                  </a:lnTo>
                  <a:lnTo>
                    <a:pt x="1863" y="2357"/>
                  </a:lnTo>
                  <a:lnTo>
                    <a:pt x="1864" y="2354"/>
                  </a:lnTo>
                  <a:lnTo>
                    <a:pt x="1865" y="2351"/>
                  </a:lnTo>
                  <a:lnTo>
                    <a:pt x="1867" y="2349"/>
                  </a:lnTo>
                  <a:lnTo>
                    <a:pt x="1870" y="2347"/>
                  </a:lnTo>
                  <a:lnTo>
                    <a:pt x="1872" y="2346"/>
                  </a:lnTo>
                  <a:lnTo>
                    <a:pt x="1875" y="2345"/>
                  </a:lnTo>
                  <a:lnTo>
                    <a:pt x="1879" y="2345"/>
                  </a:lnTo>
                  <a:lnTo>
                    <a:pt x="1882" y="2345"/>
                  </a:lnTo>
                  <a:lnTo>
                    <a:pt x="1885" y="2346"/>
                  </a:lnTo>
                  <a:lnTo>
                    <a:pt x="1888" y="2347"/>
                  </a:lnTo>
                  <a:lnTo>
                    <a:pt x="1890" y="2349"/>
                  </a:lnTo>
                  <a:lnTo>
                    <a:pt x="1892" y="2352"/>
                  </a:lnTo>
                  <a:lnTo>
                    <a:pt x="1893" y="2354"/>
                  </a:lnTo>
                  <a:lnTo>
                    <a:pt x="1894" y="2357"/>
                  </a:lnTo>
                  <a:lnTo>
                    <a:pt x="1894" y="2360"/>
                  </a:lnTo>
                  <a:lnTo>
                    <a:pt x="1894" y="2363"/>
                  </a:lnTo>
                  <a:lnTo>
                    <a:pt x="1893" y="2366"/>
                  </a:lnTo>
                  <a:lnTo>
                    <a:pt x="1891" y="2370"/>
                  </a:lnTo>
                  <a:lnTo>
                    <a:pt x="1887" y="2373"/>
                  </a:lnTo>
                  <a:lnTo>
                    <a:pt x="1883" y="2374"/>
                  </a:lnTo>
                  <a:lnTo>
                    <a:pt x="1879" y="2375"/>
                  </a:lnTo>
                  <a:lnTo>
                    <a:pt x="1875" y="2375"/>
                  </a:lnTo>
                  <a:lnTo>
                    <a:pt x="1872" y="2374"/>
                  </a:lnTo>
                  <a:close/>
                  <a:moveTo>
                    <a:pt x="1834" y="2458"/>
                  </a:moveTo>
                  <a:lnTo>
                    <a:pt x="1831" y="2457"/>
                  </a:lnTo>
                  <a:lnTo>
                    <a:pt x="1829" y="2455"/>
                  </a:lnTo>
                  <a:lnTo>
                    <a:pt x="1827" y="2453"/>
                  </a:lnTo>
                  <a:lnTo>
                    <a:pt x="1826" y="2450"/>
                  </a:lnTo>
                  <a:lnTo>
                    <a:pt x="1825" y="2447"/>
                  </a:lnTo>
                  <a:lnTo>
                    <a:pt x="1825" y="2444"/>
                  </a:lnTo>
                  <a:lnTo>
                    <a:pt x="1825" y="2441"/>
                  </a:lnTo>
                  <a:lnTo>
                    <a:pt x="1826" y="2438"/>
                  </a:lnTo>
                  <a:lnTo>
                    <a:pt x="1828" y="2436"/>
                  </a:lnTo>
                  <a:lnTo>
                    <a:pt x="1830" y="2432"/>
                  </a:lnTo>
                  <a:lnTo>
                    <a:pt x="1832" y="2431"/>
                  </a:lnTo>
                  <a:lnTo>
                    <a:pt x="1835" y="2429"/>
                  </a:lnTo>
                  <a:lnTo>
                    <a:pt x="1839" y="2429"/>
                  </a:lnTo>
                  <a:lnTo>
                    <a:pt x="1842" y="2428"/>
                  </a:lnTo>
                  <a:lnTo>
                    <a:pt x="1845" y="2429"/>
                  </a:lnTo>
                  <a:lnTo>
                    <a:pt x="1847" y="2430"/>
                  </a:lnTo>
                  <a:lnTo>
                    <a:pt x="1850" y="2431"/>
                  </a:lnTo>
                  <a:lnTo>
                    <a:pt x="1852" y="2433"/>
                  </a:lnTo>
                  <a:lnTo>
                    <a:pt x="1854" y="2437"/>
                  </a:lnTo>
                  <a:lnTo>
                    <a:pt x="1855" y="2439"/>
                  </a:lnTo>
                  <a:lnTo>
                    <a:pt x="1856" y="2442"/>
                  </a:lnTo>
                  <a:lnTo>
                    <a:pt x="1856" y="2445"/>
                  </a:lnTo>
                  <a:lnTo>
                    <a:pt x="1856" y="2448"/>
                  </a:lnTo>
                  <a:lnTo>
                    <a:pt x="1855" y="2451"/>
                  </a:lnTo>
                  <a:lnTo>
                    <a:pt x="1853" y="2455"/>
                  </a:lnTo>
                  <a:lnTo>
                    <a:pt x="1849" y="2458"/>
                  </a:lnTo>
                  <a:lnTo>
                    <a:pt x="1845" y="2459"/>
                  </a:lnTo>
                  <a:lnTo>
                    <a:pt x="1841" y="2460"/>
                  </a:lnTo>
                  <a:lnTo>
                    <a:pt x="1837" y="2460"/>
                  </a:lnTo>
                  <a:lnTo>
                    <a:pt x="1834" y="2458"/>
                  </a:lnTo>
                  <a:close/>
                  <a:moveTo>
                    <a:pt x="1795" y="2543"/>
                  </a:moveTo>
                  <a:lnTo>
                    <a:pt x="1792" y="2541"/>
                  </a:lnTo>
                  <a:lnTo>
                    <a:pt x="1790" y="2539"/>
                  </a:lnTo>
                  <a:lnTo>
                    <a:pt x="1788" y="2537"/>
                  </a:lnTo>
                  <a:lnTo>
                    <a:pt x="1787" y="2533"/>
                  </a:lnTo>
                  <a:lnTo>
                    <a:pt x="1786" y="2530"/>
                  </a:lnTo>
                  <a:lnTo>
                    <a:pt x="1786" y="2527"/>
                  </a:lnTo>
                  <a:lnTo>
                    <a:pt x="1786" y="2524"/>
                  </a:lnTo>
                  <a:lnTo>
                    <a:pt x="1787" y="2522"/>
                  </a:lnTo>
                  <a:lnTo>
                    <a:pt x="1789" y="2519"/>
                  </a:lnTo>
                  <a:lnTo>
                    <a:pt x="1791" y="2517"/>
                  </a:lnTo>
                  <a:lnTo>
                    <a:pt x="1793" y="2515"/>
                  </a:lnTo>
                  <a:lnTo>
                    <a:pt x="1796" y="2514"/>
                  </a:lnTo>
                  <a:lnTo>
                    <a:pt x="1800" y="2513"/>
                  </a:lnTo>
                  <a:lnTo>
                    <a:pt x="1803" y="2513"/>
                  </a:lnTo>
                  <a:lnTo>
                    <a:pt x="1806" y="2513"/>
                  </a:lnTo>
                  <a:lnTo>
                    <a:pt x="1809" y="2514"/>
                  </a:lnTo>
                  <a:lnTo>
                    <a:pt x="1811" y="2516"/>
                  </a:lnTo>
                  <a:lnTo>
                    <a:pt x="1814" y="2518"/>
                  </a:lnTo>
                  <a:lnTo>
                    <a:pt x="1815" y="2520"/>
                  </a:lnTo>
                  <a:lnTo>
                    <a:pt x="1817" y="2523"/>
                  </a:lnTo>
                  <a:lnTo>
                    <a:pt x="1817" y="2526"/>
                  </a:lnTo>
                  <a:lnTo>
                    <a:pt x="1817" y="2529"/>
                  </a:lnTo>
                  <a:lnTo>
                    <a:pt x="1817" y="2532"/>
                  </a:lnTo>
                  <a:lnTo>
                    <a:pt x="1816" y="2535"/>
                  </a:lnTo>
                  <a:lnTo>
                    <a:pt x="1814" y="2539"/>
                  </a:lnTo>
                  <a:lnTo>
                    <a:pt x="1810" y="2542"/>
                  </a:lnTo>
                  <a:lnTo>
                    <a:pt x="1806" y="2544"/>
                  </a:lnTo>
                  <a:lnTo>
                    <a:pt x="1802" y="2544"/>
                  </a:lnTo>
                  <a:lnTo>
                    <a:pt x="1798" y="2544"/>
                  </a:lnTo>
                  <a:lnTo>
                    <a:pt x="1795" y="2543"/>
                  </a:lnTo>
                  <a:close/>
                  <a:moveTo>
                    <a:pt x="1754" y="2625"/>
                  </a:moveTo>
                  <a:lnTo>
                    <a:pt x="1752" y="2624"/>
                  </a:lnTo>
                  <a:lnTo>
                    <a:pt x="1750" y="2622"/>
                  </a:lnTo>
                  <a:lnTo>
                    <a:pt x="1748" y="2619"/>
                  </a:lnTo>
                  <a:lnTo>
                    <a:pt x="1747" y="2617"/>
                  </a:lnTo>
                  <a:lnTo>
                    <a:pt x="1746" y="2614"/>
                  </a:lnTo>
                  <a:lnTo>
                    <a:pt x="1746" y="2611"/>
                  </a:lnTo>
                  <a:lnTo>
                    <a:pt x="1746" y="2608"/>
                  </a:lnTo>
                  <a:lnTo>
                    <a:pt x="1747" y="2605"/>
                  </a:lnTo>
                  <a:lnTo>
                    <a:pt x="1749" y="2602"/>
                  </a:lnTo>
                  <a:lnTo>
                    <a:pt x="1751" y="2600"/>
                  </a:lnTo>
                  <a:lnTo>
                    <a:pt x="1753" y="2598"/>
                  </a:lnTo>
                  <a:lnTo>
                    <a:pt x="1756" y="2597"/>
                  </a:lnTo>
                  <a:lnTo>
                    <a:pt x="1760" y="2597"/>
                  </a:lnTo>
                  <a:lnTo>
                    <a:pt x="1763" y="2596"/>
                  </a:lnTo>
                  <a:lnTo>
                    <a:pt x="1766" y="2597"/>
                  </a:lnTo>
                  <a:lnTo>
                    <a:pt x="1769" y="2598"/>
                  </a:lnTo>
                  <a:lnTo>
                    <a:pt x="1771" y="2600"/>
                  </a:lnTo>
                  <a:lnTo>
                    <a:pt x="1773" y="2602"/>
                  </a:lnTo>
                  <a:lnTo>
                    <a:pt x="1775" y="2604"/>
                  </a:lnTo>
                  <a:lnTo>
                    <a:pt x="1776" y="2607"/>
                  </a:lnTo>
                  <a:lnTo>
                    <a:pt x="1777" y="2610"/>
                  </a:lnTo>
                  <a:lnTo>
                    <a:pt x="1777" y="2613"/>
                  </a:lnTo>
                  <a:lnTo>
                    <a:pt x="1777" y="2616"/>
                  </a:lnTo>
                  <a:lnTo>
                    <a:pt x="1776" y="2618"/>
                  </a:lnTo>
                  <a:lnTo>
                    <a:pt x="1773" y="2622"/>
                  </a:lnTo>
                  <a:lnTo>
                    <a:pt x="1770" y="2625"/>
                  </a:lnTo>
                  <a:lnTo>
                    <a:pt x="1766" y="2626"/>
                  </a:lnTo>
                  <a:lnTo>
                    <a:pt x="1762" y="2627"/>
                  </a:lnTo>
                  <a:lnTo>
                    <a:pt x="1758" y="2627"/>
                  </a:lnTo>
                  <a:lnTo>
                    <a:pt x="1754" y="2625"/>
                  </a:lnTo>
                  <a:close/>
                  <a:moveTo>
                    <a:pt x="1713" y="2709"/>
                  </a:moveTo>
                  <a:lnTo>
                    <a:pt x="1710" y="2707"/>
                  </a:lnTo>
                  <a:lnTo>
                    <a:pt x="1708" y="2705"/>
                  </a:lnTo>
                  <a:lnTo>
                    <a:pt x="1706" y="2702"/>
                  </a:lnTo>
                  <a:lnTo>
                    <a:pt x="1705" y="2700"/>
                  </a:lnTo>
                  <a:lnTo>
                    <a:pt x="1704" y="2697"/>
                  </a:lnTo>
                  <a:lnTo>
                    <a:pt x="1704" y="2694"/>
                  </a:lnTo>
                  <a:lnTo>
                    <a:pt x="1705" y="2691"/>
                  </a:lnTo>
                  <a:lnTo>
                    <a:pt x="1706" y="2688"/>
                  </a:lnTo>
                  <a:lnTo>
                    <a:pt x="1708" y="2685"/>
                  </a:lnTo>
                  <a:lnTo>
                    <a:pt x="1710" y="2683"/>
                  </a:lnTo>
                  <a:lnTo>
                    <a:pt x="1712" y="2682"/>
                  </a:lnTo>
                  <a:lnTo>
                    <a:pt x="1715" y="2679"/>
                  </a:lnTo>
                  <a:lnTo>
                    <a:pt x="1718" y="2679"/>
                  </a:lnTo>
                  <a:lnTo>
                    <a:pt x="1722" y="2679"/>
                  </a:lnTo>
                  <a:lnTo>
                    <a:pt x="1724" y="2679"/>
                  </a:lnTo>
                  <a:lnTo>
                    <a:pt x="1727" y="2680"/>
                  </a:lnTo>
                  <a:lnTo>
                    <a:pt x="1730" y="2683"/>
                  </a:lnTo>
                  <a:lnTo>
                    <a:pt x="1732" y="2685"/>
                  </a:lnTo>
                  <a:lnTo>
                    <a:pt x="1734" y="2687"/>
                  </a:lnTo>
                  <a:lnTo>
                    <a:pt x="1735" y="2690"/>
                  </a:lnTo>
                  <a:lnTo>
                    <a:pt x="1736" y="2693"/>
                  </a:lnTo>
                  <a:lnTo>
                    <a:pt x="1736" y="2696"/>
                  </a:lnTo>
                  <a:lnTo>
                    <a:pt x="1735" y="2699"/>
                  </a:lnTo>
                  <a:lnTo>
                    <a:pt x="1734" y="2702"/>
                  </a:lnTo>
                  <a:lnTo>
                    <a:pt x="1732" y="2705"/>
                  </a:lnTo>
                  <a:lnTo>
                    <a:pt x="1728" y="2708"/>
                  </a:lnTo>
                  <a:lnTo>
                    <a:pt x="1725" y="2710"/>
                  </a:lnTo>
                  <a:lnTo>
                    <a:pt x="1721" y="2710"/>
                  </a:lnTo>
                  <a:lnTo>
                    <a:pt x="1716" y="2710"/>
                  </a:lnTo>
                  <a:lnTo>
                    <a:pt x="1713" y="2709"/>
                  </a:lnTo>
                  <a:close/>
                  <a:moveTo>
                    <a:pt x="1670" y="2791"/>
                  </a:moveTo>
                  <a:lnTo>
                    <a:pt x="1667" y="2789"/>
                  </a:lnTo>
                  <a:lnTo>
                    <a:pt x="1665" y="2787"/>
                  </a:lnTo>
                  <a:lnTo>
                    <a:pt x="1663" y="2785"/>
                  </a:lnTo>
                  <a:lnTo>
                    <a:pt x="1662" y="2782"/>
                  </a:lnTo>
                  <a:lnTo>
                    <a:pt x="1662" y="2778"/>
                  </a:lnTo>
                  <a:lnTo>
                    <a:pt x="1662" y="2775"/>
                  </a:lnTo>
                  <a:lnTo>
                    <a:pt x="1662" y="2772"/>
                  </a:lnTo>
                  <a:lnTo>
                    <a:pt x="1663" y="2769"/>
                  </a:lnTo>
                  <a:lnTo>
                    <a:pt x="1665" y="2767"/>
                  </a:lnTo>
                  <a:lnTo>
                    <a:pt x="1667" y="2765"/>
                  </a:lnTo>
                  <a:lnTo>
                    <a:pt x="1670" y="2763"/>
                  </a:lnTo>
                  <a:lnTo>
                    <a:pt x="1672" y="2762"/>
                  </a:lnTo>
                  <a:lnTo>
                    <a:pt x="1675" y="2761"/>
                  </a:lnTo>
                  <a:lnTo>
                    <a:pt x="1678" y="2761"/>
                  </a:lnTo>
                  <a:lnTo>
                    <a:pt x="1682" y="2762"/>
                  </a:lnTo>
                  <a:lnTo>
                    <a:pt x="1685" y="2763"/>
                  </a:lnTo>
                  <a:lnTo>
                    <a:pt x="1688" y="2765"/>
                  </a:lnTo>
                  <a:lnTo>
                    <a:pt x="1690" y="2767"/>
                  </a:lnTo>
                  <a:lnTo>
                    <a:pt x="1691" y="2769"/>
                  </a:lnTo>
                  <a:lnTo>
                    <a:pt x="1692" y="2772"/>
                  </a:lnTo>
                  <a:lnTo>
                    <a:pt x="1693" y="2775"/>
                  </a:lnTo>
                  <a:lnTo>
                    <a:pt x="1693" y="2778"/>
                  </a:lnTo>
                  <a:lnTo>
                    <a:pt x="1693" y="2782"/>
                  </a:lnTo>
                  <a:lnTo>
                    <a:pt x="1691" y="2785"/>
                  </a:lnTo>
                  <a:lnTo>
                    <a:pt x="1689" y="2788"/>
                  </a:lnTo>
                  <a:lnTo>
                    <a:pt x="1686" y="2791"/>
                  </a:lnTo>
                  <a:lnTo>
                    <a:pt x="1682" y="2792"/>
                  </a:lnTo>
                  <a:lnTo>
                    <a:pt x="1677" y="2793"/>
                  </a:lnTo>
                  <a:lnTo>
                    <a:pt x="1673" y="2792"/>
                  </a:lnTo>
                  <a:lnTo>
                    <a:pt x="1670" y="2791"/>
                  </a:lnTo>
                  <a:close/>
                  <a:moveTo>
                    <a:pt x="1626" y="2872"/>
                  </a:moveTo>
                  <a:lnTo>
                    <a:pt x="1623" y="2870"/>
                  </a:lnTo>
                  <a:lnTo>
                    <a:pt x="1621" y="2868"/>
                  </a:lnTo>
                  <a:lnTo>
                    <a:pt x="1619" y="2865"/>
                  </a:lnTo>
                  <a:lnTo>
                    <a:pt x="1618" y="2863"/>
                  </a:lnTo>
                  <a:lnTo>
                    <a:pt x="1618" y="2860"/>
                  </a:lnTo>
                  <a:lnTo>
                    <a:pt x="1618" y="2857"/>
                  </a:lnTo>
                  <a:lnTo>
                    <a:pt x="1618" y="2854"/>
                  </a:lnTo>
                  <a:lnTo>
                    <a:pt x="1620" y="2851"/>
                  </a:lnTo>
                  <a:lnTo>
                    <a:pt x="1621" y="2849"/>
                  </a:lnTo>
                  <a:lnTo>
                    <a:pt x="1623" y="2846"/>
                  </a:lnTo>
                  <a:lnTo>
                    <a:pt x="1626" y="2845"/>
                  </a:lnTo>
                  <a:lnTo>
                    <a:pt x="1629" y="2844"/>
                  </a:lnTo>
                  <a:lnTo>
                    <a:pt x="1632" y="2843"/>
                  </a:lnTo>
                  <a:lnTo>
                    <a:pt x="1635" y="2843"/>
                  </a:lnTo>
                  <a:lnTo>
                    <a:pt x="1637" y="2844"/>
                  </a:lnTo>
                  <a:lnTo>
                    <a:pt x="1641" y="2845"/>
                  </a:lnTo>
                  <a:lnTo>
                    <a:pt x="1644" y="2847"/>
                  </a:lnTo>
                  <a:lnTo>
                    <a:pt x="1646" y="2849"/>
                  </a:lnTo>
                  <a:lnTo>
                    <a:pt x="1647" y="2851"/>
                  </a:lnTo>
                  <a:lnTo>
                    <a:pt x="1649" y="2854"/>
                  </a:lnTo>
                  <a:lnTo>
                    <a:pt x="1649" y="2857"/>
                  </a:lnTo>
                  <a:lnTo>
                    <a:pt x="1649" y="2860"/>
                  </a:lnTo>
                  <a:lnTo>
                    <a:pt x="1649" y="2863"/>
                  </a:lnTo>
                  <a:lnTo>
                    <a:pt x="1647" y="2866"/>
                  </a:lnTo>
                  <a:lnTo>
                    <a:pt x="1645" y="2869"/>
                  </a:lnTo>
                  <a:lnTo>
                    <a:pt x="1642" y="2872"/>
                  </a:lnTo>
                  <a:lnTo>
                    <a:pt x="1637" y="2873"/>
                  </a:lnTo>
                  <a:lnTo>
                    <a:pt x="1633" y="2874"/>
                  </a:lnTo>
                  <a:lnTo>
                    <a:pt x="1629" y="2873"/>
                  </a:lnTo>
                  <a:lnTo>
                    <a:pt x="1626" y="2872"/>
                  </a:lnTo>
                  <a:close/>
                  <a:moveTo>
                    <a:pt x="1580" y="2953"/>
                  </a:moveTo>
                  <a:lnTo>
                    <a:pt x="1578" y="2951"/>
                  </a:lnTo>
                  <a:lnTo>
                    <a:pt x="1576" y="2949"/>
                  </a:lnTo>
                  <a:lnTo>
                    <a:pt x="1574" y="2946"/>
                  </a:lnTo>
                  <a:lnTo>
                    <a:pt x="1573" y="2944"/>
                  </a:lnTo>
                  <a:lnTo>
                    <a:pt x="1573" y="2941"/>
                  </a:lnTo>
                  <a:lnTo>
                    <a:pt x="1573" y="2938"/>
                  </a:lnTo>
                  <a:lnTo>
                    <a:pt x="1573" y="2935"/>
                  </a:lnTo>
                  <a:lnTo>
                    <a:pt x="1575" y="2932"/>
                  </a:lnTo>
                  <a:lnTo>
                    <a:pt x="1576" y="2930"/>
                  </a:lnTo>
                  <a:lnTo>
                    <a:pt x="1579" y="2928"/>
                  </a:lnTo>
                  <a:lnTo>
                    <a:pt x="1581" y="2925"/>
                  </a:lnTo>
                  <a:lnTo>
                    <a:pt x="1584" y="2924"/>
                  </a:lnTo>
                  <a:lnTo>
                    <a:pt x="1587" y="2923"/>
                  </a:lnTo>
                  <a:lnTo>
                    <a:pt x="1590" y="2924"/>
                  </a:lnTo>
                  <a:lnTo>
                    <a:pt x="1593" y="2924"/>
                  </a:lnTo>
                  <a:lnTo>
                    <a:pt x="1595" y="2925"/>
                  </a:lnTo>
                  <a:lnTo>
                    <a:pt x="1598" y="2928"/>
                  </a:lnTo>
                  <a:lnTo>
                    <a:pt x="1601" y="2930"/>
                  </a:lnTo>
                  <a:lnTo>
                    <a:pt x="1603" y="2933"/>
                  </a:lnTo>
                  <a:lnTo>
                    <a:pt x="1604" y="2936"/>
                  </a:lnTo>
                  <a:lnTo>
                    <a:pt x="1604" y="2938"/>
                  </a:lnTo>
                  <a:lnTo>
                    <a:pt x="1604" y="2941"/>
                  </a:lnTo>
                  <a:lnTo>
                    <a:pt x="1603" y="2944"/>
                  </a:lnTo>
                  <a:lnTo>
                    <a:pt x="1602" y="2947"/>
                  </a:lnTo>
                  <a:lnTo>
                    <a:pt x="1602" y="2947"/>
                  </a:lnTo>
                  <a:lnTo>
                    <a:pt x="1599" y="2951"/>
                  </a:lnTo>
                  <a:lnTo>
                    <a:pt x="1595" y="2953"/>
                  </a:lnTo>
                  <a:lnTo>
                    <a:pt x="1592" y="2955"/>
                  </a:lnTo>
                  <a:lnTo>
                    <a:pt x="1588" y="2955"/>
                  </a:lnTo>
                  <a:lnTo>
                    <a:pt x="1584" y="2955"/>
                  </a:lnTo>
                  <a:lnTo>
                    <a:pt x="1580" y="2953"/>
                  </a:lnTo>
                  <a:close/>
                  <a:moveTo>
                    <a:pt x="1534" y="3033"/>
                  </a:moveTo>
                  <a:lnTo>
                    <a:pt x="1531" y="3032"/>
                  </a:lnTo>
                  <a:lnTo>
                    <a:pt x="1529" y="3029"/>
                  </a:lnTo>
                  <a:lnTo>
                    <a:pt x="1528" y="3027"/>
                  </a:lnTo>
                  <a:lnTo>
                    <a:pt x="1527" y="3023"/>
                  </a:lnTo>
                  <a:lnTo>
                    <a:pt x="1526" y="3020"/>
                  </a:lnTo>
                  <a:lnTo>
                    <a:pt x="1526" y="3017"/>
                  </a:lnTo>
                  <a:lnTo>
                    <a:pt x="1527" y="3014"/>
                  </a:lnTo>
                  <a:lnTo>
                    <a:pt x="1528" y="3012"/>
                  </a:lnTo>
                  <a:lnTo>
                    <a:pt x="1528" y="3012"/>
                  </a:lnTo>
                  <a:lnTo>
                    <a:pt x="1528" y="3012"/>
                  </a:lnTo>
                  <a:lnTo>
                    <a:pt x="1530" y="3009"/>
                  </a:lnTo>
                  <a:lnTo>
                    <a:pt x="1532" y="3007"/>
                  </a:lnTo>
                  <a:lnTo>
                    <a:pt x="1535" y="3006"/>
                  </a:lnTo>
                  <a:lnTo>
                    <a:pt x="1538" y="3005"/>
                  </a:lnTo>
                  <a:lnTo>
                    <a:pt x="1541" y="3004"/>
                  </a:lnTo>
                  <a:lnTo>
                    <a:pt x="1543" y="3004"/>
                  </a:lnTo>
                  <a:lnTo>
                    <a:pt x="1546" y="3005"/>
                  </a:lnTo>
                  <a:lnTo>
                    <a:pt x="1549" y="3006"/>
                  </a:lnTo>
                  <a:lnTo>
                    <a:pt x="1552" y="3008"/>
                  </a:lnTo>
                  <a:lnTo>
                    <a:pt x="1554" y="3010"/>
                  </a:lnTo>
                  <a:lnTo>
                    <a:pt x="1555" y="3013"/>
                  </a:lnTo>
                  <a:lnTo>
                    <a:pt x="1556" y="3015"/>
                  </a:lnTo>
                  <a:lnTo>
                    <a:pt x="1557" y="3018"/>
                  </a:lnTo>
                  <a:lnTo>
                    <a:pt x="1557" y="3021"/>
                  </a:lnTo>
                  <a:lnTo>
                    <a:pt x="1556" y="3024"/>
                  </a:lnTo>
                  <a:lnTo>
                    <a:pt x="1555" y="3028"/>
                  </a:lnTo>
                  <a:lnTo>
                    <a:pt x="1552" y="3031"/>
                  </a:lnTo>
                  <a:lnTo>
                    <a:pt x="1549" y="3034"/>
                  </a:lnTo>
                  <a:lnTo>
                    <a:pt x="1545" y="3035"/>
                  </a:lnTo>
                  <a:lnTo>
                    <a:pt x="1541" y="3035"/>
                  </a:lnTo>
                  <a:lnTo>
                    <a:pt x="1538" y="3035"/>
                  </a:lnTo>
                  <a:lnTo>
                    <a:pt x="1534" y="3033"/>
                  </a:lnTo>
                  <a:close/>
                  <a:moveTo>
                    <a:pt x="1486" y="3112"/>
                  </a:moveTo>
                  <a:lnTo>
                    <a:pt x="1484" y="3111"/>
                  </a:lnTo>
                  <a:lnTo>
                    <a:pt x="1482" y="3108"/>
                  </a:lnTo>
                  <a:lnTo>
                    <a:pt x="1479" y="3106"/>
                  </a:lnTo>
                  <a:lnTo>
                    <a:pt x="1478" y="3103"/>
                  </a:lnTo>
                  <a:lnTo>
                    <a:pt x="1478" y="3100"/>
                  </a:lnTo>
                  <a:lnTo>
                    <a:pt x="1478" y="3097"/>
                  </a:lnTo>
                  <a:lnTo>
                    <a:pt x="1479" y="3094"/>
                  </a:lnTo>
                  <a:lnTo>
                    <a:pt x="1480" y="3091"/>
                  </a:lnTo>
                  <a:lnTo>
                    <a:pt x="1483" y="3089"/>
                  </a:lnTo>
                  <a:lnTo>
                    <a:pt x="1485" y="3087"/>
                  </a:lnTo>
                  <a:lnTo>
                    <a:pt x="1488" y="3085"/>
                  </a:lnTo>
                  <a:lnTo>
                    <a:pt x="1490" y="3084"/>
                  </a:lnTo>
                  <a:lnTo>
                    <a:pt x="1493" y="3084"/>
                  </a:lnTo>
                  <a:lnTo>
                    <a:pt x="1496" y="3084"/>
                  </a:lnTo>
                  <a:lnTo>
                    <a:pt x="1499" y="3085"/>
                  </a:lnTo>
                  <a:lnTo>
                    <a:pt x="1502" y="3086"/>
                  </a:lnTo>
                  <a:lnTo>
                    <a:pt x="1504" y="3088"/>
                  </a:lnTo>
                  <a:lnTo>
                    <a:pt x="1506" y="3090"/>
                  </a:lnTo>
                  <a:lnTo>
                    <a:pt x="1508" y="3093"/>
                  </a:lnTo>
                  <a:lnTo>
                    <a:pt x="1509" y="3096"/>
                  </a:lnTo>
                  <a:lnTo>
                    <a:pt x="1509" y="3099"/>
                  </a:lnTo>
                  <a:lnTo>
                    <a:pt x="1509" y="3102"/>
                  </a:lnTo>
                  <a:lnTo>
                    <a:pt x="1508" y="3104"/>
                  </a:lnTo>
                  <a:lnTo>
                    <a:pt x="1507" y="3107"/>
                  </a:lnTo>
                  <a:lnTo>
                    <a:pt x="1505" y="3110"/>
                  </a:lnTo>
                  <a:lnTo>
                    <a:pt x="1501" y="3113"/>
                  </a:lnTo>
                  <a:lnTo>
                    <a:pt x="1498" y="3114"/>
                  </a:lnTo>
                  <a:lnTo>
                    <a:pt x="1494" y="3115"/>
                  </a:lnTo>
                  <a:lnTo>
                    <a:pt x="1490" y="3114"/>
                  </a:lnTo>
                  <a:lnTo>
                    <a:pt x="1486" y="3112"/>
                  </a:lnTo>
                  <a:close/>
                  <a:moveTo>
                    <a:pt x="1436" y="3191"/>
                  </a:moveTo>
                  <a:lnTo>
                    <a:pt x="1434" y="3190"/>
                  </a:lnTo>
                  <a:lnTo>
                    <a:pt x="1432" y="3187"/>
                  </a:lnTo>
                  <a:lnTo>
                    <a:pt x="1430" y="3185"/>
                  </a:lnTo>
                  <a:lnTo>
                    <a:pt x="1429" y="3182"/>
                  </a:lnTo>
                  <a:lnTo>
                    <a:pt x="1429" y="3179"/>
                  </a:lnTo>
                  <a:lnTo>
                    <a:pt x="1429" y="3176"/>
                  </a:lnTo>
                  <a:lnTo>
                    <a:pt x="1430" y="3172"/>
                  </a:lnTo>
                  <a:lnTo>
                    <a:pt x="1431" y="3169"/>
                  </a:lnTo>
                  <a:lnTo>
                    <a:pt x="1433" y="3167"/>
                  </a:lnTo>
                  <a:lnTo>
                    <a:pt x="1436" y="3165"/>
                  </a:lnTo>
                  <a:lnTo>
                    <a:pt x="1438" y="3164"/>
                  </a:lnTo>
                  <a:lnTo>
                    <a:pt x="1442" y="3163"/>
                  </a:lnTo>
                  <a:lnTo>
                    <a:pt x="1445" y="3162"/>
                  </a:lnTo>
                  <a:lnTo>
                    <a:pt x="1448" y="3163"/>
                  </a:lnTo>
                  <a:lnTo>
                    <a:pt x="1451" y="3163"/>
                  </a:lnTo>
                  <a:lnTo>
                    <a:pt x="1454" y="3165"/>
                  </a:lnTo>
                  <a:lnTo>
                    <a:pt x="1456" y="3167"/>
                  </a:lnTo>
                  <a:lnTo>
                    <a:pt x="1458" y="3169"/>
                  </a:lnTo>
                  <a:lnTo>
                    <a:pt x="1459" y="3171"/>
                  </a:lnTo>
                  <a:lnTo>
                    <a:pt x="1460" y="3175"/>
                  </a:lnTo>
                  <a:lnTo>
                    <a:pt x="1461" y="3178"/>
                  </a:lnTo>
                  <a:lnTo>
                    <a:pt x="1460" y="3181"/>
                  </a:lnTo>
                  <a:lnTo>
                    <a:pt x="1460" y="3184"/>
                  </a:lnTo>
                  <a:lnTo>
                    <a:pt x="1458" y="3187"/>
                  </a:lnTo>
                  <a:lnTo>
                    <a:pt x="1456" y="3190"/>
                  </a:lnTo>
                  <a:lnTo>
                    <a:pt x="1453" y="3192"/>
                  </a:lnTo>
                  <a:lnTo>
                    <a:pt x="1449" y="3193"/>
                  </a:lnTo>
                  <a:lnTo>
                    <a:pt x="1445" y="3194"/>
                  </a:lnTo>
                  <a:lnTo>
                    <a:pt x="1440" y="3193"/>
                  </a:lnTo>
                  <a:lnTo>
                    <a:pt x="1436" y="3191"/>
                  </a:lnTo>
                  <a:close/>
                  <a:moveTo>
                    <a:pt x="1386" y="3269"/>
                  </a:moveTo>
                  <a:lnTo>
                    <a:pt x="1384" y="3267"/>
                  </a:lnTo>
                  <a:lnTo>
                    <a:pt x="1382" y="3265"/>
                  </a:lnTo>
                  <a:lnTo>
                    <a:pt x="1381" y="3262"/>
                  </a:lnTo>
                  <a:lnTo>
                    <a:pt x="1380" y="3259"/>
                  </a:lnTo>
                  <a:lnTo>
                    <a:pt x="1379" y="3256"/>
                  </a:lnTo>
                  <a:lnTo>
                    <a:pt x="1380" y="3253"/>
                  </a:lnTo>
                  <a:lnTo>
                    <a:pt x="1380" y="3250"/>
                  </a:lnTo>
                  <a:lnTo>
                    <a:pt x="1382" y="3248"/>
                  </a:lnTo>
                  <a:lnTo>
                    <a:pt x="1384" y="3245"/>
                  </a:lnTo>
                  <a:lnTo>
                    <a:pt x="1386" y="3243"/>
                  </a:lnTo>
                  <a:lnTo>
                    <a:pt x="1389" y="3242"/>
                  </a:lnTo>
                  <a:lnTo>
                    <a:pt x="1391" y="3241"/>
                  </a:lnTo>
                  <a:lnTo>
                    <a:pt x="1394" y="3241"/>
                  </a:lnTo>
                  <a:lnTo>
                    <a:pt x="1397" y="3241"/>
                  </a:lnTo>
                  <a:lnTo>
                    <a:pt x="1400" y="3242"/>
                  </a:lnTo>
                  <a:lnTo>
                    <a:pt x="1404" y="3243"/>
                  </a:lnTo>
                  <a:lnTo>
                    <a:pt x="1406" y="3245"/>
                  </a:lnTo>
                  <a:lnTo>
                    <a:pt x="1408" y="3247"/>
                  </a:lnTo>
                  <a:lnTo>
                    <a:pt x="1410" y="3250"/>
                  </a:lnTo>
                  <a:lnTo>
                    <a:pt x="1410" y="3253"/>
                  </a:lnTo>
                  <a:lnTo>
                    <a:pt x="1411" y="3256"/>
                  </a:lnTo>
                  <a:lnTo>
                    <a:pt x="1410" y="3259"/>
                  </a:lnTo>
                  <a:lnTo>
                    <a:pt x="1410" y="3262"/>
                  </a:lnTo>
                  <a:lnTo>
                    <a:pt x="1408" y="3264"/>
                  </a:lnTo>
                  <a:lnTo>
                    <a:pt x="1406" y="3267"/>
                  </a:lnTo>
                  <a:lnTo>
                    <a:pt x="1403" y="3269"/>
                  </a:lnTo>
                  <a:lnTo>
                    <a:pt x="1398" y="3272"/>
                  </a:lnTo>
                  <a:lnTo>
                    <a:pt x="1395" y="3272"/>
                  </a:lnTo>
                  <a:lnTo>
                    <a:pt x="1390" y="3272"/>
                  </a:lnTo>
                  <a:lnTo>
                    <a:pt x="1386" y="3269"/>
                  </a:lnTo>
                  <a:close/>
                  <a:moveTo>
                    <a:pt x="1335" y="3347"/>
                  </a:moveTo>
                  <a:lnTo>
                    <a:pt x="1333" y="3345"/>
                  </a:lnTo>
                  <a:lnTo>
                    <a:pt x="1331" y="3342"/>
                  </a:lnTo>
                  <a:lnTo>
                    <a:pt x="1329" y="3340"/>
                  </a:lnTo>
                  <a:lnTo>
                    <a:pt x="1328" y="3337"/>
                  </a:lnTo>
                  <a:lnTo>
                    <a:pt x="1328" y="3334"/>
                  </a:lnTo>
                  <a:lnTo>
                    <a:pt x="1328" y="3331"/>
                  </a:lnTo>
                  <a:lnTo>
                    <a:pt x="1329" y="3328"/>
                  </a:lnTo>
                  <a:lnTo>
                    <a:pt x="1331" y="3325"/>
                  </a:lnTo>
                  <a:lnTo>
                    <a:pt x="1333" y="3323"/>
                  </a:lnTo>
                  <a:lnTo>
                    <a:pt x="1335" y="3321"/>
                  </a:lnTo>
                  <a:lnTo>
                    <a:pt x="1338" y="3319"/>
                  </a:lnTo>
                  <a:lnTo>
                    <a:pt x="1341" y="3318"/>
                  </a:lnTo>
                  <a:lnTo>
                    <a:pt x="1343" y="3318"/>
                  </a:lnTo>
                  <a:lnTo>
                    <a:pt x="1346" y="3318"/>
                  </a:lnTo>
                  <a:lnTo>
                    <a:pt x="1349" y="3319"/>
                  </a:lnTo>
                  <a:lnTo>
                    <a:pt x="1352" y="3321"/>
                  </a:lnTo>
                  <a:lnTo>
                    <a:pt x="1354" y="3323"/>
                  </a:lnTo>
                  <a:lnTo>
                    <a:pt x="1356" y="3325"/>
                  </a:lnTo>
                  <a:lnTo>
                    <a:pt x="1358" y="3328"/>
                  </a:lnTo>
                  <a:lnTo>
                    <a:pt x="1358" y="3331"/>
                  </a:lnTo>
                  <a:lnTo>
                    <a:pt x="1359" y="3334"/>
                  </a:lnTo>
                  <a:lnTo>
                    <a:pt x="1358" y="3337"/>
                  </a:lnTo>
                  <a:lnTo>
                    <a:pt x="1358" y="3340"/>
                  </a:lnTo>
                  <a:lnTo>
                    <a:pt x="1356" y="3342"/>
                  </a:lnTo>
                  <a:lnTo>
                    <a:pt x="1354" y="3345"/>
                  </a:lnTo>
                  <a:lnTo>
                    <a:pt x="1351" y="3347"/>
                  </a:lnTo>
                  <a:lnTo>
                    <a:pt x="1347" y="3349"/>
                  </a:lnTo>
                  <a:lnTo>
                    <a:pt x="1343" y="3349"/>
                  </a:lnTo>
                  <a:lnTo>
                    <a:pt x="1339" y="3348"/>
                  </a:lnTo>
                  <a:lnTo>
                    <a:pt x="1335" y="3347"/>
                  </a:lnTo>
                  <a:close/>
                  <a:moveTo>
                    <a:pt x="1283" y="3423"/>
                  </a:moveTo>
                  <a:lnTo>
                    <a:pt x="1279" y="3421"/>
                  </a:lnTo>
                  <a:lnTo>
                    <a:pt x="1277" y="3419"/>
                  </a:lnTo>
                  <a:lnTo>
                    <a:pt x="1276" y="3415"/>
                  </a:lnTo>
                  <a:lnTo>
                    <a:pt x="1275" y="3413"/>
                  </a:lnTo>
                  <a:lnTo>
                    <a:pt x="1275" y="3410"/>
                  </a:lnTo>
                  <a:lnTo>
                    <a:pt x="1275" y="3407"/>
                  </a:lnTo>
                  <a:lnTo>
                    <a:pt x="1276" y="3404"/>
                  </a:lnTo>
                  <a:lnTo>
                    <a:pt x="1278" y="3401"/>
                  </a:lnTo>
                  <a:lnTo>
                    <a:pt x="1280" y="3399"/>
                  </a:lnTo>
                  <a:lnTo>
                    <a:pt x="1283" y="3397"/>
                  </a:lnTo>
                  <a:lnTo>
                    <a:pt x="1286" y="3396"/>
                  </a:lnTo>
                  <a:lnTo>
                    <a:pt x="1289" y="3395"/>
                  </a:lnTo>
                  <a:lnTo>
                    <a:pt x="1292" y="3395"/>
                  </a:lnTo>
                  <a:lnTo>
                    <a:pt x="1294" y="3395"/>
                  </a:lnTo>
                  <a:lnTo>
                    <a:pt x="1297" y="3396"/>
                  </a:lnTo>
                  <a:lnTo>
                    <a:pt x="1300" y="3397"/>
                  </a:lnTo>
                  <a:lnTo>
                    <a:pt x="1302" y="3399"/>
                  </a:lnTo>
                  <a:lnTo>
                    <a:pt x="1304" y="3402"/>
                  </a:lnTo>
                  <a:lnTo>
                    <a:pt x="1306" y="3404"/>
                  </a:lnTo>
                  <a:lnTo>
                    <a:pt x="1306" y="3407"/>
                  </a:lnTo>
                  <a:lnTo>
                    <a:pt x="1307" y="3410"/>
                  </a:lnTo>
                  <a:lnTo>
                    <a:pt x="1306" y="3413"/>
                  </a:lnTo>
                  <a:lnTo>
                    <a:pt x="1305" y="3416"/>
                  </a:lnTo>
                  <a:lnTo>
                    <a:pt x="1304" y="3419"/>
                  </a:lnTo>
                  <a:lnTo>
                    <a:pt x="1304" y="3419"/>
                  </a:lnTo>
                  <a:lnTo>
                    <a:pt x="1301" y="3422"/>
                  </a:lnTo>
                  <a:lnTo>
                    <a:pt x="1298" y="3424"/>
                  </a:lnTo>
                  <a:lnTo>
                    <a:pt x="1295" y="3426"/>
                  </a:lnTo>
                  <a:lnTo>
                    <a:pt x="1291" y="3426"/>
                  </a:lnTo>
                  <a:lnTo>
                    <a:pt x="1287" y="3425"/>
                  </a:lnTo>
                  <a:lnTo>
                    <a:pt x="1283" y="3423"/>
                  </a:lnTo>
                  <a:close/>
                  <a:moveTo>
                    <a:pt x="1228" y="3498"/>
                  </a:moveTo>
                  <a:lnTo>
                    <a:pt x="1226" y="3496"/>
                  </a:lnTo>
                  <a:lnTo>
                    <a:pt x="1224" y="3494"/>
                  </a:lnTo>
                  <a:lnTo>
                    <a:pt x="1223" y="3491"/>
                  </a:lnTo>
                  <a:lnTo>
                    <a:pt x="1222" y="3489"/>
                  </a:lnTo>
                  <a:lnTo>
                    <a:pt x="1222" y="3486"/>
                  </a:lnTo>
                  <a:lnTo>
                    <a:pt x="1222" y="3483"/>
                  </a:lnTo>
                  <a:lnTo>
                    <a:pt x="1223" y="3480"/>
                  </a:lnTo>
                  <a:lnTo>
                    <a:pt x="1225" y="3477"/>
                  </a:lnTo>
                  <a:lnTo>
                    <a:pt x="1227" y="3475"/>
                  </a:lnTo>
                  <a:lnTo>
                    <a:pt x="1229" y="3473"/>
                  </a:lnTo>
                  <a:lnTo>
                    <a:pt x="1232" y="3472"/>
                  </a:lnTo>
                  <a:lnTo>
                    <a:pt x="1235" y="3471"/>
                  </a:lnTo>
                  <a:lnTo>
                    <a:pt x="1238" y="3471"/>
                  </a:lnTo>
                  <a:lnTo>
                    <a:pt x="1240" y="3471"/>
                  </a:lnTo>
                  <a:lnTo>
                    <a:pt x="1244" y="3472"/>
                  </a:lnTo>
                  <a:lnTo>
                    <a:pt x="1247" y="3474"/>
                  </a:lnTo>
                  <a:lnTo>
                    <a:pt x="1249" y="3476"/>
                  </a:lnTo>
                  <a:lnTo>
                    <a:pt x="1251" y="3478"/>
                  </a:lnTo>
                  <a:lnTo>
                    <a:pt x="1252" y="3481"/>
                  </a:lnTo>
                  <a:lnTo>
                    <a:pt x="1253" y="3484"/>
                  </a:lnTo>
                  <a:lnTo>
                    <a:pt x="1253" y="3487"/>
                  </a:lnTo>
                  <a:lnTo>
                    <a:pt x="1253" y="3489"/>
                  </a:lnTo>
                  <a:lnTo>
                    <a:pt x="1252" y="3492"/>
                  </a:lnTo>
                  <a:lnTo>
                    <a:pt x="1251" y="3495"/>
                  </a:lnTo>
                  <a:lnTo>
                    <a:pt x="1248" y="3498"/>
                  </a:lnTo>
                  <a:lnTo>
                    <a:pt x="1245" y="3500"/>
                  </a:lnTo>
                  <a:lnTo>
                    <a:pt x="1241" y="3501"/>
                  </a:lnTo>
                  <a:lnTo>
                    <a:pt x="1237" y="3501"/>
                  </a:lnTo>
                  <a:lnTo>
                    <a:pt x="1233" y="3501"/>
                  </a:lnTo>
                  <a:lnTo>
                    <a:pt x="1228" y="3498"/>
                  </a:lnTo>
                  <a:close/>
                  <a:moveTo>
                    <a:pt x="1174" y="3574"/>
                  </a:moveTo>
                  <a:lnTo>
                    <a:pt x="1171" y="3572"/>
                  </a:lnTo>
                  <a:lnTo>
                    <a:pt x="1170" y="3569"/>
                  </a:lnTo>
                  <a:lnTo>
                    <a:pt x="1168" y="3567"/>
                  </a:lnTo>
                  <a:lnTo>
                    <a:pt x="1168" y="3563"/>
                  </a:lnTo>
                  <a:lnTo>
                    <a:pt x="1167" y="3560"/>
                  </a:lnTo>
                  <a:lnTo>
                    <a:pt x="1168" y="3557"/>
                  </a:lnTo>
                  <a:lnTo>
                    <a:pt x="1169" y="3554"/>
                  </a:lnTo>
                  <a:lnTo>
                    <a:pt x="1171" y="3552"/>
                  </a:lnTo>
                  <a:lnTo>
                    <a:pt x="1173" y="3549"/>
                  </a:lnTo>
                  <a:lnTo>
                    <a:pt x="1175" y="3548"/>
                  </a:lnTo>
                  <a:lnTo>
                    <a:pt x="1178" y="3546"/>
                  </a:lnTo>
                  <a:lnTo>
                    <a:pt x="1180" y="3546"/>
                  </a:lnTo>
                  <a:lnTo>
                    <a:pt x="1183" y="3545"/>
                  </a:lnTo>
                  <a:lnTo>
                    <a:pt x="1186" y="3546"/>
                  </a:lnTo>
                  <a:lnTo>
                    <a:pt x="1189" y="3547"/>
                  </a:lnTo>
                  <a:lnTo>
                    <a:pt x="1192" y="3548"/>
                  </a:lnTo>
                  <a:lnTo>
                    <a:pt x="1194" y="3550"/>
                  </a:lnTo>
                  <a:lnTo>
                    <a:pt x="1196" y="3553"/>
                  </a:lnTo>
                  <a:lnTo>
                    <a:pt x="1197" y="3556"/>
                  </a:lnTo>
                  <a:lnTo>
                    <a:pt x="1198" y="3558"/>
                  </a:lnTo>
                  <a:lnTo>
                    <a:pt x="1198" y="3561"/>
                  </a:lnTo>
                  <a:lnTo>
                    <a:pt x="1198" y="3564"/>
                  </a:lnTo>
                  <a:lnTo>
                    <a:pt x="1197" y="3568"/>
                  </a:lnTo>
                  <a:lnTo>
                    <a:pt x="1195" y="3571"/>
                  </a:lnTo>
                  <a:lnTo>
                    <a:pt x="1192" y="3573"/>
                  </a:lnTo>
                  <a:lnTo>
                    <a:pt x="1189" y="3575"/>
                  </a:lnTo>
                  <a:lnTo>
                    <a:pt x="1186" y="3576"/>
                  </a:lnTo>
                  <a:lnTo>
                    <a:pt x="1183" y="3577"/>
                  </a:lnTo>
                  <a:lnTo>
                    <a:pt x="1178" y="3576"/>
                  </a:lnTo>
                  <a:lnTo>
                    <a:pt x="1174" y="3574"/>
                  </a:lnTo>
                  <a:close/>
                  <a:moveTo>
                    <a:pt x="1117" y="3647"/>
                  </a:moveTo>
                  <a:lnTo>
                    <a:pt x="1115" y="3645"/>
                  </a:lnTo>
                  <a:lnTo>
                    <a:pt x="1113" y="3643"/>
                  </a:lnTo>
                  <a:lnTo>
                    <a:pt x="1112" y="3640"/>
                  </a:lnTo>
                  <a:lnTo>
                    <a:pt x="1111" y="3637"/>
                  </a:lnTo>
                  <a:lnTo>
                    <a:pt x="1111" y="3634"/>
                  </a:lnTo>
                  <a:lnTo>
                    <a:pt x="1111" y="3632"/>
                  </a:lnTo>
                  <a:lnTo>
                    <a:pt x="1113" y="3629"/>
                  </a:lnTo>
                  <a:lnTo>
                    <a:pt x="1114" y="3626"/>
                  </a:lnTo>
                  <a:lnTo>
                    <a:pt x="1116" y="3624"/>
                  </a:lnTo>
                  <a:lnTo>
                    <a:pt x="1119" y="3622"/>
                  </a:lnTo>
                  <a:lnTo>
                    <a:pt x="1121" y="3621"/>
                  </a:lnTo>
                  <a:lnTo>
                    <a:pt x="1125" y="3620"/>
                  </a:lnTo>
                  <a:lnTo>
                    <a:pt x="1128" y="3620"/>
                  </a:lnTo>
                  <a:lnTo>
                    <a:pt x="1131" y="3621"/>
                  </a:lnTo>
                  <a:lnTo>
                    <a:pt x="1134" y="3622"/>
                  </a:lnTo>
                  <a:lnTo>
                    <a:pt x="1137" y="3623"/>
                  </a:lnTo>
                  <a:lnTo>
                    <a:pt x="1139" y="3625"/>
                  </a:lnTo>
                  <a:lnTo>
                    <a:pt x="1140" y="3628"/>
                  </a:lnTo>
                  <a:lnTo>
                    <a:pt x="1142" y="3630"/>
                  </a:lnTo>
                  <a:lnTo>
                    <a:pt x="1142" y="3633"/>
                  </a:lnTo>
                  <a:lnTo>
                    <a:pt x="1142" y="3636"/>
                  </a:lnTo>
                  <a:lnTo>
                    <a:pt x="1142" y="3639"/>
                  </a:lnTo>
                  <a:lnTo>
                    <a:pt x="1141" y="3642"/>
                  </a:lnTo>
                  <a:lnTo>
                    <a:pt x="1139" y="3645"/>
                  </a:lnTo>
                  <a:lnTo>
                    <a:pt x="1137" y="3647"/>
                  </a:lnTo>
                  <a:lnTo>
                    <a:pt x="1134" y="3649"/>
                  </a:lnTo>
                  <a:lnTo>
                    <a:pt x="1131" y="3650"/>
                  </a:lnTo>
                  <a:lnTo>
                    <a:pt x="1127" y="3650"/>
                  </a:lnTo>
                  <a:lnTo>
                    <a:pt x="1121" y="3650"/>
                  </a:lnTo>
                  <a:lnTo>
                    <a:pt x="1117" y="3647"/>
                  </a:lnTo>
                  <a:close/>
                  <a:moveTo>
                    <a:pt x="1060" y="3721"/>
                  </a:moveTo>
                  <a:lnTo>
                    <a:pt x="1058" y="3719"/>
                  </a:lnTo>
                  <a:lnTo>
                    <a:pt x="1056" y="3717"/>
                  </a:lnTo>
                  <a:lnTo>
                    <a:pt x="1055" y="3714"/>
                  </a:lnTo>
                  <a:lnTo>
                    <a:pt x="1054" y="3710"/>
                  </a:lnTo>
                  <a:lnTo>
                    <a:pt x="1054" y="3707"/>
                  </a:lnTo>
                  <a:lnTo>
                    <a:pt x="1055" y="3704"/>
                  </a:lnTo>
                  <a:lnTo>
                    <a:pt x="1056" y="3701"/>
                  </a:lnTo>
                  <a:lnTo>
                    <a:pt x="1058" y="3699"/>
                  </a:lnTo>
                  <a:lnTo>
                    <a:pt x="1060" y="3697"/>
                  </a:lnTo>
                  <a:lnTo>
                    <a:pt x="1062" y="3695"/>
                  </a:lnTo>
                  <a:lnTo>
                    <a:pt x="1065" y="3694"/>
                  </a:lnTo>
                  <a:lnTo>
                    <a:pt x="1068" y="3693"/>
                  </a:lnTo>
                  <a:lnTo>
                    <a:pt x="1071" y="3693"/>
                  </a:lnTo>
                  <a:lnTo>
                    <a:pt x="1074" y="3694"/>
                  </a:lnTo>
                  <a:lnTo>
                    <a:pt x="1076" y="3695"/>
                  </a:lnTo>
                  <a:lnTo>
                    <a:pt x="1079" y="3696"/>
                  </a:lnTo>
                  <a:lnTo>
                    <a:pt x="1081" y="3698"/>
                  </a:lnTo>
                  <a:lnTo>
                    <a:pt x="1084" y="3701"/>
                  </a:lnTo>
                  <a:lnTo>
                    <a:pt x="1085" y="3703"/>
                  </a:lnTo>
                  <a:lnTo>
                    <a:pt x="1086" y="3706"/>
                  </a:lnTo>
                  <a:lnTo>
                    <a:pt x="1086" y="3709"/>
                  </a:lnTo>
                  <a:lnTo>
                    <a:pt x="1085" y="3712"/>
                  </a:lnTo>
                  <a:lnTo>
                    <a:pt x="1084" y="3716"/>
                  </a:lnTo>
                  <a:lnTo>
                    <a:pt x="1082" y="3719"/>
                  </a:lnTo>
                  <a:lnTo>
                    <a:pt x="1079" y="3721"/>
                  </a:lnTo>
                  <a:lnTo>
                    <a:pt x="1076" y="3723"/>
                  </a:lnTo>
                  <a:lnTo>
                    <a:pt x="1073" y="3724"/>
                  </a:lnTo>
                  <a:lnTo>
                    <a:pt x="1070" y="3724"/>
                  </a:lnTo>
                  <a:lnTo>
                    <a:pt x="1065" y="3724"/>
                  </a:lnTo>
                  <a:lnTo>
                    <a:pt x="1060" y="3721"/>
                  </a:lnTo>
                  <a:close/>
                  <a:moveTo>
                    <a:pt x="1001" y="3793"/>
                  </a:moveTo>
                  <a:lnTo>
                    <a:pt x="999" y="3791"/>
                  </a:lnTo>
                  <a:lnTo>
                    <a:pt x="997" y="3788"/>
                  </a:lnTo>
                  <a:lnTo>
                    <a:pt x="996" y="3786"/>
                  </a:lnTo>
                  <a:lnTo>
                    <a:pt x="996" y="3783"/>
                  </a:lnTo>
                  <a:lnTo>
                    <a:pt x="996" y="3780"/>
                  </a:lnTo>
                  <a:lnTo>
                    <a:pt x="996" y="3777"/>
                  </a:lnTo>
                  <a:lnTo>
                    <a:pt x="997" y="3774"/>
                  </a:lnTo>
                  <a:lnTo>
                    <a:pt x="999" y="3772"/>
                  </a:lnTo>
                  <a:lnTo>
                    <a:pt x="1001" y="3770"/>
                  </a:lnTo>
                  <a:lnTo>
                    <a:pt x="1005" y="3768"/>
                  </a:lnTo>
                  <a:lnTo>
                    <a:pt x="1007" y="3767"/>
                  </a:lnTo>
                  <a:lnTo>
                    <a:pt x="1010" y="3766"/>
                  </a:lnTo>
                  <a:lnTo>
                    <a:pt x="1013" y="3766"/>
                  </a:lnTo>
                  <a:lnTo>
                    <a:pt x="1016" y="3767"/>
                  </a:lnTo>
                  <a:lnTo>
                    <a:pt x="1019" y="3768"/>
                  </a:lnTo>
                  <a:lnTo>
                    <a:pt x="1022" y="3769"/>
                  </a:lnTo>
                  <a:lnTo>
                    <a:pt x="1024" y="3772"/>
                  </a:lnTo>
                  <a:lnTo>
                    <a:pt x="1025" y="3774"/>
                  </a:lnTo>
                  <a:lnTo>
                    <a:pt x="1027" y="3777"/>
                  </a:lnTo>
                  <a:lnTo>
                    <a:pt x="1027" y="3780"/>
                  </a:lnTo>
                  <a:lnTo>
                    <a:pt x="1027" y="3783"/>
                  </a:lnTo>
                  <a:lnTo>
                    <a:pt x="1027" y="3786"/>
                  </a:lnTo>
                  <a:lnTo>
                    <a:pt x="1025" y="3788"/>
                  </a:lnTo>
                  <a:lnTo>
                    <a:pt x="1024" y="3791"/>
                  </a:lnTo>
                  <a:lnTo>
                    <a:pt x="1021" y="3793"/>
                  </a:lnTo>
                  <a:lnTo>
                    <a:pt x="1018" y="3795"/>
                  </a:lnTo>
                  <a:lnTo>
                    <a:pt x="1015" y="3796"/>
                  </a:lnTo>
                  <a:lnTo>
                    <a:pt x="1012" y="3797"/>
                  </a:lnTo>
                  <a:lnTo>
                    <a:pt x="1007" y="3796"/>
                  </a:lnTo>
                  <a:lnTo>
                    <a:pt x="1001" y="3793"/>
                  </a:lnTo>
                  <a:close/>
                  <a:moveTo>
                    <a:pt x="942" y="3865"/>
                  </a:moveTo>
                  <a:lnTo>
                    <a:pt x="940" y="3863"/>
                  </a:lnTo>
                  <a:lnTo>
                    <a:pt x="939" y="3859"/>
                  </a:lnTo>
                  <a:lnTo>
                    <a:pt x="938" y="3857"/>
                  </a:lnTo>
                  <a:lnTo>
                    <a:pt x="937" y="3854"/>
                  </a:lnTo>
                  <a:lnTo>
                    <a:pt x="937" y="3851"/>
                  </a:lnTo>
                  <a:lnTo>
                    <a:pt x="938" y="3848"/>
                  </a:lnTo>
                  <a:lnTo>
                    <a:pt x="939" y="3845"/>
                  </a:lnTo>
                  <a:lnTo>
                    <a:pt x="941" y="3843"/>
                  </a:lnTo>
                  <a:lnTo>
                    <a:pt x="943" y="3841"/>
                  </a:lnTo>
                  <a:lnTo>
                    <a:pt x="945" y="3839"/>
                  </a:lnTo>
                  <a:lnTo>
                    <a:pt x="948" y="3838"/>
                  </a:lnTo>
                  <a:lnTo>
                    <a:pt x="951" y="3837"/>
                  </a:lnTo>
                  <a:lnTo>
                    <a:pt x="954" y="3837"/>
                  </a:lnTo>
                  <a:lnTo>
                    <a:pt x="957" y="3838"/>
                  </a:lnTo>
                  <a:lnTo>
                    <a:pt x="959" y="3839"/>
                  </a:lnTo>
                  <a:lnTo>
                    <a:pt x="962" y="3841"/>
                  </a:lnTo>
                  <a:lnTo>
                    <a:pt x="965" y="3843"/>
                  </a:lnTo>
                  <a:lnTo>
                    <a:pt x="967" y="3845"/>
                  </a:lnTo>
                  <a:lnTo>
                    <a:pt x="968" y="3848"/>
                  </a:lnTo>
                  <a:lnTo>
                    <a:pt x="968" y="3851"/>
                  </a:lnTo>
                  <a:lnTo>
                    <a:pt x="968" y="3854"/>
                  </a:lnTo>
                  <a:lnTo>
                    <a:pt x="968" y="3857"/>
                  </a:lnTo>
                  <a:lnTo>
                    <a:pt x="967" y="3860"/>
                  </a:lnTo>
                  <a:lnTo>
                    <a:pt x="965" y="3863"/>
                  </a:lnTo>
                  <a:lnTo>
                    <a:pt x="961" y="3866"/>
                  </a:lnTo>
                  <a:lnTo>
                    <a:pt x="959" y="3867"/>
                  </a:lnTo>
                  <a:lnTo>
                    <a:pt x="955" y="3868"/>
                  </a:lnTo>
                  <a:lnTo>
                    <a:pt x="952" y="3869"/>
                  </a:lnTo>
                  <a:lnTo>
                    <a:pt x="947" y="3868"/>
                  </a:lnTo>
                  <a:lnTo>
                    <a:pt x="942" y="3865"/>
                  </a:lnTo>
                  <a:close/>
                  <a:moveTo>
                    <a:pt x="881" y="3935"/>
                  </a:moveTo>
                  <a:lnTo>
                    <a:pt x="879" y="3933"/>
                  </a:lnTo>
                  <a:lnTo>
                    <a:pt x="878" y="3931"/>
                  </a:lnTo>
                  <a:lnTo>
                    <a:pt x="877" y="3928"/>
                  </a:lnTo>
                  <a:lnTo>
                    <a:pt x="876" y="3925"/>
                  </a:lnTo>
                  <a:lnTo>
                    <a:pt x="876" y="3922"/>
                  </a:lnTo>
                  <a:lnTo>
                    <a:pt x="877" y="3919"/>
                  </a:lnTo>
                  <a:lnTo>
                    <a:pt x="878" y="3916"/>
                  </a:lnTo>
                  <a:lnTo>
                    <a:pt x="880" y="3914"/>
                  </a:lnTo>
                  <a:lnTo>
                    <a:pt x="882" y="3912"/>
                  </a:lnTo>
                  <a:lnTo>
                    <a:pt x="886" y="3909"/>
                  </a:lnTo>
                  <a:lnTo>
                    <a:pt x="888" y="3908"/>
                  </a:lnTo>
                  <a:lnTo>
                    <a:pt x="891" y="3908"/>
                  </a:lnTo>
                  <a:lnTo>
                    <a:pt x="894" y="3908"/>
                  </a:lnTo>
                  <a:lnTo>
                    <a:pt x="897" y="3908"/>
                  </a:lnTo>
                  <a:lnTo>
                    <a:pt x="900" y="3909"/>
                  </a:lnTo>
                  <a:lnTo>
                    <a:pt x="902" y="3912"/>
                  </a:lnTo>
                  <a:lnTo>
                    <a:pt x="904" y="3914"/>
                  </a:lnTo>
                  <a:lnTo>
                    <a:pt x="906" y="3917"/>
                  </a:lnTo>
                  <a:lnTo>
                    <a:pt x="907" y="3920"/>
                  </a:lnTo>
                  <a:lnTo>
                    <a:pt x="908" y="3923"/>
                  </a:lnTo>
                  <a:lnTo>
                    <a:pt x="908" y="3925"/>
                  </a:lnTo>
                  <a:lnTo>
                    <a:pt x="907" y="3928"/>
                  </a:lnTo>
                  <a:lnTo>
                    <a:pt x="906" y="3931"/>
                  </a:lnTo>
                  <a:lnTo>
                    <a:pt x="904" y="3934"/>
                  </a:lnTo>
                  <a:lnTo>
                    <a:pt x="902" y="3936"/>
                  </a:lnTo>
                  <a:lnTo>
                    <a:pt x="899" y="3938"/>
                  </a:lnTo>
                  <a:lnTo>
                    <a:pt x="896" y="3939"/>
                  </a:lnTo>
                  <a:lnTo>
                    <a:pt x="892" y="3939"/>
                  </a:lnTo>
                  <a:lnTo>
                    <a:pt x="887" y="3938"/>
                  </a:lnTo>
                  <a:lnTo>
                    <a:pt x="881" y="3935"/>
                  </a:lnTo>
                  <a:close/>
                  <a:moveTo>
                    <a:pt x="820" y="4005"/>
                  </a:moveTo>
                  <a:lnTo>
                    <a:pt x="818" y="4002"/>
                  </a:lnTo>
                  <a:lnTo>
                    <a:pt x="817" y="4000"/>
                  </a:lnTo>
                  <a:lnTo>
                    <a:pt x="816" y="3997"/>
                  </a:lnTo>
                  <a:lnTo>
                    <a:pt x="815" y="3994"/>
                  </a:lnTo>
                  <a:lnTo>
                    <a:pt x="815" y="3991"/>
                  </a:lnTo>
                  <a:lnTo>
                    <a:pt x="816" y="3988"/>
                  </a:lnTo>
                  <a:lnTo>
                    <a:pt x="817" y="3986"/>
                  </a:lnTo>
                  <a:lnTo>
                    <a:pt x="819" y="3983"/>
                  </a:lnTo>
                  <a:lnTo>
                    <a:pt x="821" y="3981"/>
                  </a:lnTo>
                  <a:lnTo>
                    <a:pt x="824" y="3979"/>
                  </a:lnTo>
                  <a:lnTo>
                    <a:pt x="827" y="3978"/>
                  </a:lnTo>
                  <a:lnTo>
                    <a:pt x="830" y="3978"/>
                  </a:lnTo>
                  <a:lnTo>
                    <a:pt x="832" y="3978"/>
                  </a:lnTo>
                  <a:lnTo>
                    <a:pt x="835" y="3979"/>
                  </a:lnTo>
                  <a:lnTo>
                    <a:pt x="838" y="3980"/>
                  </a:lnTo>
                  <a:lnTo>
                    <a:pt x="841" y="3982"/>
                  </a:lnTo>
                  <a:lnTo>
                    <a:pt x="843" y="3984"/>
                  </a:lnTo>
                  <a:lnTo>
                    <a:pt x="844" y="3987"/>
                  </a:lnTo>
                  <a:lnTo>
                    <a:pt x="846" y="3989"/>
                  </a:lnTo>
                  <a:lnTo>
                    <a:pt x="847" y="3992"/>
                  </a:lnTo>
                  <a:lnTo>
                    <a:pt x="847" y="3995"/>
                  </a:lnTo>
                  <a:lnTo>
                    <a:pt x="846" y="3998"/>
                  </a:lnTo>
                  <a:lnTo>
                    <a:pt x="844" y="4001"/>
                  </a:lnTo>
                  <a:lnTo>
                    <a:pt x="842" y="4003"/>
                  </a:lnTo>
                  <a:lnTo>
                    <a:pt x="840" y="4005"/>
                  </a:lnTo>
                  <a:lnTo>
                    <a:pt x="837" y="4007"/>
                  </a:lnTo>
                  <a:lnTo>
                    <a:pt x="834" y="4009"/>
                  </a:lnTo>
                  <a:lnTo>
                    <a:pt x="831" y="4009"/>
                  </a:lnTo>
                  <a:lnTo>
                    <a:pt x="825" y="4007"/>
                  </a:lnTo>
                  <a:lnTo>
                    <a:pt x="820" y="4005"/>
                  </a:lnTo>
                  <a:close/>
                  <a:moveTo>
                    <a:pt x="757" y="4074"/>
                  </a:moveTo>
                  <a:lnTo>
                    <a:pt x="755" y="4072"/>
                  </a:lnTo>
                  <a:lnTo>
                    <a:pt x="754" y="4069"/>
                  </a:lnTo>
                  <a:lnTo>
                    <a:pt x="753" y="4066"/>
                  </a:lnTo>
                  <a:lnTo>
                    <a:pt x="752" y="4063"/>
                  </a:lnTo>
                  <a:lnTo>
                    <a:pt x="753" y="4060"/>
                  </a:lnTo>
                  <a:lnTo>
                    <a:pt x="753" y="4058"/>
                  </a:lnTo>
                  <a:lnTo>
                    <a:pt x="755" y="4054"/>
                  </a:lnTo>
                  <a:lnTo>
                    <a:pt x="756" y="4052"/>
                  </a:lnTo>
                  <a:lnTo>
                    <a:pt x="759" y="4049"/>
                  </a:lnTo>
                  <a:lnTo>
                    <a:pt x="761" y="4048"/>
                  </a:lnTo>
                  <a:lnTo>
                    <a:pt x="764" y="4047"/>
                  </a:lnTo>
                  <a:lnTo>
                    <a:pt x="768" y="4047"/>
                  </a:lnTo>
                  <a:lnTo>
                    <a:pt x="771" y="4047"/>
                  </a:lnTo>
                  <a:lnTo>
                    <a:pt x="774" y="4047"/>
                  </a:lnTo>
                  <a:lnTo>
                    <a:pt x="776" y="4049"/>
                  </a:lnTo>
                  <a:lnTo>
                    <a:pt x="779" y="4051"/>
                  </a:lnTo>
                  <a:lnTo>
                    <a:pt x="781" y="4053"/>
                  </a:lnTo>
                  <a:lnTo>
                    <a:pt x="783" y="4055"/>
                  </a:lnTo>
                  <a:lnTo>
                    <a:pt x="784" y="4059"/>
                  </a:lnTo>
                  <a:lnTo>
                    <a:pt x="784" y="4062"/>
                  </a:lnTo>
                  <a:lnTo>
                    <a:pt x="784" y="4065"/>
                  </a:lnTo>
                  <a:lnTo>
                    <a:pt x="783" y="4068"/>
                  </a:lnTo>
                  <a:lnTo>
                    <a:pt x="782" y="4070"/>
                  </a:lnTo>
                  <a:lnTo>
                    <a:pt x="780" y="4073"/>
                  </a:lnTo>
                  <a:lnTo>
                    <a:pt x="777" y="4075"/>
                  </a:lnTo>
                  <a:lnTo>
                    <a:pt x="775" y="4077"/>
                  </a:lnTo>
                  <a:lnTo>
                    <a:pt x="772" y="4078"/>
                  </a:lnTo>
                  <a:lnTo>
                    <a:pt x="769" y="4078"/>
                  </a:lnTo>
                  <a:lnTo>
                    <a:pt x="766" y="4078"/>
                  </a:lnTo>
                  <a:lnTo>
                    <a:pt x="762" y="4077"/>
                  </a:lnTo>
                  <a:lnTo>
                    <a:pt x="760" y="4076"/>
                  </a:lnTo>
                  <a:lnTo>
                    <a:pt x="757" y="4074"/>
                  </a:lnTo>
                  <a:close/>
                  <a:moveTo>
                    <a:pt x="694" y="4141"/>
                  </a:moveTo>
                  <a:lnTo>
                    <a:pt x="692" y="4139"/>
                  </a:lnTo>
                  <a:lnTo>
                    <a:pt x="691" y="4137"/>
                  </a:lnTo>
                  <a:lnTo>
                    <a:pt x="690" y="4134"/>
                  </a:lnTo>
                  <a:lnTo>
                    <a:pt x="690" y="4131"/>
                  </a:lnTo>
                  <a:lnTo>
                    <a:pt x="690" y="4128"/>
                  </a:lnTo>
                  <a:lnTo>
                    <a:pt x="691" y="4125"/>
                  </a:lnTo>
                  <a:lnTo>
                    <a:pt x="692" y="4122"/>
                  </a:lnTo>
                  <a:lnTo>
                    <a:pt x="694" y="4120"/>
                  </a:lnTo>
                  <a:lnTo>
                    <a:pt x="696" y="4118"/>
                  </a:lnTo>
                  <a:lnTo>
                    <a:pt x="699" y="4116"/>
                  </a:lnTo>
                  <a:lnTo>
                    <a:pt x="701" y="4115"/>
                  </a:lnTo>
                  <a:lnTo>
                    <a:pt x="704" y="4115"/>
                  </a:lnTo>
                  <a:lnTo>
                    <a:pt x="707" y="4115"/>
                  </a:lnTo>
                  <a:lnTo>
                    <a:pt x="710" y="4116"/>
                  </a:lnTo>
                  <a:lnTo>
                    <a:pt x="713" y="4117"/>
                  </a:lnTo>
                  <a:lnTo>
                    <a:pt x="715" y="4119"/>
                  </a:lnTo>
                  <a:lnTo>
                    <a:pt x="717" y="4122"/>
                  </a:lnTo>
                  <a:lnTo>
                    <a:pt x="719" y="4124"/>
                  </a:lnTo>
                  <a:lnTo>
                    <a:pt x="720" y="4127"/>
                  </a:lnTo>
                  <a:lnTo>
                    <a:pt x="720" y="4130"/>
                  </a:lnTo>
                  <a:lnTo>
                    <a:pt x="720" y="4133"/>
                  </a:lnTo>
                  <a:lnTo>
                    <a:pt x="719" y="4136"/>
                  </a:lnTo>
                  <a:lnTo>
                    <a:pt x="718" y="4138"/>
                  </a:lnTo>
                  <a:lnTo>
                    <a:pt x="716" y="4141"/>
                  </a:lnTo>
                  <a:lnTo>
                    <a:pt x="713" y="4143"/>
                  </a:lnTo>
                  <a:lnTo>
                    <a:pt x="711" y="4144"/>
                  </a:lnTo>
                  <a:lnTo>
                    <a:pt x="708" y="4145"/>
                  </a:lnTo>
                  <a:lnTo>
                    <a:pt x="705" y="4146"/>
                  </a:lnTo>
                  <a:lnTo>
                    <a:pt x="702" y="4145"/>
                  </a:lnTo>
                  <a:lnTo>
                    <a:pt x="699" y="4145"/>
                  </a:lnTo>
                  <a:lnTo>
                    <a:pt x="697" y="4143"/>
                  </a:lnTo>
                  <a:lnTo>
                    <a:pt x="694" y="4141"/>
                  </a:lnTo>
                  <a:close/>
                  <a:moveTo>
                    <a:pt x="629" y="4209"/>
                  </a:moveTo>
                  <a:lnTo>
                    <a:pt x="627" y="4207"/>
                  </a:lnTo>
                  <a:lnTo>
                    <a:pt x="626" y="4203"/>
                  </a:lnTo>
                  <a:lnTo>
                    <a:pt x="625" y="4200"/>
                  </a:lnTo>
                  <a:lnTo>
                    <a:pt x="625" y="4197"/>
                  </a:lnTo>
                  <a:lnTo>
                    <a:pt x="625" y="4194"/>
                  </a:lnTo>
                  <a:lnTo>
                    <a:pt x="626" y="4192"/>
                  </a:lnTo>
                  <a:lnTo>
                    <a:pt x="627" y="4189"/>
                  </a:lnTo>
                  <a:lnTo>
                    <a:pt x="629" y="4186"/>
                  </a:lnTo>
                  <a:lnTo>
                    <a:pt x="631" y="4184"/>
                  </a:lnTo>
                  <a:lnTo>
                    <a:pt x="634" y="4183"/>
                  </a:lnTo>
                  <a:lnTo>
                    <a:pt x="637" y="4182"/>
                  </a:lnTo>
                  <a:lnTo>
                    <a:pt x="640" y="4182"/>
                  </a:lnTo>
                  <a:lnTo>
                    <a:pt x="643" y="4182"/>
                  </a:lnTo>
                  <a:lnTo>
                    <a:pt x="645" y="4183"/>
                  </a:lnTo>
                  <a:lnTo>
                    <a:pt x="649" y="4184"/>
                  </a:lnTo>
                  <a:lnTo>
                    <a:pt x="652" y="4186"/>
                  </a:lnTo>
                  <a:lnTo>
                    <a:pt x="653" y="4189"/>
                  </a:lnTo>
                  <a:lnTo>
                    <a:pt x="655" y="4191"/>
                  </a:lnTo>
                  <a:lnTo>
                    <a:pt x="656" y="4194"/>
                  </a:lnTo>
                  <a:lnTo>
                    <a:pt x="656" y="4197"/>
                  </a:lnTo>
                  <a:lnTo>
                    <a:pt x="656" y="4200"/>
                  </a:lnTo>
                  <a:lnTo>
                    <a:pt x="655" y="4203"/>
                  </a:lnTo>
                  <a:lnTo>
                    <a:pt x="654" y="4206"/>
                  </a:lnTo>
                  <a:lnTo>
                    <a:pt x="652" y="4209"/>
                  </a:lnTo>
                  <a:lnTo>
                    <a:pt x="649" y="4211"/>
                  </a:lnTo>
                  <a:lnTo>
                    <a:pt x="647" y="4212"/>
                  </a:lnTo>
                  <a:lnTo>
                    <a:pt x="643" y="4213"/>
                  </a:lnTo>
                  <a:lnTo>
                    <a:pt x="640" y="4213"/>
                  </a:lnTo>
                  <a:lnTo>
                    <a:pt x="637" y="4213"/>
                  </a:lnTo>
                  <a:lnTo>
                    <a:pt x="634" y="4212"/>
                  </a:lnTo>
                  <a:lnTo>
                    <a:pt x="632" y="4211"/>
                  </a:lnTo>
                  <a:lnTo>
                    <a:pt x="629" y="4209"/>
                  </a:lnTo>
                  <a:close/>
                  <a:moveTo>
                    <a:pt x="563" y="4275"/>
                  </a:moveTo>
                  <a:lnTo>
                    <a:pt x="561" y="4272"/>
                  </a:lnTo>
                  <a:lnTo>
                    <a:pt x="560" y="4270"/>
                  </a:lnTo>
                  <a:lnTo>
                    <a:pt x="559" y="4267"/>
                  </a:lnTo>
                  <a:lnTo>
                    <a:pt x="559" y="4264"/>
                  </a:lnTo>
                  <a:lnTo>
                    <a:pt x="559" y="4261"/>
                  </a:lnTo>
                  <a:lnTo>
                    <a:pt x="560" y="4258"/>
                  </a:lnTo>
                  <a:lnTo>
                    <a:pt x="561" y="4255"/>
                  </a:lnTo>
                  <a:lnTo>
                    <a:pt x="563" y="4252"/>
                  </a:lnTo>
                  <a:lnTo>
                    <a:pt x="566" y="4250"/>
                  </a:lnTo>
                  <a:lnTo>
                    <a:pt x="569" y="4249"/>
                  </a:lnTo>
                  <a:lnTo>
                    <a:pt x="572" y="4248"/>
                  </a:lnTo>
                  <a:lnTo>
                    <a:pt x="575" y="4248"/>
                  </a:lnTo>
                  <a:lnTo>
                    <a:pt x="578" y="4248"/>
                  </a:lnTo>
                  <a:lnTo>
                    <a:pt x="581" y="4249"/>
                  </a:lnTo>
                  <a:lnTo>
                    <a:pt x="583" y="4250"/>
                  </a:lnTo>
                  <a:lnTo>
                    <a:pt x="586" y="4252"/>
                  </a:lnTo>
                  <a:lnTo>
                    <a:pt x="588" y="4255"/>
                  </a:lnTo>
                  <a:lnTo>
                    <a:pt x="589" y="4258"/>
                  </a:lnTo>
                  <a:lnTo>
                    <a:pt x="590" y="4261"/>
                  </a:lnTo>
                  <a:lnTo>
                    <a:pt x="590" y="4264"/>
                  </a:lnTo>
                  <a:lnTo>
                    <a:pt x="590" y="4267"/>
                  </a:lnTo>
                  <a:lnTo>
                    <a:pt x="589" y="4270"/>
                  </a:lnTo>
                  <a:lnTo>
                    <a:pt x="588" y="4272"/>
                  </a:lnTo>
                  <a:lnTo>
                    <a:pt x="586" y="4275"/>
                  </a:lnTo>
                  <a:lnTo>
                    <a:pt x="583" y="4277"/>
                  </a:lnTo>
                  <a:lnTo>
                    <a:pt x="581" y="4278"/>
                  </a:lnTo>
                  <a:lnTo>
                    <a:pt x="578" y="4279"/>
                  </a:lnTo>
                  <a:lnTo>
                    <a:pt x="575" y="4279"/>
                  </a:lnTo>
                  <a:lnTo>
                    <a:pt x="572" y="4279"/>
                  </a:lnTo>
                  <a:lnTo>
                    <a:pt x="569" y="4278"/>
                  </a:lnTo>
                  <a:lnTo>
                    <a:pt x="566" y="4277"/>
                  </a:lnTo>
                  <a:lnTo>
                    <a:pt x="563" y="4275"/>
                  </a:lnTo>
                  <a:close/>
                  <a:moveTo>
                    <a:pt x="497" y="4339"/>
                  </a:moveTo>
                  <a:lnTo>
                    <a:pt x="495" y="4337"/>
                  </a:lnTo>
                  <a:lnTo>
                    <a:pt x="494" y="4334"/>
                  </a:lnTo>
                  <a:lnTo>
                    <a:pt x="493" y="4331"/>
                  </a:lnTo>
                  <a:lnTo>
                    <a:pt x="493" y="4328"/>
                  </a:lnTo>
                  <a:lnTo>
                    <a:pt x="493" y="4325"/>
                  </a:lnTo>
                  <a:lnTo>
                    <a:pt x="494" y="4323"/>
                  </a:lnTo>
                  <a:lnTo>
                    <a:pt x="496" y="4320"/>
                  </a:lnTo>
                  <a:lnTo>
                    <a:pt x="498" y="4318"/>
                  </a:lnTo>
                  <a:lnTo>
                    <a:pt x="500" y="4316"/>
                  </a:lnTo>
                  <a:lnTo>
                    <a:pt x="503" y="4314"/>
                  </a:lnTo>
                  <a:lnTo>
                    <a:pt x="506" y="4314"/>
                  </a:lnTo>
                  <a:lnTo>
                    <a:pt x="508" y="4313"/>
                  </a:lnTo>
                  <a:lnTo>
                    <a:pt x="511" y="4314"/>
                  </a:lnTo>
                  <a:lnTo>
                    <a:pt x="514" y="4315"/>
                  </a:lnTo>
                  <a:lnTo>
                    <a:pt x="517" y="4316"/>
                  </a:lnTo>
                  <a:lnTo>
                    <a:pt x="519" y="4318"/>
                  </a:lnTo>
                  <a:lnTo>
                    <a:pt x="521" y="4320"/>
                  </a:lnTo>
                  <a:lnTo>
                    <a:pt x="522" y="4323"/>
                  </a:lnTo>
                  <a:lnTo>
                    <a:pt x="523" y="4326"/>
                  </a:lnTo>
                  <a:lnTo>
                    <a:pt x="523" y="4329"/>
                  </a:lnTo>
                  <a:lnTo>
                    <a:pt x="523" y="4332"/>
                  </a:lnTo>
                  <a:lnTo>
                    <a:pt x="522" y="4335"/>
                  </a:lnTo>
                  <a:lnTo>
                    <a:pt x="521" y="4337"/>
                  </a:lnTo>
                  <a:lnTo>
                    <a:pt x="519" y="4340"/>
                  </a:lnTo>
                  <a:lnTo>
                    <a:pt x="516" y="4341"/>
                  </a:lnTo>
                  <a:lnTo>
                    <a:pt x="514" y="4343"/>
                  </a:lnTo>
                  <a:lnTo>
                    <a:pt x="511" y="4344"/>
                  </a:lnTo>
                  <a:lnTo>
                    <a:pt x="508" y="4344"/>
                  </a:lnTo>
                  <a:lnTo>
                    <a:pt x="505" y="4344"/>
                  </a:lnTo>
                  <a:lnTo>
                    <a:pt x="502" y="4343"/>
                  </a:lnTo>
                  <a:lnTo>
                    <a:pt x="500" y="4341"/>
                  </a:lnTo>
                  <a:lnTo>
                    <a:pt x="497" y="4339"/>
                  </a:lnTo>
                  <a:close/>
                  <a:moveTo>
                    <a:pt x="429" y="4404"/>
                  </a:moveTo>
                  <a:lnTo>
                    <a:pt x="427" y="4400"/>
                  </a:lnTo>
                  <a:lnTo>
                    <a:pt x="426" y="4398"/>
                  </a:lnTo>
                  <a:lnTo>
                    <a:pt x="425" y="4395"/>
                  </a:lnTo>
                  <a:lnTo>
                    <a:pt x="425" y="4392"/>
                  </a:lnTo>
                  <a:lnTo>
                    <a:pt x="426" y="4389"/>
                  </a:lnTo>
                  <a:lnTo>
                    <a:pt x="427" y="4386"/>
                  </a:lnTo>
                  <a:lnTo>
                    <a:pt x="428" y="4384"/>
                  </a:lnTo>
                  <a:lnTo>
                    <a:pt x="430" y="4381"/>
                  </a:lnTo>
                  <a:lnTo>
                    <a:pt x="432" y="4379"/>
                  </a:lnTo>
                  <a:lnTo>
                    <a:pt x="435" y="4378"/>
                  </a:lnTo>
                  <a:lnTo>
                    <a:pt x="438" y="4377"/>
                  </a:lnTo>
                  <a:lnTo>
                    <a:pt x="441" y="4377"/>
                  </a:lnTo>
                  <a:lnTo>
                    <a:pt x="444" y="4378"/>
                  </a:lnTo>
                  <a:lnTo>
                    <a:pt x="447" y="4379"/>
                  </a:lnTo>
                  <a:lnTo>
                    <a:pt x="450" y="4380"/>
                  </a:lnTo>
                  <a:lnTo>
                    <a:pt x="453" y="4382"/>
                  </a:lnTo>
                  <a:lnTo>
                    <a:pt x="454" y="4384"/>
                  </a:lnTo>
                  <a:lnTo>
                    <a:pt x="456" y="4387"/>
                  </a:lnTo>
                  <a:lnTo>
                    <a:pt x="456" y="4390"/>
                  </a:lnTo>
                  <a:lnTo>
                    <a:pt x="457" y="4393"/>
                  </a:lnTo>
                  <a:lnTo>
                    <a:pt x="456" y="4396"/>
                  </a:lnTo>
                  <a:lnTo>
                    <a:pt x="455" y="4399"/>
                  </a:lnTo>
                  <a:lnTo>
                    <a:pt x="454" y="4402"/>
                  </a:lnTo>
                  <a:lnTo>
                    <a:pt x="452" y="4405"/>
                  </a:lnTo>
                  <a:lnTo>
                    <a:pt x="449" y="4406"/>
                  </a:lnTo>
                  <a:lnTo>
                    <a:pt x="446" y="4408"/>
                  </a:lnTo>
                  <a:lnTo>
                    <a:pt x="443" y="4408"/>
                  </a:lnTo>
                  <a:lnTo>
                    <a:pt x="440" y="4409"/>
                  </a:lnTo>
                  <a:lnTo>
                    <a:pt x="437" y="4408"/>
                  </a:lnTo>
                  <a:lnTo>
                    <a:pt x="434" y="4407"/>
                  </a:lnTo>
                  <a:lnTo>
                    <a:pt x="432" y="4406"/>
                  </a:lnTo>
                  <a:lnTo>
                    <a:pt x="429" y="4404"/>
                  </a:lnTo>
                  <a:close/>
                  <a:moveTo>
                    <a:pt x="360" y="4467"/>
                  </a:moveTo>
                  <a:lnTo>
                    <a:pt x="359" y="4464"/>
                  </a:lnTo>
                  <a:lnTo>
                    <a:pt x="357" y="4461"/>
                  </a:lnTo>
                  <a:lnTo>
                    <a:pt x="357" y="4458"/>
                  </a:lnTo>
                  <a:lnTo>
                    <a:pt x="356" y="4456"/>
                  </a:lnTo>
                  <a:lnTo>
                    <a:pt x="357" y="4453"/>
                  </a:lnTo>
                  <a:lnTo>
                    <a:pt x="358" y="4449"/>
                  </a:lnTo>
                  <a:lnTo>
                    <a:pt x="359" y="4446"/>
                  </a:lnTo>
                  <a:lnTo>
                    <a:pt x="361" y="4444"/>
                  </a:lnTo>
                  <a:lnTo>
                    <a:pt x="361" y="4444"/>
                  </a:lnTo>
                  <a:lnTo>
                    <a:pt x="361" y="4444"/>
                  </a:lnTo>
                  <a:lnTo>
                    <a:pt x="364" y="4442"/>
                  </a:lnTo>
                  <a:lnTo>
                    <a:pt x="367" y="4441"/>
                  </a:lnTo>
                  <a:lnTo>
                    <a:pt x="370" y="4440"/>
                  </a:lnTo>
                  <a:lnTo>
                    <a:pt x="373" y="4440"/>
                  </a:lnTo>
                  <a:lnTo>
                    <a:pt x="376" y="4440"/>
                  </a:lnTo>
                  <a:lnTo>
                    <a:pt x="379" y="4441"/>
                  </a:lnTo>
                  <a:lnTo>
                    <a:pt x="382" y="4443"/>
                  </a:lnTo>
                  <a:lnTo>
                    <a:pt x="384" y="4445"/>
                  </a:lnTo>
                  <a:lnTo>
                    <a:pt x="386" y="4448"/>
                  </a:lnTo>
                  <a:lnTo>
                    <a:pt x="387" y="4450"/>
                  </a:lnTo>
                  <a:lnTo>
                    <a:pt x="388" y="4454"/>
                  </a:lnTo>
                  <a:lnTo>
                    <a:pt x="388" y="4457"/>
                  </a:lnTo>
                  <a:lnTo>
                    <a:pt x="387" y="4460"/>
                  </a:lnTo>
                  <a:lnTo>
                    <a:pt x="386" y="4463"/>
                  </a:lnTo>
                  <a:lnTo>
                    <a:pt x="385" y="4465"/>
                  </a:lnTo>
                  <a:lnTo>
                    <a:pt x="383" y="4467"/>
                  </a:lnTo>
                  <a:lnTo>
                    <a:pt x="381" y="4469"/>
                  </a:lnTo>
                  <a:lnTo>
                    <a:pt x="378" y="4470"/>
                  </a:lnTo>
                  <a:lnTo>
                    <a:pt x="375" y="4471"/>
                  </a:lnTo>
                  <a:lnTo>
                    <a:pt x="373" y="4471"/>
                  </a:lnTo>
                  <a:lnTo>
                    <a:pt x="370" y="4471"/>
                  </a:lnTo>
                  <a:lnTo>
                    <a:pt x="366" y="4470"/>
                  </a:lnTo>
                  <a:lnTo>
                    <a:pt x="363" y="4469"/>
                  </a:lnTo>
                  <a:lnTo>
                    <a:pt x="360" y="4467"/>
                  </a:lnTo>
                  <a:close/>
                  <a:moveTo>
                    <a:pt x="292" y="4528"/>
                  </a:moveTo>
                  <a:lnTo>
                    <a:pt x="290" y="4526"/>
                  </a:lnTo>
                  <a:lnTo>
                    <a:pt x="288" y="4523"/>
                  </a:lnTo>
                  <a:lnTo>
                    <a:pt x="287" y="4520"/>
                  </a:lnTo>
                  <a:lnTo>
                    <a:pt x="287" y="4517"/>
                  </a:lnTo>
                  <a:lnTo>
                    <a:pt x="287" y="4514"/>
                  </a:lnTo>
                  <a:lnTo>
                    <a:pt x="288" y="4511"/>
                  </a:lnTo>
                  <a:lnTo>
                    <a:pt x="291" y="4509"/>
                  </a:lnTo>
                  <a:lnTo>
                    <a:pt x="293" y="4507"/>
                  </a:lnTo>
                  <a:lnTo>
                    <a:pt x="295" y="4505"/>
                  </a:lnTo>
                  <a:lnTo>
                    <a:pt x="298" y="4504"/>
                  </a:lnTo>
                  <a:lnTo>
                    <a:pt x="301" y="4503"/>
                  </a:lnTo>
                  <a:lnTo>
                    <a:pt x="304" y="4503"/>
                  </a:lnTo>
                  <a:lnTo>
                    <a:pt x="307" y="4503"/>
                  </a:lnTo>
                  <a:lnTo>
                    <a:pt x="309" y="4504"/>
                  </a:lnTo>
                  <a:lnTo>
                    <a:pt x="312" y="4506"/>
                  </a:lnTo>
                  <a:lnTo>
                    <a:pt x="314" y="4508"/>
                  </a:lnTo>
                  <a:lnTo>
                    <a:pt x="316" y="4511"/>
                  </a:lnTo>
                  <a:lnTo>
                    <a:pt x="317" y="4513"/>
                  </a:lnTo>
                  <a:lnTo>
                    <a:pt x="318" y="4516"/>
                  </a:lnTo>
                  <a:lnTo>
                    <a:pt x="318" y="4519"/>
                  </a:lnTo>
                  <a:lnTo>
                    <a:pt x="318" y="4522"/>
                  </a:lnTo>
                  <a:lnTo>
                    <a:pt x="317" y="4525"/>
                  </a:lnTo>
                  <a:lnTo>
                    <a:pt x="315" y="4527"/>
                  </a:lnTo>
                  <a:lnTo>
                    <a:pt x="313" y="4530"/>
                  </a:lnTo>
                  <a:lnTo>
                    <a:pt x="311" y="4531"/>
                  </a:lnTo>
                  <a:lnTo>
                    <a:pt x="308" y="4532"/>
                  </a:lnTo>
                  <a:lnTo>
                    <a:pt x="306" y="4533"/>
                  </a:lnTo>
                  <a:lnTo>
                    <a:pt x="303" y="4533"/>
                  </a:lnTo>
                  <a:lnTo>
                    <a:pt x="300" y="4533"/>
                  </a:lnTo>
                  <a:lnTo>
                    <a:pt x="297" y="4532"/>
                  </a:lnTo>
                  <a:lnTo>
                    <a:pt x="294" y="4530"/>
                  </a:lnTo>
                  <a:lnTo>
                    <a:pt x="292" y="4528"/>
                  </a:lnTo>
                  <a:close/>
                  <a:moveTo>
                    <a:pt x="221" y="4589"/>
                  </a:moveTo>
                  <a:lnTo>
                    <a:pt x="219" y="4586"/>
                  </a:lnTo>
                  <a:lnTo>
                    <a:pt x="218" y="4584"/>
                  </a:lnTo>
                  <a:lnTo>
                    <a:pt x="217" y="4581"/>
                  </a:lnTo>
                  <a:lnTo>
                    <a:pt x="217" y="4578"/>
                  </a:lnTo>
                  <a:lnTo>
                    <a:pt x="218" y="4575"/>
                  </a:lnTo>
                  <a:lnTo>
                    <a:pt x="219" y="4572"/>
                  </a:lnTo>
                  <a:lnTo>
                    <a:pt x="220" y="4570"/>
                  </a:lnTo>
                  <a:lnTo>
                    <a:pt x="222" y="4567"/>
                  </a:lnTo>
                  <a:lnTo>
                    <a:pt x="225" y="4566"/>
                  </a:lnTo>
                  <a:lnTo>
                    <a:pt x="228" y="4564"/>
                  </a:lnTo>
                  <a:lnTo>
                    <a:pt x="231" y="4564"/>
                  </a:lnTo>
                  <a:lnTo>
                    <a:pt x="234" y="4564"/>
                  </a:lnTo>
                  <a:lnTo>
                    <a:pt x="236" y="4564"/>
                  </a:lnTo>
                  <a:lnTo>
                    <a:pt x="239" y="4565"/>
                  </a:lnTo>
                  <a:lnTo>
                    <a:pt x="242" y="4567"/>
                  </a:lnTo>
                  <a:lnTo>
                    <a:pt x="244" y="4569"/>
                  </a:lnTo>
                  <a:lnTo>
                    <a:pt x="246" y="4572"/>
                  </a:lnTo>
                  <a:lnTo>
                    <a:pt x="247" y="4574"/>
                  </a:lnTo>
                  <a:lnTo>
                    <a:pt x="247" y="4577"/>
                  </a:lnTo>
                  <a:lnTo>
                    <a:pt x="248" y="4580"/>
                  </a:lnTo>
                  <a:lnTo>
                    <a:pt x="247" y="4583"/>
                  </a:lnTo>
                  <a:lnTo>
                    <a:pt x="246" y="4586"/>
                  </a:lnTo>
                  <a:lnTo>
                    <a:pt x="244" y="4588"/>
                  </a:lnTo>
                  <a:lnTo>
                    <a:pt x="242" y="4591"/>
                  </a:lnTo>
                  <a:lnTo>
                    <a:pt x="238" y="4593"/>
                  </a:lnTo>
                  <a:lnTo>
                    <a:pt x="232" y="4594"/>
                  </a:lnTo>
                  <a:lnTo>
                    <a:pt x="229" y="4594"/>
                  </a:lnTo>
                  <a:lnTo>
                    <a:pt x="226" y="4593"/>
                  </a:lnTo>
                  <a:lnTo>
                    <a:pt x="223" y="4591"/>
                  </a:lnTo>
                  <a:lnTo>
                    <a:pt x="221" y="4589"/>
                  </a:lnTo>
                  <a:close/>
                  <a:moveTo>
                    <a:pt x="149" y="4649"/>
                  </a:moveTo>
                  <a:lnTo>
                    <a:pt x="147" y="4646"/>
                  </a:lnTo>
                  <a:lnTo>
                    <a:pt x="146" y="4643"/>
                  </a:lnTo>
                  <a:lnTo>
                    <a:pt x="146" y="4640"/>
                  </a:lnTo>
                  <a:lnTo>
                    <a:pt x="146" y="4637"/>
                  </a:lnTo>
                  <a:lnTo>
                    <a:pt x="146" y="4634"/>
                  </a:lnTo>
                  <a:lnTo>
                    <a:pt x="147" y="4632"/>
                  </a:lnTo>
                  <a:lnTo>
                    <a:pt x="149" y="4629"/>
                  </a:lnTo>
                  <a:lnTo>
                    <a:pt x="151" y="4627"/>
                  </a:lnTo>
                  <a:lnTo>
                    <a:pt x="154" y="4625"/>
                  </a:lnTo>
                  <a:lnTo>
                    <a:pt x="156" y="4624"/>
                  </a:lnTo>
                  <a:lnTo>
                    <a:pt x="159" y="4624"/>
                  </a:lnTo>
                  <a:lnTo>
                    <a:pt x="162" y="4624"/>
                  </a:lnTo>
                  <a:lnTo>
                    <a:pt x="165" y="4624"/>
                  </a:lnTo>
                  <a:lnTo>
                    <a:pt x="168" y="4625"/>
                  </a:lnTo>
                  <a:lnTo>
                    <a:pt x="171" y="4627"/>
                  </a:lnTo>
                  <a:lnTo>
                    <a:pt x="174" y="4629"/>
                  </a:lnTo>
                  <a:lnTo>
                    <a:pt x="175" y="4632"/>
                  </a:lnTo>
                  <a:lnTo>
                    <a:pt x="176" y="4634"/>
                  </a:lnTo>
                  <a:lnTo>
                    <a:pt x="177" y="4637"/>
                  </a:lnTo>
                  <a:lnTo>
                    <a:pt x="177" y="4640"/>
                  </a:lnTo>
                  <a:lnTo>
                    <a:pt x="177" y="4643"/>
                  </a:lnTo>
                  <a:lnTo>
                    <a:pt x="175" y="4646"/>
                  </a:lnTo>
                  <a:lnTo>
                    <a:pt x="174" y="4649"/>
                  </a:lnTo>
                  <a:lnTo>
                    <a:pt x="172" y="4651"/>
                  </a:lnTo>
                  <a:lnTo>
                    <a:pt x="166" y="4654"/>
                  </a:lnTo>
                  <a:lnTo>
                    <a:pt x="161" y="4655"/>
                  </a:lnTo>
                  <a:lnTo>
                    <a:pt x="158" y="4655"/>
                  </a:lnTo>
                  <a:lnTo>
                    <a:pt x="155" y="4653"/>
                  </a:lnTo>
                  <a:lnTo>
                    <a:pt x="152" y="4652"/>
                  </a:lnTo>
                  <a:lnTo>
                    <a:pt x="149" y="4649"/>
                  </a:lnTo>
                  <a:close/>
                  <a:moveTo>
                    <a:pt x="77" y="4708"/>
                  </a:moveTo>
                  <a:lnTo>
                    <a:pt x="75" y="4706"/>
                  </a:lnTo>
                  <a:lnTo>
                    <a:pt x="74" y="4703"/>
                  </a:lnTo>
                  <a:lnTo>
                    <a:pt x="73" y="4700"/>
                  </a:lnTo>
                  <a:lnTo>
                    <a:pt x="73" y="4697"/>
                  </a:lnTo>
                  <a:lnTo>
                    <a:pt x="74" y="4693"/>
                  </a:lnTo>
                  <a:lnTo>
                    <a:pt x="75" y="4690"/>
                  </a:lnTo>
                  <a:lnTo>
                    <a:pt x="77" y="4688"/>
                  </a:lnTo>
                  <a:lnTo>
                    <a:pt x="79" y="4686"/>
                  </a:lnTo>
                  <a:lnTo>
                    <a:pt x="82" y="4684"/>
                  </a:lnTo>
                  <a:lnTo>
                    <a:pt x="84" y="4683"/>
                  </a:lnTo>
                  <a:lnTo>
                    <a:pt x="87" y="4682"/>
                  </a:lnTo>
                  <a:lnTo>
                    <a:pt x="91" y="4682"/>
                  </a:lnTo>
                  <a:lnTo>
                    <a:pt x="94" y="4683"/>
                  </a:lnTo>
                  <a:lnTo>
                    <a:pt x="97" y="4684"/>
                  </a:lnTo>
                  <a:lnTo>
                    <a:pt x="99" y="4686"/>
                  </a:lnTo>
                  <a:lnTo>
                    <a:pt x="101" y="4688"/>
                  </a:lnTo>
                  <a:lnTo>
                    <a:pt x="103" y="4690"/>
                  </a:lnTo>
                  <a:lnTo>
                    <a:pt x="104" y="4693"/>
                  </a:lnTo>
                  <a:lnTo>
                    <a:pt x="105" y="4697"/>
                  </a:lnTo>
                  <a:lnTo>
                    <a:pt x="105" y="4700"/>
                  </a:lnTo>
                  <a:lnTo>
                    <a:pt x="104" y="4703"/>
                  </a:lnTo>
                  <a:lnTo>
                    <a:pt x="103" y="4706"/>
                  </a:lnTo>
                  <a:lnTo>
                    <a:pt x="101" y="4708"/>
                  </a:lnTo>
                  <a:lnTo>
                    <a:pt x="99" y="4710"/>
                  </a:lnTo>
                  <a:lnTo>
                    <a:pt x="95" y="4713"/>
                  </a:lnTo>
                  <a:lnTo>
                    <a:pt x="89" y="4714"/>
                  </a:lnTo>
                  <a:lnTo>
                    <a:pt x="85" y="4713"/>
                  </a:lnTo>
                  <a:lnTo>
                    <a:pt x="82" y="4712"/>
                  </a:lnTo>
                  <a:lnTo>
                    <a:pt x="79" y="4711"/>
                  </a:lnTo>
                  <a:lnTo>
                    <a:pt x="77" y="4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77" name="Freeform 73"/>
            <p:cNvSpPr>
              <a:spLocks noEditPoints="1"/>
            </p:cNvSpPr>
            <p:nvPr userDrawn="1"/>
          </p:nvSpPr>
          <p:spPr bwMode="auto">
            <a:xfrm>
              <a:off x="5151" y="672"/>
              <a:ext cx="824" cy="1602"/>
            </a:xfrm>
            <a:custGeom>
              <a:avLst/>
              <a:gdLst>
                <a:gd name="T0" fmla="*/ 94 w 2472"/>
                <a:gd name="T1" fmla="*/ 53 h 4806"/>
                <a:gd name="T2" fmla="*/ 167 w 2472"/>
                <a:gd name="T3" fmla="*/ 110 h 4806"/>
                <a:gd name="T4" fmla="*/ 242 w 2472"/>
                <a:gd name="T5" fmla="*/ 164 h 4806"/>
                <a:gd name="T6" fmla="*/ 313 w 2472"/>
                <a:gd name="T7" fmla="*/ 222 h 4806"/>
                <a:gd name="T8" fmla="*/ 384 w 2472"/>
                <a:gd name="T9" fmla="*/ 282 h 4806"/>
                <a:gd name="T10" fmla="*/ 453 w 2472"/>
                <a:gd name="T11" fmla="*/ 339 h 4806"/>
                <a:gd name="T12" fmla="*/ 519 w 2472"/>
                <a:gd name="T13" fmla="*/ 396 h 4806"/>
                <a:gd name="T14" fmla="*/ 582 w 2472"/>
                <a:gd name="T15" fmla="*/ 456 h 4806"/>
                <a:gd name="T16" fmla="*/ 637 w 2472"/>
                <a:gd name="T17" fmla="*/ 519 h 4806"/>
                <a:gd name="T18" fmla="*/ 698 w 2472"/>
                <a:gd name="T19" fmla="*/ 587 h 4806"/>
                <a:gd name="T20" fmla="*/ 757 w 2472"/>
                <a:gd name="T21" fmla="*/ 658 h 4806"/>
                <a:gd name="T22" fmla="*/ 819 w 2472"/>
                <a:gd name="T23" fmla="*/ 731 h 4806"/>
                <a:gd name="T24" fmla="*/ 882 w 2472"/>
                <a:gd name="T25" fmla="*/ 806 h 4806"/>
                <a:gd name="T26" fmla="*/ 943 w 2472"/>
                <a:gd name="T27" fmla="*/ 876 h 4806"/>
                <a:gd name="T28" fmla="*/ 1004 w 2472"/>
                <a:gd name="T29" fmla="*/ 946 h 4806"/>
                <a:gd name="T30" fmla="*/ 1063 w 2472"/>
                <a:gd name="T31" fmla="*/ 1018 h 4806"/>
                <a:gd name="T32" fmla="*/ 1122 w 2472"/>
                <a:gd name="T33" fmla="*/ 1093 h 4806"/>
                <a:gd name="T34" fmla="*/ 1179 w 2472"/>
                <a:gd name="T35" fmla="*/ 1166 h 4806"/>
                <a:gd name="T36" fmla="*/ 1234 w 2472"/>
                <a:gd name="T37" fmla="*/ 1240 h 4806"/>
                <a:gd name="T38" fmla="*/ 1290 w 2472"/>
                <a:gd name="T39" fmla="*/ 1315 h 4806"/>
                <a:gd name="T40" fmla="*/ 1343 w 2472"/>
                <a:gd name="T41" fmla="*/ 1390 h 4806"/>
                <a:gd name="T42" fmla="*/ 1398 w 2472"/>
                <a:gd name="T43" fmla="*/ 1470 h 4806"/>
                <a:gd name="T44" fmla="*/ 1450 w 2472"/>
                <a:gd name="T45" fmla="*/ 1551 h 4806"/>
                <a:gd name="T46" fmla="*/ 1500 w 2472"/>
                <a:gd name="T47" fmla="*/ 1628 h 4806"/>
                <a:gd name="T48" fmla="*/ 1549 w 2472"/>
                <a:gd name="T49" fmla="*/ 1708 h 4806"/>
                <a:gd name="T50" fmla="*/ 1549 w 2472"/>
                <a:gd name="T51" fmla="*/ 1708 h 4806"/>
                <a:gd name="T52" fmla="*/ 1598 w 2472"/>
                <a:gd name="T53" fmla="*/ 1787 h 4806"/>
                <a:gd name="T54" fmla="*/ 1644 w 2472"/>
                <a:gd name="T55" fmla="*/ 1867 h 4806"/>
                <a:gd name="T56" fmla="*/ 1689 w 2472"/>
                <a:gd name="T57" fmla="*/ 1949 h 4806"/>
                <a:gd name="T58" fmla="*/ 1743 w 2472"/>
                <a:gd name="T59" fmla="*/ 2037 h 4806"/>
                <a:gd name="T60" fmla="*/ 1786 w 2472"/>
                <a:gd name="T61" fmla="*/ 2120 h 4806"/>
                <a:gd name="T62" fmla="*/ 1827 w 2472"/>
                <a:gd name="T63" fmla="*/ 2204 h 4806"/>
                <a:gd name="T64" fmla="*/ 1868 w 2472"/>
                <a:gd name="T65" fmla="*/ 2288 h 4806"/>
                <a:gd name="T66" fmla="*/ 1915 w 2472"/>
                <a:gd name="T67" fmla="*/ 2372 h 4806"/>
                <a:gd name="T68" fmla="*/ 1953 w 2472"/>
                <a:gd name="T69" fmla="*/ 2458 h 4806"/>
                <a:gd name="T70" fmla="*/ 1989 w 2472"/>
                <a:gd name="T71" fmla="*/ 2543 h 4806"/>
                <a:gd name="T72" fmla="*/ 2024 w 2472"/>
                <a:gd name="T73" fmla="*/ 2629 h 4806"/>
                <a:gd name="T74" fmla="*/ 2058 w 2472"/>
                <a:gd name="T75" fmla="*/ 2716 h 4806"/>
                <a:gd name="T76" fmla="*/ 2091 w 2472"/>
                <a:gd name="T77" fmla="*/ 2804 h 4806"/>
                <a:gd name="T78" fmla="*/ 2122 w 2472"/>
                <a:gd name="T79" fmla="*/ 2892 h 4806"/>
                <a:gd name="T80" fmla="*/ 2152 w 2472"/>
                <a:gd name="T81" fmla="*/ 2980 h 4806"/>
                <a:gd name="T82" fmla="*/ 2185 w 2472"/>
                <a:gd name="T83" fmla="*/ 3066 h 4806"/>
                <a:gd name="T84" fmla="*/ 2212 w 2472"/>
                <a:gd name="T85" fmla="*/ 3156 h 4806"/>
                <a:gd name="T86" fmla="*/ 2238 w 2472"/>
                <a:gd name="T87" fmla="*/ 3246 h 4806"/>
                <a:gd name="T88" fmla="*/ 2262 w 2472"/>
                <a:gd name="T89" fmla="*/ 3335 h 4806"/>
                <a:gd name="T90" fmla="*/ 2285 w 2472"/>
                <a:gd name="T91" fmla="*/ 3426 h 4806"/>
                <a:gd name="T92" fmla="*/ 2306 w 2472"/>
                <a:gd name="T93" fmla="*/ 3516 h 4806"/>
                <a:gd name="T94" fmla="*/ 2327 w 2472"/>
                <a:gd name="T95" fmla="*/ 3606 h 4806"/>
                <a:gd name="T96" fmla="*/ 2345 w 2472"/>
                <a:gd name="T97" fmla="*/ 3697 h 4806"/>
                <a:gd name="T98" fmla="*/ 2363 w 2472"/>
                <a:gd name="T99" fmla="*/ 3789 h 4806"/>
                <a:gd name="T100" fmla="*/ 2378 w 2472"/>
                <a:gd name="T101" fmla="*/ 3881 h 4806"/>
                <a:gd name="T102" fmla="*/ 2393 w 2472"/>
                <a:gd name="T103" fmla="*/ 3973 h 4806"/>
                <a:gd name="T104" fmla="*/ 2413 w 2472"/>
                <a:gd name="T105" fmla="*/ 4060 h 4806"/>
                <a:gd name="T106" fmla="*/ 2424 w 2472"/>
                <a:gd name="T107" fmla="*/ 4151 h 4806"/>
                <a:gd name="T108" fmla="*/ 2435 w 2472"/>
                <a:gd name="T109" fmla="*/ 4243 h 4806"/>
                <a:gd name="T110" fmla="*/ 2447 w 2472"/>
                <a:gd name="T111" fmla="*/ 4331 h 4806"/>
                <a:gd name="T112" fmla="*/ 2453 w 2472"/>
                <a:gd name="T113" fmla="*/ 4412 h 4806"/>
                <a:gd name="T114" fmla="*/ 2451 w 2472"/>
                <a:gd name="T115" fmla="*/ 4496 h 4806"/>
                <a:gd name="T116" fmla="*/ 2444 w 2472"/>
                <a:gd name="T117" fmla="*/ 4590 h 4806"/>
                <a:gd name="T118" fmla="*/ 2440 w 2472"/>
                <a:gd name="T119" fmla="*/ 4691 h 4806"/>
                <a:gd name="T120" fmla="*/ 2439 w 2472"/>
                <a:gd name="T121" fmla="*/ 4701 h 4806"/>
                <a:gd name="T122" fmla="*/ 2453 w 2472"/>
                <a:gd name="T123" fmla="*/ 4806 h 4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2" h="4806">
                  <a:moveTo>
                    <a:pt x="15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close/>
                  <a:moveTo>
                    <a:pt x="72" y="55"/>
                  </a:moveTo>
                  <a:lnTo>
                    <a:pt x="69" y="53"/>
                  </a:lnTo>
                  <a:lnTo>
                    <a:pt x="68" y="51"/>
                  </a:lnTo>
                  <a:lnTo>
                    <a:pt x="67" y="48"/>
                  </a:lnTo>
                  <a:lnTo>
                    <a:pt x="66" y="45"/>
                  </a:lnTo>
                  <a:lnTo>
                    <a:pt x="66" y="42"/>
                  </a:lnTo>
                  <a:lnTo>
                    <a:pt x="66" y="39"/>
                  </a:lnTo>
                  <a:lnTo>
                    <a:pt x="67" y="36"/>
                  </a:lnTo>
                  <a:lnTo>
                    <a:pt x="69" y="34"/>
                  </a:lnTo>
                  <a:lnTo>
                    <a:pt x="71" y="32"/>
                  </a:lnTo>
                  <a:lnTo>
                    <a:pt x="74" y="30"/>
                  </a:lnTo>
                  <a:lnTo>
                    <a:pt x="76" y="29"/>
                  </a:lnTo>
                  <a:lnTo>
                    <a:pt x="79" y="28"/>
                  </a:lnTo>
                  <a:lnTo>
                    <a:pt x="83" y="28"/>
                  </a:lnTo>
                  <a:lnTo>
                    <a:pt x="86" y="28"/>
                  </a:lnTo>
                  <a:lnTo>
                    <a:pt x="89" y="30"/>
                  </a:lnTo>
                  <a:lnTo>
                    <a:pt x="91" y="31"/>
                  </a:lnTo>
                  <a:lnTo>
                    <a:pt x="94" y="33"/>
                  </a:lnTo>
                  <a:lnTo>
                    <a:pt x="95" y="36"/>
                  </a:lnTo>
                  <a:lnTo>
                    <a:pt x="96" y="38"/>
                  </a:lnTo>
                  <a:lnTo>
                    <a:pt x="97" y="41"/>
                  </a:lnTo>
                  <a:lnTo>
                    <a:pt x="97" y="44"/>
                  </a:lnTo>
                  <a:lnTo>
                    <a:pt x="97" y="47"/>
                  </a:lnTo>
                  <a:lnTo>
                    <a:pt x="96" y="50"/>
                  </a:lnTo>
                  <a:lnTo>
                    <a:pt x="94" y="53"/>
                  </a:lnTo>
                  <a:lnTo>
                    <a:pt x="91" y="55"/>
                  </a:lnTo>
                  <a:lnTo>
                    <a:pt x="89" y="57"/>
                  </a:lnTo>
                  <a:lnTo>
                    <a:pt x="85" y="58"/>
                  </a:lnTo>
                  <a:lnTo>
                    <a:pt x="81" y="58"/>
                  </a:lnTo>
                  <a:lnTo>
                    <a:pt x="76" y="58"/>
                  </a:lnTo>
                  <a:lnTo>
                    <a:pt x="72" y="55"/>
                  </a:lnTo>
                  <a:close/>
                  <a:moveTo>
                    <a:pt x="145" y="113"/>
                  </a:moveTo>
                  <a:lnTo>
                    <a:pt x="142" y="110"/>
                  </a:lnTo>
                  <a:lnTo>
                    <a:pt x="141" y="108"/>
                  </a:lnTo>
                  <a:lnTo>
                    <a:pt x="140" y="105"/>
                  </a:lnTo>
                  <a:lnTo>
                    <a:pt x="139" y="102"/>
                  </a:lnTo>
                  <a:lnTo>
                    <a:pt x="139" y="99"/>
                  </a:lnTo>
                  <a:lnTo>
                    <a:pt x="140" y="96"/>
                  </a:lnTo>
                  <a:lnTo>
                    <a:pt x="141" y="94"/>
                  </a:lnTo>
                  <a:lnTo>
                    <a:pt x="142" y="91"/>
                  </a:lnTo>
                  <a:lnTo>
                    <a:pt x="145" y="89"/>
                  </a:lnTo>
                  <a:lnTo>
                    <a:pt x="147" y="87"/>
                  </a:lnTo>
                  <a:lnTo>
                    <a:pt x="150" y="86"/>
                  </a:lnTo>
                  <a:lnTo>
                    <a:pt x="153" y="85"/>
                  </a:lnTo>
                  <a:lnTo>
                    <a:pt x="156" y="85"/>
                  </a:lnTo>
                  <a:lnTo>
                    <a:pt x="159" y="86"/>
                  </a:lnTo>
                  <a:lnTo>
                    <a:pt x="161" y="87"/>
                  </a:lnTo>
                  <a:lnTo>
                    <a:pt x="165" y="89"/>
                  </a:lnTo>
                  <a:lnTo>
                    <a:pt x="167" y="91"/>
                  </a:lnTo>
                  <a:lnTo>
                    <a:pt x="169" y="93"/>
                  </a:lnTo>
                  <a:lnTo>
                    <a:pt x="170" y="96"/>
                  </a:lnTo>
                  <a:lnTo>
                    <a:pt x="170" y="99"/>
                  </a:lnTo>
                  <a:lnTo>
                    <a:pt x="170" y="102"/>
                  </a:lnTo>
                  <a:lnTo>
                    <a:pt x="170" y="105"/>
                  </a:lnTo>
                  <a:lnTo>
                    <a:pt x="169" y="108"/>
                  </a:lnTo>
                  <a:lnTo>
                    <a:pt x="167" y="110"/>
                  </a:lnTo>
                  <a:lnTo>
                    <a:pt x="165" y="113"/>
                  </a:lnTo>
                  <a:lnTo>
                    <a:pt x="161" y="114"/>
                  </a:lnTo>
                  <a:lnTo>
                    <a:pt x="158" y="115"/>
                  </a:lnTo>
                  <a:lnTo>
                    <a:pt x="154" y="116"/>
                  </a:lnTo>
                  <a:lnTo>
                    <a:pt x="149" y="115"/>
                  </a:lnTo>
                  <a:lnTo>
                    <a:pt x="145" y="113"/>
                  </a:lnTo>
                  <a:close/>
                  <a:moveTo>
                    <a:pt x="217" y="171"/>
                  </a:moveTo>
                  <a:lnTo>
                    <a:pt x="217" y="171"/>
                  </a:lnTo>
                  <a:lnTo>
                    <a:pt x="217" y="171"/>
                  </a:lnTo>
                  <a:lnTo>
                    <a:pt x="215" y="169"/>
                  </a:lnTo>
                  <a:lnTo>
                    <a:pt x="213" y="166"/>
                  </a:lnTo>
                  <a:lnTo>
                    <a:pt x="212" y="163"/>
                  </a:lnTo>
                  <a:lnTo>
                    <a:pt x="211" y="161"/>
                  </a:lnTo>
                  <a:lnTo>
                    <a:pt x="211" y="158"/>
                  </a:lnTo>
                  <a:lnTo>
                    <a:pt x="212" y="155"/>
                  </a:lnTo>
                  <a:lnTo>
                    <a:pt x="213" y="152"/>
                  </a:lnTo>
                  <a:lnTo>
                    <a:pt x="215" y="149"/>
                  </a:lnTo>
                  <a:lnTo>
                    <a:pt x="217" y="147"/>
                  </a:lnTo>
                  <a:lnTo>
                    <a:pt x="220" y="146"/>
                  </a:lnTo>
                  <a:lnTo>
                    <a:pt x="222" y="145"/>
                  </a:lnTo>
                  <a:lnTo>
                    <a:pt x="225" y="144"/>
                  </a:lnTo>
                  <a:lnTo>
                    <a:pt x="228" y="144"/>
                  </a:lnTo>
                  <a:lnTo>
                    <a:pt x="231" y="145"/>
                  </a:lnTo>
                  <a:lnTo>
                    <a:pt x="234" y="146"/>
                  </a:lnTo>
                  <a:lnTo>
                    <a:pt x="236" y="148"/>
                  </a:lnTo>
                  <a:lnTo>
                    <a:pt x="239" y="150"/>
                  </a:lnTo>
                  <a:lnTo>
                    <a:pt x="240" y="152"/>
                  </a:lnTo>
                  <a:lnTo>
                    <a:pt x="242" y="155"/>
                  </a:lnTo>
                  <a:lnTo>
                    <a:pt x="243" y="158"/>
                  </a:lnTo>
                  <a:lnTo>
                    <a:pt x="243" y="161"/>
                  </a:lnTo>
                  <a:lnTo>
                    <a:pt x="242" y="164"/>
                  </a:lnTo>
                  <a:lnTo>
                    <a:pt x="240" y="166"/>
                  </a:lnTo>
                  <a:lnTo>
                    <a:pt x="238" y="169"/>
                  </a:lnTo>
                  <a:lnTo>
                    <a:pt x="236" y="171"/>
                  </a:lnTo>
                  <a:lnTo>
                    <a:pt x="233" y="174"/>
                  </a:lnTo>
                  <a:lnTo>
                    <a:pt x="230" y="175"/>
                  </a:lnTo>
                  <a:lnTo>
                    <a:pt x="227" y="175"/>
                  </a:lnTo>
                  <a:lnTo>
                    <a:pt x="222" y="175"/>
                  </a:lnTo>
                  <a:lnTo>
                    <a:pt x="217" y="171"/>
                  </a:lnTo>
                  <a:close/>
                  <a:moveTo>
                    <a:pt x="288" y="231"/>
                  </a:moveTo>
                  <a:lnTo>
                    <a:pt x="286" y="229"/>
                  </a:lnTo>
                  <a:lnTo>
                    <a:pt x="284" y="227"/>
                  </a:lnTo>
                  <a:lnTo>
                    <a:pt x="283" y="224"/>
                  </a:lnTo>
                  <a:lnTo>
                    <a:pt x="283" y="220"/>
                  </a:lnTo>
                  <a:lnTo>
                    <a:pt x="283" y="217"/>
                  </a:lnTo>
                  <a:lnTo>
                    <a:pt x="284" y="214"/>
                  </a:lnTo>
                  <a:lnTo>
                    <a:pt x="285" y="211"/>
                  </a:lnTo>
                  <a:lnTo>
                    <a:pt x="286" y="209"/>
                  </a:lnTo>
                  <a:lnTo>
                    <a:pt x="289" y="207"/>
                  </a:lnTo>
                  <a:lnTo>
                    <a:pt x="291" y="205"/>
                  </a:lnTo>
                  <a:lnTo>
                    <a:pt x="294" y="204"/>
                  </a:lnTo>
                  <a:lnTo>
                    <a:pt x="297" y="204"/>
                  </a:lnTo>
                  <a:lnTo>
                    <a:pt x="300" y="204"/>
                  </a:lnTo>
                  <a:lnTo>
                    <a:pt x="303" y="204"/>
                  </a:lnTo>
                  <a:lnTo>
                    <a:pt x="305" y="205"/>
                  </a:lnTo>
                  <a:lnTo>
                    <a:pt x="308" y="207"/>
                  </a:lnTo>
                  <a:lnTo>
                    <a:pt x="308" y="207"/>
                  </a:lnTo>
                  <a:lnTo>
                    <a:pt x="310" y="210"/>
                  </a:lnTo>
                  <a:lnTo>
                    <a:pt x="312" y="212"/>
                  </a:lnTo>
                  <a:lnTo>
                    <a:pt x="313" y="215"/>
                  </a:lnTo>
                  <a:lnTo>
                    <a:pt x="313" y="218"/>
                  </a:lnTo>
                  <a:lnTo>
                    <a:pt x="313" y="222"/>
                  </a:lnTo>
                  <a:lnTo>
                    <a:pt x="313" y="224"/>
                  </a:lnTo>
                  <a:lnTo>
                    <a:pt x="311" y="227"/>
                  </a:lnTo>
                  <a:lnTo>
                    <a:pt x="310" y="230"/>
                  </a:lnTo>
                  <a:lnTo>
                    <a:pt x="307" y="232"/>
                  </a:lnTo>
                  <a:lnTo>
                    <a:pt x="304" y="234"/>
                  </a:lnTo>
                  <a:lnTo>
                    <a:pt x="301" y="235"/>
                  </a:lnTo>
                  <a:lnTo>
                    <a:pt x="298" y="235"/>
                  </a:lnTo>
                  <a:lnTo>
                    <a:pt x="293" y="234"/>
                  </a:lnTo>
                  <a:lnTo>
                    <a:pt x="288" y="231"/>
                  </a:lnTo>
                  <a:close/>
                  <a:moveTo>
                    <a:pt x="357" y="292"/>
                  </a:moveTo>
                  <a:lnTo>
                    <a:pt x="355" y="290"/>
                  </a:lnTo>
                  <a:lnTo>
                    <a:pt x="354" y="287"/>
                  </a:lnTo>
                  <a:lnTo>
                    <a:pt x="353" y="284"/>
                  </a:lnTo>
                  <a:lnTo>
                    <a:pt x="352" y="281"/>
                  </a:lnTo>
                  <a:lnTo>
                    <a:pt x="353" y="278"/>
                  </a:lnTo>
                  <a:lnTo>
                    <a:pt x="353" y="275"/>
                  </a:lnTo>
                  <a:lnTo>
                    <a:pt x="354" y="273"/>
                  </a:lnTo>
                  <a:lnTo>
                    <a:pt x="356" y="269"/>
                  </a:lnTo>
                  <a:lnTo>
                    <a:pt x="359" y="267"/>
                  </a:lnTo>
                  <a:lnTo>
                    <a:pt x="362" y="266"/>
                  </a:lnTo>
                  <a:lnTo>
                    <a:pt x="365" y="265"/>
                  </a:lnTo>
                  <a:lnTo>
                    <a:pt x="368" y="264"/>
                  </a:lnTo>
                  <a:lnTo>
                    <a:pt x="371" y="264"/>
                  </a:lnTo>
                  <a:lnTo>
                    <a:pt x="373" y="265"/>
                  </a:lnTo>
                  <a:lnTo>
                    <a:pt x="376" y="266"/>
                  </a:lnTo>
                  <a:lnTo>
                    <a:pt x="379" y="268"/>
                  </a:lnTo>
                  <a:lnTo>
                    <a:pt x="381" y="271"/>
                  </a:lnTo>
                  <a:lnTo>
                    <a:pt x="382" y="274"/>
                  </a:lnTo>
                  <a:lnTo>
                    <a:pt x="383" y="277"/>
                  </a:lnTo>
                  <a:lnTo>
                    <a:pt x="384" y="280"/>
                  </a:lnTo>
                  <a:lnTo>
                    <a:pt x="384" y="282"/>
                  </a:lnTo>
                  <a:lnTo>
                    <a:pt x="383" y="285"/>
                  </a:lnTo>
                  <a:lnTo>
                    <a:pt x="382" y="288"/>
                  </a:lnTo>
                  <a:lnTo>
                    <a:pt x="380" y="291"/>
                  </a:lnTo>
                  <a:lnTo>
                    <a:pt x="378" y="293"/>
                  </a:lnTo>
                  <a:lnTo>
                    <a:pt x="375" y="294"/>
                  </a:lnTo>
                  <a:lnTo>
                    <a:pt x="372" y="295"/>
                  </a:lnTo>
                  <a:lnTo>
                    <a:pt x="369" y="296"/>
                  </a:lnTo>
                  <a:lnTo>
                    <a:pt x="363" y="295"/>
                  </a:lnTo>
                  <a:lnTo>
                    <a:pt x="357" y="292"/>
                  </a:lnTo>
                  <a:close/>
                  <a:moveTo>
                    <a:pt x="427" y="353"/>
                  </a:moveTo>
                  <a:lnTo>
                    <a:pt x="427" y="353"/>
                  </a:lnTo>
                  <a:lnTo>
                    <a:pt x="427" y="353"/>
                  </a:lnTo>
                  <a:lnTo>
                    <a:pt x="425" y="351"/>
                  </a:lnTo>
                  <a:lnTo>
                    <a:pt x="424" y="349"/>
                  </a:lnTo>
                  <a:lnTo>
                    <a:pt x="423" y="346"/>
                  </a:lnTo>
                  <a:lnTo>
                    <a:pt x="422" y="343"/>
                  </a:lnTo>
                  <a:lnTo>
                    <a:pt x="422" y="340"/>
                  </a:lnTo>
                  <a:lnTo>
                    <a:pt x="423" y="337"/>
                  </a:lnTo>
                  <a:lnTo>
                    <a:pt x="424" y="334"/>
                  </a:lnTo>
                  <a:lnTo>
                    <a:pt x="426" y="332"/>
                  </a:lnTo>
                  <a:lnTo>
                    <a:pt x="428" y="330"/>
                  </a:lnTo>
                  <a:lnTo>
                    <a:pt x="431" y="328"/>
                  </a:lnTo>
                  <a:lnTo>
                    <a:pt x="434" y="327"/>
                  </a:lnTo>
                  <a:lnTo>
                    <a:pt x="437" y="327"/>
                  </a:lnTo>
                  <a:lnTo>
                    <a:pt x="439" y="327"/>
                  </a:lnTo>
                  <a:lnTo>
                    <a:pt x="443" y="328"/>
                  </a:lnTo>
                  <a:lnTo>
                    <a:pt x="446" y="329"/>
                  </a:lnTo>
                  <a:lnTo>
                    <a:pt x="449" y="331"/>
                  </a:lnTo>
                  <a:lnTo>
                    <a:pt x="451" y="333"/>
                  </a:lnTo>
                  <a:lnTo>
                    <a:pt x="452" y="336"/>
                  </a:lnTo>
                  <a:lnTo>
                    <a:pt x="453" y="339"/>
                  </a:lnTo>
                  <a:lnTo>
                    <a:pt x="453" y="341"/>
                  </a:lnTo>
                  <a:lnTo>
                    <a:pt x="453" y="344"/>
                  </a:lnTo>
                  <a:lnTo>
                    <a:pt x="453" y="347"/>
                  </a:lnTo>
                  <a:lnTo>
                    <a:pt x="451" y="350"/>
                  </a:lnTo>
                  <a:lnTo>
                    <a:pt x="449" y="352"/>
                  </a:lnTo>
                  <a:lnTo>
                    <a:pt x="447" y="354"/>
                  </a:lnTo>
                  <a:lnTo>
                    <a:pt x="444" y="356"/>
                  </a:lnTo>
                  <a:lnTo>
                    <a:pt x="441" y="357"/>
                  </a:lnTo>
                  <a:lnTo>
                    <a:pt x="437" y="357"/>
                  </a:lnTo>
                  <a:lnTo>
                    <a:pt x="435" y="357"/>
                  </a:lnTo>
                  <a:lnTo>
                    <a:pt x="432" y="356"/>
                  </a:lnTo>
                  <a:lnTo>
                    <a:pt x="429" y="355"/>
                  </a:lnTo>
                  <a:lnTo>
                    <a:pt x="427" y="353"/>
                  </a:lnTo>
                  <a:close/>
                  <a:moveTo>
                    <a:pt x="496" y="416"/>
                  </a:moveTo>
                  <a:lnTo>
                    <a:pt x="494" y="414"/>
                  </a:lnTo>
                  <a:lnTo>
                    <a:pt x="492" y="411"/>
                  </a:lnTo>
                  <a:lnTo>
                    <a:pt x="491" y="408"/>
                  </a:lnTo>
                  <a:lnTo>
                    <a:pt x="491" y="405"/>
                  </a:lnTo>
                  <a:lnTo>
                    <a:pt x="491" y="402"/>
                  </a:lnTo>
                  <a:lnTo>
                    <a:pt x="492" y="400"/>
                  </a:lnTo>
                  <a:lnTo>
                    <a:pt x="493" y="397"/>
                  </a:lnTo>
                  <a:lnTo>
                    <a:pt x="495" y="394"/>
                  </a:lnTo>
                  <a:lnTo>
                    <a:pt x="497" y="392"/>
                  </a:lnTo>
                  <a:lnTo>
                    <a:pt x="500" y="391"/>
                  </a:lnTo>
                  <a:lnTo>
                    <a:pt x="503" y="390"/>
                  </a:lnTo>
                  <a:lnTo>
                    <a:pt x="506" y="390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4" y="392"/>
                  </a:lnTo>
                  <a:lnTo>
                    <a:pt x="517" y="394"/>
                  </a:lnTo>
                  <a:lnTo>
                    <a:pt x="519" y="396"/>
                  </a:lnTo>
                  <a:lnTo>
                    <a:pt x="521" y="399"/>
                  </a:lnTo>
                  <a:lnTo>
                    <a:pt x="522" y="401"/>
                  </a:lnTo>
                  <a:lnTo>
                    <a:pt x="522" y="404"/>
                  </a:lnTo>
                  <a:lnTo>
                    <a:pt x="522" y="407"/>
                  </a:lnTo>
                  <a:lnTo>
                    <a:pt x="521" y="410"/>
                  </a:lnTo>
                  <a:lnTo>
                    <a:pt x="519" y="413"/>
                  </a:lnTo>
                  <a:lnTo>
                    <a:pt x="517" y="415"/>
                  </a:lnTo>
                  <a:lnTo>
                    <a:pt x="515" y="417"/>
                  </a:lnTo>
                  <a:lnTo>
                    <a:pt x="512" y="420"/>
                  </a:lnTo>
                  <a:lnTo>
                    <a:pt x="509" y="421"/>
                  </a:lnTo>
                  <a:lnTo>
                    <a:pt x="506" y="421"/>
                  </a:lnTo>
                  <a:lnTo>
                    <a:pt x="503" y="421"/>
                  </a:lnTo>
                  <a:lnTo>
                    <a:pt x="501" y="420"/>
                  </a:lnTo>
                  <a:lnTo>
                    <a:pt x="498" y="419"/>
                  </a:lnTo>
                  <a:lnTo>
                    <a:pt x="496" y="416"/>
                  </a:lnTo>
                  <a:close/>
                  <a:moveTo>
                    <a:pt x="563" y="480"/>
                  </a:moveTo>
                  <a:lnTo>
                    <a:pt x="561" y="478"/>
                  </a:lnTo>
                  <a:lnTo>
                    <a:pt x="560" y="475"/>
                  </a:lnTo>
                  <a:lnTo>
                    <a:pt x="558" y="473"/>
                  </a:lnTo>
                  <a:lnTo>
                    <a:pt x="558" y="470"/>
                  </a:lnTo>
                  <a:lnTo>
                    <a:pt x="558" y="466"/>
                  </a:lnTo>
                  <a:lnTo>
                    <a:pt x="560" y="463"/>
                  </a:lnTo>
                  <a:lnTo>
                    <a:pt x="561" y="460"/>
                  </a:lnTo>
                  <a:lnTo>
                    <a:pt x="563" y="458"/>
                  </a:lnTo>
                  <a:lnTo>
                    <a:pt x="565" y="456"/>
                  </a:lnTo>
                  <a:lnTo>
                    <a:pt x="568" y="454"/>
                  </a:lnTo>
                  <a:lnTo>
                    <a:pt x="571" y="454"/>
                  </a:lnTo>
                  <a:lnTo>
                    <a:pt x="574" y="453"/>
                  </a:lnTo>
                  <a:lnTo>
                    <a:pt x="577" y="454"/>
                  </a:lnTo>
                  <a:lnTo>
                    <a:pt x="579" y="454"/>
                  </a:lnTo>
                  <a:lnTo>
                    <a:pt x="582" y="456"/>
                  </a:lnTo>
                  <a:lnTo>
                    <a:pt x="585" y="458"/>
                  </a:lnTo>
                  <a:lnTo>
                    <a:pt x="587" y="460"/>
                  </a:lnTo>
                  <a:lnTo>
                    <a:pt x="588" y="463"/>
                  </a:lnTo>
                  <a:lnTo>
                    <a:pt x="589" y="465"/>
                  </a:lnTo>
                  <a:lnTo>
                    <a:pt x="589" y="469"/>
                  </a:lnTo>
                  <a:lnTo>
                    <a:pt x="589" y="472"/>
                  </a:lnTo>
                  <a:lnTo>
                    <a:pt x="588" y="475"/>
                  </a:lnTo>
                  <a:lnTo>
                    <a:pt x="587" y="478"/>
                  </a:lnTo>
                  <a:lnTo>
                    <a:pt x="585" y="480"/>
                  </a:lnTo>
                  <a:lnTo>
                    <a:pt x="583" y="482"/>
                  </a:lnTo>
                  <a:lnTo>
                    <a:pt x="580" y="484"/>
                  </a:lnTo>
                  <a:lnTo>
                    <a:pt x="577" y="485"/>
                  </a:lnTo>
                  <a:lnTo>
                    <a:pt x="574" y="485"/>
                  </a:lnTo>
                  <a:lnTo>
                    <a:pt x="571" y="485"/>
                  </a:lnTo>
                  <a:lnTo>
                    <a:pt x="568" y="484"/>
                  </a:lnTo>
                  <a:lnTo>
                    <a:pt x="566" y="482"/>
                  </a:lnTo>
                  <a:lnTo>
                    <a:pt x="563" y="480"/>
                  </a:lnTo>
                  <a:close/>
                  <a:moveTo>
                    <a:pt x="629" y="545"/>
                  </a:moveTo>
                  <a:lnTo>
                    <a:pt x="629" y="545"/>
                  </a:lnTo>
                  <a:lnTo>
                    <a:pt x="629" y="545"/>
                  </a:lnTo>
                  <a:lnTo>
                    <a:pt x="627" y="542"/>
                  </a:lnTo>
                  <a:lnTo>
                    <a:pt x="626" y="540"/>
                  </a:lnTo>
                  <a:lnTo>
                    <a:pt x="625" y="537"/>
                  </a:lnTo>
                  <a:lnTo>
                    <a:pt x="625" y="534"/>
                  </a:lnTo>
                  <a:lnTo>
                    <a:pt x="625" y="531"/>
                  </a:lnTo>
                  <a:lnTo>
                    <a:pt x="626" y="529"/>
                  </a:lnTo>
                  <a:lnTo>
                    <a:pt x="627" y="526"/>
                  </a:lnTo>
                  <a:lnTo>
                    <a:pt x="629" y="524"/>
                  </a:lnTo>
                  <a:lnTo>
                    <a:pt x="632" y="522"/>
                  </a:lnTo>
                  <a:lnTo>
                    <a:pt x="634" y="520"/>
                  </a:lnTo>
                  <a:lnTo>
                    <a:pt x="637" y="519"/>
                  </a:lnTo>
                  <a:lnTo>
                    <a:pt x="641" y="519"/>
                  </a:lnTo>
                  <a:lnTo>
                    <a:pt x="644" y="519"/>
                  </a:lnTo>
                  <a:lnTo>
                    <a:pt x="647" y="520"/>
                  </a:lnTo>
                  <a:lnTo>
                    <a:pt x="649" y="521"/>
                  </a:lnTo>
                  <a:lnTo>
                    <a:pt x="652" y="523"/>
                  </a:lnTo>
                  <a:lnTo>
                    <a:pt x="654" y="526"/>
                  </a:lnTo>
                  <a:lnTo>
                    <a:pt x="655" y="528"/>
                  </a:lnTo>
                  <a:lnTo>
                    <a:pt x="656" y="531"/>
                  </a:lnTo>
                  <a:lnTo>
                    <a:pt x="656" y="534"/>
                  </a:lnTo>
                  <a:lnTo>
                    <a:pt x="656" y="537"/>
                  </a:lnTo>
                  <a:lnTo>
                    <a:pt x="655" y="540"/>
                  </a:lnTo>
                  <a:lnTo>
                    <a:pt x="654" y="542"/>
                  </a:lnTo>
                  <a:lnTo>
                    <a:pt x="652" y="545"/>
                  </a:lnTo>
                  <a:lnTo>
                    <a:pt x="649" y="547"/>
                  </a:lnTo>
                  <a:lnTo>
                    <a:pt x="647" y="548"/>
                  </a:lnTo>
                  <a:lnTo>
                    <a:pt x="644" y="549"/>
                  </a:lnTo>
                  <a:lnTo>
                    <a:pt x="641" y="549"/>
                  </a:lnTo>
                  <a:lnTo>
                    <a:pt x="637" y="549"/>
                  </a:lnTo>
                  <a:lnTo>
                    <a:pt x="634" y="548"/>
                  </a:lnTo>
                  <a:lnTo>
                    <a:pt x="631" y="547"/>
                  </a:lnTo>
                  <a:lnTo>
                    <a:pt x="629" y="545"/>
                  </a:lnTo>
                  <a:close/>
                  <a:moveTo>
                    <a:pt x="695" y="611"/>
                  </a:moveTo>
                  <a:lnTo>
                    <a:pt x="693" y="608"/>
                  </a:lnTo>
                  <a:lnTo>
                    <a:pt x="692" y="605"/>
                  </a:lnTo>
                  <a:lnTo>
                    <a:pt x="691" y="603"/>
                  </a:lnTo>
                  <a:lnTo>
                    <a:pt x="691" y="600"/>
                  </a:lnTo>
                  <a:lnTo>
                    <a:pt x="691" y="597"/>
                  </a:lnTo>
                  <a:lnTo>
                    <a:pt x="692" y="594"/>
                  </a:lnTo>
                  <a:lnTo>
                    <a:pt x="693" y="591"/>
                  </a:lnTo>
                  <a:lnTo>
                    <a:pt x="695" y="589"/>
                  </a:lnTo>
                  <a:lnTo>
                    <a:pt x="698" y="587"/>
                  </a:lnTo>
                  <a:lnTo>
                    <a:pt x="700" y="586"/>
                  </a:lnTo>
                  <a:lnTo>
                    <a:pt x="703" y="585"/>
                  </a:lnTo>
                  <a:lnTo>
                    <a:pt x="706" y="585"/>
                  </a:lnTo>
                  <a:lnTo>
                    <a:pt x="709" y="585"/>
                  </a:lnTo>
                  <a:lnTo>
                    <a:pt x="712" y="586"/>
                  </a:lnTo>
                  <a:lnTo>
                    <a:pt x="714" y="587"/>
                  </a:lnTo>
                  <a:lnTo>
                    <a:pt x="717" y="589"/>
                  </a:lnTo>
                  <a:lnTo>
                    <a:pt x="720" y="592"/>
                  </a:lnTo>
                  <a:lnTo>
                    <a:pt x="721" y="594"/>
                  </a:lnTo>
                  <a:lnTo>
                    <a:pt x="722" y="597"/>
                  </a:lnTo>
                  <a:lnTo>
                    <a:pt x="722" y="600"/>
                  </a:lnTo>
                  <a:lnTo>
                    <a:pt x="722" y="603"/>
                  </a:lnTo>
                  <a:lnTo>
                    <a:pt x="721" y="606"/>
                  </a:lnTo>
                  <a:lnTo>
                    <a:pt x="719" y="608"/>
                  </a:lnTo>
                  <a:lnTo>
                    <a:pt x="716" y="611"/>
                  </a:lnTo>
                  <a:lnTo>
                    <a:pt x="714" y="613"/>
                  </a:lnTo>
                  <a:lnTo>
                    <a:pt x="711" y="615"/>
                  </a:lnTo>
                  <a:lnTo>
                    <a:pt x="709" y="616"/>
                  </a:lnTo>
                  <a:lnTo>
                    <a:pt x="706" y="616"/>
                  </a:lnTo>
                  <a:lnTo>
                    <a:pt x="703" y="616"/>
                  </a:lnTo>
                  <a:lnTo>
                    <a:pt x="700" y="615"/>
                  </a:lnTo>
                  <a:lnTo>
                    <a:pt x="697" y="612"/>
                  </a:lnTo>
                  <a:lnTo>
                    <a:pt x="695" y="611"/>
                  </a:lnTo>
                  <a:close/>
                  <a:moveTo>
                    <a:pt x="760" y="678"/>
                  </a:moveTo>
                  <a:lnTo>
                    <a:pt x="757" y="675"/>
                  </a:lnTo>
                  <a:lnTo>
                    <a:pt x="756" y="673"/>
                  </a:lnTo>
                  <a:lnTo>
                    <a:pt x="755" y="670"/>
                  </a:lnTo>
                  <a:lnTo>
                    <a:pt x="755" y="667"/>
                  </a:lnTo>
                  <a:lnTo>
                    <a:pt x="755" y="663"/>
                  </a:lnTo>
                  <a:lnTo>
                    <a:pt x="756" y="660"/>
                  </a:lnTo>
                  <a:lnTo>
                    <a:pt x="757" y="658"/>
                  </a:lnTo>
                  <a:lnTo>
                    <a:pt x="760" y="655"/>
                  </a:lnTo>
                  <a:lnTo>
                    <a:pt x="763" y="653"/>
                  </a:lnTo>
                  <a:lnTo>
                    <a:pt x="765" y="652"/>
                  </a:lnTo>
                  <a:lnTo>
                    <a:pt x="768" y="651"/>
                  </a:lnTo>
                  <a:lnTo>
                    <a:pt x="771" y="651"/>
                  </a:lnTo>
                  <a:lnTo>
                    <a:pt x="774" y="652"/>
                  </a:lnTo>
                  <a:lnTo>
                    <a:pt x="777" y="653"/>
                  </a:lnTo>
                  <a:lnTo>
                    <a:pt x="780" y="654"/>
                  </a:lnTo>
                  <a:lnTo>
                    <a:pt x="782" y="656"/>
                  </a:lnTo>
                  <a:lnTo>
                    <a:pt x="784" y="658"/>
                  </a:lnTo>
                  <a:lnTo>
                    <a:pt x="785" y="661"/>
                  </a:lnTo>
                  <a:lnTo>
                    <a:pt x="786" y="665"/>
                  </a:lnTo>
                  <a:lnTo>
                    <a:pt x="786" y="668"/>
                  </a:lnTo>
                  <a:lnTo>
                    <a:pt x="786" y="671"/>
                  </a:lnTo>
                  <a:lnTo>
                    <a:pt x="785" y="674"/>
                  </a:lnTo>
                  <a:lnTo>
                    <a:pt x="783" y="676"/>
                  </a:lnTo>
                  <a:lnTo>
                    <a:pt x="781" y="679"/>
                  </a:lnTo>
                  <a:lnTo>
                    <a:pt x="779" y="680"/>
                  </a:lnTo>
                  <a:lnTo>
                    <a:pt x="776" y="682"/>
                  </a:lnTo>
                  <a:lnTo>
                    <a:pt x="774" y="683"/>
                  </a:lnTo>
                  <a:lnTo>
                    <a:pt x="771" y="683"/>
                  </a:lnTo>
                  <a:lnTo>
                    <a:pt x="768" y="682"/>
                  </a:lnTo>
                  <a:lnTo>
                    <a:pt x="765" y="682"/>
                  </a:lnTo>
                  <a:lnTo>
                    <a:pt x="762" y="680"/>
                  </a:lnTo>
                  <a:lnTo>
                    <a:pt x="760" y="678"/>
                  </a:lnTo>
                  <a:close/>
                  <a:moveTo>
                    <a:pt x="823" y="745"/>
                  </a:moveTo>
                  <a:lnTo>
                    <a:pt x="821" y="743"/>
                  </a:lnTo>
                  <a:lnTo>
                    <a:pt x="819" y="740"/>
                  </a:lnTo>
                  <a:lnTo>
                    <a:pt x="819" y="737"/>
                  </a:lnTo>
                  <a:lnTo>
                    <a:pt x="819" y="734"/>
                  </a:lnTo>
                  <a:lnTo>
                    <a:pt x="819" y="731"/>
                  </a:lnTo>
                  <a:lnTo>
                    <a:pt x="820" y="729"/>
                  </a:lnTo>
                  <a:lnTo>
                    <a:pt x="821" y="726"/>
                  </a:lnTo>
                  <a:lnTo>
                    <a:pt x="823" y="724"/>
                  </a:lnTo>
                  <a:lnTo>
                    <a:pt x="826" y="722"/>
                  </a:lnTo>
                  <a:lnTo>
                    <a:pt x="829" y="721"/>
                  </a:lnTo>
                  <a:lnTo>
                    <a:pt x="832" y="720"/>
                  </a:lnTo>
                  <a:lnTo>
                    <a:pt x="835" y="720"/>
                  </a:lnTo>
                  <a:lnTo>
                    <a:pt x="838" y="720"/>
                  </a:lnTo>
                  <a:lnTo>
                    <a:pt x="841" y="721"/>
                  </a:lnTo>
                  <a:lnTo>
                    <a:pt x="844" y="723"/>
                  </a:lnTo>
                  <a:lnTo>
                    <a:pt x="846" y="725"/>
                  </a:lnTo>
                  <a:lnTo>
                    <a:pt x="848" y="727"/>
                  </a:lnTo>
                  <a:lnTo>
                    <a:pt x="849" y="730"/>
                  </a:lnTo>
                  <a:lnTo>
                    <a:pt x="850" y="733"/>
                  </a:lnTo>
                  <a:lnTo>
                    <a:pt x="850" y="736"/>
                  </a:lnTo>
                  <a:lnTo>
                    <a:pt x="850" y="739"/>
                  </a:lnTo>
                  <a:lnTo>
                    <a:pt x="849" y="741"/>
                  </a:lnTo>
                  <a:lnTo>
                    <a:pt x="847" y="744"/>
                  </a:lnTo>
                  <a:lnTo>
                    <a:pt x="845" y="746"/>
                  </a:lnTo>
                  <a:lnTo>
                    <a:pt x="843" y="748"/>
                  </a:lnTo>
                  <a:lnTo>
                    <a:pt x="840" y="749"/>
                  </a:lnTo>
                  <a:lnTo>
                    <a:pt x="838" y="750"/>
                  </a:lnTo>
                  <a:lnTo>
                    <a:pt x="834" y="750"/>
                  </a:lnTo>
                  <a:lnTo>
                    <a:pt x="831" y="750"/>
                  </a:lnTo>
                  <a:lnTo>
                    <a:pt x="828" y="749"/>
                  </a:lnTo>
                  <a:lnTo>
                    <a:pt x="825" y="748"/>
                  </a:lnTo>
                  <a:lnTo>
                    <a:pt x="823" y="745"/>
                  </a:lnTo>
                  <a:close/>
                  <a:moveTo>
                    <a:pt x="885" y="815"/>
                  </a:moveTo>
                  <a:lnTo>
                    <a:pt x="884" y="812"/>
                  </a:lnTo>
                  <a:lnTo>
                    <a:pt x="882" y="808"/>
                  </a:lnTo>
                  <a:lnTo>
                    <a:pt x="882" y="806"/>
                  </a:lnTo>
                  <a:lnTo>
                    <a:pt x="882" y="803"/>
                  </a:lnTo>
                  <a:lnTo>
                    <a:pt x="882" y="800"/>
                  </a:lnTo>
                  <a:lnTo>
                    <a:pt x="883" y="797"/>
                  </a:lnTo>
                  <a:lnTo>
                    <a:pt x="885" y="794"/>
                  </a:lnTo>
                  <a:lnTo>
                    <a:pt x="887" y="792"/>
                  </a:lnTo>
                  <a:lnTo>
                    <a:pt x="889" y="790"/>
                  </a:lnTo>
                  <a:lnTo>
                    <a:pt x="892" y="789"/>
                  </a:lnTo>
                  <a:lnTo>
                    <a:pt x="895" y="788"/>
                  </a:lnTo>
                  <a:lnTo>
                    <a:pt x="898" y="788"/>
                  </a:lnTo>
                  <a:lnTo>
                    <a:pt x="901" y="789"/>
                  </a:lnTo>
                  <a:lnTo>
                    <a:pt x="903" y="790"/>
                  </a:lnTo>
                  <a:lnTo>
                    <a:pt x="906" y="791"/>
                  </a:lnTo>
                  <a:lnTo>
                    <a:pt x="908" y="793"/>
                  </a:lnTo>
                  <a:lnTo>
                    <a:pt x="910" y="796"/>
                  </a:lnTo>
                  <a:lnTo>
                    <a:pt x="911" y="799"/>
                  </a:lnTo>
                  <a:lnTo>
                    <a:pt x="912" y="802"/>
                  </a:lnTo>
                  <a:lnTo>
                    <a:pt x="912" y="805"/>
                  </a:lnTo>
                  <a:lnTo>
                    <a:pt x="912" y="807"/>
                  </a:lnTo>
                  <a:lnTo>
                    <a:pt x="911" y="810"/>
                  </a:lnTo>
                  <a:lnTo>
                    <a:pt x="909" y="814"/>
                  </a:lnTo>
                  <a:lnTo>
                    <a:pt x="907" y="816"/>
                  </a:lnTo>
                  <a:lnTo>
                    <a:pt x="902" y="819"/>
                  </a:lnTo>
                  <a:lnTo>
                    <a:pt x="897" y="820"/>
                  </a:lnTo>
                  <a:lnTo>
                    <a:pt x="894" y="819"/>
                  </a:lnTo>
                  <a:lnTo>
                    <a:pt x="891" y="819"/>
                  </a:lnTo>
                  <a:lnTo>
                    <a:pt x="888" y="817"/>
                  </a:lnTo>
                  <a:lnTo>
                    <a:pt x="885" y="815"/>
                  </a:lnTo>
                  <a:close/>
                  <a:moveTo>
                    <a:pt x="946" y="884"/>
                  </a:moveTo>
                  <a:lnTo>
                    <a:pt x="944" y="881"/>
                  </a:lnTo>
                  <a:lnTo>
                    <a:pt x="943" y="879"/>
                  </a:lnTo>
                  <a:lnTo>
                    <a:pt x="943" y="876"/>
                  </a:lnTo>
                  <a:lnTo>
                    <a:pt x="943" y="873"/>
                  </a:lnTo>
                  <a:lnTo>
                    <a:pt x="943" y="870"/>
                  </a:lnTo>
                  <a:lnTo>
                    <a:pt x="944" y="867"/>
                  </a:lnTo>
                  <a:lnTo>
                    <a:pt x="946" y="865"/>
                  </a:lnTo>
                  <a:lnTo>
                    <a:pt x="948" y="862"/>
                  </a:lnTo>
                  <a:lnTo>
                    <a:pt x="950" y="861"/>
                  </a:lnTo>
                  <a:lnTo>
                    <a:pt x="953" y="858"/>
                  </a:lnTo>
                  <a:lnTo>
                    <a:pt x="956" y="858"/>
                  </a:lnTo>
                  <a:lnTo>
                    <a:pt x="960" y="858"/>
                  </a:lnTo>
                  <a:lnTo>
                    <a:pt x="963" y="858"/>
                  </a:lnTo>
                  <a:lnTo>
                    <a:pt x="966" y="859"/>
                  </a:lnTo>
                  <a:lnTo>
                    <a:pt x="968" y="862"/>
                  </a:lnTo>
                  <a:lnTo>
                    <a:pt x="970" y="864"/>
                  </a:lnTo>
                  <a:lnTo>
                    <a:pt x="972" y="866"/>
                  </a:lnTo>
                  <a:lnTo>
                    <a:pt x="973" y="869"/>
                  </a:lnTo>
                  <a:lnTo>
                    <a:pt x="974" y="872"/>
                  </a:lnTo>
                  <a:lnTo>
                    <a:pt x="974" y="875"/>
                  </a:lnTo>
                  <a:lnTo>
                    <a:pt x="973" y="878"/>
                  </a:lnTo>
                  <a:lnTo>
                    <a:pt x="972" y="881"/>
                  </a:lnTo>
                  <a:lnTo>
                    <a:pt x="971" y="883"/>
                  </a:lnTo>
                  <a:lnTo>
                    <a:pt x="969" y="885"/>
                  </a:lnTo>
                  <a:lnTo>
                    <a:pt x="964" y="888"/>
                  </a:lnTo>
                  <a:lnTo>
                    <a:pt x="959" y="889"/>
                  </a:lnTo>
                  <a:lnTo>
                    <a:pt x="955" y="889"/>
                  </a:lnTo>
                  <a:lnTo>
                    <a:pt x="952" y="888"/>
                  </a:lnTo>
                  <a:lnTo>
                    <a:pt x="949" y="886"/>
                  </a:lnTo>
                  <a:lnTo>
                    <a:pt x="946" y="884"/>
                  </a:lnTo>
                  <a:close/>
                  <a:moveTo>
                    <a:pt x="1007" y="954"/>
                  </a:moveTo>
                  <a:lnTo>
                    <a:pt x="1005" y="952"/>
                  </a:lnTo>
                  <a:lnTo>
                    <a:pt x="1004" y="949"/>
                  </a:lnTo>
                  <a:lnTo>
                    <a:pt x="1004" y="946"/>
                  </a:lnTo>
                  <a:lnTo>
                    <a:pt x="1004" y="943"/>
                  </a:lnTo>
                  <a:lnTo>
                    <a:pt x="1004" y="940"/>
                  </a:lnTo>
                  <a:lnTo>
                    <a:pt x="1005" y="937"/>
                  </a:lnTo>
                  <a:lnTo>
                    <a:pt x="1007" y="935"/>
                  </a:lnTo>
                  <a:lnTo>
                    <a:pt x="1009" y="933"/>
                  </a:lnTo>
                  <a:lnTo>
                    <a:pt x="1012" y="931"/>
                  </a:lnTo>
                  <a:lnTo>
                    <a:pt x="1014" y="930"/>
                  </a:lnTo>
                  <a:lnTo>
                    <a:pt x="1017" y="929"/>
                  </a:lnTo>
                  <a:lnTo>
                    <a:pt x="1020" y="929"/>
                  </a:lnTo>
                  <a:lnTo>
                    <a:pt x="1023" y="930"/>
                  </a:lnTo>
                  <a:lnTo>
                    <a:pt x="1026" y="931"/>
                  </a:lnTo>
                  <a:lnTo>
                    <a:pt x="1028" y="932"/>
                  </a:lnTo>
                  <a:lnTo>
                    <a:pt x="1030" y="934"/>
                  </a:lnTo>
                  <a:lnTo>
                    <a:pt x="1032" y="937"/>
                  </a:lnTo>
                  <a:lnTo>
                    <a:pt x="1033" y="940"/>
                  </a:lnTo>
                  <a:lnTo>
                    <a:pt x="1034" y="943"/>
                  </a:lnTo>
                  <a:lnTo>
                    <a:pt x="1034" y="946"/>
                  </a:lnTo>
                  <a:lnTo>
                    <a:pt x="1033" y="948"/>
                  </a:lnTo>
                  <a:lnTo>
                    <a:pt x="1032" y="951"/>
                  </a:lnTo>
                  <a:lnTo>
                    <a:pt x="1031" y="954"/>
                  </a:lnTo>
                  <a:lnTo>
                    <a:pt x="1029" y="956"/>
                  </a:lnTo>
                  <a:lnTo>
                    <a:pt x="1024" y="960"/>
                  </a:lnTo>
                  <a:lnTo>
                    <a:pt x="1019" y="961"/>
                  </a:lnTo>
                  <a:lnTo>
                    <a:pt x="1016" y="960"/>
                  </a:lnTo>
                  <a:lnTo>
                    <a:pt x="1012" y="959"/>
                  </a:lnTo>
                  <a:lnTo>
                    <a:pt x="1010" y="956"/>
                  </a:lnTo>
                  <a:lnTo>
                    <a:pt x="1007" y="954"/>
                  </a:lnTo>
                  <a:close/>
                  <a:moveTo>
                    <a:pt x="1066" y="1026"/>
                  </a:moveTo>
                  <a:lnTo>
                    <a:pt x="1064" y="1024"/>
                  </a:lnTo>
                  <a:lnTo>
                    <a:pt x="1063" y="1021"/>
                  </a:lnTo>
                  <a:lnTo>
                    <a:pt x="1063" y="1018"/>
                  </a:lnTo>
                  <a:lnTo>
                    <a:pt x="1063" y="1015"/>
                  </a:lnTo>
                  <a:lnTo>
                    <a:pt x="1063" y="1012"/>
                  </a:lnTo>
                  <a:lnTo>
                    <a:pt x="1064" y="1009"/>
                  </a:lnTo>
                  <a:lnTo>
                    <a:pt x="1066" y="1006"/>
                  </a:lnTo>
                  <a:lnTo>
                    <a:pt x="1068" y="1004"/>
                  </a:lnTo>
                  <a:lnTo>
                    <a:pt x="1071" y="1002"/>
                  </a:lnTo>
                  <a:lnTo>
                    <a:pt x="1074" y="1001"/>
                  </a:lnTo>
                  <a:lnTo>
                    <a:pt x="1077" y="1000"/>
                  </a:lnTo>
                  <a:lnTo>
                    <a:pt x="1080" y="1000"/>
                  </a:lnTo>
                  <a:lnTo>
                    <a:pt x="1083" y="1001"/>
                  </a:lnTo>
                  <a:lnTo>
                    <a:pt x="1086" y="1002"/>
                  </a:lnTo>
                  <a:lnTo>
                    <a:pt x="1088" y="1004"/>
                  </a:lnTo>
                  <a:lnTo>
                    <a:pt x="1090" y="1006"/>
                  </a:lnTo>
                  <a:lnTo>
                    <a:pt x="1090" y="1006"/>
                  </a:lnTo>
                  <a:lnTo>
                    <a:pt x="1092" y="1009"/>
                  </a:lnTo>
                  <a:lnTo>
                    <a:pt x="1093" y="1012"/>
                  </a:lnTo>
                  <a:lnTo>
                    <a:pt x="1094" y="1015"/>
                  </a:lnTo>
                  <a:lnTo>
                    <a:pt x="1094" y="1018"/>
                  </a:lnTo>
                  <a:lnTo>
                    <a:pt x="1093" y="1021"/>
                  </a:lnTo>
                  <a:lnTo>
                    <a:pt x="1092" y="1024"/>
                  </a:lnTo>
                  <a:lnTo>
                    <a:pt x="1091" y="1026"/>
                  </a:lnTo>
                  <a:lnTo>
                    <a:pt x="1088" y="1028"/>
                  </a:lnTo>
                  <a:lnTo>
                    <a:pt x="1084" y="1031"/>
                  </a:lnTo>
                  <a:lnTo>
                    <a:pt x="1079" y="1032"/>
                  </a:lnTo>
                  <a:lnTo>
                    <a:pt x="1074" y="1031"/>
                  </a:lnTo>
                  <a:lnTo>
                    <a:pt x="1071" y="1030"/>
                  </a:lnTo>
                  <a:lnTo>
                    <a:pt x="1068" y="1028"/>
                  </a:lnTo>
                  <a:lnTo>
                    <a:pt x="1066" y="1026"/>
                  </a:lnTo>
                  <a:close/>
                  <a:moveTo>
                    <a:pt x="1125" y="1098"/>
                  </a:moveTo>
                  <a:lnTo>
                    <a:pt x="1123" y="1095"/>
                  </a:lnTo>
                  <a:lnTo>
                    <a:pt x="1122" y="1093"/>
                  </a:lnTo>
                  <a:lnTo>
                    <a:pt x="1121" y="1090"/>
                  </a:lnTo>
                  <a:lnTo>
                    <a:pt x="1121" y="1087"/>
                  </a:lnTo>
                  <a:lnTo>
                    <a:pt x="1122" y="1084"/>
                  </a:lnTo>
                  <a:lnTo>
                    <a:pt x="1123" y="1081"/>
                  </a:lnTo>
                  <a:lnTo>
                    <a:pt x="1125" y="1079"/>
                  </a:lnTo>
                  <a:lnTo>
                    <a:pt x="1127" y="1077"/>
                  </a:lnTo>
                  <a:lnTo>
                    <a:pt x="1130" y="1075"/>
                  </a:lnTo>
                  <a:lnTo>
                    <a:pt x="1132" y="1074"/>
                  </a:lnTo>
                  <a:lnTo>
                    <a:pt x="1135" y="1073"/>
                  </a:lnTo>
                  <a:lnTo>
                    <a:pt x="1138" y="1073"/>
                  </a:lnTo>
                  <a:lnTo>
                    <a:pt x="1141" y="1074"/>
                  </a:lnTo>
                  <a:lnTo>
                    <a:pt x="1144" y="1075"/>
                  </a:lnTo>
                  <a:lnTo>
                    <a:pt x="1146" y="1077"/>
                  </a:lnTo>
                  <a:lnTo>
                    <a:pt x="1148" y="1079"/>
                  </a:lnTo>
                  <a:lnTo>
                    <a:pt x="1150" y="1082"/>
                  </a:lnTo>
                  <a:lnTo>
                    <a:pt x="1151" y="1085"/>
                  </a:lnTo>
                  <a:lnTo>
                    <a:pt x="1152" y="1087"/>
                  </a:lnTo>
                  <a:lnTo>
                    <a:pt x="1152" y="1090"/>
                  </a:lnTo>
                  <a:lnTo>
                    <a:pt x="1151" y="1093"/>
                  </a:lnTo>
                  <a:lnTo>
                    <a:pt x="1150" y="1096"/>
                  </a:lnTo>
                  <a:lnTo>
                    <a:pt x="1148" y="1098"/>
                  </a:lnTo>
                  <a:lnTo>
                    <a:pt x="1146" y="1100"/>
                  </a:lnTo>
                  <a:lnTo>
                    <a:pt x="1142" y="1103"/>
                  </a:lnTo>
                  <a:lnTo>
                    <a:pt x="1136" y="1104"/>
                  </a:lnTo>
                  <a:lnTo>
                    <a:pt x="1133" y="1103"/>
                  </a:lnTo>
                  <a:lnTo>
                    <a:pt x="1130" y="1102"/>
                  </a:lnTo>
                  <a:lnTo>
                    <a:pt x="1127" y="1100"/>
                  </a:lnTo>
                  <a:lnTo>
                    <a:pt x="1125" y="1098"/>
                  </a:lnTo>
                  <a:close/>
                  <a:moveTo>
                    <a:pt x="1181" y="1172"/>
                  </a:moveTo>
                  <a:lnTo>
                    <a:pt x="1180" y="1169"/>
                  </a:lnTo>
                  <a:lnTo>
                    <a:pt x="1179" y="1166"/>
                  </a:lnTo>
                  <a:lnTo>
                    <a:pt x="1178" y="1163"/>
                  </a:lnTo>
                  <a:lnTo>
                    <a:pt x="1178" y="1160"/>
                  </a:lnTo>
                  <a:lnTo>
                    <a:pt x="1179" y="1158"/>
                  </a:lnTo>
                  <a:lnTo>
                    <a:pt x="1180" y="1154"/>
                  </a:lnTo>
                  <a:lnTo>
                    <a:pt x="1182" y="1151"/>
                  </a:lnTo>
                  <a:lnTo>
                    <a:pt x="1184" y="1149"/>
                  </a:lnTo>
                  <a:lnTo>
                    <a:pt x="1187" y="1148"/>
                  </a:lnTo>
                  <a:lnTo>
                    <a:pt x="1190" y="1147"/>
                  </a:lnTo>
                  <a:lnTo>
                    <a:pt x="1192" y="1146"/>
                  </a:lnTo>
                  <a:lnTo>
                    <a:pt x="1196" y="1146"/>
                  </a:lnTo>
                  <a:lnTo>
                    <a:pt x="1199" y="1147"/>
                  </a:lnTo>
                  <a:lnTo>
                    <a:pt x="1202" y="1148"/>
                  </a:lnTo>
                  <a:lnTo>
                    <a:pt x="1204" y="1150"/>
                  </a:lnTo>
                  <a:lnTo>
                    <a:pt x="1206" y="1152"/>
                  </a:lnTo>
                  <a:lnTo>
                    <a:pt x="1208" y="1156"/>
                  </a:lnTo>
                  <a:lnTo>
                    <a:pt x="1209" y="1159"/>
                  </a:lnTo>
                  <a:lnTo>
                    <a:pt x="1210" y="1162"/>
                  </a:lnTo>
                  <a:lnTo>
                    <a:pt x="1209" y="1165"/>
                  </a:lnTo>
                  <a:lnTo>
                    <a:pt x="1209" y="1167"/>
                  </a:lnTo>
                  <a:lnTo>
                    <a:pt x="1208" y="1170"/>
                  </a:lnTo>
                  <a:lnTo>
                    <a:pt x="1206" y="1173"/>
                  </a:lnTo>
                  <a:lnTo>
                    <a:pt x="1204" y="1175"/>
                  </a:lnTo>
                  <a:lnTo>
                    <a:pt x="1199" y="1177"/>
                  </a:lnTo>
                  <a:lnTo>
                    <a:pt x="1193" y="1178"/>
                  </a:lnTo>
                  <a:lnTo>
                    <a:pt x="1190" y="1177"/>
                  </a:lnTo>
                  <a:lnTo>
                    <a:pt x="1187" y="1176"/>
                  </a:lnTo>
                  <a:lnTo>
                    <a:pt x="1184" y="1174"/>
                  </a:lnTo>
                  <a:lnTo>
                    <a:pt x="1181" y="1172"/>
                  </a:lnTo>
                  <a:close/>
                  <a:moveTo>
                    <a:pt x="1238" y="1245"/>
                  </a:moveTo>
                  <a:lnTo>
                    <a:pt x="1236" y="1243"/>
                  </a:lnTo>
                  <a:lnTo>
                    <a:pt x="1234" y="1240"/>
                  </a:lnTo>
                  <a:lnTo>
                    <a:pt x="1234" y="1237"/>
                  </a:lnTo>
                  <a:lnTo>
                    <a:pt x="1234" y="1234"/>
                  </a:lnTo>
                  <a:lnTo>
                    <a:pt x="1236" y="1231"/>
                  </a:lnTo>
                  <a:lnTo>
                    <a:pt x="1237" y="1228"/>
                  </a:lnTo>
                  <a:lnTo>
                    <a:pt x="1239" y="1226"/>
                  </a:lnTo>
                  <a:lnTo>
                    <a:pt x="1241" y="1224"/>
                  </a:lnTo>
                  <a:lnTo>
                    <a:pt x="1244" y="1222"/>
                  </a:lnTo>
                  <a:lnTo>
                    <a:pt x="1246" y="1221"/>
                  </a:lnTo>
                  <a:lnTo>
                    <a:pt x="1249" y="1221"/>
                  </a:lnTo>
                  <a:lnTo>
                    <a:pt x="1252" y="1221"/>
                  </a:lnTo>
                  <a:lnTo>
                    <a:pt x="1255" y="1222"/>
                  </a:lnTo>
                  <a:lnTo>
                    <a:pt x="1258" y="1223"/>
                  </a:lnTo>
                  <a:lnTo>
                    <a:pt x="1260" y="1225"/>
                  </a:lnTo>
                  <a:lnTo>
                    <a:pt x="1262" y="1227"/>
                  </a:lnTo>
                  <a:lnTo>
                    <a:pt x="1264" y="1230"/>
                  </a:lnTo>
                  <a:lnTo>
                    <a:pt x="1265" y="1233"/>
                  </a:lnTo>
                  <a:lnTo>
                    <a:pt x="1265" y="1236"/>
                  </a:lnTo>
                  <a:lnTo>
                    <a:pt x="1265" y="1238"/>
                  </a:lnTo>
                  <a:lnTo>
                    <a:pt x="1264" y="1241"/>
                  </a:lnTo>
                  <a:lnTo>
                    <a:pt x="1263" y="1244"/>
                  </a:lnTo>
                  <a:lnTo>
                    <a:pt x="1261" y="1246"/>
                  </a:lnTo>
                  <a:lnTo>
                    <a:pt x="1259" y="1248"/>
                  </a:lnTo>
                  <a:lnTo>
                    <a:pt x="1255" y="1251"/>
                  </a:lnTo>
                  <a:lnTo>
                    <a:pt x="1250" y="1252"/>
                  </a:lnTo>
                  <a:lnTo>
                    <a:pt x="1247" y="1251"/>
                  </a:lnTo>
                  <a:lnTo>
                    <a:pt x="1243" y="1250"/>
                  </a:lnTo>
                  <a:lnTo>
                    <a:pt x="1240" y="1248"/>
                  </a:lnTo>
                  <a:lnTo>
                    <a:pt x="1238" y="1245"/>
                  </a:lnTo>
                  <a:close/>
                  <a:moveTo>
                    <a:pt x="1292" y="1321"/>
                  </a:moveTo>
                  <a:lnTo>
                    <a:pt x="1291" y="1318"/>
                  </a:lnTo>
                  <a:lnTo>
                    <a:pt x="1290" y="1315"/>
                  </a:lnTo>
                  <a:lnTo>
                    <a:pt x="1289" y="1312"/>
                  </a:lnTo>
                  <a:lnTo>
                    <a:pt x="1290" y="1309"/>
                  </a:lnTo>
                  <a:lnTo>
                    <a:pt x="1290" y="1307"/>
                  </a:lnTo>
                  <a:lnTo>
                    <a:pt x="1292" y="1304"/>
                  </a:lnTo>
                  <a:lnTo>
                    <a:pt x="1293" y="1301"/>
                  </a:lnTo>
                  <a:lnTo>
                    <a:pt x="1296" y="1298"/>
                  </a:lnTo>
                  <a:lnTo>
                    <a:pt x="1298" y="1297"/>
                  </a:lnTo>
                  <a:lnTo>
                    <a:pt x="1301" y="1296"/>
                  </a:lnTo>
                  <a:lnTo>
                    <a:pt x="1304" y="1296"/>
                  </a:lnTo>
                  <a:lnTo>
                    <a:pt x="1307" y="1296"/>
                  </a:lnTo>
                  <a:lnTo>
                    <a:pt x="1310" y="1297"/>
                  </a:lnTo>
                  <a:lnTo>
                    <a:pt x="1313" y="1298"/>
                  </a:lnTo>
                  <a:lnTo>
                    <a:pt x="1316" y="1300"/>
                  </a:lnTo>
                  <a:lnTo>
                    <a:pt x="1318" y="1302"/>
                  </a:lnTo>
                  <a:lnTo>
                    <a:pt x="1320" y="1306"/>
                  </a:lnTo>
                  <a:lnTo>
                    <a:pt x="1321" y="1308"/>
                  </a:lnTo>
                  <a:lnTo>
                    <a:pt x="1321" y="1311"/>
                  </a:lnTo>
                  <a:lnTo>
                    <a:pt x="1321" y="1314"/>
                  </a:lnTo>
                  <a:lnTo>
                    <a:pt x="1320" y="1317"/>
                  </a:lnTo>
                  <a:lnTo>
                    <a:pt x="1319" y="1320"/>
                  </a:lnTo>
                  <a:lnTo>
                    <a:pt x="1317" y="1322"/>
                  </a:lnTo>
                  <a:lnTo>
                    <a:pt x="1315" y="1324"/>
                  </a:lnTo>
                  <a:lnTo>
                    <a:pt x="1309" y="1326"/>
                  </a:lnTo>
                  <a:lnTo>
                    <a:pt x="1305" y="1327"/>
                  </a:lnTo>
                  <a:lnTo>
                    <a:pt x="1301" y="1327"/>
                  </a:lnTo>
                  <a:lnTo>
                    <a:pt x="1298" y="1325"/>
                  </a:lnTo>
                  <a:lnTo>
                    <a:pt x="1295" y="1323"/>
                  </a:lnTo>
                  <a:lnTo>
                    <a:pt x="1292" y="1321"/>
                  </a:lnTo>
                  <a:close/>
                  <a:moveTo>
                    <a:pt x="1346" y="1396"/>
                  </a:moveTo>
                  <a:lnTo>
                    <a:pt x="1344" y="1393"/>
                  </a:lnTo>
                  <a:lnTo>
                    <a:pt x="1343" y="1390"/>
                  </a:lnTo>
                  <a:lnTo>
                    <a:pt x="1343" y="1387"/>
                  </a:lnTo>
                  <a:lnTo>
                    <a:pt x="1343" y="1385"/>
                  </a:lnTo>
                  <a:lnTo>
                    <a:pt x="1344" y="1382"/>
                  </a:lnTo>
                  <a:lnTo>
                    <a:pt x="1345" y="1379"/>
                  </a:lnTo>
                  <a:lnTo>
                    <a:pt x="1347" y="1377"/>
                  </a:lnTo>
                  <a:lnTo>
                    <a:pt x="1349" y="1375"/>
                  </a:lnTo>
                  <a:lnTo>
                    <a:pt x="1352" y="1373"/>
                  </a:lnTo>
                  <a:lnTo>
                    <a:pt x="1356" y="1372"/>
                  </a:lnTo>
                  <a:lnTo>
                    <a:pt x="1359" y="1372"/>
                  </a:lnTo>
                  <a:lnTo>
                    <a:pt x="1362" y="1372"/>
                  </a:lnTo>
                  <a:lnTo>
                    <a:pt x="1365" y="1373"/>
                  </a:lnTo>
                  <a:lnTo>
                    <a:pt x="1367" y="1374"/>
                  </a:lnTo>
                  <a:lnTo>
                    <a:pt x="1370" y="1376"/>
                  </a:lnTo>
                  <a:lnTo>
                    <a:pt x="1372" y="1378"/>
                  </a:lnTo>
                  <a:lnTo>
                    <a:pt x="1372" y="1378"/>
                  </a:lnTo>
                  <a:lnTo>
                    <a:pt x="1373" y="1381"/>
                  </a:lnTo>
                  <a:lnTo>
                    <a:pt x="1374" y="1384"/>
                  </a:lnTo>
                  <a:lnTo>
                    <a:pt x="1374" y="1387"/>
                  </a:lnTo>
                  <a:lnTo>
                    <a:pt x="1374" y="1390"/>
                  </a:lnTo>
                  <a:lnTo>
                    <a:pt x="1373" y="1393"/>
                  </a:lnTo>
                  <a:lnTo>
                    <a:pt x="1372" y="1395"/>
                  </a:lnTo>
                  <a:lnTo>
                    <a:pt x="1370" y="1398"/>
                  </a:lnTo>
                  <a:lnTo>
                    <a:pt x="1368" y="1400"/>
                  </a:lnTo>
                  <a:lnTo>
                    <a:pt x="1364" y="1403"/>
                  </a:lnTo>
                  <a:lnTo>
                    <a:pt x="1359" y="1403"/>
                  </a:lnTo>
                  <a:lnTo>
                    <a:pt x="1356" y="1403"/>
                  </a:lnTo>
                  <a:lnTo>
                    <a:pt x="1351" y="1402"/>
                  </a:lnTo>
                  <a:lnTo>
                    <a:pt x="1348" y="1399"/>
                  </a:lnTo>
                  <a:lnTo>
                    <a:pt x="1346" y="1396"/>
                  </a:lnTo>
                  <a:close/>
                  <a:moveTo>
                    <a:pt x="1399" y="1473"/>
                  </a:moveTo>
                  <a:lnTo>
                    <a:pt x="1398" y="1470"/>
                  </a:lnTo>
                  <a:lnTo>
                    <a:pt x="1397" y="1467"/>
                  </a:lnTo>
                  <a:lnTo>
                    <a:pt x="1396" y="1464"/>
                  </a:lnTo>
                  <a:lnTo>
                    <a:pt x="1397" y="1462"/>
                  </a:lnTo>
                  <a:lnTo>
                    <a:pt x="1397" y="1459"/>
                  </a:lnTo>
                  <a:lnTo>
                    <a:pt x="1399" y="1456"/>
                  </a:lnTo>
                  <a:lnTo>
                    <a:pt x="1401" y="1454"/>
                  </a:lnTo>
                  <a:lnTo>
                    <a:pt x="1403" y="1452"/>
                  </a:lnTo>
                  <a:lnTo>
                    <a:pt x="1406" y="1449"/>
                  </a:lnTo>
                  <a:lnTo>
                    <a:pt x="1409" y="1448"/>
                  </a:lnTo>
                  <a:lnTo>
                    <a:pt x="1412" y="1448"/>
                  </a:lnTo>
                  <a:lnTo>
                    <a:pt x="1414" y="1448"/>
                  </a:lnTo>
                  <a:lnTo>
                    <a:pt x="1417" y="1449"/>
                  </a:lnTo>
                  <a:lnTo>
                    <a:pt x="1420" y="1452"/>
                  </a:lnTo>
                  <a:lnTo>
                    <a:pt x="1422" y="1453"/>
                  </a:lnTo>
                  <a:lnTo>
                    <a:pt x="1424" y="1456"/>
                  </a:lnTo>
                  <a:lnTo>
                    <a:pt x="1424" y="1456"/>
                  </a:lnTo>
                  <a:lnTo>
                    <a:pt x="1426" y="1459"/>
                  </a:lnTo>
                  <a:lnTo>
                    <a:pt x="1427" y="1461"/>
                  </a:lnTo>
                  <a:lnTo>
                    <a:pt x="1427" y="1464"/>
                  </a:lnTo>
                  <a:lnTo>
                    <a:pt x="1426" y="1467"/>
                  </a:lnTo>
                  <a:lnTo>
                    <a:pt x="1426" y="1470"/>
                  </a:lnTo>
                  <a:lnTo>
                    <a:pt x="1424" y="1473"/>
                  </a:lnTo>
                  <a:lnTo>
                    <a:pt x="1422" y="1475"/>
                  </a:lnTo>
                  <a:lnTo>
                    <a:pt x="1420" y="1477"/>
                  </a:lnTo>
                  <a:lnTo>
                    <a:pt x="1416" y="1479"/>
                  </a:lnTo>
                  <a:lnTo>
                    <a:pt x="1412" y="1480"/>
                  </a:lnTo>
                  <a:lnTo>
                    <a:pt x="1408" y="1479"/>
                  </a:lnTo>
                  <a:lnTo>
                    <a:pt x="1405" y="1478"/>
                  </a:lnTo>
                  <a:lnTo>
                    <a:pt x="1402" y="1476"/>
                  </a:lnTo>
                  <a:lnTo>
                    <a:pt x="1399" y="1473"/>
                  </a:lnTo>
                  <a:close/>
                  <a:moveTo>
                    <a:pt x="1450" y="1551"/>
                  </a:moveTo>
                  <a:lnTo>
                    <a:pt x="1449" y="1547"/>
                  </a:lnTo>
                  <a:lnTo>
                    <a:pt x="1448" y="1544"/>
                  </a:lnTo>
                  <a:lnTo>
                    <a:pt x="1448" y="1541"/>
                  </a:lnTo>
                  <a:lnTo>
                    <a:pt x="1448" y="1538"/>
                  </a:lnTo>
                  <a:lnTo>
                    <a:pt x="1449" y="1535"/>
                  </a:lnTo>
                  <a:lnTo>
                    <a:pt x="1450" y="1533"/>
                  </a:lnTo>
                  <a:lnTo>
                    <a:pt x="1452" y="1531"/>
                  </a:lnTo>
                  <a:lnTo>
                    <a:pt x="1454" y="1529"/>
                  </a:lnTo>
                  <a:lnTo>
                    <a:pt x="1457" y="1527"/>
                  </a:lnTo>
                  <a:lnTo>
                    <a:pt x="1460" y="1526"/>
                  </a:lnTo>
                  <a:lnTo>
                    <a:pt x="1463" y="1526"/>
                  </a:lnTo>
                  <a:lnTo>
                    <a:pt x="1466" y="1526"/>
                  </a:lnTo>
                  <a:lnTo>
                    <a:pt x="1469" y="1527"/>
                  </a:lnTo>
                  <a:lnTo>
                    <a:pt x="1471" y="1529"/>
                  </a:lnTo>
                  <a:lnTo>
                    <a:pt x="1475" y="1531"/>
                  </a:lnTo>
                  <a:lnTo>
                    <a:pt x="1476" y="1533"/>
                  </a:lnTo>
                  <a:lnTo>
                    <a:pt x="1478" y="1536"/>
                  </a:lnTo>
                  <a:lnTo>
                    <a:pt x="1479" y="1539"/>
                  </a:lnTo>
                  <a:lnTo>
                    <a:pt x="1479" y="1542"/>
                  </a:lnTo>
                  <a:lnTo>
                    <a:pt x="1479" y="1545"/>
                  </a:lnTo>
                  <a:lnTo>
                    <a:pt x="1478" y="1547"/>
                  </a:lnTo>
                  <a:lnTo>
                    <a:pt x="1476" y="1551"/>
                  </a:lnTo>
                  <a:lnTo>
                    <a:pt x="1474" y="1553"/>
                  </a:lnTo>
                  <a:lnTo>
                    <a:pt x="1471" y="1555"/>
                  </a:lnTo>
                  <a:lnTo>
                    <a:pt x="1467" y="1557"/>
                  </a:lnTo>
                  <a:lnTo>
                    <a:pt x="1463" y="1558"/>
                  </a:lnTo>
                  <a:lnTo>
                    <a:pt x="1459" y="1557"/>
                  </a:lnTo>
                  <a:lnTo>
                    <a:pt x="1456" y="1556"/>
                  </a:lnTo>
                  <a:lnTo>
                    <a:pt x="1453" y="1554"/>
                  </a:lnTo>
                  <a:lnTo>
                    <a:pt x="1450" y="1551"/>
                  </a:lnTo>
                  <a:close/>
                  <a:moveTo>
                    <a:pt x="1500" y="1628"/>
                  </a:moveTo>
                  <a:lnTo>
                    <a:pt x="1499" y="1626"/>
                  </a:lnTo>
                  <a:lnTo>
                    <a:pt x="1498" y="1623"/>
                  </a:lnTo>
                  <a:lnTo>
                    <a:pt x="1498" y="1620"/>
                  </a:lnTo>
                  <a:lnTo>
                    <a:pt x="1498" y="1617"/>
                  </a:lnTo>
                  <a:lnTo>
                    <a:pt x="1499" y="1614"/>
                  </a:lnTo>
                  <a:lnTo>
                    <a:pt x="1500" y="1611"/>
                  </a:lnTo>
                  <a:lnTo>
                    <a:pt x="1502" y="1609"/>
                  </a:lnTo>
                  <a:lnTo>
                    <a:pt x="1505" y="1607"/>
                  </a:lnTo>
                  <a:lnTo>
                    <a:pt x="1508" y="1606"/>
                  </a:lnTo>
                  <a:lnTo>
                    <a:pt x="1510" y="1605"/>
                  </a:lnTo>
                  <a:lnTo>
                    <a:pt x="1514" y="1605"/>
                  </a:lnTo>
                  <a:lnTo>
                    <a:pt x="1517" y="1605"/>
                  </a:lnTo>
                  <a:lnTo>
                    <a:pt x="1520" y="1606"/>
                  </a:lnTo>
                  <a:lnTo>
                    <a:pt x="1523" y="1608"/>
                  </a:lnTo>
                  <a:lnTo>
                    <a:pt x="1525" y="1610"/>
                  </a:lnTo>
                  <a:lnTo>
                    <a:pt x="1527" y="1612"/>
                  </a:lnTo>
                  <a:lnTo>
                    <a:pt x="1528" y="1615"/>
                  </a:lnTo>
                  <a:lnTo>
                    <a:pt x="1529" y="1618"/>
                  </a:lnTo>
                  <a:lnTo>
                    <a:pt x="1529" y="1621"/>
                  </a:lnTo>
                  <a:lnTo>
                    <a:pt x="1529" y="1623"/>
                  </a:lnTo>
                  <a:lnTo>
                    <a:pt x="1528" y="1626"/>
                  </a:lnTo>
                  <a:lnTo>
                    <a:pt x="1526" y="1629"/>
                  </a:lnTo>
                  <a:lnTo>
                    <a:pt x="1524" y="1631"/>
                  </a:lnTo>
                  <a:lnTo>
                    <a:pt x="1522" y="1633"/>
                  </a:lnTo>
                  <a:lnTo>
                    <a:pt x="1518" y="1635"/>
                  </a:lnTo>
                  <a:lnTo>
                    <a:pt x="1514" y="1635"/>
                  </a:lnTo>
                  <a:lnTo>
                    <a:pt x="1509" y="1635"/>
                  </a:lnTo>
                  <a:lnTo>
                    <a:pt x="1506" y="1634"/>
                  </a:lnTo>
                  <a:lnTo>
                    <a:pt x="1503" y="1631"/>
                  </a:lnTo>
                  <a:lnTo>
                    <a:pt x="1500" y="1628"/>
                  </a:lnTo>
                  <a:close/>
                  <a:moveTo>
                    <a:pt x="1549" y="1708"/>
                  </a:moveTo>
                  <a:lnTo>
                    <a:pt x="1548" y="1705"/>
                  </a:lnTo>
                  <a:lnTo>
                    <a:pt x="1547" y="1702"/>
                  </a:lnTo>
                  <a:lnTo>
                    <a:pt x="1547" y="1699"/>
                  </a:lnTo>
                  <a:lnTo>
                    <a:pt x="1547" y="1695"/>
                  </a:lnTo>
                  <a:lnTo>
                    <a:pt x="1548" y="1692"/>
                  </a:lnTo>
                  <a:lnTo>
                    <a:pt x="1549" y="1690"/>
                  </a:lnTo>
                  <a:lnTo>
                    <a:pt x="1551" y="1687"/>
                  </a:lnTo>
                  <a:lnTo>
                    <a:pt x="1555" y="1685"/>
                  </a:lnTo>
                  <a:lnTo>
                    <a:pt x="1558" y="1684"/>
                  </a:lnTo>
                  <a:lnTo>
                    <a:pt x="1561" y="1683"/>
                  </a:lnTo>
                  <a:lnTo>
                    <a:pt x="1564" y="1683"/>
                  </a:lnTo>
                  <a:lnTo>
                    <a:pt x="1566" y="1684"/>
                  </a:lnTo>
                  <a:lnTo>
                    <a:pt x="1569" y="1685"/>
                  </a:lnTo>
                  <a:lnTo>
                    <a:pt x="1572" y="1686"/>
                  </a:lnTo>
                  <a:lnTo>
                    <a:pt x="1574" y="1688"/>
                  </a:lnTo>
                  <a:lnTo>
                    <a:pt x="1576" y="1691"/>
                  </a:lnTo>
                  <a:lnTo>
                    <a:pt x="1576" y="1691"/>
                  </a:lnTo>
                  <a:lnTo>
                    <a:pt x="1577" y="1693"/>
                  </a:lnTo>
                  <a:lnTo>
                    <a:pt x="1578" y="1697"/>
                  </a:lnTo>
                  <a:lnTo>
                    <a:pt x="1578" y="1700"/>
                  </a:lnTo>
                  <a:lnTo>
                    <a:pt x="1578" y="1703"/>
                  </a:lnTo>
                  <a:lnTo>
                    <a:pt x="1577" y="1706"/>
                  </a:lnTo>
                  <a:lnTo>
                    <a:pt x="1575" y="1709"/>
                  </a:lnTo>
                  <a:lnTo>
                    <a:pt x="1573" y="1711"/>
                  </a:lnTo>
                  <a:lnTo>
                    <a:pt x="1571" y="1713"/>
                  </a:lnTo>
                  <a:lnTo>
                    <a:pt x="1567" y="1714"/>
                  </a:lnTo>
                  <a:lnTo>
                    <a:pt x="1563" y="1715"/>
                  </a:lnTo>
                  <a:lnTo>
                    <a:pt x="1559" y="1714"/>
                  </a:lnTo>
                  <a:lnTo>
                    <a:pt x="1556" y="1713"/>
                  </a:lnTo>
                  <a:lnTo>
                    <a:pt x="1551" y="1711"/>
                  </a:lnTo>
                  <a:lnTo>
                    <a:pt x="1549" y="1708"/>
                  </a:lnTo>
                  <a:close/>
                  <a:moveTo>
                    <a:pt x="1598" y="1787"/>
                  </a:moveTo>
                  <a:lnTo>
                    <a:pt x="1596" y="1784"/>
                  </a:lnTo>
                  <a:lnTo>
                    <a:pt x="1595" y="1781"/>
                  </a:lnTo>
                  <a:lnTo>
                    <a:pt x="1595" y="1778"/>
                  </a:lnTo>
                  <a:lnTo>
                    <a:pt x="1596" y="1775"/>
                  </a:lnTo>
                  <a:lnTo>
                    <a:pt x="1597" y="1772"/>
                  </a:lnTo>
                  <a:lnTo>
                    <a:pt x="1598" y="1770"/>
                  </a:lnTo>
                  <a:lnTo>
                    <a:pt x="1600" y="1768"/>
                  </a:lnTo>
                  <a:lnTo>
                    <a:pt x="1603" y="1766"/>
                  </a:lnTo>
                  <a:lnTo>
                    <a:pt x="1606" y="1764"/>
                  </a:lnTo>
                  <a:lnTo>
                    <a:pt x="1609" y="1764"/>
                  </a:lnTo>
                  <a:lnTo>
                    <a:pt x="1612" y="1764"/>
                  </a:lnTo>
                  <a:lnTo>
                    <a:pt x="1614" y="1764"/>
                  </a:lnTo>
                  <a:lnTo>
                    <a:pt x="1617" y="1765"/>
                  </a:lnTo>
                  <a:lnTo>
                    <a:pt x="1620" y="1767"/>
                  </a:lnTo>
                  <a:lnTo>
                    <a:pt x="1622" y="1769"/>
                  </a:lnTo>
                  <a:lnTo>
                    <a:pt x="1624" y="1771"/>
                  </a:lnTo>
                  <a:lnTo>
                    <a:pt x="1625" y="1774"/>
                  </a:lnTo>
                  <a:lnTo>
                    <a:pt x="1626" y="1777"/>
                  </a:lnTo>
                  <a:lnTo>
                    <a:pt x="1626" y="1780"/>
                  </a:lnTo>
                  <a:lnTo>
                    <a:pt x="1625" y="1783"/>
                  </a:lnTo>
                  <a:lnTo>
                    <a:pt x="1624" y="1785"/>
                  </a:lnTo>
                  <a:lnTo>
                    <a:pt x="1623" y="1788"/>
                  </a:lnTo>
                  <a:lnTo>
                    <a:pt x="1621" y="1790"/>
                  </a:lnTo>
                  <a:lnTo>
                    <a:pt x="1618" y="1792"/>
                  </a:lnTo>
                  <a:lnTo>
                    <a:pt x="1615" y="1795"/>
                  </a:lnTo>
                  <a:lnTo>
                    <a:pt x="1611" y="1795"/>
                  </a:lnTo>
                  <a:lnTo>
                    <a:pt x="1607" y="1795"/>
                  </a:lnTo>
                  <a:lnTo>
                    <a:pt x="1603" y="1792"/>
                  </a:lnTo>
                  <a:lnTo>
                    <a:pt x="1600" y="1790"/>
                  </a:lnTo>
                  <a:lnTo>
                    <a:pt x="1598" y="1787"/>
                  </a:lnTo>
                  <a:close/>
                  <a:moveTo>
                    <a:pt x="1644" y="1867"/>
                  </a:moveTo>
                  <a:lnTo>
                    <a:pt x="1643" y="1864"/>
                  </a:lnTo>
                  <a:lnTo>
                    <a:pt x="1642" y="1862"/>
                  </a:lnTo>
                  <a:lnTo>
                    <a:pt x="1642" y="1859"/>
                  </a:lnTo>
                  <a:lnTo>
                    <a:pt x="1643" y="1856"/>
                  </a:lnTo>
                  <a:lnTo>
                    <a:pt x="1644" y="1853"/>
                  </a:lnTo>
                  <a:lnTo>
                    <a:pt x="1645" y="1850"/>
                  </a:lnTo>
                  <a:lnTo>
                    <a:pt x="1647" y="1848"/>
                  </a:lnTo>
                  <a:lnTo>
                    <a:pt x="1650" y="1846"/>
                  </a:lnTo>
                  <a:lnTo>
                    <a:pt x="1652" y="1845"/>
                  </a:lnTo>
                  <a:lnTo>
                    <a:pt x="1655" y="1845"/>
                  </a:lnTo>
                  <a:lnTo>
                    <a:pt x="1658" y="1845"/>
                  </a:lnTo>
                  <a:lnTo>
                    <a:pt x="1661" y="1845"/>
                  </a:lnTo>
                  <a:lnTo>
                    <a:pt x="1664" y="1846"/>
                  </a:lnTo>
                  <a:lnTo>
                    <a:pt x="1666" y="1848"/>
                  </a:lnTo>
                  <a:lnTo>
                    <a:pt x="1669" y="1850"/>
                  </a:lnTo>
                  <a:lnTo>
                    <a:pt x="1670" y="1852"/>
                  </a:lnTo>
                  <a:lnTo>
                    <a:pt x="1673" y="1855"/>
                  </a:lnTo>
                  <a:lnTo>
                    <a:pt x="1673" y="1858"/>
                  </a:lnTo>
                  <a:lnTo>
                    <a:pt x="1673" y="1861"/>
                  </a:lnTo>
                  <a:lnTo>
                    <a:pt x="1673" y="1864"/>
                  </a:lnTo>
                  <a:lnTo>
                    <a:pt x="1671" y="1867"/>
                  </a:lnTo>
                  <a:lnTo>
                    <a:pt x="1669" y="1869"/>
                  </a:lnTo>
                  <a:lnTo>
                    <a:pt x="1667" y="1871"/>
                  </a:lnTo>
                  <a:lnTo>
                    <a:pt x="1665" y="1873"/>
                  </a:lnTo>
                  <a:lnTo>
                    <a:pt x="1661" y="1874"/>
                  </a:lnTo>
                  <a:lnTo>
                    <a:pt x="1657" y="1875"/>
                  </a:lnTo>
                  <a:lnTo>
                    <a:pt x="1653" y="1874"/>
                  </a:lnTo>
                  <a:lnTo>
                    <a:pt x="1650" y="1873"/>
                  </a:lnTo>
                  <a:lnTo>
                    <a:pt x="1647" y="1871"/>
                  </a:lnTo>
                  <a:lnTo>
                    <a:pt x="1644" y="1867"/>
                  </a:lnTo>
                  <a:close/>
                  <a:moveTo>
                    <a:pt x="1689" y="1949"/>
                  </a:moveTo>
                  <a:lnTo>
                    <a:pt x="1688" y="1946"/>
                  </a:lnTo>
                  <a:lnTo>
                    <a:pt x="1687" y="1943"/>
                  </a:lnTo>
                  <a:lnTo>
                    <a:pt x="1687" y="1939"/>
                  </a:lnTo>
                  <a:lnTo>
                    <a:pt x="1688" y="1936"/>
                  </a:lnTo>
                  <a:lnTo>
                    <a:pt x="1689" y="1933"/>
                  </a:lnTo>
                  <a:lnTo>
                    <a:pt x="1691" y="1931"/>
                  </a:lnTo>
                  <a:lnTo>
                    <a:pt x="1693" y="1929"/>
                  </a:lnTo>
                  <a:lnTo>
                    <a:pt x="1695" y="1927"/>
                  </a:lnTo>
                  <a:lnTo>
                    <a:pt x="1698" y="1926"/>
                  </a:lnTo>
                  <a:lnTo>
                    <a:pt x="1701" y="1925"/>
                  </a:lnTo>
                  <a:lnTo>
                    <a:pt x="1704" y="1925"/>
                  </a:lnTo>
                  <a:lnTo>
                    <a:pt x="1707" y="1926"/>
                  </a:lnTo>
                  <a:lnTo>
                    <a:pt x="1710" y="1927"/>
                  </a:lnTo>
                  <a:lnTo>
                    <a:pt x="1713" y="1928"/>
                  </a:lnTo>
                  <a:lnTo>
                    <a:pt x="1715" y="1930"/>
                  </a:lnTo>
                  <a:lnTo>
                    <a:pt x="1717" y="1933"/>
                  </a:lnTo>
                  <a:lnTo>
                    <a:pt x="1718" y="1936"/>
                  </a:lnTo>
                  <a:lnTo>
                    <a:pt x="1719" y="1939"/>
                  </a:lnTo>
                  <a:lnTo>
                    <a:pt x="1719" y="1943"/>
                  </a:lnTo>
                  <a:lnTo>
                    <a:pt x="1718" y="1946"/>
                  </a:lnTo>
                  <a:lnTo>
                    <a:pt x="1717" y="1948"/>
                  </a:lnTo>
                  <a:lnTo>
                    <a:pt x="1715" y="1951"/>
                  </a:lnTo>
                  <a:lnTo>
                    <a:pt x="1713" y="1953"/>
                  </a:lnTo>
                  <a:lnTo>
                    <a:pt x="1710" y="1955"/>
                  </a:lnTo>
                  <a:lnTo>
                    <a:pt x="1706" y="1956"/>
                  </a:lnTo>
                  <a:lnTo>
                    <a:pt x="1703" y="1957"/>
                  </a:lnTo>
                  <a:lnTo>
                    <a:pt x="1699" y="1956"/>
                  </a:lnTo>
                  <a:lnTo>
                    <a:pt x="1695" y="1955"/>
                  </a:lnTo>
                  <a:lnTo>
                    <a:pt x="1692" y="1952"/>
                  </a:lnTo>
                  <a:lnTo>
                    <a:pt x="1689" y="1949"/>
                  </a:lnTo>
                  <a:close/>
                  <a:moveTo>
                    <a:pt x="1733" y="2030"/>
                  </a:moveTo>
                  <a:lnTo>
                    <a:pt x="1733" y="2030"/>
                  </a:lnTo>
                  <a:lnTo>
                    <a:pt x="1733" y="2030"/>
                  </a:lnTo>
                  <a:lnTo>
                    <a:pt x="1732" y="2027"/>
                  </a:lnTo>
                  <a:lnTo>
                    <a:pt x="1732" y="2024"/>
                  </a:lnTo>
                  <a:lnTo>
                    <a:pt x="1732" y="2021"/>
                  </a:lnTo>
                  <a:lnTo>
                    <a:pt x="1732" y="2018"/>
                  </a:lnTo>
                  <a:lnTo>
                    <a:pt x="1733" y="2015"/>
                  </a:lnTo>
                  <a:lnTo>
                    <a:pt x="1735" y="2013"/>
                  </a:lnTo>
                  <a:lnTo>
                    <a:pt x="1737" y="2011"/>
                  </a:lnTo>
                  <a:lnTo>
                    <a:pt x="1740" y="2009"/>
                  </a:lnTo>
                  <a:lnTo>
                    <a:pt x="1743" y="2008"/>
                  </a:lnTo>
                  <a:lnTo>
                    <a:pt x="1745" y="2007"/>
                  </a:lnTo>
                  <a:lnTo>
                    <a:pt x="1748" y="2007"/>
                  </a:lnTo>
                  <a:lnTo>
                    <a:pt x="1752" y="2008"/>
                  </a:lnTo>
                  <a:lnTo>
                    <a:pt x="1755" y="2009"/>
                  </a:lnTo>
                  <a:lnTo>
                    <a:pt x="1757" y="2011"/>
                  </a:lnTo>
                  <a:lnTo>
                    <a:pt x="1759" y="2013"/>
                  </a:lnTo>
                  <a:lnTo>
                    <a:pt x="1761" y="2016"/>
                  </a:lnTo>
                  <a:lnTo>
                    <a:pt x="1761" y="2016"/>
                  </a:lnTo>
                  <a:lnTo>
                    <a:pt x="1762" y="2018"/>
                  </a:lnTo>
                  <a:lnTo>
                    <a:pt x="1763" y="2021"/>
                  </a:lnTo>
                  <a:lnTo>
                    <a:pt x="1763" y="2024"/>
                  </a:lnTo>
                  <a:lnTo>
                    <a:pt x="1762" y="2027"/>
                  </a:lnTo>
                  <a:lnTo>
                    <a:pt x="1761" y="2030"/>
                  </a:lnTo>
                  <a:lnTo>
                    <a:pt x="1759" y="2032"/>
                  </a:lnTo>
                  <a:lnTo>
                    <a:pt x="1757" y="2034"/>
                  </a:lnTo>
                  <a:lnTo>
                    <a:pt x="1755" y="2036"/>
                  </a:lnTo>
                  <a:lnTo>
                    <a:pt x="1750" y="2037"/>
                  </a:lnTo>
                  <a:lnTo>
                    <a:pt x="1747" y="2038"/>
                  </a:lnTo>
                  <a:lnTo>
                    <a:pt x="1743" y="2037"/>
                  </a:lnTo>
                  <a:lnTo>
                    <a:pt x="1739" y="2036"/>
                  </a:lnTo>
                  <a:lnTo>
                    <a:pt x="1736" y="2033"/>
                  </a:lnTo>
                  <a:lnTo>
                    <a:pt x="1733" y="2030"/>
                  </a:lnTo>
                  <a:close/>
                  <a:moveTo>
                    <a:pt x="1776" y="2112"/>
                  </a:moveTo>
                  <a:lnTo>
                    <a:pt x="1775" y="2109"/>
                  </a:lnTo>
                  <a:lnTo>
                    <a:pt x="1774" y="2107"/>
                  </a:lnTo>
                  <a:lnTo>
                    <a:pt x="1775" y="2104"/>
                  </a:lnTo>
                  <a:lnTo>
                    <a:pt x="1775" y="2101"/>
                  </a:lnTo>
                  <a:lnTo>
                    <a:pt x="1776" y="2098"/>
                  </a:lnTo>
                  <a:lnTo>
                    <a:pt x="1778" y="2096"/>
                  </a:lnTo>
                  <a:lnTo>
                    <a:pt x="1780" y="2094"/>
                  </a:lnTo>
                  <a:lnTo>
                    <a:pt x="1783" y="2092"/>
                  </a:lnTo>
                  <a:lnTo>
                    <a:pt x="1786" y="2091"/>
                  </a:lnTo>
                  <a:lnTo>
                    <a:pt x="1789" y="2090"/>
                  </a:lnTo>
                  <a:lnTo>
                    <a:pt x="1793" y="2090"/>
                  </a:lnTo>
                  <a:lnTo>
                    <a:pt x="1795" y="2091"/>
                  </a:lnTo>
                  <a:lnTo>
                    <a:pt x="1798" y="2092"/>
                  </a:lnTo>
                  <a:lnTo>
                    <a:pt x="1801" y="2094"/>
                  </a:lnTo>
                  <a:lnTo>
                    <a:pt x="1803" y="2096"/>
                  </a:lnTo>
                  <a:lnTo>
                    <a:pt x="1804" y="2099"/>
                  </a:lnTo>
                  <a:lnTo>
                    <a:pt x="1805" y="2101"/>
                  </a:lnTo>
                  <a:lnTo>
                    <a:pt x="1806" y="2104"/>
                  </a:lnTo>
                  <a:lnTo>
                    <a:pt x="1806" y="2107"/>
                  </a:lnTo>
                  <a:lnTo>
                    <a:pt x="1805" y="2110"/>
                  </a:lnTo>
                  <a:lnTo>
                    <a:pt x="1804" y="2113"/>
                  </a:lnTo>
                  <a:lnTo>
                    <a:pt x="1802" y="2115"/>
                  </a:lnTo>
                  <a:lnTo>
                    <a:pt x="1800" y="2117"/>
                  </a:lnTo>
                  <a:lnTo>
                    <a:pt x="1798" y="2119"/>
                  </a:lnTo>
                  <a:lnTo>
                    <a:pt x="1794" y="2120"/>
                  </a:lnTo>
                  <a:lnTo>
                    <a:pt x="1790" y="2121"/>
                  </a:lnTo>
                  <a:lnTo>
                    <a:pt x="1786" y="2120"/>
                  </a:lnTo>
                  <a:lnTo>
                    <a:pt x="1782" y="2119"/>
                  </a:lnTo>
                  <a:lnTo>
                    <a:pt x="1779" y="2116"/>
                  </a:lnTo>
                  <a:lnTo>
                    <a:pt x="1776" y="2112"/>
                  </a:lnTo>
                  <a:close/>
                  <a:moveTo>
                    <a:pt x="1818" y="2196"/>
                  </a:moveTo>
                  <a:lnTo>
                    <a:pt x="1817" y="2193"/>
                  </a:lnTo>
                  <a:lnTo>
                    <a:pt x="1816" y="2190"/>
                  </a:lnTo>
                  <a:lnTo>
                    <a:pt x="1816" y="2186"/>
                  </a:lnTo>
                  <a:lnTo>
                    <a:pt x="1817" y="2183"/>
                  </a:lnTo>
                  <a:lnTo>
                    <a:pt x="1818" y="2181"/>
                  </a:lnTo>
                  <a:lnTo>
                    <a:pt x="1820" y="2178"/>
                  </a:lnTo>
                  <a:lnTo>
                    <a:pt x="1822" y="2176"/>
                  </a:lnTo>
                  <a:lnTo>
                    <a:pt x="1825" y="2175"/>
                  </a:lnTo>
                  <a:lnTo>
                    <a:pt x="1828" y="2173"/>
                  </a:lnTo>
                  <a:lnTo>
                    <a:pt x="1830" y="2173"/>
                  </a:lnTo>
                  <a:lnTo>
                    <a:pt x="1834" y="2173"/>
                  </a:lnTo>
                  <a:lnTo>
                    <a:pt x="1837" y="2174"/>
                  </a:lnTo>
                  <a:lnTo>
                    <a:pt x="1840" y="2175"/>
                  </a:lnTo>
                  <a:lnTo>
                    <a:pt x="1842" y="2177"/>
                  </a:lnTo>
                  <a:lnTo>
                    <a:pt x="1844" y="2179"/>
                  </a:lnTo>
                  <a:lnTo>
                    <a:pt x="1846" y="2181"/>
                  </a:lnTo>
                  <a:lnTo>
                    <a:pt x="1847" y="2184"/>
                  </a:lnTo>
                  <a:lnTo>
                    <a:pt x="1848" y="2188"/>
                  </a:lnTo>
                  <a:lnTo>
                    <a:pt x="1847" y="2191"/>
                  </a:lnTo>
                  <a:lnTo>
                    <a:pt x="1847" y="2194"/>
                  </a:lnTo>
                  <a:lnTo>
                    <a:pt x="1846" y="2197"/>
                  </a:lnTo>
                  <a:lnTo>
                    <a:pt x="1844" y="2199"/>
                  </a:lnTo>
                  <a:lnTo>
                    <a:pt x="1842" y="2201"/>
                  </a:lnTo>
                  <a:lnTo>
                    <a:pt x="1839" y="2203"/>
                  </a:lnTo>
                  <a:lnTo>
                    <a:pt x="1836" y="2204"/>
                  </a:lnTo>
                  <a:lnTo>
                    <a:pt x="1832" y="2204"/>
                  </a:lnTo>
                  <a:lnTo>
                    <a:pt x="1827" y="2204"/>
                  </a:lnTo>
                  <a:lnTo>
                    <a:pt x="1823" y="2202"/>
                  </a:lnTo>
                  <a:lnTo>
                    <a:pt x="1820" y="2199"/>
                  </a:lnTo>
                  <a:lnTo>
                    <a:pt x="1818" y="2196"/>
                  </a:lnTo>
                  <a:close/>
                  <a:moveTo>
                    <a:pt x="1858" y="2279"/>
                  </a:moveTo>
                  <a:lnTo>
                    <a:pt x="1857" y="2276"/>
                  </a:lnTo>
                  <a:lnTo>
                    <a:pt x="1857" y="2273"/>
                  </a:lnTo>
                  <a:lnTo>
                    <a:pt x="1857" y="2270"/>
                  </a:lnTo>
                  <a:lnTo>
                    <a:pt x="1858" y="2267"/>
                  </a:lnTo>
                  <a:lnTo>
                    <a:pt x="1859" y="2264"/>
                  </a:lnTo>
                  <a:lnTo>
                    <a:pt x="1861" y="2262"/>
                  </a:lnTo>
                  <a:lnTo>
                    <a:pt x="1863" y="2260"/>
                  </a:lnTo>
                  <a:lnTo>
                    <a:pt x="1865" y="2258"/>
                  </a:lnTo>
                  <a:lnTo>
                    <a:pt x="1868" y="2257"/>
                  </a:lnTo>
                  <a:lnTo>
                    <a:pt x="1872" y="2257"/>
                  </a:lnTo>
                  <a:lnTo>
                    <a:pt x="1875" y="2257"/>
                  </a:lnTo>
                  <a:lnTo>
                    <a:pt x="1878" y="2258"/>
                  </a:lnTo>
                  <a:lnTo>
                    <a:pt x="1881" y="2259"/>
                  </a:lnTo>
                  <a:lnTo>
                    <a:pt x="1883" y="2261"/>
                  </a:lnTo>
                  <a:lnTo>
                    <a:pt x="1885" y="2263"/>
                  </a:lnTo>
                  <a:lnTo>
                    <a:pt x="1887" y="2266"/>
                  </a:lnTo>
                  <a:lnTo>
                    <a:pt x="1888" y="2269"/>
                  </a:lnTo>
                  <a:lnTo>
                    <a:pt x="1888" y="2272"/>
                  </a:lnTo>
                  <a:lnTo>
                    <a:pt x="1888" y="2275"/>
                  </a:lnTo>
                  <a:lnTo>
                    <a:pt x="1887" y="2278"/>
                  </a:lnTo>
                  <a:lnTo>
                    <a:pt x="1886" y="2280"/>
                  </a:lnTo>
                  <a:lnTo>
                    <a:pt x="1884" y="2283"/>
                  </a:lnTo>
                  <a:lnTo>
                    <a:pt x="1882" y="2285"/>
                  </a:lnTo>
                  <a:lnTo>
                    <a:pt x="1879" y="2287"/>
                  </a:lnTo>
                  <a:lnTo>
                    <a:pt x="1876" y="2288"/>
                  </a:lnTo>
                  <a:lnTo>
                    <a:pt x="1873" y="2289"/>
                  </a:lnTo>
                  <a:lnTo>
                    <a:pt x="1868" y="2288"/>
                  </a:lnTo>
                  <a:lnTo>
                    <a:pt x="1864" y="2285"/>
                  </a:lnTo>
                  <a:lnTo>
                    <a:pt x="1861" y="2283"/>
                  </a:lnTo>
                  <a:lnTo>
                    <a:pt x="1858" y="2279"/>
                  </a:lnTo>
                  <a:close/>
                  <a:moveTo>
                    <a:pt x="1897" y="2363"/>
                  </a:moveTo>
                  <a:lnTo>
                    <a:pt x="1897" y="2363"/>
                  </a:lnTo>
                  <a:lnTo>
                    <a:pt x="1897" y="2363"/>
                  </a:lnTo>
                  <a:lnTo>
                    <a:pt x="1896" y="2360"/>
                  </a:lnTo>
                  <a:lnTo>
                    <a:pt x="1896" y="2358"/>
                  </a:lnTo>
                  <a:lnTo>
                    <a:pt x="1896" y="2355"/>
                  </a:lnTo>
                  <a:lnTo>
                    <a:pt x="1897" y="2352"/>
                  </a:lnTo>
                  <a:lnTo>
                    <a:pt x="1898" y="2349"/>
                  </a:lnTo>
                  <a:lnTo>
                    <a:pt x="1900" y="2347"/>
                  </a:lnTo>
                  <a:lnTo>
                    <a:pt x="1902" y="2345"/>
                  </a:lnTo>
                  <a:lnTo>
                    <a:pt x="1905" y="2343"/>
                  </a:lnTo>
                  <a:lnTo>
                    <a:pt x="1908" y="2342"/>
                  </a:lnTo>
                  <a:lnTo>
                    <a:pt x="1912" y="2342"/>
                  </a:lnTo>
                  <a:lnTo>
                    <a:pt x="1915" y="2342"/>
                  </a:lnTo>
                  <a:lnTo>
                    <a:pt x="1918" y="2343"/>
                  </a:lnTo>
                  <a:lnTo>
                    <a:pt x="1920" y="2344"/>
                  </a:lnTo>
                  <a:lnTo>
                    <a:pt x="1922" y="2346"/>
                  </a:lnTo>
                  <a:lnTo>
                    <a:pt x="1924" y="2348"/>
                  </a:lnTo>
                  <a:lnTo>
                    <a:pt x="1926" y="2351"/>
                  </a:lnTo>
                  <a:lnTo>
                    <a:pt x="1927" y="2354"/>
                  </a:lnTo>
                  <a:lnTo>
                    <a:pt x="1927" y="2357"/>
                  </a:lnTo>
                  <a:lnTo>
                    <a:pt x="1927" y="2360"/>
                  </a:lnTo>
                  <a:lnTo>
                    <a:pt x="1926" y="2362"/>
                  </a:lnTo>
                  <a:lnTo>
                    <a:pt x="1925" y="2365"/>
                  </a:lnTo>
                  <a:lnTo>
                    <a:pt x="1923" y="2367"/>
                  </a:lnTo>
                  <a:lnTo>
                    <a:pt x="1921" y="2369"/>
                  </a:lnTo>
                  <a:lnTo>
                    <a:pt x="1919" y="2371"/>
                  </a:lnTo>
                  <a:lnTo>
                    <a:pt x="1915" y="2372"/>
                  </a:lnTo>
                  <a:lnTo>
                    <a:pt x="1912" y="2372"/>
                  </a:lnTo>
                  <a:lnTo>
                    <a:pt x="1907" y="2372"/>
                  </a:lnTo>
                  <a:lnTo>
                    <a:pt x="1903" y="2370"/>
                  </a:lnTo>
                  <a:lnTo>
                    <a:pt x="1900" y="2367"/>
                  </a:lnTo>
                  <a:lnTo>
                    <a:pt x="1897" y="2363"/>
                  </a:lnTo>
                  <a:close/>
                  <a:moveTo>
                    <a:pt x="1935" y="2449"/>
                  </a:moveTo>
                  <a:lnTo>
                    <a:pt x="1934" y="2446"/>
                  </a:lnTo>
                  <a:lnTo>
                    <a:pt x="1934" y="2443"/>
                  </a:lnTo>
                  <a:lnTo>
                    <a:pt x="1934" y="2440"/>
                  </a:lnTo>
                  <a:lnTo>
                    <a:pt x="1935" y="2437"/>
                  </a:lnTo>
                  <a:lnTo>
                    <a:pt x="1936" y="2434"/>
                  </a:lnTo>
                  <a:lnTo>
                    <a:pt x="1938" y="2431"/>
                  </a:lnTo>
                  <a:lnTo>
                    <a:pt x="1940" y="2429"/>
                  </a:lnTo>
                  <a:lnTo>
                    <a:pt x="1943" y="2428"/>
                  </a:lnTo>
                  <a:lnTo>
                    <a:pt x="1946" y="2427"/>
                  </a:lnTo>
                  <a:lnTo>
                    <a:pt x="1949" y="2426"/>
                  </a:lnTo>
                  <a:lnTo>
                    <a:pt x="1953" y="2427"/>
                  </a:lnTo>
                  <a:lnTo>
                    <a:pt x="1956" y="2427"/>
                  </a:lnTo>
                  <a:lnTo>
                    <a:pt x="1958" y="2429"/>
                  </a:lnTo>
                  <a:lnTo>
                    <a:pt x="1961" y="2431"/>
                  </a:lnTo>
                  <a:lnTo>
                    <a:pt x="1963" y="2434"/>
                  </a:lnTo>
                  <a:lnTo>
                    <a:pt x="1964" y="2437"/>
                  </a:lnTo>
                  <a:lnTo>
                    <a:pt x="1965" y="2439"/>
                  </a:lnTo>
                  <a:lnTo>
                    <a:pt x="1965" y="2442"/>
                  </a:lnTo>
                  <a:lnTo>
                    <a:pt x="1965" y="2445"/>
                  </a:lnTo>
                  <a:lnTo>
                    <a:pt x="1964" y="2448"/>
                  </a:lnTo>
                  <a:lnTo>
                    <a:pt x="1963" y="2451"/>
                  </a:lnTo>
                  <a:lnTo>
                    <a:pt x="1961" y="2453"/>
                  </a:lnTo>
                  <a:lnTo>
                    <a:pt x="1959" y="2455"/>
                  </a:lnTo>
                  <a:lnTo>
                    <a:pt x="1956" y="2456"/>
                  </a:lnTo>
                  <a:lnTo>
                    <a:pt x="1953" y="2458"/>
                  </a:lnTo>
                  <a:lnTo>
                    <a:pt x="1949" y="2458"/>
                  </a:lnTo>
                  <a:lnTo>
                    <a:pt x="1945" y="2457"/>
                  </a:lnTo>
                  <a:lnTo>
                    <a:pt x="1941" y="2455"/>
                  </a:lnTo>
                  <a:lnTo>
                    <a:pt x="1938" y="2453"/>
                  </a:lnTo>
                  <a:lnTo>
                    <a:pt x="1935" y="2449"/>
                  </a:lnTo>
                  <a:close/>
                  <a:moveTo>
                    <a:pt x="1972" y="2534"/>
                  </a:moveTo>
                  <a:lnTo>
                    <a:pt x="1971" y="2530"/>
                  </a:lnTo>
                  <a:lnTo>
                    <a:pt x="1971" y="2527"/>
                  </a:lnTo>
                  <a:lnTo>
                    <a:pt x="1971" y="2525"/>
                  </a:lnTo>
                  <a:lnTo>
                    <a:pt x="1972" y="2522"/>
                  </a:lnTo>
                  <a:lnTo>
                    <a:pt x="1973" y="2519"/>
                  </a:lnTo>
                  <a:lnTo>
                    <a:pt x="1975" y="2517"/>
                  </a:lnTo>
                  <a:lnTo>
                    <a:pt x="1977" y="2515"/>
                  </a:lnTo>
                  <a:lnTo>
                    <a:pt x="1980" y="2513"/>
                  </a:lnTo>
                  <a:lnTo>
                    <a:pt x="1983" y="2513"/>
                  </a:lnTo>
                  <a:lnTo>
                    <a:pt x="1986" y="2512"/>
                  </a:lnTo>
                  <a:lnTo>
                    <a:pt x="1989" y="2513"/>
                  </a:lnTo>
                  <a:lnTo>
                    <a:pt x="1993" y="2513"/>
                  </a:lnTo>
                  <a:lnTo>
                    <a:pt x="1995" y="2515"/>
                  </a:lnTo>
                  <a:lnTo>
                    <a:pt x="1997" y="2517"/>
                  </a:lnTo>
                  <a:lnTo>
                    <a:pt x="1999" y="2519"/>
                  </a:lnTo>
                  <a:lnTo>
                    <a:pt x="2001" y="2522"/>
                  </a:lnTo>
                  <a:lnTo>
                    <a:pt x="2002" y="2525"/>
                  </a:lnTo>
                  <a:lnTo>
                    <a:pt x="2002" y="2528"/>
                  </a:lnTo>
                  <a:lnTo>
                    <a:pt x="2002" y="2530"/>
                  </a:lnTo>
                  <a:lnTo>
                    <a:pt x="2001" y="2534"/>
                  </a:lnTo>
                  <a:lnTo>
                    <a:pt x="2000" y="2537"/>
                  </a:lnTo>
                  <a:lnTo>
                    <a:pt x="1998" y="2539"/>
                  </a:lnTo>
                  <a:lnTo>
                    <a:pt x="1995" y="2541"/>
                  </a:lnTo>
                  <a:lnTo>
                    <a:pt x="1993" y="2543"/>
                  </a:lnTo>
                  <a:lnTo>
                    <a:pt x="1989" y="2543"/>
                  </a:lnTo>
                  <a:lnTo>
                    <a:pt x="1986" y="2544"/>
                  </a:lnTo>
                  <a:lnTo>
                    <a:pt x="1981" y="2543"/>
                  </a:lnTo>
                  <a:lnTo>
                    <a:pt x="1977" y="2541"/>
                  </a:lnTo>
                  <a:lnTo>
                    <a:pt x="1974" y="2538"/>
                  </a:lnTo>
                  <a:lnTo>
                    <a:pt x="1972" y="2534"/>
                  </a:lnTo>
                  <a:close/>
                  <a:moveTo>
                    <a:pt x="2007" y="2620"/>
                  </a:moveTo>
                  <a:lnTo>
                    <a:pt x="2006" y="2617"/>
                  </a:lnTo>
                  <a:lnTo>
                    <a:pt x="2006" y="2614"/>
                  </a:lnTo>
                  <a:lnTo>
                    <a:pt x="2006" y="2611"/>
                  </a:lnTo>
                  <a:lnTo>
                    <a:pt x="2007" y="2608"/>
                  </a:lnTo>
                  <a:lnTo>
                    <a:pt x="2009" y="2605"/>
                  </a:lnTo>
                  <a:lnTo>
                    <a:pt x="2010" y="2603"/>
                  </a:lnTo>
                  <a:lnTo>
                    <a:pt x="2013" y="2601"/>
                  </a:lnTo>
                  <a:lnTo>
                    <a:pt x="2016" y="2600"/>
                  </a:lnTo>
                  <a:lnTo>
                    <a:pt x="2019" y="2599"/>
                  </a:lnTo>
                  <a:lnTo>
                    <a:pt x="2022" y="2599"/>
                  </a:lnTo>
                  <a:lnTo>
                    <a:pt x="2024" y="2599"/>
                  </a:lnTo>
                  <a:lnTo>
                    <a:pt x="2027" y="2600"/>
                  </a:lnTo>
                  <a:lnTo>
                    <a:pt x="2031" y="2601"/>
                  </a:lnTo>
                  <a:lnTo>
                    <a:pt x="2033" y="2603"/>
                  </a:lnTo>
                  <a:lnTo>
                    <a:pt x="2035" y="2606"/>
                  </a:lnTo>
                  <a:lnTo>
                    <a:pt x="2036" y="2608"/>
                  </a:lnTo>
                  <a:lnTo>
                    <a:pt x="2037" y="2611"/>
                  </a:lnTo>
                  <a:lnTo>
                    <a:pt x="2037" y="2614"/>
                  </a:lnTo>
                  <a:lnTo>
                    <a:pt x="2037" y="2617"/>
                  </a:lnTo>
                  <a:lnTo>
                    <a:pt x="2036" y="2620"/>
                  </a:lnTo>
                  <a:lnTo>
                    <a:pt x="2035" y="2623"/>
                  </a:lnTo>
                  <a:lnTo>
                    <a:pt x="2033" y="2625"/>
                  </a:lnTo>
                  <a:lnTo>
                    <a:pt x="2031" y="2627"/>
                  </a:lnTo>
                  <a:lnTo>
                    <a:pt x="2027" y="2628"/>
                  </a:lnTo>
                  <a:lnTo>
                    <a:pt x="2024" y="2629"/>
                  </a:lnTo>
                  <a:lnTo>
                    <a:pt x="2021" y="2629"/>
                  </a:lnTo>
                  <a:lnTo>
                    <a:pt x="2017" y="2629"/>
                  </a:lnTo>
                  <a:lnTo>
                    <a:pt x="2013" y="2627"/>
                  </a:lnTo>
                  <a:lnTo>
                    <a:pt x="2009" y="2624"/>
                  </a:lnTo>
                  <a:lnTo>
                    <a:pt x="2007" y="2620"/>
                  </a:lnTo>
                  <a:close/>
                  <a:moveTo>
                    <a:pt x="2041" y="2706"/>
                  </a:moveTo>
                  <a:lnTo>
                    <a:pt x="2040" y="2703"/>
                  </a:lnTo>
                  <a:lnTo>
                    <a:pt x="2040" y="2700"/>
                  </a:lnTo>
                  <a:lnTo>
                    <a:pt x="2040" y="2698"/>
                  </a:lnTo>
                  <a:lnTo>
                    <a:pt x="2041" y="2695"/>
                  </a:lnTo>
                  <a:lnTo>
                    <a:pt x="2043" y="2692"/>
                  </a:lnTo>
                  <a:lnTo>
                    <a:pt x="2045" y="2690"/>
                  </a:lnTo>
                  <a:lnTo>
                    <a:pt x="2047" y="2688"/>
                  </a:lnTo>
                  <a:lnTo>
                    <a:pt x="2050" y="2687"/>
                  </a:lnTo>
                  <a:lnTo>
                    <a:pt x="2053" y="2686"/>
                  </a:lnTo>
                  <a:lnTo>
                    <a:pt x="2056" y="2686"/>
                  </a:lnTo>
                  <a:lnTo>
                    <a:pt x="2059" y="2686"/>
                  </a:lnTo>
                  <a:lnTo>
                    <a:pt x="2062" y="2687"/>
                  </a:lnTo>
                  <a:lnTo>
                    <a:pt x="2064" y="2689"/>
                  </a:lnTo>
                  <a:lnTo>
                    <a:pt x="2066" y="2691"/>
                  </a:lnTo>
                  <a:lnTo>
                    <a:pt x="2068" y="2693"/>
                  </a:lnTo>
                  <a:lnTo>
                    <a:pt x="2071" y="2696"/>
                  </a:lnTo>
                  <a:lnTo>
                    <a:pt x="2071" y="2699"/>
                  </a:lnTo>
                  <a:lnTo>
                    <a:pt x="2072" y="2702"/>
                  </a:lnTo>
                  <a:lnTo>
                    <a:pt x="2071" y="2705"/>
                  </a:lnTo>
                  <a:lnTo>
                    <a:pt x="2070" y="2707"/>
                  </a:lnTo>
                  <a:lnTo>
                    <a:pt x="2068" y="2710"/>
                  </a:lnTo>
                  <a:lnTo>
                    <a:pt x="2066" y="2712"/>
                  </a:lnTo>
                  <a:lnTo>
                    <a:pt x="2063" y="2714"/>
                  </a:lnTo>
                  <a:lnTo>
                    <a:pt x="2061" y="2715"/>
                  </a:lnTo>
                  <a:lnTo>
                    <a:pt x="2058" y="2716"/>
                  </a:lnTo>
                  <a:lnTo>
                    <a:pt x="2055" y="2716"/>
                  </a:lnTo>
                  <a:lnTo>
                    <a:pt x="2051" y="2716"/>
                  </a:lnTo>
                  <a:lnTo>
                    <a:pt x="2047" y="2714"/>
                  </a:lnTo>
                  <a:lnTo>
                    <a:pt x="2043" y="2711"/>
                  </a:lnTo>
                  <a:lnTo>
                    <a:pt x="2041" y="2706"/>
                  </a:lnTo>
                  <a:close/>
                  <a:moveTo>
                    <a:pt x="2074" y="2794"/>
                  </a:moveTo>
                  <a:lnTo>
                    <a:pt x="2073" y="2791"/>
                  </a:lnTo>
                  <a:lnTo>
                    <a:pt x="2073" y="2788"/>
                  </a:lnTo>
                  <a:lnTo>
                    <a:pt x="2073" y="2785"/>
                  </a:lnTo>
                  <a:lnTo>
                    <a:pt x="2074" y="2782"/>
                  </a:lnTo>
                  <a:lnTo>
                    <a:pt x="2076" y="2780"/>
                  </a:lnTo>
                  <a:lnTo>
                    <a:pt x="2078" y="2776"/>
                  </a:lnTo>
                  <a:lnTo>
                    <a:pt x="2080" y="2775"/>
                  </a:lnTo>
                  <a:lnTo>
                    <a:pt x="2083" y="2773"/>
                  </a:lnTo>
                  <a:lnTo>
                    <a:pt x="2086" y="2773"/>
                  </a:lnTo>
                  <a:lnTo>
                    <a:pt x="2089" y="2772"/>
                  </a:lnTo>
                  <a:lnTo>
                    <a:pt x="2092" y="2773"/>
                  </a:lnTo>
                  <a:lnTo>
                    <a:pt x="2095" y="2774"/>
                  </a:lnTo>
                  <a:lnTo>
                    <a:pt x="2097" y="2775"/>
                  </a:lnTo>
                  <a:lnTo>
                    <a:pt x="2099" y="2778"/>
                  </a:lnTo>
                  <a:lnTo>
                    <a:pt x="2101" y="2781"/>
                  </a:lnTo>
                  <a:lnTo>
                    <a:pt x="2102" y="2783"/>
                  </a:lnTo>
                  <a:lnTo>
                    <a:pt x="2103" y="2786"/>
                  </a:lnTo>
                  <a:lnTo>
                    <a:pt x="2103" y="2789"/>
                  </a:lnTo>
                  <a:lnTo>
                    <a:pt x="2103" y="2792"/>
                  </a:lnTo>
                  <a:lnTo>
                    <a:pt x="2102" y="2795"/>
                  </a:lnTo>
                  <a:lnTo>
                    <a:pt x="2100" y="2798"/>
                  </a:lnTo>
                  <a:lnTo>
                    <a:pt x="2098" y="2800"/>
                  </a:lnTo>
                  <a:lnTo>
                    <a:pt x="2096" y="2802"/>
                  </a:lnTo>
                  <a:lnTo>
                    <a:pt x="2093" y="2803"/>
                  </a:lnTo>
                  <a:lnTo>
                    <a:pt x="2091" y="2804"/>
                  </a:lnTo>
                  <a:lnTo>
                    <a:pt x="2088" y="2804"/>
                  </a:lnTo>
                  <a:lnTo>
                    <a:pt x="2084" y="2803"/>
                  </a:lnTo>
                  <a:lnTo>
                    <a:pt x="2079" y="2801"/>
                  </a:lnTo>
                  <a:lnTo>
                    <a:pt x="2076" y="2798"/>
                  </a:lnTo>
                  <a:lnTo>
                    <a:pt x="2074" y="2794"/>
                  </a:lnTo>
                  <a:close/>
                  <a:moveTo>
                    <a:pt x="2104" y="2882"/>
                  </a:moveTo>
                  <a:lnTo>
                    <a:pt x="2104" y="2879"/>
                  </a:lnTo>
                  <a:lnTo>
                    <a:pt x="2103" y="2876"/>
                  </a:lnTo>
                  <a:lnTo>
                    <a:pt x="2104" y="2872"/>
                  </a:lnTo>
                  <a:lnTo>
                    <a:pt x="2105" y="2869"/>
                  </a:lnTo>
                  <a:lnTo>
                    <a:pt x="2106" y="2867"/>
                  </a:lnTo>
                  <a:lnTo>
                    <a:pt x="2108" y="2864"/>
                  </a:lnTo>
                  <a:lnTo>
                    <a:pt x="2112" y="2863"/>
                  </a:lnTo>
                  <a:lnTo>
                    <a:pt x="2115" y="2861"/>
                  </a:lnTo>
                  <a:lnTo>
                    <a:pt x="2118" y="2861"/>
                  </a:lnTo>
                  <a:lnTo>
                    <a:pt x="2121" y="2860"/>
                  </a:lnTo>
                  <a:lnTo>
                    <a:pt x="2124" y="2861"/>
                  </a:lnTo>
                  <a:lnTo>
                    <a:pt x="2126" y="2862"/>
                  </a:lnTo>
                  <a:lnTo>
                    <a:pt x="2129" y="2863"/>
                  </a:lnTo>
                  <a:lnTo>
                    <a:pt x="2131" y="2865"/>
                  </a:lnTo>
                  <a:lnTo>
                    <a:pt x="2133" y="2868"/>
                  </a:lnTo>
                  <a:lnTo>
                    <a:pt x="2134" y="2871"/>
                  </a:lnTo>
                  <a:lnTo>
                    <a:pt x="2135" y="2874"/>
                  </a:lnTo>
                  <a:lnTo>
                    <a:pt x="2135" y="2878"/>
                  </a:lnTo>
                  <a:lnTo>
                    <a:pt x="2134" y="2881"/>
                  </a:lnTo>
                  <a:lnTo>
                    <a:pt x="2133" y="2883"/>
                  </a:lnTo>
                  <a:lnTo>
                    <a:pt x="2132" y="2886"/>
                  </a:lnTo>
                  <a:lnTo>
                    <a:pt x="2130" y="2888"/>
                  </a:lnTo>
                  <a:lnTo>
                    <a:pt x="2127" y="2890"/>
                  </a:lnTo>
                  <a:lnTo>
                    <a:pt x="2125" y="2891"/>
                  </a:lnTo>
                  <a:lnTo>
                    <a:pt x="2122" y="2892"/>
                  </a:lnTo>
                  <a:lnTo>
                    <a:pt x="2120" y="2892"/>
                  </a:lnTo>
                  <a:lnTo>
                    <a:pt x="2115" y="2891"/>
                  </a:lnTo>
                  <a:lnTo>
                    <a:pt x="2111" y="2889"/>
                  </a:lnTo>
                  <a:lnTo>
                    <a:pt x="2107" y="2886"/>
                  </a:lnTo>
                  <a:lnTo>
                    <a:pt x="2104" y="2882"/>
                  </a:lnTo>
                  <a:close/>
                  <a:moveTo>
                    <a:pt x="2134" y="2969"/>
                  </a:moveTo>
                  <a:lnTo>
                    <a:pt x="2134" y="2966"/>
                  </a:lnTo>
                  <a:lnTo>
                    <a:pt x="2134" y="2963"/>
                  </a:lnTo>
                  <a:lnTo>
                    <a:pt x="2134" y="2960"/>
                  </a:lnTo>
                  <a:lnTo>
                    <a:pt x="2135" y="2957"/>
                  </a:lnTo>
                  <a:lnTo>
                    <a:pt x="2137" y="2955"/>
                  </a:lnTo>
                  <a:lnTo>
                    <a:pt x="2139" y="2953"/>
                  </a:lnTo>
                  <a:lnTo>
                    <a:pt x="2141" y="2951"/>
                  </a:lnTo>
                  <a:lnTo>
                    <a:pt x="2144" y="2950"/>
                  </a:lnTo>
                  <a:lnTo>
                    <a:pt x="2147" y="2949"/>
                  </a:lnTo>
                  <a:lnTo>
                    <a:pt x="2151" y="2949"/>
                  </a:lnTo>
                  <a:lnTo>
                    <a:pt x="2154" y="2950"/>
                  </a:lnTo>
                  <a:lnTo>
                    <a:pt x="2157" y="2951"/>
                  </a:lnTo>
                  <a:lnTo>
                    <a:pt x="2159" y="2952"/>
                  </a:lnTo>
                  <a:lnTo>
                    <a:pt x="2161" y="2954"/>
                  </a:lnTo>
                  <a:lnTo>
                    <a:pt x="2163" y="2957"/>
                  </a:lnTo>
                  <a:lnTo>
                    <a:pt x="2164" y="2960"/>
                  </a:lnTo>
                  <a:lnTo>
                    <a:pt x="2165" y="2963"/>
                  </a:lnTo>
                  <a:lnTo>
                    <a:pt x="2165" y="2966"/>
                  </a:lnTo>
                  <a:lnTo>
                    <a:pt x="2165" y="2968"/>
                  </a:lnTo>
                  <a:lnTo>
                    <a:pt x="2164" y="2971"/>
                  </a:lnTo>
                  <a:lnTo>
                    <a:pt x="2162" y="2975"/>
                  </a:lnTo>
                  <a:lnTo>
                    <a:pt x="2160" y="2977"/>
                  </a:lnTo>
                  <a:lnTo>
                    <a:pt x="2157" y="2978"/>
                  </a:lnTo>
                  <a:lnTo>
                    <a:pt x="2155" y="2980"/>
                  </a:lnTo>
                  <a:lnTo>
                    <a:pt x="2152" y="2980"/>
                  </a:lnTo>
                  <a:lnTo>
                    <a:pt x="2150" y="2980"/>
                  </a:lnTo>
                  <a:lnTo>
                    <a:pt x="2144" y="2980"/>
                  </a:lnTo>
                  <a:lnTo>
                    <a:pt x="2140" y="2978"/>
                  </a:lnTo>
                  <a:lnTo>
                    <a:pt x="2137" y="2973"/>
                  </a:lnTo>
                  <a:lnTo>
                    <a:pt x="2134" y="2969"/>
                  </a:lnTo>
                  <a:close/>
                  <a:moveTo>
                    <a:pt x="2163" y="3058"/>
                  </a:moveTo>
                  <a:lnTo>
                    <a:pt x="2163" y="3058"/>
                  </a:lnTo>
                  <a:lnTo>
                    <a:pt x="2163" y="3058"/>
                  </a:lnTo>
                  <a:lnTo>
                    <a:pt x="2163" y="3055"/>
                  </a:lnTo>
                  <a:lnTo>
                    <a:pt x="2163" y="3052"/>
                  </a:lnTo>
                  <a:lnTo>
                    <a:pt x="2163" y="3049"/>
                  </a:lnTo>
                  <a:lnTo>
                    <a:pt x="2164" y="3046"/>
                  </a:lnTo>
                  <a:lnTo>
                    <a:pt x="2166" y="3044"/>
                  </a:lnTo>
                  <a:lnTo>
                    <a:pt x="2168" y="3042"/>
                  </a:lnTo>
                  <a:lnTo>
                    <a:pt x="2170" y="3040"/>
                  </a:lnTo>
                  <a:lnTo>
                    <a:pt x="2173" y="3039"/>
                  </a:lnTo>
                  <a:lnTo>
                    <a:pt x="2176" y="3038"/>
                  </a:lnTo>
                  <a:lnTo>
                    <a:pt x="2179" y="3038"/>
                  </a:lnTo>
                  <a:lnTo>
                    <a:pt x="2182" y="3039"/>
                  </a:lnTo>
                  <a:lnTo>
                    <a:pt x="2185" y="3040"/>
                  </a:lnTo>
                  <a:lnTo>
                    <a:pt x="2187" y="3041"/>
                  </a:lnTo>
                  <a:lnTo>
                    <a:pt x="2190" y="3043"/>
                  </a:lnTo>
                  <a:lnTo>
                    <a:pt x="2192" y="3046"/>
                  </a:lnTo>
                  <a:lnTo>
                    <a:pt x="2193" y="3049"/>
                  </a:lnTo>
                  <a:lnTo>
                    <a:pt x="2194" y="3052"/>
                  </a:lnTo>
                  <a:lnTo>
                    <a:pt x="2194" y="3055"/>
                  </a:lnTo>
                  <a:lnTo>
                    <a:pt x="2193" y="3058"/>
                  </a:lnTo>
                  <a:lnTo>
                    <a:pt x="2192" y="3060"/>
                  </a:lnTo>
                  <a:lnTo>
                    <a:pt x="2191" y="3063"/>
                  </a:lnTo>
                  <a:lnTo>
                    <a:pt x="2188" y="3065"/>
                  </a:lnTo>
                  <a:lnTo>
                    <a:pt x="2185" y="3066"/>
                  </a:lnTo>
                  <a:lnTo>
                    <a:pt x="2182" y="3068"/>
                  </a:lnTo>
                  <a:lnTo>
                    <a:pt x="2180" y="3068"/>
                  </a:lnTo>
                  <a:lnTo>
                    <a:pt x="2178" y="3068"/>
                  </a:lnTo>
                  <a:lnTo>
                    <a:pt x="2173" y="3068"/>
                  </a:lnTo>
                  <a:lnTo>
                    <a:pt x="2169" y="3065"/>
                  </a:lnTo>
                  <a:lnTo>
                    <a:pt x="2165" y="3062"/>
                  </a:lnTo>
                  <a:lnTo>
                    <a:pt x="2163" y="3058"/>
                  </a:lnTo>
                  <a:close/>
                  <a:moveTo>
                    <a:pt x="2191" y="3147"/>
                  </a:moveTo>
                  <a:lnTo>
                    <a:pt x="2190" y="3144"/>
                  </a:lnTo>
                  <a:lnTo>
                    <a:pt x="2190" y="3141"/>
                  </a:lnTo>
                  <a:lnTo>
                    <a:pt x="2191" y="3138"/>
                  </a:lnTo>
                  <a:lnTo>
                    <a:pt x="2192" y="3135"/>
                  </a:lnTo>
                  <a:lnTo>
                    <a:pt x="2194" y="3133"/>
                  </a:lnTo>
                  <a:lnTo>
                    <a:pt x="2196" y="3131"/>
                  </a:lnTo>
                  <a:lnTo>
                    <a:pt x="2198" y="3129"/>
                  </a:lnTo>
                  <a:lnTo>
                    <a:pt x="2201" y="3128"/>
                  </a:lnTo>
                  <a:lnTo>
                    <a:pt x="2204" y="3127"/>
                  </a:lnTo>
                  <a:lnTo>
                    <a:pt x="2207" y="3127"/>
                  </a:lnTo>
                  <a:lnTo>
                    <a:pt x="2210" y="3128"/>
                  </a:lnTo>
                  <a:lnTo>
                    <a:pt x="2213" y="3129"/>
                  </a:lnTo>
                  <a:lnTo>
                    <a:pt x="2215" y="3131"/>
                  </a:lnTo>
                  <a:lnTo>
                    <a:pt x="2217" y="3133"/>
                  </a:lnTo>
                  <a:lnTo>
                    <a:pt x="2219" y="3135"/>
                  </a:lnTo>
                  <a:lnTo>
                    <a:pt x="2220" y="3138"/>
                  </a:lnTo>
                  <a:lnTo>
                    <a:pt x="2221" y="3141"/>
                  </a:lnTo>
                  <a:lnTo>
                    <a:pt x="2220" y="3144"/>
                  </a:lnTo>
                  <a:lnTo>
                    <a:pt x="2220" y="3147"/>
                  </a:lnTo>
                  <a:lnTo>
                    <a:pt x="2219" y="3150"/>
                  </a:lnTo>
                  <a:lnTo>
                    <a:pt x="2217" y="3152"/>
                  </a:lnTo>
                  <a:lnTo>
                    <a:pt x="2215" y="3154"/>
                  </a:lnTo>
                  <a:lnTo>
                    <a:pt x="2212" y="3156"/>
                  </a:lnTo>
                  <a:lnTo>
                    <a:pt x="2210" y="3157"/>
                  </a:lnTo>
                  <a:lnTo>
                    <a:pt x="2207" y="3158"/>
                  </a:lnTo>
                  <a:lnTo>
                    <a:pt x="2205" y="3158"/>
                  </a:lnTo>
                  <a:lnTo>
                    <a:pt x="2200" y="3157"/>
                  </a:lnTo>
                  <a:lnTo>
                    <a:pt x="2196" y="3155"/>
                  </a:lnTo>
                  <a:lnTo>
                    <a:pt x="2193" y="3151"/>
                  </a:lnTo>
                  <a:lnTo>
                    <a:pt x="2191" y="3147"/>
                  </a:lnTo>
                  <a:close/>
                  <a:moveTo>
                    <a:pt x="2216" y="3236"/>
                  </a:moveTo>
                  <a:lnTo>
                    <a:pt x="2215" y="3233"/>
                  </a:lnTo>
                  <a:lnTo>
                    <a:pt x="2215" y="3230"/>
                  </a:lnTo>
                  <a:lnTo>
                    <a:pt x="2216" y="3227"/>
                  </a:lnTo>
                  <a:lnTo>
                    <a:pt x="2217" y="3224"/>
                  </a:lnTo>
                  <a:lnTo>
                    <a:pt x="2219" y="3222"/>
                  </a:lnTo>
                  <a:lnTo>
                    <a:pt x="2221" y="3220"/>
                  </a:lnTo>
                  <a:lnTo>
                    <a:pt x="2223" y="3217"/>
                  </a:lnTo>
                  <a:lnTo>
                    <a:pt x="2226" y="3216"/>
                  </a:lnTo>
                  <a:lnTo>
                    <a:pt x="2230" y="3216"/>
                  </a:lnTo>
                  <a:lnTo>
                    <a:pt x="2233" y="3216"/>
                  </a:lnTo>
                  <a:lnTo>
                    <a:pt x="2236" y="3217"/>
                  </a:lnTo>
                  <a:lnTo>
                    <a:pt x="2239" y="3218"/>
                  </a:lnTo>
                  <a:lnTo>
                    <a:pt x="2241" y="3220"/>
                  </a:lnTo>
                  <a:lnTo>
                    <a:pt x="2243" y="3222"/>
                  </a:lnTo>
                  <a:lnTo>
                    <a:pt x="2245" y="3225"/>
                  </a:lnTo>
                  <a:lnTo>
                    <a:pt x="2246" y="3228"/>
                  </a:lnTo>
                  <a:lnTo>
                    <a:pt x="2247" y="3231"/>
                  </a:lnTo>
                  <a:lnTo>
                    <a:pt x="2247" y="3234"/>
                  </a:lnTo>
                  <a:lnTo>
                    <a:pt x="2246" y="3237"/>
                  </a:lnTo>
                  <a:lnTo>
                    <a:pt x="2245" y="3239"/>
                  </a:lnTo>
                  <a:lnTo>
                    <a:pt x="2243" y="3242"/>
                  </a:lnTo>
                  <a:lnTo>
                    <a:pt x="2241" y="3244"/>
                  </a:lnTo>
                  <a:lnTo>
                    <a:pt x="2238" y="3246"/>
                  </a:lnTo>
                  <a:lnTo>
                    <a:pt x="2236" y="3247"/>
                  </a:lnTo>
                  <a:lnTo>
                    <a:pt x="2233" y="3247"/>
                  </a:lnTo>
                  <a:lnTo>
                    <a:pt x="2232" y="3247"/>
                  </a:lnTo>
                  <a:lnTo>
                    <a:pt x="2226" y="3247"/>
                  </a:lnTo>
                  <a:lnTo>
                    <a:pt x="2221" y="3244"/>
                  </a:lnTo>
                  <a:lnTo>
                    <a:pt x="2218" y="3241"/>
                  </a:lnTo>
                  <a:lnTo>
                    <a:pt x="2216" y="3236"/>
                  </a:lnTo>
                  <a:close/>
                  <a:moveTo>
                    <a:pt x="2240" y="3326"/>
                  </a:moveTo>
                  <a:lnTo>
                    <a:pt x="2240" y="3323"/>
                  </a:lnTo>
                  <a:lnTo>
                    <a:pt x="2240" y="3320"/>
                  </a:lnTo>
                  <a:lnTo>
                    <a:pt x="2241" y="3316"/>
                  </a:lnTo>
                  <a:lnTo>
                    <a:pt x="2242" y="3313"/>
                  </a:lnTo>
                  <a:lnTo>
                    <a:pt x="2244" y="3311"/>
                  </a:lnTo>
                  <a:lnTo>
                    <a:pt x="2246" y="3309"/>
                  </a:lnTo>
                  <a:lnTo>
                    <a:pt x="2249" y="3307"/>
                  </a:lnTo>
                  <a:lnTo>
                    <a:pt x="2251" y="3306"/>
                  </a:lnTo>
                  <a:lnTo>
                    <a:pt x="2254" y="3306"/>
                  </a:lnTo>
                  <a:lnTo>
                    <a:pt x="2257" y="3306"/>
                  </a:lnTo>
                  <a:lnTo>
                    <a:pt x="2260" y="3307"/>
                  </a:lnTo>
                  <a:lnTo>
                    <a:pt x="2263" y="3308"/>
                  </a:lnTo>
                  <a:lnTo>
                    <a:pt x="2265" y="3309"/>
                  </a:lnTo>
                  <a:lnTo>
                    <a:pt x="2267" y="3312"/>
                  </a:lnTo>
                  <a:lnTo>
                    <a:pt x="2270" y="3314"/>
                  </a:lnTo>
                  <a:lnTo>
                    <a:pt x="2271" y="3317"/>
                  </a:lnTo>
                  <a:lnTo>
                    <a:pt x="2271" y="3321"/>
                  </a:lnTo>
                  <a:lnTo>
                    <a:pt x="2271" y="3324"/>
                  </a:lnTo>
                  <a:lnTo>
                    <a:pt x="2271" y="3327"/>
                  </a:lnTo>
                  <a:lnTo>
                    <a:pt x="2269" y="3330"/>
                  </a:lnTo>
                  <a:lnTo>
                    <a:pt x="2267" y="3332"/>
                  </a:lnTo>
                  <a:lnTo>
                    <a:pt x="2265" y="3334"/>
                  </a:lnTo>
                  <a:lnTo>
                    <a:pt x="2262" y="3335"/>
                  </a:lnTo>
                  <a:lnTo>
                    <a:pt x="2259" y="3336"/>
                  </a:lnTo>
                  <a:lnTo>
                    <a:pt x="2257" y="3337"/>
                  </a:lnTo>
                  <a:lnTo>
                    <a:pt x="2255" y="3337"/>
                  </a:lnTo>
                  <a:lnTo>
                    <a:pt x="2250" y="3336"/>
                  </a:lnTo>
                  <a:lnTo>
                    <a:pt x="2246" y="3334"/>
                  </a:lnTo>
                  <a:lnTo>
                    <a:pt x="2243" y="3330"/>
                  </a:lnTo>
                  <a:lnTo>
                    <a:pt x="2240" y="3326"/>
                  </a:lnTo>
                  <a:close/>
                  <a:moveTo>
                    <a:pt x="2263" y="3415"/>
                  </a:moveTo>
                  <a:lnTo>
                    <a:pt x="2262" y="3412"/>
                  </a:lnTo>
                  <a:lnTo>
                    <a:pt x="2263" y="3409"/>
                  </a:lnTo>
                  <a:lnTo>
                    <a:pt x="2263" y="3406"/>
                  </a:lnTo>
                  <a:lnTo>
                    <a:pt x="2265" y="3403"/>
                  </a:lnTo>
                  <a:lnTo>
                    <a:pt x="2266" y="3401"/>
                  </a:lnTo>
                  <a:lnTo>
                    <a:pt x="2269" y="3399"/>
                  </a:lnTo>
                  <a:lnTo>
                    <a:pt x="2272" y="3397"/>
                  </a:lnTo>
                  <a:lnTo>
                    <a:pt x="2275" y="3396"/>
                  </a:lnTo>
                  <a:lnTo>
                    <a:pt x="2278" y="3396"/>
                  </a:lnTo>
                  <a:lnTo>
                    <a:pt x="2281" y="3396"/>
                  </a:lnTo>
                  <a:lnTo>
                    <a:pt x="2284" y="3397"/>
                  </a:lnTo>
                  <a:lnTo>
                    <a:pt x="2286" y="3398"/>
                  </a:lnTo>
                  <a:lnTo>
                    <a:pt x="2289" y="3400"/>
                  </a:lnTo>
                  <a:lnTo>
                    <a:pt x="2291" y="3402"/>
                  </a:lnTo>
                  <a:lnTo>
                    <a:pt x="2292" y="3404"/>
                  </a:lnTo>
                  <a:lnTo>
                    <a:pt x="2293" y="3407"/>
                  </a:lnTo>
                  <a:lnTo>
                    <a:pt x="2294" y="3410"/>
                  </a:lnTo>
                  <a:lnTo>
                    <a:pt x="2294" y="3413"/>
                  </a:lnTo>
                  <a:lnTo>
                    <a:pt x="2293" y="3417"/>
                  </a:lnTo>
                  <a:lnTo>
                    <a:pt x="2292" y="3420"/>
                  </a:lnTo>
                  <a:lnTo>
                    <a:pt x="2290" y="3422"/>
                  </a:lnTo>
                  <a:lnTo>
                    <a:pt x="2288" y="3424"/>
                  </a:lnTo>
                  <a:lnTo>
                    <a:pt x="2285" y="3426"/>
                  </a:lnTo>
                  <a:lnTo>
                    <a:pt x="2282" y="3427"/>
                  </a:lnTo>
                  <a:lnTo>
                    <a:pt x="2280" y="3427"/>
                  </a:lnTo>
                  <a:lnTo>
                    <a:pt x="2279" y="3427"/>
                  </a:lnTo>
                  <a:lnTo>
                    <a:pt x="2274" y="3426"/>
                  </a:lnTo>
                  <a:lnTo>
                    <a:pt x="2269" y="3424"/>
                  </a:lnTo>
                  <a:lnTo>
                    <a:pt x="2265" y="3420"/>
                  </a:lnTo>
                  <a:lnTo>
                    <a:pt x="2263" y="3415"/>
                  </a:lnTo>
                  <a:close/>
                  <a:moveTo>
                    <a:pt x="2285" y="3505"/>
                  </a:moveTo>
                  <a:lnTo>
                    <a:pt x="2284" y="3502"/>
                  </a:lnTo>
                  <a:lnTo>
                    <a:pt x="2285" y="3499"/>
                  </a:lnTo>
                  <a:lnTo>
                    <a:pt x="2285" y="3496"/>
                  </a:lnTo>
                  <a:lnTo>
                    <a:pt x="2287" y="3493"/>
                  </a:lnTo>
                  <a:lnTo>
                    <a:pt x="2289" y="3491"/>
                  </a:lnTo>
                  <a:lnTo>
                    <a:pt x="2291" y="3489"/>
                  </a:lnTo>
                  <a:lnTo>
                    <a:pt x="2293" y="3488"/>
                  </a:lnTo>
                  <a:lnTo>
                    <a:pt x="2296" y="3487"/>
                  </a:lnTo>
                  <a:lnTo>
                    <a:pt x="2299" y="3486"/>
                  </a:lnTo>
                  <a:lnTo>
                    <a:pt x="2302" y="3486"/>
                  </a:lnTo>
                  <a:lnTo>
                    <a:pt x="2305" y="3487"/>
                  </a:lnTo>
                  <a:lnTo>
                    <a:pt x="2309" y="3489"/>
                  </a:lnTo>
                  <a:lnTo>
                    <a:pt x="2311" y="3490"/>
                  </a:lnTo>
                  <a:lnTo>
                    <a:pt x="2313" y="3493"/>
                  </a:lnTo>
                  <a:lnTo>
                    <a:pt x="2315" y="3495"/>
                  </a:lnTo>
                  <a:lnTo>
                    <a:pt x="2316" y="3498"/>
                  </a:lnTo>
                  <a:lnTo>
                    <a:pt x="2316" y="3501"/>
                  </a:lnTo>
                  <a:lnTo>
                    <a:pt x="2316" y="3504"/>
                  </a:lnTo>
                  <a:lnTo>
                    <a:pt x="2315" y="3507"/>
                  </a:lnTo>
                  <a:lnTo>
                    <a:pt x="2314" y="3510"/>
                  </a:lnTo>
                  <a:lnTo>
                    <a:pt x="2312" y="3512"/>
                  </a:lnTo>
                  <a:lnTo>
                    <a:pt x="2310" y="3515"/>
                  </a:lnTo>
                  <a:lnTo>
                    <a:pt x="2306" y="3516"/>
                  </a:lnTo>
                  <a:lnTo>
                    <a:pt x="2303" y="3517"/>
                  </a:lnTo>
                  <a:lnTo>
                    <a:pt x="2301" y="3518"/>
                  </a:lnTo>
                  <a:lnTo>
                    <a:pt x="2300" y="3518"/>
                  </a:lnTo>
                  <a:lnTo>
                    <a:pt x="2295" y="3517"/>
                  </a:lnTo>
                  <a:lnTo>
                    <a:pt x="2290" y="3513"/>
                  </a:lnTo>
                  <a:lnTo>
                    <a:pt x="2287" y="3510"/>
                  </a:lnTo>
                  <a:lnTo>
                    <a:pt x="2285" y="3505"/>
                  </a:lnTo>
                  <a:close/>
                  <a:moveTo>
                    <a:pt x="2304" y="3595"/>
                  </a:moveTo>
                  <a:lnTo>
                    <a:pt x="2304" y="3592"/>
                  </a:lnTo>
                  <a:lnTo>
                    <a:pt x="2304" y="3589"/>
                  </a:lnTo>
                  <a:lnTo>
                    <a:pt x="2305" y="3587"/>
                  </a:lnTo>
                  <a:lnTo>
                    <a:pt x="2307" y="3584"/>
                  </a:lnTo>
                  <a:lnTo>
                    <a:pt x="2309" y="3582"/>
                  </a:lnTo>
                  <a:lnTo>
                    <a:pt x="2312" y="3580"/>
                  </a:lnTo>
                  <a:lnTo>
                    <a:pt x="2314" y="3578"/>
                  </a:lnTo>
                  <a:lnTo>
                    <a:pt x="2317" y="3577"/>
                  </a:lnTo>
                  <a:lnTo>
                    <a:pt x="2320" y="3577"/>
                  </a:lnTo>
                  <a:lnTo>
                    <a:pt x="2323" y="3577"/>
                  </a:lnTo>
                  <a:lnTo>
                    <a:pt x="2326" y="3578"/>
                  </a:lnTo>
                  <a:lnTo>
                    <a:pt x="2329" y="3580"/>
                  </a:lnTo>
                  <a:lnTo>
                    <a:pt x="2331" y="3581"/>
                  </a:lnTo>
                  <a:lnTo>
                    <a:pt x="2333" y="3584"/>
                  </a:lnTo>
                  <a:lnTo>
                    <a:pt x="2334" y="3586"/>
                  </a:lnTo>
                  <a:lnTo>
                    <a:pt x="2335" y="3589"/>
                  </a:lnTo>
                  <a:lnTo>
                    <a:pt x="2336" y="3592"/>
                  </a:lnTo>
                  <a:lnTo>
                    <a:pt x="2335" y="3595"/>
                  </a:lnTo>
                  <a:lnTo>
                    <a:pt x="2335" y="3598"/>
                  </a:lnTo>
                  <a:lnTo>
                    <a:pt x="2333" y="3601"/>
                  </a:lnTo>
                  <a:lnTo>
                    <a:pt x="2331" y="3603"/>
                  </a:lnTo>
                  <a:lnTo>
                    <a:pt x="2329" y="3605"/>
                  </a:lnTo>
                  <a:lnTo>
                    <a:pt x="2327" y="3606"/>
                  </a:lnTo>
                  <a:lnTo>
                    <a:pt x="2324" y="3607"/>
                  </a:lnTo>
                  <a:lnTo>
                    <a:pt x="2322" y="3607"/>
                  </a:lnTo>
                  <a:lnTo>
                    <a:pt x="2320" y="3608"/>
                  </a:lnTo>
                  <a:lnTo>
                    <a:pt x="2315" y="3607"/>
                  </a:lnTo>
                  <a:lnTo>
                    <a:pt x="2311" y="3604"/>
                  </a:lnTo>
                  <a:lnTo>
                    <a:pt x="2306" y="3600"/>
                  </a:lnTo>
                  <a:lnTo>
                    <a:pt x="2304" y="3595"/>
                  </a:lnTo>
                  <a:close/>
                  <a:moveTo>
                    <a:pt x="2324" y="3686"/>
                  </a:moveTo>
                  <a:lnTo>
                    <a:pt x="2324" y="3683"/>
                  </a:lnTo>
                  <a:lnTo>
                    <a:pt x="2324" y="3680"/>
                  </a:lnTo>
                  <a:lnTo>
                    <a:pt x="2325" y="3677"/>
                  </a:lnTo>
                  <a:lnTo>
                    <a:pt x="2326" y="3675"/>
                  </a:lnTo>
                  <a:lnTo>
                    <a:pt x="2328" y="3673"/>
                  </a:lnTo>
                  <a:lnTo>
                    <a:pt x="2330" y="3671"/>
                  </a:lnTo>
                  <a:lnTo>
                    <a:pt x="2333" y="3669"/>
                  </a:lnTo>
                  <a:lnTo>
                    <a:pt x="2336" y="3668"/>
                  </a:lnTo>
                  <a:lnTo>
                    <a:pt x="2339" y="3668"/>
                  </a:lnTo>
                  <a:lnTo>
                    <a:pt x="2342" y="3668"/>
                  </a:lnTo>
                  <a:lnTo>
                    <a:pt x="2345" y="3669"/>
                  </a:lnTo>
                  <a:lnTo>
                    <a:pt x="2347" y="3671"/>
                  </a:lnTo>
                  <a:lnTo>
                    <a:pt x="2351" y="3673"/>
                  </a:lnTo>
                  <a:lnTo>
                    <a:pt x="2352" y="3675"/>
                  </a:lnTo>
                  <a:lnTo>
                    <a:pt x="2354" y="3677"/>
                  </a:lnTo>
                  <a:lnTo>
                    <a:pt x="2355" y="3680"/>
                  </a:lnTo>
                  <a:lnTo>
                    <a:pt x="2355" y="3683"/>
                  </a:lnTo>
                  <a:lnTo>
                    <a:pt x="2355" y="3686"/>
                  </a:lnTo>
                  <a:lnTo>
                    <a:pt x="2354" y="3689"/>
                  </a:lnTo>
                  <a:lnTo>
                    <a:pt x="2352" y="3692"/>
                  </a:lnTo>
                  <a:lnTo>
                    <a:pt x="2351" y="3694"/>
                  </a:lnTo>
                  <a:lnTo>
                    <a:pt x="2347" y="3696"/>
                  </a:lnTo>
                  <a:lnTo>
                    <a:pt x="2345" y="3697"/>
                  </a:lnTo>
                  <a:lnTo>
                    <a:pt x="2342" y="3698"/>
                  </a:lnTo>
                  <a:lnTo>
                    <a:pt x="2340" y="3699"/>
                  </a:lnTo>
                  <a:lnTo>
                    <a:pt x="2339" y="3699"/>
                  </a:lnTo>
                  <a:lnTo>
                    <a:pt x="2334" y="3698"/>
                  </a:lnTo>
                  <a:lnTo>
                    <a:pt x="2329" y="3695"/>
                  </a:lnTo>
                  <a:lnTo>
                    <a:pt x="2326" y="3691"/>
                  </a:lnTo>
                  <a:lnTo>
                    <a:pt x="2324" y="3686"/>
                  </a:lnTo>
                  <a:close/>
                  <a:moveTo>
                    <a:pt x="2341" y="3777"/>
                  </a:moveTo>
                  <a:lnTo>
                    <a:pt x="2341" y="3774"/>
                  </a:lnTo>
                  <a:lnTo>
                    <a:pt x="2341" y="3771"/>
                  </a:lnTo>
                  <a:lnTo>
                    <a:pt x="2342" y="3769"/>
                  </a:lnTo>
                  <a:lnTo>
                    <a:pt x="2343" y="3766"/>
                  </a:lnTo>
                  <a:lnTo>
                    <a:pt x="2345" y="3764"/>
                  </a:lnTo>
                  <a:lnTo>
                    <a:pt x="2347" y="3762"/>
                  </a:lnTo>
                  <a:lnTo>
                    <a:pt x="2351" y="3761"/>
                  </a:lnTo>
                  <a:lnTo>
                    <a:pt x="2354" y="3759"/>
                  </a:lnTo>
                  <a:lnTo>
                    <a:pt x="2357" y="3759"/>
                  </a:lnTo>
                  <a:lnTo>
                    <a:pt x="2360" y="3759"/>
                  </a:lnTo>
                  <a:lnTo>
                    <a:pt x="2363" y="3761"/>
                  </a:lnTo>
                  <a:lnTo>
                    <a:pt x="2366" y="3762"/>
                  </a:lnTo>
                  <a:lnTo>
                    <a:pt x="2368" y="3764"/>
                  </a:lnTo>
                  <a:lnTo>
                    <a:pt x="2370" y="3766"/>
                  </a:lnTo>
                  <a:lnTo>
                    <a:pt x="2371" y="3769"/>
                  </a:lnTo>
                  <a:lnTo>
                    <a:pt x="2372" y="3772"/>
                  </a:lnTo>
                  <a:lnTo>
                    <a:pt x="2372" y="3775"/>
                  </a:lnTo>
                  <a:lnTo>
                    <a:pt x="2372" y="3778"/>
                  </a:lnTo>
                  <a:lnTo>
                    <a:pt x="2371" y="3781"/>
                  </a:lnTo>
                  <a:lnTo>
                    <a:pt x="2369" y="3783"/>
                  </a:lnTo>
                  <a:lnTo>
                    <a:pt x="2367" y="3786"/>
                  </a:lnTo>
                  <a:lnTo>
                    <a:pt x="2365" y="3788"/>
                  </a:lnTo>
                  <a:lnTo>
                    <a:pt x="2363" y="3789"/>
                  </a:lnTo>
                  <a:lnTo>
                    <a:pt x="2360" y="3790"/>
                  </a:lnTo>
                  <a:lnTo>
                    <a:pt x="2358" y="3790"/>
                  </a:lnTo>
                  <a:lnTo>
                    <a:pt x="2357" y="3790"/>
                  </a:lnTo>
                  <a:lnTo>
                    <a:pt x="2352" y="3789"/>
                  </a:lnTo>
                  <a:lnTo>
                    <a:pt x="2346" y="3787"/>
                  </a:lnTo>
                  <a:lnTo>
                    <a:pt x="2343" y="3783"/>
                  </a:lnTo>
                  <a:lnTo>
                    <a:pt x="2341" y="3777"/>
                  </a:lnTo>
                  <a:close/>
                  <a:moveTo>
                    <a:pt x="2358" y="3869"/>
                  </a:moveTo>
                  <a:lnTo>
                    <a:pt x="2357" y="3866"/>
                  </a:lnTo>
                  <a:lnTo>
                    <a:pt x="2358" y="3863"/>
                  </a:lnTo>
                  <a:lnTo>
                    <a:pt x="2359" y="3860"/>
                  </a:lnTo>
                  <a:lnTo>
                    <a:pt x="2360" y="3857"/>
                  </a:lnTo>
                  <a:lnTo>
                    <a:pt x="2362" y="3854"/>
                  </a:lnTo>
                  <a:lnTo>
                    <a:pt x="2364" y="3853"/>
                  </a:lnTo>
                  <a:lnTo>
                    <a:pt x="2367" y="3851"/>
                  </a:lnTo>
                  <a:lnTo>
                    <a:pt x="2370" y="3850"/>
                  </a:lnTo>
                  <a:lnTo>
                    <a:pt x="2373" y="3850"/>
                  </a:lnTo>
                  <a:lnTo>
                    <a:pt x="2376" y="3851"/>
                  </a:lnTo>
                  <a:lnTo>
                    <a:pt x="2379" y="3852"/>
                  </a:lnTo>
                  <a:lnTo>
                    <a:pt x="2381" y="3853"/>
                  </a:lnTo>
                  <a:lnTo>
                    <a:pt x="2384" y="3855"/>
                  </a:lnTo>
                  <a:lnTo>
                    <a:pt x="2385" y="3857"/>
                  </a:lnTo>
                  <a:lnTo>
                    <a:pt x="2388" y="3861"/>
                  </a:lnTo>
                  <a:lnTo>
                    <a:pt x="2388" y="3864"/>
                  </a:lnTo>
                  <a:lnTo>
                    <a:pt x="2389" y="3867"/>
                  </a:lnTo>
                  <a:lnTo>
                    <a:pt x="2388" y="3870"/>
                  </a:lnTo>
                  <a:lnTo>
                    <a:pt x="2386" y="3873"/>
                  </a:lnTo>
                  <a:lnTo>
                    <a:pt x="2385" y="3875"/>
                  </a:lnTo>
                  <a:lnTo>
                    <a:pt x="2383" y="3877"/>
                  </a:lnTo>
                  <a:lnTo>
                    <a:pt x="2381" y="3879"/>
                  </a:lnTo>
                  <a:lnTo>
                    <a:pt x="2378" y="3881"/>
                  </a:lnTo>
                  <a:lnTo>
                    <a:pt x="2375" y="3881"/>
                  </a:lnTo>
                  <a:lnTo>
                    <a:pt x="2374" y="3882"/>
                  </a:lnTo>
                  <a:lnTo>
                    <a:pt x="2373" y="3882"/>
                  </a:lnTo>
                  <a:lnTo>
                    <a:pt x="2367" y="3881"/>
                  </a:lnTo>
                  <a:lnTo>
                    <a:pt x="2363" y="3878"/>
                  </a:lnTo>
                  <a:lnTo>
                    <a:pt x="2359" y="3874"/>
                  </a:lnTo>
                  <a:lnTo>
                    <a:pt x="2358" y="3869"/>
                  </a:lnTo>
                  <a:close/>
                  <a:moveTo>
                    <a:pt x="2372" y="3960"/>
                  </a:moveTo>
                  <a:lnTo>
                    <a:pt x="2372" y="3956"/>
                  </a:lnTo>
                  <a:lnTo>
                    <a:pt x="2372" y="3953"/>
                  </a:lnTo>
                  <a:lnTo>
                    <a:pt x="2373" y="3951"/>
                  </a:lnTo>
                  <a:lnTo>
                    <a:pt x="2375" y="3948"/>
                  </a:lnTo>
                  <a:lnTo>
                    <a:pt x="2376" y="3946"/>
                  </a:lnTo>
                  <a:lnTo>
                    <a:pt x="2379" y="3944"/>
                  </a:lnTo>
                  <a:lnTo>
                    <a:pt x="2381" y="3943"/>
                  </a:lnTo>
                  <a:lnTo>
                    <a:pt x="2384" y="3942"/>
                  </a:lnTo>
                  <a:lnTo>
                    <a:pt x="2389" y="3942"/>
                  </a:lnTo>
                  <a:lnTo>
                    <a:pt x="2392" y="3942"/>
                  </a:lnTo>
                  <a:lnTo>
                    <a:pt x="2394" y="3943"/>
                  </a:lnTo>
                  <a:lnTo>
                    <a:pt x="2397" y="3945"/>
                  </a:lnTo>
                  <a:lnTo>
                    <a:pt x="2399" y="3947"/>
                  </a:lnTo>
                  <a:lnTo>
                    <a:pt x="2401" y="3949"/>
                  </a:lnTo>
                  <a:lnTo>
                    <a:pt x="2402" y="3952"/>
                  </a:lnTo>
                  <a:lnTo>
                    <a:pt x="2403" y="3955"/>
                  </a:lnTo>
                  <a:lnTo>
                    <a:pt x="2403" y="3959"/>
                  </a:lnTo>
                  <a:lnTo>
                    <a:pt x="2402" y="3962"/>
                  </a:lnTo>
                  <a:lnTo>
                    <a:pt x="2401" y="3965"/>
                  </a:lnTo>
                  <a:lnTo>
                    <a:pt x="2400" y="3967"/>
                  </a:lnTo>
                  <a:lnTo>
                    <a:pt x="2398" y="3970"/>
                  </a:lnTo>
                  <a:lnTo>
                    <a:pt x="2396" y="3971"/>
                  </a:lnTo>
                  <a:lnTo>
                    <a:pt x="2393" y="3973"/>
                  </a:lnTo>
                  <a:lnTo>
                    <a:pt x="2390" y="3973"/>
                  </a:lnTo>
                  <a:lnTo>
                    <a:pt x="2389" y="3973"/>
                  </a:lnTo>
                  <a:lnTo>
                    <a:pt x="2388" y="3974"/>
                  </a:lnTo>
                  <a:lnTo>
                    <a:pt x="2381" y="3973"/>
                  </a:lnTo>
                  <a:lnTo>
                    <a:pt x="2377" y="3970"/>
                  </a:lnTo>
                  <a:lnTo>
                    <a:pt x="2375" y="3968"/>
                  </a:lnTo>
                  <a:lnTo>
                    <a:pt x="2373" y="3966"/>
                  </a:lnTo>
                  <a:lnTo>
                    <a:pt x="2372" y="3963"/>
                  </a:lnTo>
                  <a:lnTo>
                    <a:pt x="2372" y="3960"/>
                  </a:lnTo>
                  <a:close/>
                  <a:moveTo>
                    <a:pt x="2385" y="4051"/>
                  </a:moveTo>
                  <a:lnTo>
                    <a:pt x="2385" y="4048"/>
                  </a:lnTo>
                  <a:lnTo>
                    <a:pt x="2385" y="4045"/>
                  </a:lnTo>
                  <a:lnTo>
                    <a:pt x="2386" y="4043"/>
                  </a:lnTo>
                  <a:lnTo>
                    <a:pt x="2389" y="4040"/>
                  </a:lnTo>
                  <a:lnTo>
                    <a:pt x="2391" y="4038"/>
                  </a:lnTo>
                  <a:lnTo>
                    <a:pt x="2393" y="4036"/>
                  </a:lnTo>
                  <a:lnTo>
                    <a:pt x="2396" y="4035"/>
                  </a:lnTo>
                  <a:lnTo>
                    <a:pt x="2399" y="4034"/>
                  </a:lnTo>
                  <a:lnTo>
                    <a:pt x="2402" y="4034"/>
                  </a:lnTo>
                  <a:lnTo>
                    <a:pt x="2405" y="4035"/>
                  </a:lnTo>
                  <a:lnTo>
                    <a:pt x="2407" y="4036"/>
                  </a:lnTo>
                  <a:lnTo>
                    <a:pt x="2410" y="4037"/>
                  </a:lnTo>
                  <a:lnTo>
                    <a:pt x="2412" y="4039"/>
                  </a:lnTo>
                  <a:lnTo>
                    <a:pt x="2414" y="4042"/>
                  </a:lnTo>
                  <a:lnTo>
                    <a:pt x="2415" y="4044"/>
                  </a:lnTo>
                  <a:lnTo>
                    <a:pt x="2416" y="4047"/>
                  </a:lnTo>
                  <a:lnTo>
                    <a:pt x="2416" y="4047"/>
                  </a:lnTo>
                  <a:lnTo>
                    <a:pt x="2416" y="4050"/>
                  </a:lnTo>
                  <a:lnTo>
                    <a:pt x="2415" y="4053"/>
                  </a:lnTo>
                  <a:lnTo>
                    <a:pt x="2414" y="4057"/>
                  </a:lnTo>
                  <a:lnTo>
                    <a:pt x="2413" y="4060"/>
                  </a:lnTo>
                  <a:lnTo>
                    <a:pt x="2411" y="4062"/>
                  </a:lnTo>
                  <a:lnTo>
                    <a:pt x="2408" y="4063"/>
                  </a:lnTo>
                  <a:lnTo>
                    <a:pt x="2406" y="4065"/>
                  </a:lnTo>
                  <a:lnTo>
                    <a:pt x="2403" y="4065"/>
                  </a:lnTo>
                  <a:lnTo>
                    <a:pt x="2402" y="4065"/>
                  </a:lnTo>
                  <a:lnTo>
                    <a:pt x="2401" y="4065"/>
                  </a:lnTo>
                  <a:lnTo>
                    <a:pt x="2395" y="4065"/>
                  </a:lnTo>
                  <a:lnTo>
                    <a:pt x="2391" y="4062"/>
                  </a:lnTo>
                  <a:lnTo>
                    <a:pt x="2386" y="4058"/>
                  </a:lnTo>
                  <a:lnTo>
                    <a:pt x="2385" y="4051"/>
                  </a:lnTo>
                  <a:close/>
                  <a:moveTo>
                    <a:pt x="2397" y="4143"/>
                  </a:moveTo>
                  <a:lnTo>
                    <a:pt x="2397" y="4140"/>
                  </a:lnTo>
                  <a:lnTo>
                    <a:pt x="2398" y="4137"/>
                  </a:lnTo>
                  <a:lnTo>
                    <a:pt x="2399" y="4135"/>
                  </a:lnTo>
                  <a:lnTo>
                    <a:pt x="2400" y="4132"/>
                  </a:lnTo>
                  <a:lnTo>
                    <a:pt x="2402" y="4130"/>
                  </a:lnTo>
                  <a:lnTo>
                    <a:pt x="2405" y="4128"/>
                  </a:lnTo>
                  <a:lnTo>
                    <a:pt x="2407" y="4127"/>
                  </a:lnTo>
                  <a:lnTo>
                    <a:pt x="2411" y="4126"/>
                  </a:lnTo>
                  <a:lnTo>
                    <a:pt x="2414" y="4126"/>
                  </a:lnTo>
                  <a:lnTo>
                    <a:pt x="2416" y="4127"/>
                  </a:lnTo>
                  <a:lnTo>
                    <a:pt x="2419" y="4128"/>
                  </a:lnTo>
                  <a:lnTo>
                    <a:pt x="2422" y="4130"/>
                  </a:lnTo>
                  <a:lnTo>
                    <a:pt x="2424" y="4132"/>
                  </a:lnTo>
                  <a:lnTo>
                    <a:pt x="2426" y="4134"/>
                  </a:lnTo>
                  <a:lnTo>
                    <a:pt x="2428" y="4137"/>
                  </a:lnTo>
                  <a:lnTo>
                    <a:pt x="2428" y="4140"/>
                  </a:lnTo>
                  <a:lnTo>
                    <a:pt x="2428" y="4143"/>
                  </a:lnTo>
                  <a:lnTo>
                    <a:pt x="2428" y="4146"/>
                  </a:lnTo>
                  <a:lnTo>
                    <a:pt x="2426" y="4149"/>
                  </a:lnTo>
                  <a:lnTo>
                    <a:pt x="2424" y="4151"/>
                  </a:lnTo>
                  <a:lnTo>
                    <a:pt x="2422" y="4154"/>
                  </a:lnTo>
                  <a:lnTo>
                    <a:pt x="2420" y="4156"/>
                  </a:lnTo>
                  <a:lnTo>
                    <a:pt x="2417" y="4157"/>
                  </a:lnTo>
                  <a:lnTo>
                    <a:pt x="2414" y="4158"/>
                  </a:lnTo>
                  <a:lnTo>
                    <a:pt x="2413" y="4158"/>
                  </a:lnTo>
                  <a:lnTo>
                    <a:pt x="2412" y="4158"/>
                  </a:lnTo>
                  <a:lnTo>
                    <a:pt x="2407" y="4157"/>
                  </a:lnTo>
                  <a:lnTo>
                    <a:pt x="2402" y="4154"/>
                  </a:lnTo>
                  <a:lnTo>
                    <a:pt x="2399" y="4149"/>
                  </a:lnTo>
                  <a:lnTo>
                    <a:pt x="2397" y="4143"/>
                  </a:lnTo>
                  <a:close/>
                  <a:moveTo>
                    <a:pt x="2407" y="4236"/>
                  </a:moveTo>
                  <a:lnTo>
                    <a:pt x="2407" y="4232"/>
                  </a:lnTo>
                  <a:lnTo>
                    <a:pt x="2408" y="4229"/>
                  </a:lnTo>
                  <a:lnTo>
                    <a:pt x="2409" y="4227"/>
                  </a:lnTo>
                  <a:lnTo>
                    <a:pt x="2411" y="4224"/>
                  </a:lnTo>
                  <a:lnTo>
                    <a:pt x="2413" y="4222"/>
                  </a:lnTo>
                  <a:lnTo>
                    <a:pt x="2415" y="4221"/>
                  </a:lnTo>
                  <a:lnTo>
                    <a:pt x="2418" y="4219"/>
                  </a:lnTo>
                  <a:lnTo>
                    <a:pt x="2421" y="4219"/>
                  </a:lnTo>
                  <a:lnTo>
                    <a:pt x="2424" y="4219"/>
                  </a:lnTo>
                  <a:lnTo>
                    <a:pt x="2428" y="4219"/>
                  </a:lnTo>
                  <a:lnTo>
                    <a:pt x="2431" y="4221"/>
                  </a:lnTo>
                  <a:lnTo>
                    <a:pt x="2433" y="4222"/>
                  </a:lnTo>
                  <a:lnTo>
                    <a:pt x="2435" y="4224"/>
                  </a:lnTo>
                  <a:lnTo>
                    <a:pt x="2437" y="4227"/>
                  </a:lnTo>
                  <a:lnTo>
                    <a:pt x="2438" y="4229"/>
                  </a:lnTo>
                  <a:lnTo>
                    <a:pt x="2439" y="4232"/>
                  </a:lnTo>
                  <a:lnTo>
                    <a:pt x="2439" y="4235"/>
                  </a:lnTo>
                  <a:lnTo>
                    <a:pt x="2438" y="4238"/>
                  </a:lnTo>
                  <a:lnTo>
                    <a:pt x="2437" y="4241"/>
                  </a:lnTo>
                  <a:lnTo>
                    <a:pt x="2435" y="4243"/>
                  </a:lnTo>
                  <a:lnTo>
                    <a:pt x="2433" y="4246"/>
                  </a:lnTo>
                  <a:lnTo>
                    <a:pt x="2431" y="4247"/>
                  </a:lnTo>
                  <a:lnTo>
                    <a:pt x="2428" y="4248"/>
                  </a:lnTo>
                  <a:lnTo>
                    <a:pt x="2424" y="4249"/>
                  </a:lnTo>
                  <a:lnTo>
                    <a:pt x="2423" y="4249"/>
                  </a:lnTo>
                  <a:lnTo>
                    <a:pt x="2422" y="4249"/>
                  </a:lnTo>
                  <a:lnTo>
                    <a:pt x="2420" y="4249"/>
                  </a:lnTo>
                  <a:lnTo>
                    <a:pt x="2417" y="4248"/>
                  </a:lnTo>
                  <a:lnTo>
                    <a:pt x="2414" y="4247"/>
                  </a:lnTo>
                  <a:lnTo>
                    <a:pt x="2412" y="4245"/>
                  </a:lnTo>
                  <a:lnTo>
                    <a:pt x="2409" y="4241"/>
                  </a:lnTo>
                  <a:lnTo>
                    <a:pt x="2407" y="4236"/>
                  </a:lnTo>
                  <a:close/>
                  <a:moveTo>
                    <a:pt x="2416" y="4328"/>
                  </a:moveTo>
                  <a:lnTo>
                    <a:pt x="2416" y="4325"/>
                  </a:lnTo>
                  <a:lnTo>
                    <a:pt x="2417" y="4322"/>
                  </a:lnTo>
                  <a:lnTo>
                    <a:pt x="2418" y="4319"/>
                  </a:lnTo>
                  <a:lnTo>
                    <a:pt x="2420" y="4317"/>
                  </a:lnTo>
                  <a:lnTo>
                    <a:pt x="2422" y="4315"/>
                  </a:lnTo>
                  <a:lnTo>
                    <a:pt x="2424" y="4313"/>
                  </a:lnTo>
                  <a:lnTo>
                    <a:pt x="2428" y="4312"/>
                  </a:lnTo>
                  <a:lnTo>
                    <a:pt x="2431" y="4311"/>
                  </a:lnTo>
                  <a:lnTo>
                    <a:pt x="2434" y="4311"/>
                  </a:lnTo>
                  <a:lnTo>
                    <a:pt x="2437" y="4312"/>
                  </a:lnTo>
                  <a:lnTo>
                    <a:pt x="2440" y="4313"/>
                  </a:lnTo>
                  <a:lnTo>
                    <a:pt x="2442" y="4315"/>
                  </a:lnTo>
                  <a:lnTo>
                    <a:pt x="2444" y="4317"/>
                  </a:lnTo>
                  <a:lnTo>
                    <a:pt x="2446" y="4319"/>
                  </a:lnTo>
                  <a:lnTo>
                    <a:pt x="2447" y="4322"/>
                  </a:lnTo>
                  <a:lnTo>
                    <a:pt x="2447" y="4325"/>
                  </a:lnTo>
                  <a:lnTo>
                    <a:pt x="2447" y="4328"/>
                  </a:lnTo>
                  <a:lnTo>
                    <a:pt x="2447" y="4331"/>
                  </a:lnTo>
                  <a:lnTo>
                    <a:pt x="2446" y="4334"/>
                  </a:lnTo>
                  <a:lnTo>
                    <a:pt x="2444" y="4336"/>
                  </a:lnTo>
                  <a:lnTo>
                    <a:pt x="2442" y="4338"/>
                  </a:lnTo>
                  <a:lnTo>
                    <a:pt x="2439" y="4340"/>
                  </a:lnTo>
                  <a:lnTo>
                    <a:pt x="2437" y="4341"/>
                  </a:lnTo>
                  <a:lnTo>
                    <a:pt x="2434" y="4342"/>
                  </a:lnTo>
                  <a:lnTo>
                    <a:pt x="2433" y="4342"/>
                  </a:lnTo>
                  <a:lnTo>
                    <a:pt x="2432" y="4342"/>
                  </a:lnTo>
                  <a:lnTo>
                    <a:pt x="2429" y="4341"/>
                  </a:lnTo>
                  <a:lnTo>
                    <a:pt x="2426" y="4341"/>
                  </a:lnTo>
                  <a:lnTo>
                    <a:pt x="2423" y="4339"/>
                  </a:lnTo>
                  <a:lnTo>
                    <a:pt x="2421" y="4338"/>
                  </a:lnTo>
                  <a:lnTo>
                    <a:pt x="2419" y="4336"/>
                  </a:lnTo>
                  <a:lnTo>
                    <a:pt x="2418" y="4333"/>
                  </a:lnTo>
                  <a:lnTo>
                    <a:pt x="2417" y="4331"/>
                  </a:lnTo>
                  <a:lnTo>
                    <a:pt x="2416" y="4328"/>
                  </a:lnTo>
                  <a:close/>
                  <a:moveTo>
                    <a:pt x="2424" y="4420"/>
                  </a:moveTo>
                  <a:lnTo>
                    <a:pt x="2424" y="4417"/>
                  </a:lnTo>
                  <a:lnTo>
                    <a:pt x="2424" y="4414"/>
                  </a:lnTo>
                  <a:lnTo>
                    <a:pt x="2426" y="4412"/>
                  </a:lnTo>
                  <a:lnTo>
                    <a:pt x="2428" y="4409"/>
                  </a:lnTo>
                  <a:lnTo>
                    <a:pt x="2430" y="4407"/>
                  </a:lnTo>
                  <a:lnTo>
                    <a:pt x="2433" y="4406"/>
                  </a:lnTo>
                  <a:lnTo>
                    <a:pt x="2436" y="4405"/>
                  </a:lnTo>
                  <a:lnTo>
                    <a:pt x="2439" y="4404"/>
                  </a:lnTo>
                  <a:lnTo>
                    <a:pt x="2442" y="4404"/>
                  </a:lnTo>
                  <a:lnTo>
                    <a:pt x="2445" y="4405"/>
                  </a:lnTo>
                  <a:lnTo>
                    <a:pt x="2447" y="4406"/>
                  </a:lnTo>
                  <a:lnTo>
                    <a:pt x="2450" y="4408"/>
                  </a:lnTo>
                  <a:lnTo>
                    <a:pt x="2452" y="4410"/>
                  </a:lnTo>
                  <a:lnTo>
                    <a:pt x="2453" y="4412"/>
                  </a:lnTo>
                  <a:lnTo>
                    <a:pt x="2454" y="4415"/>
                  </a:lnTo>
                  <a:lnTo>
                    <a:pt x="2455" y="4418"/>
                  </a:lnTo>
                  <a:lnTo>
                    <a:pt x="2455" y="4421"/>
                  </a:lnTo>
                  <a:lnTo>
                    <a:pt x="2454" y="4424"/>
                  </a:lnTo>
                  <a:lnTo>
                    <a:pt x="2453" y="4427"/>
                  </a:lnTo>
                  <a:lnTo>
                    <a:pt x="2451" y="4429"/>
                  </a:lnTo>
                  <a:lnTo>
                    <a:pt x="2449" y="4431"/>
                  </a:lnTo>
                  <a:lnTo>
                    <a:pt x="2447" y="4433"/>
                  </a:lnTo>
                  <a:lnTo>
                    <a:pt x="2444" y="4434"/>
                  </a:lnTo>
                  <a:lnTo>
                    <a:pt x="2441" y="4434"/>
                  </a:lnTo>
                  <a:lnTo>
                    <a:pt x="2440" y="4434"/>
                  </a:lnTo>
                  <a:lnTo>
                    <a:pt x="2440" y="4434"/>
                  </a:lnTo>
                  <a:lnTo>
                    <a:pt x="2437" y="4434"/>
                  </a:lnTo>
                  <a:lnTo>
                    <a:pt x="2434" y="4433"/>
                  </a:lnTo>
                  <a:lnTo>
                    <a:pt x="2432" y="4432"/>
                  </a:lnTo>
                  <a:lnTo>
                    <a:pt x="2429" y="4430"/>
                  </a:lnTo>
                  <a:lnTo>
                    <a:pt x="2428" y="4428"/>
                  </a:lnTo>
                  <a:lnTo>
                    <a:pt x="2425" y="4426"/>
                  </a:lnTo>
                  <a:lnTo>
                    <a:pt x="2424" y="4423"/>
                  </a:lnTo>
                  <a:lnTo>
                    <a:pt x="2424" y="4420"/>
                  </a:lnTo>
                  <a:close/>
                  <a:moveTo>
                    <a:pt x="2431" y="4513"/>
                  </a:moveTo>
                  <a:lnTo>
                    <a:pt x="2431" y="4510"/>
                  </a:lnTo>
                  <a:lnTo>
                    <a:pt x="2432" y="4507"/>
                  </a:lnTo>
                  <a:lnTo>
                    <a:pt x="2433" y="4504"/>
                  </a:lnTo>
                  <a:lnTo>
                    <a:pt x="2435" y="4502"/>
                  </a:lnTo>
                  <a:lnTo>
                    <a:pt x="2437" y="4500"/>
                  </a:lnTo>
                  <a:lnTo>
                    <a:pt x="2439" y="4498"/>
                  </a:lnTo>
                  <a:lnTo>
                    <a:pt x="2442" y="4496"/>
                  </a:lnTo>
                  <a:lnTo>
                    <a:pt x="2445" y="4496"/>
                  </a:lnTo>
                  <a:lnTo>
                    <a:pt x="2448" y="4496"/>
                  </a:lnTo>
                  <a:lnTo>
                    <a:pt x="2451" y="4496"/>
                  </a:lnTo>
                  <a:lnTo>
                    <a:pt x="2454" y="4499"/>
                  </a:lnTo>
                  <a:lnTo>
                    <a:pt x="2456" y="4501"/>
                  </a:lnTo>
                  <a:lnTo>
                    <a:pt x="2458" y="4503"/>
                  </a:lnTo>
                  <a:lnTo>
                    <a:pt x="2459" y="4505"/>
                  </a:lnTo>
                  <a:lnTo>
                    <a:pt x="2460" y="4508"/>
                  </a:lnTo>
                  <a:lnTo>
                    <a:pt x="2461" y="4511"/>
                  </a:lnTo>
                  <a:lnTo>
                    <a:pt x="2461" y="4514"/>
                  </a:lnTo>
                  <a:lnTo>
                    <a:pt x="2460" y="4517"/>
                  </a:lnTo>
                  <a:lnTo>
                    <a:pt x="2459" y="4520"/>
                  </a:lnTo>
                  <a:lnTo>
                    <a:pt x="2457" y="4522"/>
                  </a:lnTo>
                  <a:lnTo>
                    <a:pt x="2455" y="4524"/>
                  </a:lnTo>
                  <a:lnTo>
                    <a:pt x="2453" y="4526"/>
                  </a:lnTo>
                  <a:lnTo>
                    <a:pt x="2450" y="4527"/>
                  </a:lnTo>
                  <a:lnTo>
                    <a:pt x="2447" y="4527"/>
                  </a:lnTo>
                  <a:lnTo>
                    <a:pt x="2446" y="4527"/>
                  </a:lnTo>
                  <a:lnTo>
                    <a:pt x="2446" y="4527"/>
                  </a:lnTo>
                  <a:lnTo>
                    <a:pt x="2443" y="4527"/>
                  </a:lnTo>
                  <a:lnTo>
                    <a:pt x="2440" y="4526"/>
                  </a:lnTo>
                  <a:lnTo>
                    <a:pt x="2438" y="4525"/>
                  </a:lnTo>
                  <a:lnTo>
                    <a:pt x="2435" y="4523"/>
                  </a:lnTo>
                  <a:lnTo>
                    <a:pt x="2434" y="4521"/>
                  </a:lnTo>
                  <a:lnTo>
                    <a:pt x="2432" y="4518"/>
                  </a:lnTo>
                  <a:lnTo>
                    <a:pt x="2431" y="4516"/>
                  </a:lnTo>
                  <a:lnTo>
                    <a:pt x="2431" y="4513"/>
                  </a:lnTo>
                  <a:close/>
                  <a:moveTo>
                    <a:pt x="2435" y="4605"/>
                  </a:moveTo>
                  <a:lnTo>
                    <a:pt x="2436" y="4602"/>
                  </a:lnTo>
                  <a:lnTo>
                    <a:pt x="2436" y="4599"/>
                  </a:lnTo>
                  <a:lnTo>
                    <a:pt x="2438" y="4597"/>
                  </a:lnTo>
                  <a:lnTo>
                    <a:pt x="2439" y="4593"/>
                  </a:lnTo>
                  <a:lnTo>
                    <a:pt x="2442" y="4592"/>
                  </a:lnTo>
                  <a:lnTo>
                    <a:pt x="2444" y="4590"/>
                  </a:lnTo>
                  <a:lnTo>
                    <a:pt x="2447" y="4589"/>
                  </a:lnTo>
                  <a:lnTo>
                    <a:pt x="2450" y="4589"/>
                  </a:lnTo>
                  <a:lnTo>
                    <a:pt x="2453" y="4589"/>
                  </a:lnTo>
                  <a:lnTo>
                    <a:pt x="2456" y="4589"/>
                  </a:lnTo>
                  <a:lnTo>
                    <a:pt x="2459" y="4591"/>
                  </a:lnTo>
                  <a:lnTo>
                    <a:pt x="2461" y="4593"/>
                  </a:lnTo>
                  <a:lnTo>
                    <a:pt x="2463" y="4595"/>
                  </a:lnTo>
                  <a:lnTo>
                    <a:pt x="2464" y="4598"/>
                  </a:lnTo>
                  <a:lnTo>
                    <a:pt x="2465" y="4601"/>
                  </a:lnTo>
                  <a:lnTo>
                    <a:pt x="2466" y="4604"/>
                  </a:lnTo>
                  <a:lnTo>
                    <a:pt x="2466" y="4607"/>
                  </a:lnTo>
                  <a:lnTo>
                    <a:pt x="2465" y="4610"/>
                  </a:lnTo>
                  <a:lnTo>
                    <a:pt x="2464" y="4613"/>
                  </a:lnTo>
                  <a:lnTo>
                    <a:pt x="2462" y="4615"/>
                  </a:lnTo>
                  <a:lnTo>
                    <a:pt x="2460" y="4617"/>
                  </a:lnTo>
                  <a:lnTo>
                    <a:pt x="2457" y="4618"/>
                  </a:lnTo>
                  <a:lnTo>
                    <a:pt x="2454" y="4619"/>
                  </a:lnTo>
                  <a:lnTo>
                    <a:pt x="2451" y="4620"/>
                  </a:lnTo>
                  <a:lnTo>
                    <a:pt x="2451" y="4620"/>
                  </a:lnTo>
                  <a:lnTo>
                    <a:pt x="2451" y="4620"/>
                  </a:lnTo>
                  <a:lnTo>
                    <a:pt x="2448" y="4620"/>
                  </a:lnTo>
                  <a:lnTo>
                    <a:pt x="2445" y="4619"/>
                  </a:lnTo>
                  <a:lnTo>
                    <a:pt x="2442" y="4618"/>
                  </a:lnTo>
                  <a:lnTo>
                    <a:pt x="2440" y="4616"/>
                  </a:lnTo>
                  <a:lnTo>
                    <a:pt x="2438" y="4614"/>
                  </a:lnTo>
                  <a:lnTo>
                    <a:pt x="2437" y="4611"/>
                  </a:lnTo>
                  <a:lnTo>
                    <a:pt x="2436" y="4608"/>
                  </a:lnTo>
                  <a:lnTo>
                    <a:pt x="2435" y="4605"/>
                  </a:lnTo>
                  <a:close/>
                  <a:moveTo>
                    <a:pt x="2439" y="4698"/>
                  </a:moveTo>
                  <a:lnTo>
                    <a:pt x="2439" y="4695"/>
                  </a:lnTo>
                  <a:lnTo>
                    <a:pt x="2440" y="4691"/>
                  </a:lnTo>
                  <a:lnTo>
                    <a:pt x="2441" y="4688"/>
                  </a:lnTo>
                  <a:lnTo>
                    <a:pt x="2443" y="4686"/>
                  </a:lnTo>
                  <a:lnTo>
                    <a:pt x="2445" y="4684"/>
                  </a:lnTo>
                  <a:lnTo>
                    <a:pt x="2448" y="4683"/>
                  </a:lnTo>
                  <a:lnTo>
                    <a:pt x="2451" y="4682"/>
                  </a:lnTo>
                  <a:lnTo>
                    <a:pt x="2454" y="4681"/>
                  </a:lnTo>
                  <a:lnTo>
                    <a:pt x="2457" y="4682"/>
                  </a:lnTo>
                  <a:lnTo>
                    <a:pt x="2460" y="4682"/>
                  </a:lnTo>
                  <a:lnTo>
                    <a:pt x="2462" y="4684"/>
                  </a:lnTo>
                  <a:lnTo>
                    <a:pt x="2464" y="4686"/>
                  </a:lnTo>
                  <a:lnTo>
                    <a:pt x="2466" y="4688"/>
                  </a:lnTo>
                  <a:lnTo>
                    <a:pt x="2469" y="4690"/>
                  </a:lnTo>
                  <a:lnTo>
                    <a:pt x="2470" y="4693"/>
                  </a:lnTo>
                  <a:lnTo>
                    <a:pt x="2470" y="4697"/>
                  </a:lnTo>
                  <a:lnTo>
                    <a:pt x="2470" y="4700"/>
                  </a:lnTo>
                  <a:lnTo>
                    <a:pt x="2469" y="4703"/>
                  </a:lnTo>
                  <a:lnTo>
                    <a:pt x="2468" y="4706"/>
                  </a:lnTo>
                  <a:lnTo>
                    <a:pt x="2465" y="4708"/>
                  </a:lnTo>
                  <a:lnTo>
                    <a:pt x="2463" y="4710"/>
                  </a:lnTo>
                  <a:lnTo>
                    <a:pt x="2460" y="4711"/>
                  </a:lnTo>
                  <a:lnTo>
                    <a:pt x="2457" y="4712"/>
                  </a:lnTo>
                  <a:lnTo>
                    <a:pt x="2454" y="4713"/>
                  </a:lnTo>
                  <a:lnTo>
                    <a:pt x="2454" y="4713"/>
                  </a:lnTo>
                  <a:lnTo>
                    <a:pt x="2454" y="4713"/>
                  </a:lnTo>
                  <a:lnTo>
                    <a:pt x="2451" y="4713"/>
                  </a:lnTo>
                  <a:lnTo>
                    <a:pt x="2448" y="4712"/>
                  </a:lnTo>
                  <a:lnTo>
                    <a:pt x="2446" y="4710"/>
                  </a:lnTo>
                  <a:lnTo>
                    <a:pt x="2443" y="4709"/>
                  </a:lnTo>
                  <a:lnTo>
                    <a:pt x="2442" y="4706"/>
                  </a:lnTo>
                  <a:lnTo>
                    <a:pt x="2440" y="4704"/>
                  </a:lnTo>
                  <a:lnTo>
                    <a:pt x="2439" y="4701"/>
                  </a:lnTo>
                  <a:lnTo>
                    <a:pt x="2439" y="4698"/>
                  </a:lnTo>
                  <a:close/>
                  <a:moveTo>
                    <a:pt x="2441" y="4790"/>
                  </a:moveTo>
                  <a:lnTo>
                    <a:pt x="2441" y="4790"/>
                  </a:lnTo>
                  <a:lnTo>
                    <a:pt x="2441" y="4790"/>
                  </a:lnTo>
                  <a:lnTo>
                    <a:pt x="2441" y="4787"/>
                  </a:lnTo>
                  <a:lnTo>
                    <a:pt x="2442" y="4784"/>
                  </a:lnTo>
                  <a:lnTo>
                    <a:pt x="2443" y="4781"/>
                  </a:lnTo>
                  <a:lnTo>
                    <a:pt x="2445" y="4779"/>
                  </a:lnTo>
                  <a:lnTo>
                    <a:pt x="2447" y="4777"/>
                  </a:lnTo>
                  <a:lnTo>
                    <a:pt x="2450" y="4776"/>
                  </a:lnTo>
                  <a:lnTo>
                    <a:pt x="2453" y="4775"/>
                  </a:lnTo>
                  <a:lnTo>
                    <a:pt x="2456" y="4775"/>
                  </a:lnTo>
                  <a:lnTo>
                    <a:pt x="2459" y="4775"/>
                  </a:lnTo>
                  <a:lnTo>
                    <a:pt x="2462" y="4776"/>
                  </a:lnTo>
                  <a:lnTo>
                    <a:pt x="2464" y="4777"/>
                  </a:lnTo>
                  <a:lnTo>
                    <a:pt x="2468" y="4779"/>
                  </a:lnTo>
                  <a:lnTo>
                    <a:pt x="2469" y="4781"/>
                  </a:lnTo>
                  <a:lnTo>
                    <a:pt x="2471" y="4783"/>
                  </a:lnTo>
                  <a:lnTo>
                    <a:pt x="2472" y="4786"/>
                  </a:lnTo>
                  <a:lnTo>
                    <a:pt x="2472" y="4789"/>
                  </a:lnTo>
                  <a:lnTo>
                    <a:pt x="2472" y="4790"/>
                  </a:lnTo>
                  <a:lnTo>
                    <a:pt x="2472" y="4794"/>
                  </a:lnTo>
                  <a:lnTo>
                    <a:pt x="2471" y="4796"/>
                  </a:lnTo>
                  <a:lnTo>
                    <a:pt x="2470" y="4799"/>
                  </a:lnTo>
                  <a:lnTo>
                    <a:pt x="2468" y="4801"/>
                  </a:lnTo>
                  <a:lnTo>
                    <a:pt x="2465" y="4803"/>
                  </a:lnTo>
                  <a:lnTo>
                    <a:pt x="2462" y="4805"/>
                  </a:lnTo>
                  <a:lnTo>
                    <a:pt x="2459" y="4806"/>
                  </a:lnTo>
                  <a:lnTo>
                    <a:pt x="2456" y="4806"/>
                  </a:lnTo>
                  <a:lnTo>
                    <a:pt x="2456" y="4806"/>
                  </a:lnTo>
                  <a:lnTo>
                    <a:pt x="2453" y="4806"/>
                  </a:lnTo>
                  <a:lnTo>
                    <a:pt x="2450" y="4805"/>
                  </a:lnTo>
                  <a:lnTo>
                    <a:pt x="2448" y="4803"/>
                  </a:lnTo>
                  <a:lnTo>
                    <a:pt x="2445" y="4802"/>
                  </a:lnTo>
                  <a:lnTo>
                    <a:pt x="2443" y="4799"/>
                  </a:lnTo>
                  <a:lnTo>
                    <a:pt x="2442" y="4797"/>
                  </a:lnTo>
                  <a:lnTo>
                    <a:pt x="2441" y="4794"/>
                  </a:lnTo>
                  <a:lnTo>
                    <a:pt x="2441" y="47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78" name="Freeform 74"/>
            <p:cNvSpPr>
              <a:spLocks noEditPoints="1"/>
            </p:cNvSpPr>
            <p:nvPr userDrawn="1"/>
          </p:nvSpPr>
          <p:spPr bwMode="auto">
            <a:xfrm>
              <a:off x="1842" y="672"/>
              <a:ext cx="824" cy="1601"/>
            </a:xfrm>
            <a:custGeom>
              <a:avLst/>
              <a:gdLst>
                <a:gd name="T0" fmla="*/ 2399 w 2471"/>
                <a:gd name="T1" fmla="*/ 44 h 4804"/>
                <a:gd name="T2" fmla="*/ 2325 w 2471"/>
                <a:gd name="T3" fmla="*/ 102 h 4804"/>
                <a:gd name="T4" fmla="*/ 2253 w 2471"/>
                <a:gd name="T5" fmla="*/ 160 h 4804"/>
                <a:gd name="T6" fmla="*/ 2182 w 2471"/>
                <a:gd name="T7" fmla="*/ 220 h 4804"/>
                <a:gd name="T8" fmla="*/ 2112 w 2471"/>
                <a:gd name="T9" fmla="*/ 281 h 4804"/>
                <a:gd name="T10" fmla="*/ 2034 w 2471"/>
                <a:gd name="T11" fmla="*/ 334 h 4804"/>
                <a:gd name="T12" fmla="*/ 1959 w 2471"/>
                <a:gd name="T13" fmla="*/ 395 h 4804"/>
                <a:gd name="T14" fmla="*/ 1886 w 2471"/>
                <a:gd name="T15" fmla="*/ 460 h 4804"/>
                <a:gd name="T16" fmla="*/ 1814 w 2471"/>
                <a:gd name="T17" fmla="*/ 530 h 4804"/>
                <a:gd name="T18" fmla="*/ 1745 w 2471"/>
                <a:gd name="T19" fmla="*/ 601 h 4804"/>
                <a:gd name="T20" fmla="*/ 1679 w 2471"/>
                <a:gd name="T21" fmla="*/ 674 h 4804"/>
                <a:gd name="T22" fmla="*/ 1617 w 2471"/>
                <a:gd name="T23" fmla="*/ 748 h 4804"/>
                <a:gd name="T24" fmla="*/ 1559 w 2471"/>
                <a:gd name="T25" fmla="*/ 822 h 4804"/>
                <a:gd name="T26" fmla="*/ 1561 w 2471"/>
                <a:gd name="T27" fmla="*/ 824 h 4804"/>
                <a:gd name="T28" fmla="*/ 1502 w 2471"/>
                <a:gd name="T29" fmla="*/ 895 h 4804"/>
                <a:gd name="T30" fmla="*/ 1442 w 2471"/>
                <a:gd name="T31" fmla="*/ 966 h 4804"/>
                <a:gd name="T32" fmla="*/ 1382 w 2471"/>
                <a:gd name="T33" fmla="*/ 1037 h 4804"/>
                <a:gd name="T34" fmla="*/ 1325 w 2471"/>
                <a:gd name="T35" fmla="*/ 1110 h 4804"/>
                <a:gd name="T36" fmla="*/ 1276 w 2471"/>
                <a:gd name="T37" fmla="*/ 1184 h 4804"/>
                <a:gd name="T38" fmla="*/ 1220 w 2471"/>
                <a:gd name="T39" fmla="*/ 1258 h 4804"/>
                <a:gd name="T40" fmla="*/ 1166 w 2471"/>
                <a:gd name="T41" fmla="*/ 1333 h 4804"/>
                <a:gd name="T42" fmla="*/ 1113 w 2471"/>
                <a:gd name="T43" fmla="*/ 1409 h 4804"/>
                <a:gd name="T44" fmla="*/ 1066 w 2471"/>
                <a:gd name="T45" fmla="*/ 1482 h 4804"/>
                <a:gd name="T46" fmla="*/ 1015 w 2471"/>
                <a:gd name="T47" fmla="*/ 1559 h 4804"/>
                <a:gd name="T48" fmla="*/ 965 w 2471"/>
                <a:gd name="T49" fmla="*/ 1637 h 4804"/>
                <a:gd name="T50" fmla="*/ 917 w 2471"/>
                <a:gd name="T51" fmla="*/ 1716 h 4804"/>
                <a:gd name="T52" fmla="*/ 870 w 2471"/>
                <a:gd name="T53" fmla="*/ 1796 h 4804"/>
                <a:gd name="T54" fmla="*/ 825 w 2471"/>
                <a:gd name="T55" fmla="*/ 1872 h 4804"/>
                <a:gd name="T56" fmla="*/ 780 w 2471"/>
                <a:gd name="T57" fmla="*/ 1953 h 4804"/>
                <a:gd name="T58" fmla="*/ 736 w 2471"/>
                <a:gd name="T59" fmla="*/ 2034 h 4804"/>
                <a:gd name="T60" fmla="*/ 693 w 2471"/>
                <a:gd name="T61" fmla="*/ 2116 h 4804"/>
                <a:gd name="T62" fmla="*/ 652 w 2471"/>
                <a:gd name="T63" fmla="*/ 2199 h 4804"/>
                <a:gd name="T64" fmla="*/ 612 w 2471"/>
                <a:gd name="T65" fmla="*/ 2282 h 4804"/>
                <a:gd name="T66" fmla="*/ 573 w 2471"/>
                <a:gd name="T67" fmla="*/ 2366 h 4804"/>
                <a:gd name="T68" fmla="*/ 536 w 2471"/>
                <a:gd name="T69" fmla="*/ 2450 h 4804"/>
                <a:gd name="T70" fmla="*/ 499 w 2471"/>
                <a:gd name="T71" fmla="*/ 2536 h 4804"/>
                <a:gd name="T72" fmla="*/ 465 w 2471"/>
                <a:gd name="T73" fmla="*/ 2617 h 4804"/>
                <a:gd name="T74" fmla="*/ 431 w 2471"/>
                <a:gd name="T75" fmla="*/ 2704 h 4804"/>
                <a:gd name="T76" fmla="*/ 399 w 2471"/>
                <a:gd name="T77" fmla="*/ 2788 h 4804"/>
                <a:gd name="T78" fmla="*/ 368 w 2471"/>
                <a:gd name="T79" fmla="*/ 2874 h 4804"/>
                <a:gd name="T80" fmla="*/ 338 w 2471"/>
                <a:gd name="T81" fmla="*/ 2962 h 4804"/>
                <a:gd name="T82" fmla="*/ 309 w 2471"/>
                <a:gd name="T83" fmla="*/ 3051 h 4804"/>
                <a:gd name="T84" fmla="*/ 283 w 2471"/>
                <a:gd name="T85" fmla="*/ 3140 h 4804"/>
                <a:gd name="T86" fmla="*/ 256 w 2471"/>
                <a:gd name="T87" fmla="*/ 3229 h 4804"/>
                <a:gd name="T88" fmla="*/ 232 w 2471"/>
                <a:gd name="T89" fmla="*/ 3317 h 4804"/>
                <a:gd name="T90" fmla="*/ 209 w 2471"/>
                <a:gd name="T91" fmla="*/ 3407 h 4804"/>
                <a:gd name="T92" fmla="*/ 187 w 2471"/>
                <a:gd name="T93" fmla="*/ 3497 h 4804"/>
                <a:gd name="T94" fmla="*/ 167 w 2471"/>
                <a:gd name="T95" fmla="*/ 3588 h 4804"/>
                <a:gd name="T96" fmla="*/ 148 w 2471"/>
                <a:gd name="T97" fmla="*/ 3679 h 4804"/>
                <a:gd name="T98" fmla="*/ 131 w 2471"/>
                <a:gd name="T99" fmla="*/ 3770 h 4804"/>
                <a:gd name="T100" fmla="*/ 115 w 2471"/>
                <a:gd name="T101" fmla="*/ 3861 h 4804"/>
                <a:gd name="T102" fmla="*/ 99 w 2471"/>
                <a:gd name="T103" fmla="*/ 3952 h 4804"/>
                <a:gd name="T104" fmla="*/ 87 w 2471"/>
                <a:gd name="T105" fmla="*/ 4044 h 4804"/>
                <a:gd name="T106" fmla="*/ 75 w 2471"/>
                <a:gd name="T107" fmla="*/ 4136 h 4804"/>
                <a:gd name="T108" fmla="*/ 61 w 2471"/>
                <a:gd name="T109" fmla="*/ 4223 h 4804"/>
                <a:gd name="T110" fmla="*/ 47 w 2471"/>
                <a:gd name="T111" fmla="*/ 4312 h 4804"/>
                <a:gd name="T112" fmla="*/ 27 w 2471"/>
                <a:gd name="T113" fmla="*/ 4403 h 4804"/>
                <a:gd name="T114" fmla="*/ 12 w 2471"/>
                <a:gd name="T115" fmla="*/ 4504 h 4804"/>
                <a:gd name="T116" fmla="*/ 7 w 2471"/>
                <a:gd name="T117" fmla="*/ 4609 h 4804"/>
                <a:gd name="T118" fmla="*/ 11 w 2471"/>
                <a:gd name="T119" fmla="*/ 4710 h 4804"/>
                <a:gd name="T120" fmla="*/ 17 w 2471"/>
                <a:gd name="T121" fmla="*/ 4711 h 4804"/>
                <a:gd name="T122" fmla="*/ 24 w 2471"/>
                <a:gd name="T123" fmla="*/ 4802 h 4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1" h="4804">
                  <a:moveTo>
                    <a:pt x="2471" y="0"/>
                  </a:moveTo>
                  <a:lnTo>
                    <a:pt x="2444" y="0"/>
                  </a:lnTo>
                  <a:lnTo>
                    <a:pt x="2445" y="1"/>
                  </a:lnTo>
                  <a:lnTo>
                    <a:pt x="2447" y="3"/>
                  </a:lnTo>
                  <a:lnTo>
                    <a:pt x="2450" y="5"/>
                  </a:lnTo>
                  <a:lnTo>
                    <a:pt x="2454" y="6"/>
                  </a:lnTo>
                  <a:lnTo>
                    <a:pt x="2457" y="7"/>
                  </a:lnTo>
                  <a:lnTo>
                    <a:pt x="2463" y="6"/>
                  </a:lnTo>
                  <a:lnTo>
                    <a:pt x="2467" y="4"/>
                  </a:lnTo>
                  <a:lnTo>
                    <a:pt x="2469" y="2"/>
                  </a:lnTo>
                  <a:lnTo>
                    <a:pt x="2471" y="0"/>
                  </a:lnTo>
                  <a:close/>
                  <a:moveTo>
                    <a:pt x="2371" y="57"/>
                  </a:moveTo>
                  <a:lnTo>
                    <a:pt x="2369" y="55"/>
                  </a:lnTo>
                  <a:lnTo>
                    <a:pt x="2368" y="52"/>
                  </a:lnTo>
                  <a:lnTo>
                    <a:pt x="2368" y="49"/>
                  </a:lnTo>
                  <a:lnTo>
                    <a:pt x="2368" y="46"/>
                  </a:lnTo>
                  <a:lnTo>
                    <a:pt x="2369" y="43"/>
                  </a:lnTo>
                  <a:lnTo>
                    <a:pt x="2370" y="41"/>
                  </a:lnTo>
                  <a:lnTo>
                    <a:pt x="2371" y="38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6" y="34"/>
                  </a:lnTo>
                  <a:lnTo>
                    <a:pt x="2380" y="33"/>
                  </a:lnTo>
                  <a:lnTo>
                    <a:pt x="2383" y="33"/>
                  </a:lnTo>
                  <a:lnTo>
                    <a:pt x="2386" y="33"/>
                  </a:lnTo>
                  <a:lnTo>
                    <a:pt x="2389" y="33"/>
                  </a:lnTo>
                  <a:lnTo>
                    <a:pt x="2391" y="35"/>
                  </a:lnTo>
                  <a:lnTo>
                    <a:pt x="2394" y="36"/>
                  </a:lnTo>
                  <a:lnTo>
                    <a:pt x="2396" y="39"/>
                  </a:lnTo>
                  <a:lnTo>
                    <a:pt x="2398" y="41"/>
                  </a:lnTo>
                  <a:lnTo>
                    <a:pt x="2399" y="44"/>
                  </a:lnTo>
                  <a:lnTo>
                    <a:pt x="2399" y="47"/>
                  </a:lnTo>
                  <a:lnTo>
                    <a:pt x="2399" y="50"/>
                  </a:lnTo>
                  <a:lnTo>
                    <a:pt x="2398" y="53"/>
                  </a:lnTo>
                  <a:lnTo>
                    <a:pt x="2397" y="55"/>
                  </a:lnTo>
                  <a:lnTo>
                    <a:pt x="2396" y="58"/>
                  </a:lnTo>
                  <a:lnTo>
                    <a:pt x="2393" y="60"/>
                  </a:lnTo>
                  <a:lnTo>
                    <a:pt x="2389" y="62"/>
                  </a:lnTo>
                  <a:lnTo>
                    <a:pt x="2384" y="63"/>
                  </a:lnTo>
                  <a:lnTo>
                    <a:pt x="2381" y="63"/>
                  </a:lnTo>
                  <a:lnTo>
                    <a:pt x="2376" y="62"/>
                  </a:lnTo>
                  <a:lnTo>
                    <a:pt x="2374" y="60"/>
                  </a:lnTo>
                  <a:lnTo>
                    <a:pt x="2371" y="57"/>
                  </a:lnTo>
                  <a:close/>
                  <a:moveTo>
                    <a:pt x="2298" y="115"/>
                  </a:moveTo>
                  <a:lnTo>
                    <a:pt x="2296" y="113"/>
                  </a:lnTo>
                  <a:lnTo>
                    <a:pt x="2295" y="110"/>
                  </a:lnTo>
                  <a:lnTo>
                    <a:pt x="2295" y="107"/>
                  </a:lnTo>
                  <a:lnTo>
                    <a:pt x="2295" y="104"/>
                  </a:lnTo>
                  <a:lnTo>
                    <a:pt x="2295" y="101"/>
                  </a:lnTo>
                  <a:lnTo>
                    <a:pt x="2296" y="99"/>
                  </a:lnTo>
                  <a:lnTo>
                    <a:pt x="2298" y="96"/>
                  </a:lnTo>
                  <a:lnTo>
                    <a:pt x="2301" y="94"/>
                  </a:lnTo>
                  <a:lnTo>
                    <a:pt x="2304" y="92"/>
                  </a:lnTo>
                  <a:lnTo>
                    <a:pt x="2307" y="91"/>
                  </a:lnTo>
                  <a:lnTo>
                    <a:pt x="2309" y="91"/>
                  </a:lnTo>
                  <a:lnTo>
                    <a:pt x="2312" y="91"/>
                  </a:lnTo>
                  <a:lnTo>
                    <a:pt x="2315" y="91"/>
                  </a:lnTo>
                  <a:lnTo>
                    <a:pt x="2318" y="92"/>
                  </a:lnTo>
                  <a:lnTo>
                    <a:pt x="2321" y="94"/>
                  </a:lnTo>
                  <a:lnTo>
                    <a:pt x="2323" y="96"/>
                  </a:lnTo>
                  <a:lnTo>
                    <a:pt x="2324" y="99"/>
                  </a:lnTo>
                  <a:lnTo>
                    <a:pt x="2325" y="102"/>
                  </a:lnTo>
                  <a:lnTo>
                    <a:pt x="2326" y="104"/>
                  </a:lnTo>
                  <a:lnTo>
                    <a:pt x="2326" y="107"/>
                  </a:lnTo>
                  <a:lnTo>
                    <a:pt x="2325" y="110"/>
                  </a:lnTo>
                  <a:lnTo>
                    <a:pt x="2324" y="113"/>
                  </a:lnTo>
                  <a:lnTo>
                    <a:pt x="2323" y="115"/>
                  </a:lnTo>
                  <a:lnTo>
                    <a:pt x="2320" y="117"/>
                  </a:lnTo>
                  <a:lnTo>
                    <a:pt x="2316" y="120"/>
                  </a:lnTo>
                  <a:lnTo>
                    <a:pt x="2311" y="121"/>
                  </a:lnTo>
                  <a:lnTo>
                    <a:pt x="2307" y="121"/>
                  </a:lnTo>
                  <a:lnTo>
                    <a:pt x="2304" y="119"/>
                  </a:lnTo>
                  <a:lnTo>
                    <a:pt x="2301" y="118"/>
                  </a:lnTo>
                  <a:lnTo>
                    <a:pt x="2298" y="115"/>
                  </a:lnTo>
                  <a:close/>
                  <a:moveTo>
                    <a:pt x="2227" y="175"/>
                  </a:moveTo>
                  <a:lnTo>
                    <a:pt x="2225" y="173"/>
                  </a:lnTo>
                  <a:lnTo>
                    <a:pt x="2224" y="169"/>
                  </a:lnTo>
                  <a:lnTo>
                    <a:pt x="2223" y="166"/>
                  </a:lnTo>
                  <a:lnTo>
                    <a:pt x="2223" y="163"/>
                  </a:lnTo>
                  <a:lnTo>
                    <a:pt x="2224" y="160"/>
                  </a:lnTo>
                  <a:lnTo>
                    <a:pt x="2225" y="157"/>
                  </a:lnTo>
                  <a:lnTo>
                    <a:pt x="2226" y="155"/>
                  </a:lnTo>
                  <a:lnTo>
                    <a:pt x="2229" y="153"/>
                  </a:lnTo>
                  <a:lnTo>
                    <a:pt x="2231" y="151"/>
                  </a:lnTo>
                  <a:lnTo>
                    <a:pt x="2234" y="150"/>
                  </a:lnTo>
                  <a:lnTo>
                    <a:pt x="2237" y="149"/>
                  </a:lnTo>
                  <a:lnTo>
                    <a:pt x="2240" y="149"/>
                  </a:lnTo>
                  <a:lnTo>
                    <a:pt x="2243" y="150"/>
                  </a:lnTo>
                  <a:lnTo>
                    <a:pt x="2245" y="151"/>
                  </a:lnTo>
                  <a:lnTo>
                    <a:pt x="2248" y="152"/>
                  </a:lnTo>
                  <a:lnTo>
                    <a:pt x="2250" y="155"/>
                  </a:lnTo>
                  <a:lnTo>
                    <a:pt x="2252" y="157"/>
                  </a:lnTo>
                  <a:lnTo>
                    <a:pt x="2253" y="160"/>
                  </a:lnTo>
                  <a:lnTo>
                    <a:pt x="2254" y="163"/>
                  </a:lnTo>
                  <a:lnTo>
                    <a:pt x="2254" y="166"/>
                  </a:lnTo>
                  <a:lnTo>
                    <a:pt x="2253" y="169"/>
                  </a:lnTo>
                  <a:lnTo>
                    <a:pt x="2252" y="171"/>
                  </a:lnTo>
                  <a:lnTo>
                    <a:pt x="2250" y="175"/>
                  </a:lnTo>
                  <a:lnTo>
                    <a:pt x="2248" y="177"/>
                  </a:lnTo>
                  <a:lnTo>
                    <a:pt x="2243" y="180"/>
                  </a:lnTo>
                  <a:lnTo>
                    <a:pt x="2238" y="181"/>
                  </a:lnTo>
                  <a:lnTo>
                    <a:pt x="2235" y="180"/>
                  </a:lnTo>
                  <a:lnTo>
                    <a:pt x="2232" y="179"/>
                  </a:lnTo>
                  <a:lnTo>
                    <a:pt x="2229" y="178"/>
                  </a:lnTo>
                  <a:lnTo>
                    <a:pt x="2227" y="175"/>
                  </a:lnTo>
                  <a:close/>
                  <a:moveTo>
                    <a:pt x="2155" y="235"/>
                  </a:moveTo>
                  <a:lnTo>
                    <a:pt x="2154" y="233"/>
                  </a:lnTo>
                  <a:lnTo>
                    <a:pt x="2152" y="230"/>
                  </a:lnTo>
                  <a:lnTo>
                    <a:pt x="2152" y="227"/>
                  </a:lnTo>
                  <a:lnTo>
                    <a:pt x="2152" y="224"/>
                  </a:lnTo>
                  <a:lnTo>
                    <a:pt x="2152" y="220"/>
                  </a:lnTo>
                  <a:lnTo>
                    <a:pt x="2153" y="217"/>
                  </a:lnTo>
                  <a:lnTo>
                    <a:pt x="2155" y="215"/>
                  </a:lnTo>
                  <a:lnTo>
                    <a:pt x="2157" y="213"/>
                  </a:lnTo>
                  <a:lnTo>
                    <a:pt x="2160" y="211"/>
                  </a:lnTo>
                  <a:lnTo>
                    <a:pt x="2162" y="210"/>
                  </a:lnTo>
                  <a:lnTo>
                    <a:pt x="2165" y="209"/>
                  </a:lnTo>
                  <a:lnTo>
                    <a:pt x="2168" y="209"/>
                  </a:lnTo>
                  <a:lnTo>
                    <a:pt x="2171" y="209"/>
                  </a:lnTo>
                  <a:lnTo>
                    <a:pt x="2174" y="211"/>
                  </a:lnTo>
                  <a:lnTo>
                    <a:pt x="2176" y="212"/>
                  </a:lnTo>
                  <a:lnTo>
                    <a:pt x="2178" y="214"/>
                  </a:lnTo>
                  <a:lnTo>
                    <a:pt x="2181" y="217"/>
                  </a:lnTo>
                  <a:lnTo>
                    <a:pt x="2182" y="220"/>
                  </a:lnTo>
                  <a:lnTo>
                    <a:pt x="2183" y="223"/>
                  </a:lnTo>
                  <a:lnTo>
                    <a:pt x="2183" y="226"/>
                  </a:lnTo>
                  <a:lnTo>
                    <a:pt x="2183" y="229"/>
                  </a:lnTo>
                  <a:lnTo>
                    <a:pt x="2182" y="232"/>
                  </a:lnTo>
                  <a:lnTo>
                    <a:pt x="2179" y="235"/>
                  </a:lnTo>
                  <a:lnTo>
                    <a:pt x="2177" y="237"/>
                  </a:lnTo>
                  <a:lnTo>
                    <a:pt x="2172" y="240"/>
                  </a:lnTo>
                  <a:lnTo>
                    <a:pt x="2167" y="240"/>
                  </a:lnTo>
                  <a:lnTo>
                    <a:pt x="2164" y="240"/>
                  </a:lnTo>
                  <a:lnTo>
                    <a:pt x="2161" y="239"/>
                  </a:lnTo>
                  <a:lnTo>
                    <a:pt x="2158" y="237"/>
                  </a:lnTo>
                  <a:lnTo>
                    <a:pt x="2155" y="235"/>
                  </a:lnTo>
                  <a:close/>
                  <a:moveTo>
                    <a:pt x="2085" y="296"/>
                  </a:moveTo>
                  <a:lnTo>
                    <a:pt x="2083" y="294"/>
                  </a:lnTo>
                  <a:lnTo>
                    <a:pt x="2082" y="291"/>
                  </a:lnTo>
                  <a:lnTo>
                    <a:pt x="2081" y="288"/>
                  </a:lnTo>
                  <a:lnTo>
                    <a:pt x="2081" y="285"/>
                  </a:lnTo>
                  <a:lnTo>
                    <a:pt x="2082" y="282"/>
                  </a:lnTo>
                  <a:lnTo>
                    <a:pt x="2083" y="280"/>
                  </a:lnTo>
                  <a:lnTo>
                    <a:pt x="2084" y="277"/>
                  </a:lnTo>
                  <a:lnTo>
                    <a:pt x="2086" y="275"/>
                  </a:lnTo>
                  <a:lnTo>
                    <a:pt x="2089" y="273"/>
                  </a:lnTo>
                  <a:lnTo>
                    <a:pt x="2091" y="272"/>
                  </a:lnTo>
                  <a:lnTo>
                    <a:pt x="2094" y="271"/>
                  </a:lnTo>
                  <a:lnTo>
                    <a:pt x="2097" y="271"/>
                  </a:lnTo>
                  <a:lnTo>
                    <a:pt x="2100" y="271"/>
                  </a:lnTo>
                  <a:lnTo>
                    <a:pt x="2104" y="272"/>
                  </a:lnTo>
                  <a:lnTo>
                    <a:pt x="2106" y="274"/>
                  </a:lnTo>
                  <a:lnTo>
                    <a:pt x="2109" y="276"/>
                  </a:lnTo>
                  <a:lnTo>
                    <a:pt x="2111" y="278"/>
                  </a:lnTo>
                  <a:lnTo>
                    <a:pt x="2112" y="281"/>
                  </a:lnTo>
                  <a:lnTo>
                    <a:pt x="2112" y="284"/>
                  </a:lnTo>
                  <a:lnTo>
                    <a:pt x="2113" y="287"/>
                  </a:lnTo>
                  <a:lnTo>
                    <a:pt x="2112" y="290"/>
                  </a:lnTo>
                  <a:lnTo>
                    <a:pt x="2111" y="293"/>
                  </a:lnTo>
                  <a:lnTo>
                    <a:pt x="2110" y="295"/>
                  </a:lnTo>
                  <a:lnTo>
                    <a:pt x="2108" y="297"/>
                  </a:lnTo>
                  <a:lnTo>
                    <a:pt x="2108" y="297"/>
                  </a:lnTo>
                  <a:lnTo>
                    <a:pt x="2107" y="297"/>
                  </a:lnTo>
                  <a:lnTo>
                    <a:pt x="2105" y="299"/>
                  </a:lnTo>
                  <a:lnTo>
                    <a:pt x="2103" y="300"/>
                  </a:lnTo>
                  <a:lnTo>
                    <a:pt x="2099" y="301"/>
                  </a:lnTo>
                  <a:lnTo>
                    <a:pt x="2096" y="301"/>
                  </a:lnTo>
                  <a:lnTo>
                    <a:pt x="2093" y="301"/>
                  </a:lnTo>
                  <a:lnTo>
                    <a:pt x="2090" y="300"/>
                  </a:lnTo>
                  <a:lnTo>
                    <a:pt x="2087" y="298"/>
                  </a:lnTo>
                  <a:lnTo>
                    <a:pt x="2085" y="296"/>
                  </a:lnTo>
                  <a:close/>
                  <a:moveTo>
                    <a:pt x="2016" y="358"/>
                  </a:moveTo>
                  <a:lnTo>
                    <a:pt x="2014" y="356"/>
                  </a:lnTo>
                  <a:lnTo>
                    <a:pt x="2012" y="353"/>
                  </a:lnTo>
                  <a:lnTo>
                    <a:pt x="2012" y="350"/>
                  </a:lnTo>
                  <a:lnTo>
                    <a:pt x="2011" y="347"/>
                  </a:lnTo>
                  <a:lnTo>
                    <a:pt x="2012" y="344"/>
                  </a:lnTo>
                  <a:lnTo>
                    <a:pt x="2013" y="341"/>
                  </a:lnTo>
                  <a:lnTo>
                    <a:pt x="2014" y="339"/>
                  </a:lnTo>
                  <a:lnTo>
                    <a:pt x="2016" y="337"/>
                  </a:lnTo>
                  <a:lnTo>
                    <a:pt x="2019" y="335"/>
                  </a:lnTo>
                  <a:lnTo>
                    <a:pt x="2023" y="334"/>
                  </a:lnTo>
                  <a:lnTo>
                    <a:pt x="2025" y="333"/>
                  </a:lnTo>
                  <a:lnTo>
                    <a:pt x="2028" y="333"/>
                  </a:lnTo>
                  <a:lnTo>
                    <a:pt x="2031" y="333"/>
                  </a:lnTo>
                  <a:lnTo>
                    <a:pt x="2034" y="334"/>
                  </a:lnTo>
                  <a:lnTo>
                    <a:pt x="2037" y="336"/>
                  </a:lnTo>
                  <a:lnTo>
                    <a:pt x="2039" y="338"/>
                  </a:lnTo>
                  <a:lnTo>
                    <a:pt x="2041" y="340"/>
                  </a:lnTo>
                  <a:lnTo>
                    <a:pt x="2042" y="343"/>
                  </a:lnTo>
                  <a:lnTo>
                    <a:pt x="2043" y="346"/>
                  </a:lnTo>
                  <a:lnTo>
                    <a:pt x="2043" y="349"/>
                  </a:lnTo>
                  <a:lnTo>
                    <a:pt x="2043" y="351"/>
                  </a:lnTo>
                  <a:lnTo>
                    <a:pt x="2042" y="354"/>
                  </a:lnTo>
                  <a:lnTo>
                    <a:pt x="2040" y="357"/>
                  </a:lnTo>
                  <a:lnTo>
                    <a:pt x="2038" y="359"/>
                  </a:lnTo>
                  <a:lnTo>
                    <a:pt x="2036" y="361"/>
                  </a:lnTo>
                  <a:lnTo>
                    <a:pt x="2033" y="362"/>
                  </a:lnTo>
                  <a:lnTo>
                    <a:pt x="2030" y="363"/>
                  </a:lnTo>
                  <a:lnTo>
                    <a:pt x="2028" y="363"/>
                  </a:lnTo>
                  <a:lnTo>
                    <a:pt x="2025" y="363"/>
                  </a:lnTo>
                  <a:lnTo>
                    <a:pt x="2022" y="362"/>
                  </a:lnTo>
                  <a:lnTo>
                    <a:pt x="2018" y="360"/>
                  </a:lnTo>
                  <a:lnTo>
                    <a:pt x="2016" y="358"/>
                  </a:lnTo>
                  <a:close/>
                  <a:moveTo>
                    <a:pt x="1948" y="422"/>
                  </a:moveTo>
                  <a:lnTo>
                    <a:pt x="1946" y="420"/>
                  </a:lnTo>
                  <a:lnTo>
                    <a:pt x="1945" y="416"/>
                  </a:lnTo>
                  <a:lnTo>
                    <a:pt x="1944" y="413"/>
                  </a:lnTo>
                  <a:lnTo>
                    <a:pt x="1944" y="410"/>
                  </a:lnTo>
                  <a:lnTo>
                    <a:pt x="1944" y="407"/>
                  </a:lnTo>
                  <a:lnTo>
                    <a:pt x="1945" y="405"/>
                  </a:lnTo>
                  <a:lnTo>
                    <a:pt x="1946" y="402"/>
                  </a:lnTo>
                  <a:lnTo>
                    <a:pt x="1949" y="400"/>
                  </a:lnTo>
                  <a:lnTo>
                    <a:pt x="1951" y="398"/>
                  </a:lnTo>
                  <a:lnTo>
                    <a:pt x="1954" y="396"/>
                  </a:lnTo>
                  <a:lnTo>
                    <a:pt x="1956" y="396"/>
                  </a:lnTo>
                  <a:lnTo>
                    <a:pt x="1959" y="395"/>
                  </a:lnTo>
                  <a:lnTo>
                    <a:pt x="1962" y="396"/>
                  </a:lnTo>
                  <a:lnTo>
                    <a:pt x="1965" y="397"/>
                  </a:lnTo>
                  <a:lnTo>
                    <a:pt x="1968" y="398"/>
                  </a:lnTo>
                  <a:lnTo>
                    <a:pt x="1970" y="400"/>
                  </a:lnTo>
                  <a:lnTo>
                    <a:pt x="1972" y="403"/>
                  </a:lnTo>
                  <a:lnTo>
                    <a:pt x="1973" y="405"/>
                  </a:lnTo>
                  <a:lnTo>
                    <a:pt x="1974" y="408"/>
                  </a:lnTo>
                  <a:lnTo>
                    <a:pt x="1974" y="411"/>
                  </a:lnTo>
                  <a:lnTo>
                    <a:pt x="1974" y="414"/>
                  </a:lnTo>
                  <a:lnTo>
                    <a:pt x="1973" y="417"/>
                  </a:lnTo>
                  <a:lnTo>
                    <a:pt x="1971" y="420"/>
                  </a:lnTo>
                  <a:lnTo>
                    <a:pt x="1969" y="423"/>
                  </a:lnTo>
                  <a:lnTo>
                    <a:pt x="1967" y="425"/>
                  </a:lnTo>
                  <a:lnTo>
                    <a:pt x="1965" y="426"/>
                  </a:lnTo>
                  <a:lnTo>
                    <a:pt x="1962" y="427"/>
                  </a:lnTo>
                  <a:lnTo>
                    <a:pt x="1959" y="427"/>
                  </a:lnTo>
                  <a:lnTo>
                    <a:pt x="1956" y="427"/>
                  </a:lnTo>
                  <a:lnTo>
                    <a:pt x="1953" y="426"/>
                  </a:lnTo>
                  <a:lnTo>
                    <a:pt x="1950" y="424"/>
                  </a:lnTo>
                  <a:lnTo>
                    <a:pt x="1948" y="422"/>
                  </a:lnTo>
                  <a:close/>
                  <a:moveTo>
                    <a:pt x="1880" y="486"/>
                  </a:moveTo>
                  <a:lnTo>
                    <a:pt x="1878" y="484"/>
                  </a:lnTo>
                  <a:lnTo>
                    <a:pt x="1877" y="481"/>
                  </a:lnTo>
                  <a:lnTo>
                    <a:pt x="1876" y="478"/>
                  </a:lnTo>
                  <a:lnTo>
                    <a:pt x="1876" y="475"/>
                  </a:lnTo>
                  <a:lnTo>
                    <a:pt x="1876" y="472"/>
                  </a:lnTo>
                  <a:lnTo>
                    <a:pt x="1877" y="470"/>
                  </a:lnTo>
                  <a:lnTo>
                    <a:pt x="1879" y="466"/>
                  </a:lnTo>
                  <a:lnTo>
                    <a:pt x="1881" y="464"/>
                  </a:lnTo>
                  <a:lnTo>
                    <a:pt x="1883" y="462"/>
                  </a:lnTo>
                  <a:lnTo>
                    <a:pt x="1886" y="460"/>
                  </a:lnTo>
                  <a:lnTo>
                    <a:pt x="1888" y="460"/>
                  </a:lnTo>
                  <a:lnTo>
                    <a:pt x="1891" y="459"/>
                  </a:lnTo>
                  <a:lnTo>
                    <a:pt x="1894" y="460"/>
                  </a:lnTo>
                  <a:lnTo>
                    <a:pt x="1897" y="460"/>
                  </a:lnTo>
                  <a:lnTo>
                    <a:pt x="1900" y="462"/>
                  </a:lnTo>
                  <a:lnTo>
                    <a:pt x="1903" y="464"/>
                  </a:lnTo>
                  <a:lnTo>
                    <a:pt x="1905" y="466"/>
                  </a:lnTo>
                  <a:lnTo>
                    <a:pt x="1906" y="470"/>
                  </a:lnTo>
                  <a:lnTo>
                    <a:pt x="1907" y="473"/>
                  </a:lnTo>
                  <a:lnTo>
                    <a:pt x="1907" y="476"/>
                  </a:lnTo>
                  <a:lnTo>
                    <a:pt x="1907" y="479"/>
                  </a:lnTo>
                  <a:lnTo>
                    <a:pt x="1906" y="481"/>
                  </a:lnTo>
                  <a:lnTo>
                    <a:pt x="1905" y="484"/>
                  </a:lnTo>
                  <a:lnTo>
                    <a:pt x="1903" y="486"/>
                  </a:lnTo>
                  <a:lnTo>
                    <a:pt x="1899" y="488"/>
                  </a:lnTo>
                  <a:lnTo>
                    <a:pt x="1897" y="490"/>
                  </a:lnTo>
                  <a:lnTo>
                    <a:pt x="1894" y="490"/>
                  </a:lnTo>
                  <a:lnTo>
                    <a:pt x="1891" y="491"/>
                  </a:lnTo>
                  <a:lnTo>
                    <a:pt x="1888" y="490"/>
                  </a:lnTo>
                  <a:lnTo>
                    <a:pt x="1885" y="490"/>
                  </a:lnTo>
                  <a:lnTo>
                    <a:pt x="1883" y="488"/>
                  </a:lnTo>
                  <a:lnTo>
                    <a:pt x="1880" y="486"/>
                  </a:lnTo>
                  <a:close/>
                  <a:moveTo>
                    <a:pt x="1814" y="551"/>
                  </a:moveTo>
                  <a:lnTo>
                    <a:pt x="1812" y="549"/>
                  </a:lnTo>
                  <a:lnTo>
                    <a:pt x="1810" y="546"/>
                  </a:lnTo>
                  <a:lnTo>
                    <a:pt x="1809" y="543"/>
                  </a:lnTo>
                  <a:lnTo>
                    <a:pt x="1809" y="540"/>
                  </a:lnTo>
                  <a:lnTo>
                    <a:pt x="1809" y="537"/>
                  </a:lnTo>
                  <a:lnTo>
                    <a:pt x="1810" y="535"/>
                  </a:lnTo>
                  <a:lnTo>
                    <a:pt x="1812" y="532"/>
                  </a:lnTo>
                  <a:lnTo>
                    <a:pt x="1814" y="530"/>
                  </a:lnTo>
                  <a:lnTo>
                    <a:pt x="1816" y="528"/>
                  </a:lnTo>
                  <a:lnTo>
                    <a:pt x="1819" y="526"/>
                  </a:lnTo>
                  <a:lnTo>
                    <a:pt x="1821" y="525"/>
                  </a:lnTo>
                  <a:lnTo>
                    <a:pt x="1825" y="525"/>
                  </a:lnTo>
                  <a:lnTo>
                    <a:pt x="1828" y="525"/>
                  </a:lnTo>
                  <a:lnTo>
                    <a:pt x="1831" y="526"/>
                  </a:lnTo>
                  <a:lnTo>
                    <a:pt x="1834" y="528"/>
                  </a:lnTo>
                  <a:lnTo>
                    <a:pt x="1836" y="530"/>
                  </a:lnTo>
                  <a:lnTo>
                    <a:pt x="1838" y="532"/>
                  </a:lnTo>
                  <a:lnTo>
                    <a:pt x="1839" y="535"/>
                  </a:lnTo>
                  <a:lnTo>
                    <a:pt x="1840" y="537"/>
                  </a:lnTo>
                  <a:lnTo>
                    <a:pt x="1840" y="540"/>
                  </a:lnTo>
                  <a:lnTo>
                    <a:pt x="1840" y="543"/>
                  </a:lnTo>
                  <a:lnTo>
                    <a:pt x="1839" y="546"/>
                  </a:lnTo>
                  <a:lnTo>
                    <a:pt x="1838" y="549"/>
                  </a:lnTo>
                  <a:lnTo>
                    <a:pt x="1836" y="551"/>
                  </a:lnTo>
                  <a:lnTo>
                    <a:pt x="1834" y="553"/>
                  </a:lnTo>
                  <a:lnTo>
                    <a:pt x="1831" y="554"/>
                  </a:lnTo>
                  <a:lnTo>
                    <a:pt x="1828" y="555"/>
                  </a:lnTo>
                  <a:lnTo>
                    <a:pt x="1825" y="556"/>
                  </a:lnTo>
                  <a:lnTo>
                    <a:pt x="1821" y="555"/>
                  </a:lnTo>
                  <a:lnTo>
                    <a:pt x="1819" y="554"/>
                  </a:lnTo>
                  <a:lnTo>
                    <a:pt x="1816" y="553"/>
                  </a:lnTo>
                  <a:lnTo>
                    <a:pt x="1814" y="551"/>
                  </a:lnTo>
                  <a:close/>
                  <a:moveTo>
                    <a:pt x="1749" y="618"/>
                  </a:moveTo>
                  <a:lnTo>
                    <a:pt x="1747" y="616"/>
                  </a:lnTo>
                  <a:lnTo>
                    <a:pt x="1745" y="612"/>
                  </a:lnTo>
                  <a:lnTo>
                    <a:pt x="1745" y="609"/>
                  </a:lnTo>
                  <a:lnTo>
                    <a:pt x="1744" y="606"/>
                  </a:lnTo>
                  <a:lnTo>
                    <a:pt x="1744" y="603"/>
                  </a:lnTo>
                  <a:lnTo>
                    <a:pt x="1745" y="601"/>
                  </a:lnTo>
                  <a:lnTo>
                    <a:pt x="1747" y="598"/>
                  </a:lnTo>
                  <a:lnTo>
                    <a:pt x="1749" y="596"/>
                  </a:lnTo>
                  <a:lnTo>
                    <a:pt x="1751" y="594"/>
                  </a:lnTo>
                  <a:lnTo>
                    <a:pt x="1754" y="592"/>
                  </a:lnTo>
                  <a:lnTo>
                    <a:pt x="1756" y="591"/>
                  </a:lnTo>
                  <a:lnTo>
                    <a:pt x="1759" y="591"/>
                  </a:lnTo>
                  <a:lnTo>
                    <a:pt x="1762" y="591"/>
                  </a:lnTo>
                  <a:lnTo>
                    <a:pt x="1765" y="592"/>
                  </a:lnTo>
                  <a:lnTo>
                    <a:pt x="1768" y="593"/>
                  </a:lnTo>
                  <a:lnTo>
                    <a:pt x="1770" y="595"/>
                  </a:lnTo>
                  <a:lnTo>
                    <a:pt x="1772" y="598"/>
                  </a:lnTo>
                  <a:lnTo>
                    <a:pt x="1773" y="600"/>
                  </a:lnTo>
                  <a:lnTo>
                    <a:pt x="1774" y="603"/>
                  </a:lnTo>
                  <a:lnTo>
                    <a:pt x="1775" y="606"/>
                  </a:lnTo>
                  <a:lnTo>
                    <a:pt x="1774" y="609"/>
                  </a:lnTo>
                  <a:lnTo>
                    <a:pt x="1774" y="612"/>
                  </a:lnTo>
                  <a:lnTo>
                    <a:pt x="1772" y="615"/>
                  </a:lnTo>
                  <a:lnTo>
                    <a:pt x="1770" y="618"/>
                  </a:lnTo>
                  <a:lnTo>
                    <a:pt x="1768" y="620"/>
                  </a:lnTo>
                  <a:lnTo>
                    <a:pt x="1765" y="621"/>
                  </a:lnTo>
                  <a:lnTo>
                    <a:pt x="1762" y="622"/>
                  </a:lnTo>
                  <a:lnTo>
                    <a:pt x="1759" y="622"/>
                  </a:lnTo>
                  <a:lnTo>
                    <a:pt x="1757" y="622"/>
                  </a:lnTo>
                  <a:lnTo>
                    <a:pt x="1754" y="621"/>
                  </a:lnTo>
                  <a:lnTo>
                    <a:pt x="1751" y="620"/>
                  </a:lnTo>
                  <a:lnTo>
                    <a:pt x="1749" y="618"/>
                  </a:lnTo>
                  <a:close/>
                  <a:moveTo>
                    <a:pt x="1684" y="685"/>
                  </a:moveTo>
                  <a:lnTo>
                    <a:pt x="1682" y="683"/>
                  </a:lnTo>
                  <a:lnTo>
                    <a:pt x="1681" y="680"/>
                  </a:lnTo>
                  <a:lnTo>
                    <a:pt x="1680" y="677"/>
                  </a:lnTo>
                  <a:lnTo>
                    <a:pt x="1679" y="674"/>
                  </a:lnTo>
                  <a:lnTo>
                    <a:pt x="1680" y="671"/>
                  </a:lnTo>
                  <a:lnTo>
                    <a:pt x="1680" y="668"/>
                  </a:lnTo>
                  <a:lnTo>
                    <a:pt x="1682" y="666"/>
                  </a:lnTo>
                  <a:lnTo>
                    <a:pt x="1684" y="662"/>
                  </a:lnTo>
                  <a:lnTo>
                    <a:pt x="1686" y="660"/>
                  </a:lnTo>
                  <a:lnTo>
                    <a:pt x="1688" y="659"/>
                  </a:lnTo>
                  <a:lnTo>
                    <a:pt x="1691" y="658"/>
                  </a:lnTo>
                  <a:lnTo>
                    <a:pt x="1694" y="658"/>
                  </a:lnTo>
                  <a:lnTo>
                    <a:pt x="1697" y="658"/>
                  </a:lnTo>
                  <a:lnTo>
                    <a:pt x="1700" y="659"/>
                  </a:lnTo>
                  <a:lnTo>
                    <a:pt x="1703" y="660"/>
                  </a:lnTo>
                  <a:lnTo>
                    <a:pt x="1706" y="662"/>
                  </a:lnTo>
                  <a:lnTo>
                    <a:pt x="1708" y="665"/>
                  </a:lnTo>
                  <a:lnTo>
                    <a:pt x="1710" y="668"/>
                  </a:lnTo>
                  <a:lnTo>
                    <a:pt x="1711" y="670"/>
                  </a:lnTo>
                  <a:lnTo>
                    <a:pt x="1711" y="673"/>
                  </a:lnTo>
                  <a:lnTo>
                    <a:pt x="1711" y="676"/>
                  </a:lnTo>
                  <a:lnTo>
                    <a:pt x="1710" y="679"/>
                  </a:lnTo>
                  <a:lnTo>
                    <a:pt x="1709" y="682"/>
                  </a:lnTo>
                  <a:lnTo>
                    <a:pt x="1707" y="684"/>
                  </a:lnTo>
                  <a:lnTo>
                    <a:pt x="1703" y="686"/>
                  </a:lnTo>
                  <a:lnTo>
                    <a:pt x="1700" y="688"/>
                  </a:lnTo>
                  <a:lnTo>
                    <a:pt x="1698" y="689"/>
                  </a:lnTo>
                  <a:lnTo>
                    <a:pt x="1695" y="689"/>
                  </a:lnTo>
                  <a:lnTo>
                    <a:pt x="1692" y="689"/>
                  </a:lnTo>
                  <a:lnTo>
                    <a:pt x="1689" y="688"/>
                  </a:lnTo>
                  <a:lnTo>
                    <a:pt x="1686" y="687"/>
                  </a:lnTo>
                  <a:lnTo>
                    <a:pt x="1684" y="685"/>
                  </a:lnTo>
                  <a:close/>
                  <a:moveTo>
                    <a:pt x="1620" y="753"/>
                  </a:moveTo>
                  <a:lnTo>
                    <a:pt x="1618" y="750"/>
                  </a:lnTo>
                  <a:lnTo>
                    <a:pt x="1617" y="748"/>
                  </a:lnTo>
                  <a:lnTo>
                    <a:pt x="1616" y="745"/>
                  </a:lnTo>
                  <a:lnTo>
                    <a:pt x="1615" y="742"/>
                  </a:lnTo>
                  <a:lnTo>
                    <a:pt x="1616" y="739"/>
                  </a:lnTo>
                  <a:lnTo>
                    <a:pt x="1616" y="736"/>
                  </a:lnTo>
                  <a:lnTo>
                    <a:pt x="1618" y="734"/>
                  </a:lnTo>
                  <a:lnTo>
                    <a:pt x="1619" y="731"/>
                  </a:lnTo>
                  <a:lnTo>
                    <a:pt x="1622" y="729"/>
                  </a:lnTo>
                  <a:lnTo>
                    <a:pt x="1625" y="728"/>
                  </a:lnTo>
                  <a:lnTo>
                    <a:pt x="1628" y="727"/>
                  </a:lnTo>
                  <a:lnTo>
                    <a:pt x="1631" y="726"/>
                  </a:lnTo>
                  <a:lnTo>
                    <a:pt x="1634" y="726"/>
                  </a:lnTo>
                  <a:lnTo>
                    <a:pt x="1637" y="727"/>
                  </a:lnTo>
                  <a:lnTo>
                    <a:pt x="1640" y="728"/>
                  </a:lnTo>
                  <a:lnTo>
                    <a:pt x="1642" y="730"/>
                  </a:lnTo>
                  <a:lnTo>
                    <a:pt x="1644" y="732"/>
                  </a:lnTo>
                  <a:lnTo>
                    <a:pt x="1646" y="735"/>
                  </a:lnTo>
                  <a:lnTo>
                    <a:pt x="1647" y="738"/>
                  </a:lnTo>
                  <a:lnTo>
                    <a:pt x="1647" y="741"/>
                  </a:lnTo>
                  <a:lnTo>
                    <a:pt x="1647" y="744"/>
                  </a:lnTo>
                  <a:lnTo>
                    <a:pt x="1646" y="746"/>
                  </a:lnTo>
                  <a:lnTo>
                    <a:pt x="1645" y="749"/>
                  </a:lnTo>
                  <a:lnTo>
                    <a:pt x="1643" y="752"/>
                  </a:lnTo>
                  <a:lnTo>
                    <a:pt x="1641" y="754"/>
                  </a:lnTo>
                  <a:lnTo>
                    <a:pt x="1638" y="755"/>
                  </a:lnTo>
                  <a:lnTo>
                    <a:pt x="1635" y="756"/>
                  </a:lnTo>
                  <a:lnTo>
                    <a:pt x="1632" y="757"/>
                  </a:lnTo>
                  <a:lnTo>
                    <a:pt x="1629" y="756"/>
                  </a:lnTo>
                  <a:lnTo>
                    <a:pt x="1626" y="756"/>
                  </a:lnTo>
                  <a:lnTo>
                    <a:pt x="1623" y="754"/>
                  </a:lnTo>
                  <a:lnTo>
                    <a:pt x="1620" y="753"/>
                  </a:lnTo>
                  <a:close/>
                  <a:moveTo>
                    <a:pt x="1559" y="822"/>
                  </a:moveTo>
                  <a:lnTo>
                    <a:pt x="1557" y="820"/>
                  </a:lnTo>
                  <a:lnTo>
                    <a:pt x="1555" y="818"/>
                  </a:lnTo>
                  <a:lnTo>
                    <a:pt x="1554" y="815"/>
                  </a:lnTo>
                  <a:lnTo>
                    <a:pt x="1554" y="812"/>
                  </a:lnTo>
                  <a:lnTo>
                    <a:pt x="1554" y="808"/>
                  </a:lnTo>
                  <a:lnTo>
                    <a:pt x="1554" y="805"/>
                  </a:lnTo>
                  <a:lnTo>
                    <a:pt x="1556" y="802"/>
                  </a:lnTo>
                  <a:lnTo>
                    <a:pt x="1557" y="800"/>
                  </a:lnTo>
                  <a:lnTo>
                    <a:pt x="1560" y="798"/>
                  </a:lnTo>
                  <a:lnTo>
                    <a:pt x="1562" y="796"/>
                  </a:lnTo>
                  <a:lnTo>
                    <a:pt x="1565" y="795"/>
                  </a:lnTo>
                  <a:lnTo>
                    <a:pt x="1568" y="795"/>
                  </a:lnTo>
                  <a:lnTo>
                    <a:pt x="1571" y="795"/>
                  </a:lnTo>
                  <a:lnTo>
                    <a:pt x="1574" y="796"/>
                  </a:lnTo>
                  <a:lnTo>
                    <a:pt x="1576" y="797"/>
                  </a:lnTo>
                  <a:lnTo>
                    <a:pt x="1579" y="799"/>
                  </a:lnTo>
                  <a:lnTo>
                    <a:pt x="1581" y="801"/>
                  </a:lnTo>
                  <a:lnTo>
                    <a:pt x="1583" y="803"/>
                  </a:lnTo>
                  <a:lnTo>
                    <a:pt x="1585" y="806"/>
                  </a:lnTo>
                  <a:lnTo>
                    <a:pt x="1585" y="809"/>
                  </a:lnTo>
                  <a:lnTo>
                    <a:pt x="1585" y="813"/>
                  </a:lnTo>
                  <a:lnTo>
                    <a:pt x="1583" y="816"/>
                  </a:lnTo>
                  <a:lnTo>
                    <a:pt x="1582" y="818"/>
                  </a:lnTo>
                  <a:lnTo>
                    <a:pt x="1580" y="821"/>
                  </a:lnTo>
                  <a:lnTo>
                    <a:pt x="1578" y="823"/>
                  </a:lnTo>
                  <a:lnTo>
                    <a:pt x="1575" y="825"/>
                  </a:lnTo>
                  <a:lnTo>
                    <a:pt x="1572" y="826"/>
                  </a:lnTo>
                  <a:lnTo>
                    <a:pt x="1569" y="826"/>
                  </a:lnTo>
                  <a:lnTo>
                    <a:pt x="1566" y="826"/>
                  </a:lnTo>
                  <a:lnTo>
                    <a:pt x="1563" y="825"/>
                  </a:lnTo>
                  <a:lnTo>
                    <a:pt x="1561" y="824"/>
                  </a:lnTo>
                  <a:lnTo>
                    <a:pt x="1559" y="822"/>
                  </a:lnTo>
                  <a:close/>
                  <a:moveTo>
                    <a:pt x="1497" y="892"/>
                  </a:moveTo>
                  <a:lnTo>
                    <a:pt x="1495" y="890"/>
                  </a:lnTo>
                  <a:lnTo>
                    <a:pt x="1493" y="887"/>
                  </a:lnTo>
                  <a:lnTo>
                    <a:pt x="1492" y="884"/>
                  </a:lnTo>
                  <a:lnTo>
                    <a:pt x="1492" y="881"/>
                  </a:lnTo>
                  <a:lnTo>
                    <a:pt x="1492" y="879"/>
                  </a:lnTo>
                  <a:lnTo>
                    <a:pt x="1492" y="876"/>
                  </a:lnTo>
                  <a:lnTo>
                    <a:pt x="1494" y="873"/>
                  </a:lnTo>
                  <a:lnTo>
                    <a:pt x="1495" y="870"/>
                  </a:lnTo>
                  <a:lnTo>
                    <a:pt x="1498" y="868"/>
                  </a:lnTo>
                  <a:lnTo>
                    <a:pt x="1500" y="867"/>
                  </a:lnTo>
                  <a:lnTo>
                    <a:pt x="1503" y="866"/>
                  </a:lnTo>
                  <a:lnTo>
                    <a:pt x="1507" y="865"/>
                  </a:lnTo>
                  <a:lnTo>
                    <a:pt x="1510" y="865"/>
                  </a:lnTo>
                  <a:lnTo>
                    <a:pt x="1513" y="866"/>
                  </a:lnTo>
                  <a:lnTo>
                    <a:pt x="1515" y="867"/>
                  </a:lnTo>
                  <a:lnTo>
                    <a:pt x="1518" y="869"/>
                  </a:lnTo>
                  <a:lnTo>
                    <a:pt x="1520" y="871"/>
                  </a:lnTo>
                  <a:lnTo>
                    <a:pt x="1522" y="874"/>
                  </a:lnTo>
                  <a:lnTo>
                    <a:pt x="1523" y="876"/>
                  </a:lnTo>
                  <a:lnTo>
                    <a:pt x="1523" y="879"/>
                  </a:lnTo>
                  <a:lnTo>
                    <a:pt x="1523" y="882"/>
                  </a:lnTo>
                  <a:lnTo>
                    <a:pt x="1522" y="885"/>
                  </a:lnTo>
                  <a:lnTo>
                    <a:pt x="1521" y="888"/>
                  </a:lnTo>
                  <a:lnTo>
                    <a:pt x="1520" y="890"/>
                  </a:lnTo>
                  <a:lnTo>
                    <a:pt x="1517" y="893"/>
                  </a:lnTo>
                  <a:lnTo>
                    <a:pt x="1514" y="894"/>
                  </a:lnTo>
                  <a:lnTo>
                    <a:pt x="1511" y="895"/>
                  </a:lnTo>
                  <a:lnTo>
                    <a:pt x="1508" y="896"/>
                  </a:lnTo>
                  <a:lnTo>
                    <a:pt x="1502" y="895"/>
                  </a:lnTo>
                  <a:lnTo>
                    <a:pt x="1497" y="892"/>
                  </a:lnTo>
                  <a:close/>
                  <a:moveTo>
                    <a:pt x="1437" y="963"/>
                  </a:moveTo>
                  <a:lnTo>
                    <a:pt x="1435" y="961"/>
                  </a:lnTo>
                  <a:lnTo>
                    <a:pt x="1434" y="959"/>
                  </a:lnTo>
                  <a:lnTo>
                    <a:pt x="1433" y="955"/>
                  </a:lnTo>
                  <a:lnTo>
                    <a:pt x="1432" y="952"/>
                  </a:lnTo>
                  <a:lnTo>
                    <a:pt x="1432" y="949"/>
                  </a:lnTo>
                  <a:lnTo>
                    <a:pt x="1433" y="946"/>
                  </a:lnTo>
                  <a:lnTo>
                    <a:pt x="1434" y="944"/>
                  </a:lnTo>
                  <a:lnTo>
                    <a:pt x="1436" y="941"/>
                  </a:lnTo>
                  <a:lnTo>
                    <a:pt x="1438" y="939"/>
                  </a:lnTo>
                  <a:lnTo>
                    <a:pt x="1440" y="937"/>
                  </a:lnTo>
                  <a:lnTo>
                    <a:pt x="1443" y="936"/>
                  </a:lnTo>
                  <a:lnTo>
                    <a:pt x="1446" y="936"/>
                  </a:lnTo>
                  <a:lnTo>
                    <a:pt x="1449" y="936"/>
                  </a:lnTo>
                  <a:lnTo>
                    <a:pt x="1452" y="936"/>
                  </a:lnTo>
                  <a:lnTo>
                    <a:pt x="1454" y="937"/>
                  </a:lnTo>
                  <a:lnTo>
                    <a:pt x="1457" y="939"/>
                  </a:lnTo>
                  <a:lnTo>
                    <a:pt x="1459" y="941"/>
                  </a:lnTo>
                  <a:lnTo>
                    <a:pt x="1461" y="944"/>
                  </a:lnTo>
                  <a:lnTo>
                    <a:pt x="1462" y="946"/>
                  </a:lnTo>
                  <a:lnTo>
                    <a:pt x="1462" y="949"/>
                  </a:lnTo>
                  <a:lnTo>
                    <a:pt x="1462" y="952"/>
                  </a:lnTo>
                  <a:lnTo>
                    <a:pt x="1462" y="955"/>
                  </a:lnTo>
                  <a:lnTo>
                    <a:pt x="1461" y="959"/>
                  </a:lnTo>
                  <a:lnTo>
                    <a:pt x="1459" y="961"/>
                  </a:lnTo>
                  <a:lnTo>
                    <a:pt x="1456" y="964"/>
                  </a:lnTo>
                  <a:lnTo>
                    <a:pt x="1453" y="965"/>
                  </a:lnTo>
                  <a:lnTo>
                    <a:pt x="1450" y="966"/>
                  </a:lnTo>
                  <a:lnTo>
                    <a:pt x="1447" y="967"/>
                  </a:lnTo>
                  <a:lnTo>
                    <a:pt x="1442" y="966"/>
                  </a:lnTo>
                  <a:lnTo>
                    <a:pt x="1437" y="963"/>
                  </a:lnTo>
                  <a:close/>
                  <a:moveTo>
                    <a:pt x="1378" y="1035"/>
                  </a:moveTo>
                  <a:lnTo>
                    <a:pt x="1376" y="1033"/>
                  </a:lnTo>
                  <a:lnTo>
                    <a:pt x="1374" y="1030"/>
                  </a:lnTo>
                  <a:lnTo>
                    <a:pt x="1373" y="1027"/>
                  </a:lnTo>
                  <a:lnTo>
                    <a:pt x="1372" y="1025"/>
                  </a:lnTo>
                  <a:lnTo>
                    <a:pt x="1372" y="1022"/>
                  </a:lnTo>
                  <a:lnTo>
                    <a:pt x="1373" y="1019"/>
                  </a:lnTo>
                  <a:lnTo>
                    <a:pt x="1374" y="1016"/>
                  </a:lnTo>
                  <a:lnTo>
                    <a:pt x="1376" y="1013"/>
                  </a:lnTo>
                  <a:lnTo>
                    <a:pt x="1378" y="1011"/>
                  </a:lnTo>
                  <a:lnTo>
                    <a:pt x="1380" y="1009"/>
                  </a:lnTo>
                  <a:lnTo>
                    <a:pt x="1383" y="1007"/>
                  </a:lnTo>
                  <a:lnTo>
                    <a:pt x="1387" y="1007"/>
                  </a:lnTo>
                  <a:lnTo>
                    <a:pt x="1390" y="1007"/>
                  </a:lnTo>
                  <a:lnTo>
                    <a:pt x="1393" y="1007"/>
                  </a:lnTo>
                  <a:lnTo>
                    <a:pt x="1395" y="1009"/>
                  </a:lnTo>
                  <a:lnTo>
                    <a:pt x="1398" y="1011"/>
                  </a:lnTo>
                  <a:lnTo>
                    <a:pt x="1400" y="1013"/>
                  </a:lnTo>
                  <a:lnTo>
                    <a:pt x="1402" y="1016"/>
                  </a:lnTo>
                  <a:lnTo>
                    <a:pt x="1403" y="1018"/>
                  </a:lnTo>
                  <a:lnTo>
                    <a:pt x="1404" y="1021"/>
                  </a:lnTo>
                  <a:lnTo>
                    <a:pt x="1404" y="1024"/>
                  </a:lnTo>
                  <a:lnTo>
                    <a:pt x="1403" y="1027"/>
                  </a:lnTo>
                  <a:lnTo>
                    <a:pt x="1402" y="1030"/>
                  </a:lnTo>
                  <a:lnTo>
                    <a:pt x="1400" y="1032"/>
                  </a:lnTo>
                  <a:lnTo>
                    <a:pt x="1398" y="1035"/>
                  </a:lnTo>
                  <a:lnTo>
                    <a:pt x="1395" y="1037"/>
                  </a:lnTo>
                  <a:lnTo>
                    <a:pt x="1392" y="1038"/>
                  </a:lnTo>
                  <a:lnTo>
                    <a:pt x="1388" y="1038"/>
                  </a:lnTo>
                  <a:lnTo>
                    <a:pt x="1382" y="1037"/>
                  </a:lnTo>
                  <a:lnTo>
                    <a:pt x="1378" y="1035"/>
                  </a:lnTo>
                  <a:close/>
                  <a:moveTo>
                    <a:pt x="1320" y="1108"/>
                  </a:moveTo>
                  <a:lnTo>
                    <a:pt x="1318" y="1105"/>
                  </a:lnTo>
                  <a:lnTo>
                    <a:pt x="1316" y="1102"/>
                  </a:lnTo>
                  <a:lnTo>
                    <a:pt x="1315" y="1100"/>
                  </a:lnTo>
                  <a:lnTo>
                    <a:pt x="1315" y="1097"/>
                  </a:lnTo>
                  <a:lnTo>
                    <a:pt x="1315" y="1094"/>
                  </a:lnTo>
                  <a:lnTo>
                    <a:pt x="1315" y="1091"/>
                  </a:lnTo>
                  <a:lnTo>
                    <a:pt x="1316" y="1088"/>
                  </a:lnTo>
                  <a:lnTo>
                    <a:pt x="1318" y="1086"/>
                  </a:lnTo>
                  <a:lnTo>
                    <a:pt x="1320" y="1083"/>
                  </a:lnTo>
                  <a:lnTo>
                    <a:pt x="1322" y="1082"/>
                  </a:lnTo>
                  <a:lnTo>
                    <a:pt x="1325" y="1080"/>
                  </a:lnTo>
                  <a:lnTo>
                    <a:pt x="1328" y="1080"/>
                  </a:lnTo>
                  <a:lnTo>
                    <a:pt x="1331" y="1080"/>
                  </a:lnTo>
                  <a:lnTo>
                    <a:pt x="1334" y="1080"/>
                  </a:lnTo>
                  <a:lnTo>
                    <a:pt x="1337" y="1081"/>
                  </a:lnTo>
                  <a:lnTo>
                    <a:pt x="1339" y="1083"/>
                  </a:lnTo>
                  <a:lnTo>
                    <a:pt x="1341" y="1085"/>
                  </a:lnTo>
                  <a:lnTo>
                    <a:pt x="1343" y="1088"/>
                  </a:lnTo>
                  <a:lnTo>
                    <a:pt x="1344" y="1090"/>
                  </a:lnTo>
                  <a:lnTo>
                    <a:pt x="1345" y="1093"/>
                  </a:lnTo>
                  <a:lnTo>
                    <a:pt x="1345" y="1096"/>
                  </a:lnTo>
                  <a:lnTo>
                    <a:pt x="1344" y="1099"/>
                  </a:lnTo>
                  <a:lnTo>
                    <a:pt x="1343" y="1102"/>
                  </a:lnTo>
                  <a:lnTo>
                    <a:pt x="1342" y="1104"/>
                  </a:lnTo>
                  <a:lnTo>
                    <a:pt x="1339" y="1108"/>
                  </a:lnTo>
                  <a:lnTo>
                    <a:pt x="1336" y="1110"/>
                  </a:lnTo>
                  <a:lnTo>
                    <a:pt x="1333" y="1111"/>
                  </a:lnTo>
                  <a:lnTo>
                    <a:pt x="1330" y="1111"/>
                  </a:lnTo>
                  <a:lnTo>
                    <a:pt x="1325" y="1110"/>
                  </a:lnTo>
                  <a:lnTo>
                    <a:pt x="1320" y="1108"/>
                  </a:lnTo>
                  <a:close/>
                  <a:moveTo>
                    <a:pt x="1263" y="1181"/>
                  </a:moveTo>
                  <a:lnTo>
                    <a:pt x="1261" y="1179"/>
                  </a:lnTo>
                  <a:lnTo>
                    <a:pt x="1259" y="1176"/>
                  </a:lnTo>
                  <a:lnTo>
                    <a:pt x="1258" y="1174"/>
                  </a:lnTo>
                  <a:lnTo>
                    <a:pt x="1257" y="1171"/>
                  </a:lnTo>
                  <a:lnTo>
                    <a:pt x="1257" y="1168"/>
                  </a:lnTo>
                  <a:lnTo>
                    <a:pt x="1257" y="1165"/>
                  </a:lnTo>
                  <a:lnTo>
                    <a:pt x="1258" y="1162"/>
                  </a:lnTo>
                  <a:lnTo>
                    <a:pt x="1260" y="1160"/>
                  </a:lnTo>
                  <a:lnTo>
                    <a:pt x="1262" y="1157"/>
                  </a:lnTo>
                  <a:lnTo>
                    <a:pt x="1265" y="1156"/>
                  </a:lnTo>
                  <a:lnTo>
                    <a:pt x="1268" y="1153"/>
                  </a:lnTo>
                  <a:lnTo>
                    <a:pt x="1271" y="1153"/>
                  </a:lnTo>
                  <a:lnTo>
                    <a:pt x="1274" y="1153"/>
                  </a:lnTo>
                  <a:lnTo>
                    <a:pt x="1277" y="1153"/>
                  </a:lnTo>
                  <a:lnTo>
                    <a:pt x="1280" y="1154"/>
                  </a:lnTo>
                  <a:lnTo>
                    <a:pt x="1282" y="1157"/>
                  </a:lnTo>
                  <a:lnTo>
                    <a:pt x="1285" y="1159"/>
                  </a:lnTo>
                  <a:lnTo>
                    <a:pt x="1286" y="1161"/>
                  </a:lnTo>
                  <a:lnTo>
                    <a:pt x="1288" y="1164"/>
                  </a:lnTo>
                  <a:lnTo>
                    <a:pt x="1288" y="1167"/>
                  </a:lnTo>
                  <a:lnTo>
                    <a:pt x="1288" y="1170"/>
                  </a:lnTo>
                  <a:lnTo>
                    <a:pt x="1288" y="1173"/>
                  </a:lnTo>
                  <a:lnTo>
                    <a:pt x="1287" y="1175"/>
                  </a:lnTo>
                  <a:lnTo>
                    <a:pt x="1285" y="1178"/>
                  </a:lnTo>
                  <a:lnTo>
                    <a:pt x="1285" y="1178"/>
                  </a:lnTo>
                  <a:lnTo>
                    <a:pt x="1285" y="1178"/>
                  </a:lnTo>
                  <a:lnTo>
                    <a:pt x="1283" y="1181"/>
                  </a:lnTo>
                  <a:lnTo>
                    <a:pt x="1280" y="1182"/>
                  </a:lnTo>
                  <a:lnTo>
                    <a:pt x="1276" y="1184"/>
                  </a:lnTo>
                  <a:lnTo>
                    <a:pt x="1273" y="1184"/>
                  </a:lnTo>
                  <a:lnTo>
                    <a:pt x="1268" y="1183"/>
                  </a:lnTo>
                  <a:lnTo>
                    <a:pt x="1263" y="1181"/>
                  </a:lnTo>
                  <a:close/>
                  <a:moveTo>
                    <a:pt x="1208" y="1256"/>
                  </a:moveTo>
                  <a:lnTo>
                    <a:pt x="1205" y="1254"/>
                  </a:lnTo>
                  <a:lnTo>
                    <a:pt x="1203" y="1250"/>
                  </a:lnTo>
                  <a:lnTo>
                    <a:pt x="1202" y="1248"/>
                  </a:lnTo>
                  <a:lnTo>
                    <a:pt x="1202" y="1245"/>
                  </a:lnTo>
                  <a:lnTo>
                    <a:pt x="1201" y="1242"/>
                  </a:lnTo>
                  <a:lnTo>
                    <a:pt x="1202" y="1239"/>
                  </a:lnTo>
                  <a:lnTo>
                    <a:pt x="1203" y="1236"/>
                  </a:lnTo>
                  <a:lnTo>
                    <a:pt x="1204" y="1233"/>
                  </a:lnTo>
                  <a:lnTo>
                    <a:pt x="1207" y="1231"/>
                  </a:lnTo>
                  <a:lnTo>
                    <a:pt x="1209" y="1229"/>
                  </a:lnTo>
                  <a:lnTo>
                    <a:pt x="1212" y="1228"/>
                  </a:lnTo>
                  <a:lnTo>
                    <a:pt x="1214" y="1227"/>
                  </a:lnTo>
                  <a:lnTo>
                    <a:pt x="1217" y="1227"/>
                  </a:lnTo>
                  <a:lnTo>
                    <a:pt x="1220" y="1228"/>
                  </a:lnTo>
                  <a:lnTo>
                    <a:pt x="1223" y="1229"/>
                  </a:lnTo>
                  <a:lnTo>
                    <a:pt x="1226" y="1230"/>
                  </a:lnTo>
                  <a:lnTo>
                    <a:pt x="1229" y="1232"/>
                  </a:lnTo>
                  <a:lnTo>
                    <a:pt x="1231" y="1235"/>
                  </a:lnTo>
                  <a:lnTo>
                    <a:pt x="1232" y="1237"/>
                  </a:lnTo>
                  <a:lnTo>
                    <a:pt x="1233" y="1240"/>
                  </a:lnTo>
                  <a:lnTo>
                    <a:pt x="1233" y="1243"/>
                  </a:lnTo>
                  <a:lnTo>
                    <a:pt x="1232" y="1246"/>
                  </a:lnTo>
                  <a:lnTo>
                    <a:pt x="1231" y="1249"/>
                  </a:lnTo>
                  <a:lnTo>
                    <a:pt x="1230" y="1252"/>
                  </a:lnTo>
                  <a:lnTo>
                    <a:pt x="1226" y="1255"/>
                  </a:lnTo>
                  <a:lnTo>
                    <a:pt x="1223" y="1257"/>
                  </a:lnTo>
                  <a:lnTo>
                    <a:pt x="1220" y="1258"/>
                  </a:lnTo>
                  <a:lnTo>
                    <a:pt x="1217" y="1259"/>
                  </a:lnTo>
                  <a:lnTo>
                    <a:pt x="1212" y="1258"/>
                  </a:lnTo>
                  <a:lnTo>
                    <a:pt x="1208" y="1256"/>
                  </a:lnTo>
                  <a:close/>
                  <a:moveTo>
                    <a:pt x="1153" y="1330"/>
                  </a:moveTo>
                  <a:lnTo>
                    <a:pt x="1151" y="1328"/>
                  </a:lnTo>
                  <a:lnTo>
                    <a:pt x="1149" y="1326"/>
                  </a:lnTo>
                  <a:lnTo>
                    <a:pt x="1148" y="1323"/>
                  </a:lnTo>
                  <a:lnTo>
                    <a:pt x="1146" y="1320"/>
                  </a:lnTo>
                  <a:lnTo>
                    <a:pt x="1146" y="1317"/>
                  </a:lnTo>
                  <a:lnTo>
                    <a:pt x="1146" y="1315"/>
                  </a:lnTo>
                  <a:lnTo>
                    <a:pt x="1148" y="1312"/>
                  </a:lnTo>
                  <a:lnTo>
                    <a:pt x="1150" y="1309"/>
                  </a:lnTo>
                  <a:lnTo>
                    <a:pt x="1152" y="1307"/>
                  </a:lnTo>
                  <a:lnTo>
                    <a:pt x="1154" y="1305"/>
                  </a:lnTo>
                  <a:lnTo>
                    <a:pt x="1157" y="1304"/>
                  </a:lnTo>
                  <a:lnTo>
                    <a:pt x="1160" y="1302"/>
                  </a:lnTo>
                  <a:lnTo>
                    <a:pt x="1163" y="1302"/>
                  </a:lnTo>
                  <a:lnTo>
                    <a:pt x="1166" y="1302"/>
                  </a:lnTo>
                  <a:lnTo>
                    <a:pt x="1168" y="1304"/>
                  </a:lnTo>
                  <a:lnTo>
                    <a:pt x="1171" y="1306"/>
                  </a:lnTo>
                  <a:lnTo>
                    <a:pt x="1173" y="1308"/>
                  </a:lnTo>
                  <a:lnTo>
                    <a:pt x="1175" y="1310"/>
                  </a:lnTo>
                  <a:lnTo>
                    <a:pt x="1177" y="1313"/>
                  </a:lnTo>
                  <a:lnTo>
                    <a:pt x="1177" y="1315"/>
                  </a:lnTo>
                  <a:lnTo>
                    <a:pt x="1177" y="1318"/>
                  </a:lnTo>
                  <a:lnTo>
                    <a:pt x="1177" y="1321"/>
                  </a:lnTo>
                  <a:lnTo>
                    <a:pt x="1176" y="1324"/>
                  </a:lnTo>
                  <a:lnTo>
                    <a:pt x="1175" y="1327"/>
                  </a:lnTo>
                  <a:lnTo>
                    <a:pt x="1172" y="1330"/>
                  </a:lnTo>
                  <a:lnTo>
                    <a:pt x="1169" y="1332"/>
                  </a:lnTo>
                  <a:lnTo>
                    <a:pt x="1166" y="1333"/>
                  </a:lnTo>
                  <a:lnTo>
                    <a:pt x="1162" y="1333"/>
                  </a:lnTo>
                  <a:lnTo>
                    <a:pt x="1158" y="1332"/>
                  </a:lnTo>
                  <a:lnTo>
                    <a:pt x="1153" y="1330"/>
                  </a:lnTo>
                  <a:close/>
                  <a:moveTo>
                    <a:pt x="1099" y="1407"/>
                  </a:moveTo>
                  <a:lnTo>
                    <a:pt x="1097" y="1405"/>
                  </a:lnTo>
                  <a:lnTo>
                    <a:pt x="1095" y="1402"/>
                  </a:lnTo>
                  <a:lnTo>
                    <a:pt x="1094" y="1399"/>
                  </a:lnTo>
                  <a:lnTo>
                    <a:pt x="1093" y="1396"/>
                  </a:lnTo>
                  <a:lnTo>
                    <a:pt x="1093" y="1393"/>
                  </a:lnTo>
                  <a:lnTo>
                    <a:pt x="1093" y="1390"/>
                  </a:lnTo>
                  <a:lnTo>
                    <a:pt x="1094" y="1387"/>
                  </a:lnTo>
                  <a:lnTo>
                    <a:pt x="1095" y="1385"/>
                  </a:lnTo>
                  <a:lnTo>
                    <a:pt x="1097" y="1382"/>
                  </a:lnTo>
                  <a:lnTo>
                    <a:pt x="1100" y="1380"/>
                  </a:lnTo>
                  <a:lnTo>
                    <a:pt x="1102" y="1379"/>
                  </a:lnTo>
                  <a:lnTo>
                    <a:pt x="1105" y="1378"/>
                  </a:lnTo>
                  <a:lnTo>
                    <a:pt x="1109" y="1378"/>
                  </a:lnTo>
                  <a:lnTo>
                    <a:pt x="1112" y="1378"/>
                  </a:lnTo>
                  <a:lnTo>
                    <a:pt x="1115" y="1379"/>
                  </a:lnTo>
                  <a:lnTo>
                    <a:pt x="1118" y="1381"/>
                  </a:lnTo>
                  <a:lnTo>
                    <a:pt x="1120" y="1383"/>
                  </a:lnTo>
                  <a:lnTo>
                    <a:pt x="1122" y="1385"/>
                  </a:lnTo>
                  <a:lnTo>
                    <a:pt x="1123" y="1388"/>
                  </a:lnTo>
                  <a:lnTo>
                    <a:pt x="1124" y="1391"/>
                  </a:lnTo>
                  <a:lnTo>
                    <a:pt x="1124" y="1393"/>
                  </a:lnTo>
                  <a:lnTo>
                    <a:pt x="1124" y="1396"/>
                  </a:lnTo>
                  <a:lnTo>
                    <a:pt x="1123" y="1399"/>
                  </a:lnTo>
                  <a:lnTo>
                    <a:pt x="1121" y="1403"/>
                  </a:lnTo>
                  <a:lnTo>
                    <a:pt x="1119" y="1406"/>
                  </a:lnTo>
                  <a:lnTo>
                    <a:pt x="1116" y="1408"/>
                  </a:lnTo>
                  <a:lnTo>
                    <a:pt x="1113" y="1409"/>
                  </a:lnTo>
                  <a:lnTo>
                    <a:pt x="1109" y="1409"/>
                  </a:lnTo>
                  <a:lnTo>
                    <a:pt x="1103" y="1409"/>
                  </a:lnTo>
                  <a:lnTo>
                    <a:pt x="1099" y="1407"/>
                  </a:lnTo>
                  <a:close/>
                  <a:moveTo>
                    <a:pt x="1047" y="1483"/>
                  </a:moveTo>
                  <a:lnTo>
                    <a:pt x="1045" y="1481"/>
                  </a:lnTo>
                  <a:lnTo>
                    <a:pt x="1043" y="1479"/>
                  </a:lnTo>
                  <a:lnTo>
                    <a:pt x="1042" y="1476"/>
                  </a:lnTo>
                  <a:lnTo>
                    <a:pt x="1041" y="1473"/>
                  </a:lnTo>
                  <a:lnTo>
                    <a:pt x="1041" y="1470"/>
                  </a:lnTo>
                  <a:lnTo>
                    <a:pt x="1041" y="1467"/>
                  </a:lnTo>
                  <a:lnTo>
                    <a:pt x="1042" y="1464"/>
                  </a:lnTo>
                  <a:lnTo>
                    <a:pt x="1043" y="1462"/>
                  </a:lnTo>
                  <a:lnTo>
                    <a:pt x="1045" y="1459"/>
                  </a:lnTo>
                  <a:lnTo>
                    <a:pt x="1048" y="1457"/>
                  </a:lnTo>
                  <a:lnTo>
                    <a:pt x="1050" y="1456"/>
                  </a:lnTo>
                  <a:lnTo>
                    <a:pt x="1053" y="1455"/>
                  </a:lnTo>
                  <a:lnTo>
                    <a:pt x="1056" y="1455"/>
                  </a:lnTo>
                  <a:lnTo>
                    <a:pt x="1059" y="1455"/>
                  </a:lnTo>
                  <a:lnTo>
                    <a:pt x="1062" y="1456"/>
                  </a:lnTo>
                  <a:lnTo>
                    <a:pt x="1064" y="1458"/>
                  </a:lnTo>
                  <a:lnTo>
                    <a:pt x="1067" y="1460"/>
                  </a:lnTo>
                  <a:lnTo>
                    <a:pt x="1070" y="1462"/>
                  </a:lnTo>
                  <a:lnTo>
                    <a:pt x="1071" y="1465"/>
                  </a:lnTo>
                  <a:lnTo>
                    <a:pt x="1072" y="1467"/>
                  </a:lnTo>
                  <a:lnTo>
                    <a:pt x="1072" y="1470"/>
                  </a:lnTo>
                  <a:lnTo>
                    <a:pt x="1072" y="1473"/>
                  </a:lnTo>
                  <a:lnTo>
                    <a:pt x="1071" y="1476"/>
                  </a:lnTo>
                  <a:lnTo>
                    <a:pt x="1069" y="1479"/>
                  </a:lnTo>
                  <a:lnTo>
                    <a:pt x="1069" y="1479"/>
                  </a:lnTo>
                  <a:lnTo>
                    <a:pt x="1070" y="1479"/>
                  </a:lnTo>
                  <a:lnTo>
                    <a:pt x="1066" y="1482"/>
                  </a:lnTo>
                  <a:lnTo>
                    <a:pt x="1063" y="1484"/>
                  </a:lnTo>
                  <a:lnTo>
                    <a:pt x="1059" y="1485"/>
                  </a:lnTo>
                  <a:lnTo>
                    <a:pt x="1056" y="1486"/>
                  </a:lnTo>
                  <a:lnTo>
                    <a:pt x="1051" y="1485"/>
                  </a:lnTo>
                  <a:lnTo>
                    <a:pt x="1047" y="1483"/>
                  </a:lnTo>
                  <a:close/>
                  <a:moveTo>
                    <a:pt x="997" y="1561"/>
                  </a:moveTo>
                  <a:lnTo>
                    <a:pt x="994" y="1559"/>
                  </a:lnTo>
                  <a:lnTo>
                    <a:pt x="992" y="1557"/>
                  </a:lnTo>
                  <a:lnTo>
                    <a:pt x="991" y="1554"/>
                  </a:lnTo>
                  <a:lnTo>
                    <a:pt x="990" y="1551"/>
                  </a:lnTo>
                  <a:lnTo>
                    <a:pt x="990" y="1547"/>
                  </a:lnTo>
                  <a:lnTo>
                    <a:pt x="990" y="1544"/>
                  </a:lnTo>
                  <a:lnTo>
                    <a:pt x="991" y="1542"/>
                  </a:lnTo>
                  <a:lnTo>
                    <a:pt x="992" y="1539"/>
                  </a:lnTo>
                  <a:lnTo>
                    <a:pt x="994" y="1536"/>
                  </a:lnTo>
                  <a:lnTo>
                    <a:pt x="996" y="1535"/>
                  </a:lnTo>
                  <a:lnTo>
                    <a:pt x="999" y="1533"/>
                  </a:lnTo>
                  <a:lnTo>
                    <a:pt x="1002" y="1532"/>
                  </a:lnTo>
                  <a:lnTo>
                    <a:pt x="1004" y="1532"/>
                  </a:lnTo>
                  <a:lnTo>
                    <a:pt x="1007" y="1532"/>
                  </a:lnTo>
                  <a:lnTo>
                    <a:pt x="1010" y="1533"/>
                  </a:lnTo>
                  <a:lnTo>
                    <a:pt x="1013" y="1534"/>
                  </a:lnTo>
                  <a:lnTo>
                    <a:pt x="1015" y="1536"/>
                  </a:lnTo>
                  <a:lnTo>
                    <a:pt x="1017" y="1539"/>
                  </a:lnTo>
                  <a:lnTo>
                    <a:pt x="1019" y="1541"/>
                  </a:lnTo>
                  <a:lnTo>
                    <a:pt x="1020" y="1544"/>
                  </a:lnTo>
                  <a:lnTo>
                    <a:pt x="1020" y="1547"/>
                  </a:lnTo>
                  <a:lnTo>
                    <a:pt x="1020" y="1551"/>
                  </a:lnTo>
                  <a:lnTo>
                    <a:pt x="1019" y="1554"/>
                  </a:lnTo>
                  <a:lnTo>
                    <a:pt x="1018" y="1557"/>
                  </a:lnTo>
                  <a:lnTo>
                    <a:pt x="1015" y="1559"/>
                  </a:lnTo>
                  <a:lnTo>
                    <a:pt x="1012" y="1562"/>
                  </a:lnTo>
                  <a:lnTo>
                    <a:pt x="1008" y="1563"/>
                  </a:lnTo>
                  <a:lnTo>
                    <a:pt x="1005" y="1563"/>
                  </a:lnTo>
                  <a:lnTo>
                    <a:pt x="1001" y="1563"/>
                  </a:lnTo>
                  <a:lnTo>
                    <a:pt x="997" y="1561"/>
                  </a:lnTo>
                  <a:close/>
                  <a:moveTo>
                    <a:pt x="946" y="1639"/>
                  </a:moveTo>
                  <a:lnTo>
                    <a:pt x="943" y="1637"/>
                  </a:lnTo>
                  <a:lnTo>
                    <a:pt x="942" y="1634"/>
                  </a:lnTo>
                  <a:lnTo>
                    <a:pt x="940" y="1632"/>
                  </a:lnTo>
                  <a:lnTo>
                    <a:pt x="939" y="1629"/>
                  </a:lnTo>
                  <a:lnTo>
                    <a:pt x="939" y="1626"/>
                  </a:lnTo>
                  <a:lnTo>
                    <a:pt x="939" y="1623"/>
                  </a:lnTo>
                  <a:lnTo>
                    <a:pt x="940" y="1620"/>
                  </a:lnTo>
                  <a:lnTo>
                    <a:pt x="941" y="1617"/>
                  </a:lnTo>
                  <a:lnTo>
                    <a:pt x="943" y="1615"/>
                  </a:lnTo>
                  <a:lnTo>
                    <a:pt x="945" y="1613"/>
                  </a:lnTo>
                  <a:lnTo>
                    <a:pt x="949" y="1612"/>
                  </a:lnTo>
                  <a:lnTo>
                    <a:pt x="952" y="1611"/>
                  </a:lnTo>
                  <a:lnTo>
                    <a:pt x="955" y="1610"/>
                  </a:lnTo>
                  <a:lnTo>
                    <a:pt x="957" y="1611"/>
                  </a:lnTo>
                  <a:lnTo>
                    <a:pt x="960" y="1611"/>
                  </a:lnTo>
                  <a:lnTo>
                    <a:pt x="963" y="1613"/>
                  </a:lnTo>
                  <a:lnTo>
                    <a:pt x="966" y="1615"/>
                  </a:lnTo>
                  <a:lnTo>
                    <a:pt x="967" y="1617"/>
                  </a:lnTo>
                  <a:lnTo>
                    <a:pt x="969" y="1619"/>
                  </a:lnTo>
                  <a:lnTo>
                    <a:pt x="970" y="1622"/>
                  </a:lnTo>
                  <a:lnTo>
                    <a:pt x="970" y="1625"/>
                  </a:lnTo>
                  <a:lnTo>
                    <a:pt x="970" y="1628"/>
                  </a:lnTo>
                  <a:lnTo>
                    <a:pt x="969" y="1631"/>
                  </a:lnTo>
                  <a:lnTo>
                    <a:pt x="968" y="1634"/>
                  </a:lnTo>
                  <a:lnTo>
                    <a:pt x="965" y="1637"/>
                  </a:lnTo>
                  <a:lnTo>
                    <a:pt x="962" y="1639"/>
                  </a:lnTo>
                  <a:lnTo>
                    <a:pt x="959" y="1640"/>
                  </a:lnTo>
                  <a:lnTo>
                    <a:pt x="955" y="1641"/>
                  </a:lnTo>
                  <a:lnTo>
                    <a:pt x="951" y="1640"/>
                  </a:lnTo>
                  <a:lnTo>
                    <a:pt x="946" y="1639"/>
                  </a:lnTo>
                  <a:close/>
                  <a:moveTo>
                    <a:pt x="897" y="1718"/>
                  </a:moveTo>
                  <a:lnTo>
                    <a:pt x="895" y="1716"/>
                  </a:lnTo>
                  <a:lnTo>
                    <a:pt x="893" y="1714"/>
                  </a:lnTo>
                  <a:lnTo>
                    <a:pt x="891" y="1711"/>
                  </a:lnTo>
                  <a:lnTo>
                    <a:pt x="891" y="1709"/>
                  </a:lnTo>
                  <a:lnTo>
                    <a:pt x="890" y="1706"/>
                  </a:lnTo>
                  <a:lnTo>
                    <a:pt x="890" y="1703"/>
                  </a:lnTo>
                  <a:lnTo>
                    <a:pt x="891" y="1700"/>
                  </a:lnTo>
                  <a:lnTo>
                    <a:pt x="892" y="1697"/>
                  </a:lnTo>
                  <a:lnTo>
                    <a:pt x="894" y="1694"/>
                  </a:lnTo>
                  <a:lnTo>
                    <a:pt x="896" y="1692"/>
                  </a:lnTo>
                  <a:lnTo>
                    <a:pt x="899" y="1690"/>
                  </a:lnTo>
                  <a:lnTo>
                    <a:pt x="902" y="1689"/>
                  </a:lnTo>
                  <a:lnTo>
                    <a:pt x="905" y="1689"/>
                  </a:lnTo>
                  <a:lnTo>
                    <a:pt x="908" y="1689"/>
                  </a:lnTo>
                  <a:lnTo>
                    <a:pt x="911" y="1690"/>
                  </a:lnTo>
                  <a:lnTo>
                    <a:pt x="914" y="1691"/>
                  </a:lnTo>
                  <a:lnTo>
                    <a:pt x="917" y="1693"/>
                  </a:lnTo>
                  <a:lnTo>
                    <a:pt x="919" y="1695"/>
                  </a:lnTo>
                  <a:lnTo>
                    <a:pt x="920" y="1699"/>
                  </a:lnTo>
                  <a:lnTo>
                    <a:pt x="921" y="1701"/>
                  </a:lnTo>
                  <a:lnTo>
                    <a:pt x="921" y="1704"/>
                  </a:lnTo>
                  <a:lnTo>
                    <a:pt x="921" y="1707"/>
                  </a:lnTo>
                  <a:lnTo>
                    <a:pt x="921" y="1710"/>
                  </a:lnTo>
                  <a:lnTo>
                    <a:pt x="919" y="1713"/>
                  </a:lnTo>
                  <a:lnTo>
                    <a:pt x="917" y="1716"/>
                  </a:lnTo>
                  <a:lnTo>
                    <a:pt x="914" y="1718"/>
                  </a:lnTo>
                  <a:lnTo>
                    <a:pt x="910" y="1720"/>
                  </a:lnTo>
                  <a:lnTo>
                    <a:pt x="905" y="1720"/>
                  </a:lnTo>
                  <a:lnTo>
                    <a:pt x="901" y="1720"/>
                  </a:lnTo>
                  <a:lnTo>
                    <a:pt x="897" y="1718"/>
                  </a:lnTo>
                  <a:close/>
                  <a:moveTo>
                    <a:pt x="850" y="1798"/>
                  </a:moveTo>
                  <a:lnTo>
                    <a:pt x="848" y="1796"/>
                  </a:lnTo>
                  <a:lnTo>
                    <a:pt x="846" y="1793"/>
                  </a:lnTo>
                  <a:lnTo>
                    <a:pt x="844" y="1790"/>
                  </a:lnTo>
                  <a:lnTo>
                    <a:pt x="843" y="1788"/>
                  </a:lnTo>
                  <a:lnTo>
                    <a:pt x="843" y="1785"/>
                  </a:lnTo>
                  <a:lnTo>
                    <a:pt x="843" y="1782"/>
                  </a:lnTo>
                  <a:lnTo>
                    <a:pt x="843" y="1779"/>
                  </a:lnTo>
                  <a:lnTo>
                    <a:pt x="845" y="1776"/>
                  </a:lnTo>
                  <a:lnTo>
                    <a:pt x="846" y="1774"/>
                  </a:lnTo>
                  <a:lnTo>
                    <a:pt x="849" y="1772"/>
                  </a:lnTo>
                  <a:lnTo>
                    <a:pt x="851" y="1770"/>
                  </a:lnTo>
                  <a:lnTo>
                    <a:pt x="854" y="1769"/>
                  </a:lnTo>
                  <a:lnTo>
                    <a:pt x="857" y="1769"/>
                  </a:lnTo>
                  <a:lnTo>
                    <a:pt x="860" y="1769"/>
                  </a:lnTo>
                  <a:lnTo>
                    <a:pt x="863" y="1769"/>
                  </a:lnTo>
                  <a:lnTo>
                    <a:pt x="865" y="1771"/>
                  </a:lnTo>
                  <a:lnTo>
                    <a:pt x="868" y="1773"/>
                  </a:lnTo>
                  <a:lnTo>
                    <a:pt x="871" y="1775"/>
                  </a:lnTo>
                  <a:lnTo>
                    <a:pt x="872" y="1777"/>
                  </a:lnTo>
                  <a:lnTo>
                    <a:pt x="874" y="1780"/>
                  </a:lnTo>
                  <a:lnTo>
                    <a:pt x="874" y="1783"/>
                  </a:lnTo>
                  <a:lnTo>
                    <a:pt x="874" y="1786"/>
                  </a:lnTo>
                  <a:lnTo>
                    <a:pt x="873" y="1789"/>
                  </a:lnTo>
                  <a:lnTo>
                    <a:pt x="872" y="1791"/>
                  </a:lnTo>
                  <a:lnTo>
                    <a:pt x="870" y="1796"/>
                  </a:lnTo>
                  <a:lnTo>
                    <a:pt x="865" y="1798"/>
                  </a:lnTo>
                  <a:lnTo>
                    <a:pt x="862" y="1799"/>
                  </a:lnTo>
                  <a:lnTo>
                    <a:pt x="858" y="1800"/>
                  </a:lnTo>
                  <a:lnTo>
                    <a:pt x="854" y="1799"/>
                  </a:lnTo>
                  <a:lnTo>
                    <a:pt x="850" y="1798"/>
                  </a:lnTo>
                  <a:close/>
                  <a:moveTo>
                    <a:pt x="804" y="1878"/>
                  </a:moveTo>
                  <a:lnTo>
                    <a:pt x="801" y="1876"/>
                  </a:lnTo>
                  <a:lnTo>
                    <a:pt x="799" y="1874"/>
                  </a:lnTo>
                  <a:lnTo>
                    <a:pt x="798" y="1871"/>
                  </a:lnTo>
                  <a:lnTo>
                    <a:pt x="797" y="1868"/>
                  </a:lnTo>
                  <a:lnTo>
                    <a:pt x="796" y="1866"/>
                  </a:lnTo>
                  <a:lnTo>
                    <a:pt x="796" y="1863"/>
                  </a:lnTo>
                  <a:lnTo>
                    <a:pt x="797" y="1860"/>
                  </a:lnTo>
                  <a:lnTo>
                    <a:pt x="798" y="1857"/>
                  </a:lnTo>
                  <a:lnTo>
                    <a:pt x="798" y="1857"/>
                  </a:lnTo>
                  <a:lnTo>
                    <a:pt x="800" y="1854"/>
                  </a:lnTo>
                  <a:lnTo>
                    <a:pt x="802" y="1852"/>
                  </a:lnTo>
                  <a:lnTo>
                    <a:pt x="805" y="1851"/>
                  </a:lnTo>
                  <a:lnTo>
                    <a:pt x="807" y="1850"/>
                  </a:lnTo>
                  <a:lnTo>
                    <a:pt x="810" y="1849"/>
                  </a:lnTo>
                  <a:lnTo>
                    <a:pt x="813" y="1849"/>
                  </a:lnTo>
                  <a:lnTo>
                    <a:pt x="816" y="1850"/>
                  </a:lnTo>
                  <a:lnTo>
                    <a:pt x="819" y="1851"/>
                  </a:lnTo>
                  <a:lnTo>
                    <a:pt x="821" y="1853"/>
                  </a:lnTo>
                  <a:lnTo>
                    <a:pt x="823" y="1855"/>
                  </a:lnTo>
                  <a:lnTo>
                    <a:pt x="825" y="1858"/>
                  </a:lnTo>
                  <a:lnTo>
                    <a:pt x="826" y="1860"/>
                  </a:lnTo>
                  <a:lnTo>
                    <a:pt x="827" y="1863"/>
                  </a:lnTo>
                  <a:lnTo>
                    <a:pt x="827" y="1866"/>
                  </a:lnTo>
                  <a:lnTo>
                    <a:pt x="826" y="1869"/>
                  </a:lnTo>
                  <a:lnTo>
                    <a:pt x="825" y="1872"/>
                  </a:lnTo>
                  <a:lnTo>
                    <a:pt x="822" y="1875"/>
                  </a:lnTo>
                  <a:lnTo>
                    <a:pt x="819" y="1878"/>
                  </a:lnTo>
                  <a:lnTo>
                    <a:pt x="815" y="1879"/>
                  </a:lnTo>
                  <a:lnTo>
                    <a:pt x="811" y="1880"/>
                  </a:lnTo>
                  <a:lnTo>
                    <a:pt x="808" y="1879"/>
                  </a:lnTo>
                  <a:lnTo>
                    <a:pt x="804" y="1878"/>
                  </a:lnTo>
                  <a:close/>
                  <a:moveTo>
                    <a:pt x="759" y="1959"/>
                  </a:moveTo>
                  <a:lnTo>
                    <a:pt x="757" y="1957"/>
                  </a:lnTo>
                  <a:lnTo>
                    <a:pt x="754" y="1955"/>
                  </a:lnTo>
                  <a:lnTo>
                    <a:pt x="753" y="1953"/>
                  </a:lnTo>
                  <a:lnTo>
                    <a:pt x="752" y="1950"/>
                  </a:lnTo>
                  <a:lnTo>
                    <a:pt x="751" y="1947"/>
                  </a:lnTo>
                  <a:lnTo>
                    <a:pt x="751" y="1944"/>
                  </a:lnTo>
                  <a:lnTo>
                    <a:pt x="752" y="1940"/>
                  </a:lnTo>
                  <a:lnTo>
                    <a:pt x="753" y="1937"/>
                  </a:lnTo>
                  <a:lnTo>
                    <a:pt x="755" y="1935"/>
                  </a:lnTo>
                  <a:lnTo>
                    <a:pt x="757" y="1933"/>
                  </a:lnTo>
                  <a:lnTo>
                    <a:pt x="759" y="1931"/>
                  </a:lnTo>
                  <a:lnTo>
                    <a:pt x="762" y="1930"/>
                  </a:lnTo>
                  <a:lnTo>
                    <a:pt x="765" y="1930"/>
                  </a:lnTo>
                  <a:lnTo>
                    <a:pt x="768" y="1930"/>
                  </a:lnTo>
                  <a:lnTo>
                    <a:pt x="771" y="1930"/>
                  </a:lnTo>
                  <a:lnTo>
                    <a:pt x="774" y="1932"/>
                  </a:lnTo>
                  <a:lnTo>
                    <a:pt x="776" y="1933"/>
                  </a:lnTo>
                  <a:lnTo>
                    <a:pt x="778" y="1935"/>
                  </a:lnTo>
                  <a:lnTo>
                    <a:pt x="780" y="1938"/>
                  </a:lnTo>
                  <a:lnTo>
                    <a:pt x="781" y="1940"/>
                  </a:lnTo>
                  <a:lnTo>
                    <a:pt x="782" y="1944"/>
                  </a:lnTo>
                  <a:lnTo>
                    <a:pt x="782" y="1947"/>
                  </a:lnTo>
                  <a:lnTo>
                    <a:pt x="781" y="1950"/>
                  </a:lnTo>
                  <a:lnTo>
                    <a:pt x="780" y="1953"/>
                  </a:lnTo>
                  <a:lnTo>
                    <a:pt x="777" y="1956"/>
                  </a:lnTo>
                  <a:lnTo>
                    <a:pt x="774" y="1959"/>
                  </a:lnTo>
                  <a:lnTo>
                    <a:pt x="770" y="1960"/>
                  </a:lnTo>
                  <a:lnTo>
                    <a:pt x="766" y="1961"/>
                  </a:lnTo>
                  <a:lnTo>
                    <a:pt x="763" y="1960"/>
                  </a:lnTo>
                  <a:lnTo>
                    <a:pt x="759" y="1959"/>
                  </a:lnTo>
                  <a:close/>
                  <a:moveTo>
                    <a:pt x="715" y="2041"/>
                  </a:moveTo>
                  <a:lnTo>
                    <a:pt x="713" y="2038"/>
                  </a:lnTo>
                  <a:lnTo>
                    <a:pt x="711" y="2036"/>
                  </a:lnTo>
                  <a:lnTo>
                    <a:pt x="708" y="2034"/>
                  </a:lnTo>
                  <a:lnTo>
                    <a:pt x="707" y="2031"/>
                  </a:lnTo>
                  <a:lnTo>
                    <a:pt x="706" y="2028"/>
                  </a:lnTo>
                  <a:lnTo>
                    <a:pt x="706" y="2025"/>
                  </a:lnTo>
                  <a:lnTo>
                    <a:pt x="707" y="2023"/>
                  </a:lnTo>
                  <a:lnTo>
                    <a:pt x="708" y="2020"/>
                  </a:lnTo>
                  <a:lnTo>
                    <a:pt x="711" y="2017"/>
                  </a:lnTo>
                  <a:lnTo>
                    <a:pt x="713" y="2015"/>
                  </a:lnTo>
                  <a:lnTo>
                    <a:pt x="715" y="2013"/>
                  </a:lnTo>
                  <a:lnTo>
                    <a:pt x="718" y="2012"/>
                  </a:lnTo>
                  <a:lnTo>
                    <a:pt x="721" y="2012"/>
                  </a:lnTo>
                  <a:lnTo>
                    <a:pt x="724" y="2012"/>
                  </a:lnTo>
                  <a:lnTo>
                    <a:pt x="727" y="2012"/>
                  </a:lnTo>
                  <a:lnTo>
                    <a:pt x="730" y="2013"/>
                  </a:lnTo>
                  <a:lnTo>
                    <a:pt x="732" y="2015"/>
                  </a:lnTo>
                  <a:lnTo>
                    <a:pt x="734" y="2017"/>
                  </a:lnTo>
                  <a:lnTo>
                    <a:pt x="736" y="2019"/>
                  </a:lnTo>
                  <a:lnTo>
                    <a:pt x="737" y="2022"/>
                  </a:lnTo>
                  <a:lnTo>
                    <a:pt x="738" y="2025"/>
                  </a:lnTo>
                  <a:lnTo>
                    <a:pt x="738" y="2028"/>
                  </a:lnTo>
                  <a:lnTo>
                    <a:pt x="737" y="2031"/>
                  </a:lnTo>
                  <a:lnTo>
                    <a:pt x="736" y="2034"/>
                  </a:lnTo>
                  <a:lnTo>
                    <a:pt x="733" y="2037"/>
                  </a:lnTo>
                  <a:lnTo>
                    <a:pt x="730" y="2041"/>
                  </a:lnTo>
                  <a:lnTo>
                    <a:pt x="727" y="2042"/>
                  </a:lnTo>
                  <a:lnTo>
                    <a:pt x="723" y="2043"/>
                  </a:lnTo>
                  <a:lnTo>
                    <a:pt x="719" y="2042"/>
                  </a:lnTo>
                  <a:lnTo>
                    <a:pt x="715" y="2041"/>
                  </a:lnTo>
                  <a:close/>
                  <a:moveTo>
                    <a:pt x="673" y="2123"/>
                  </a:moveTo>
                  <a:lnTo>
                    <a:pt x="669" y="2121"/>
                  </a:lnTo>
                  <a:lnTo>
                    <a:pt x="667" y="2119"/>
                  </a:lnTo>
                  <a:lnTo>
                    <a:pt x="665" y="2117"/>
                  </a:lnTo>
                  <a:lnTo>
                    <a:pt x="664" y="2114"/>
                  </a:lnTo>
                  <a:lnTo>
                    <a:pt x="664" y="2111"/>
                  </a:lnTo>
                  <a:lnTo>
                    <a:pt x="664" y="2108"/>
                  </a:lnTo>
                  <a:lnTo>
                    <a:pt x="664" y="2105"/>
                  </a:lnTo>
                  <a:lnTo>
                    <a:pt x="665" y="2102"/>
                  </a:lnTo>
                  <a:lnTo>
                    <a:pt x="667" y="2100"/>
                  </a:lnTo>
                  <a:lnTo>
                    <a:pt x="669" y="2098"/>
                  </a:lnTo>
                  <a:lnTo>
                    <a:pt x="672" y="2096"/>
                  </a:lnTo>
                  <a:lnTo>
                    <a:pt x="675" y="2095"/>
                  </a:lnTo>
                  <a:lnTo>
                    <a:pt x="678" y="2094"/>
                  </a:lnTo>
                  <a:lnTo>
                    <a:pt x="681" y="2094"/>
                  </a:lnTo>
                  <a:lnTo>
                    <a:pt x="684" y="2095"/>
                  </a:lnTo>
                  <a:lnTo>
                    <a:pt x="687" y="2096"/>
                  </a:lnTo>
                  <a:lnTo>
                    <a:pt x="689" y="2097"/>
                  </a:lnTo>
                  <a:lnTo>
                    <a:pt x="691" y="2099"/>
                  </a:lnTo>
                  <a:lnTo>
                    <a:pt x="693" y="2102"/>
                  </a:lnTo>
                  <a:lnTo>
                    <a:pt x="694" y="2105"/>
                  </a:lnTo>
                  <a:lnTo>
                    <a:pt x="695" y="2107"/>
                  </a:lnTo>
                  <a:lnTo>
                    <a:pt x="695" y="2110"/>
                  </a:lnTo>
                  <a:lnTo>
                    <a:pt x="695" y="2113"/>
                  </a:lnTo>
                  <a:lnTo>
                    <a:pt x="693" y="2116"/>
                  </a:lnTo>
                  <a:lnTo>
                    <a:pt x="691" y="2120"/>
                  </a:lnTo>
                  <a:lnTo>
                    <a:pt x="688" y="2122"/>
                  </a:lnTo>
                  <a:lnTo>
                    <a:pt x="684" y="2124"/>
                  </a:lnTo>
                  <a:lnTo>
                    <a:pt x="680" y="2125"/>
                  </a:lnTo>
                  <a:lnTo>
                    <a:pt x="676" y="2124"/>
                  </a:lnTo>
                  <a:lnTo>
                    <a:pt x="673" y="2123"/>
                  </a:lnTo>
                  <a:close/>
                  <a:moveTo>
                    <a:pt x="632" y="2206"/>
                  </a:moveTo>
                  <a:lnTo>
                    <a:pt x="628" y="2205"/>
                  </a:lnTo>
                  <a:lnTo>
                    <a:pt x="626" y="2202"/>
                  </a:lnTo>
                  <a:lnTo>
                    <a:pt x="624" y="2200"/>
                  </a:lnTo>
                  <a:lnTo>
                    <a:pt x="623" y="2197"/>
                  </a:lnTo>
                  <a:lnTo>
                    <a:pt x="622" y="2195"/>
                  </a:lnTo>
                  <a:lnTo>
                    <a:pt x="622" y="2192"/>
                  </a:lnTo>
                  <a:lnTo>
                    <a:pt x="623" y="2189"/>
                  </a:lnTo>
                  <a:lnTo>
                    <a:pt x="624" y="2185"/>
                  </a:lnTo>
                  <a:lnTo>
                    <a:pt x="625" y="2182"/>
                  </a:lnTo>
                  <a:lnTo>
                    <a:pt x="627" y="2180"/>
                  </a:lnTo>
                  <a:lnTo>
                    <a:pt x="630" y="2178"/>
                  </a:lnTo>
                  <a:lnTo>
                    <a:pt x="633" y="2177"/>
                  </a:lnTo>
                  <a:lnTo>
                    <a:pt x="636" y="2176"/>
                  </a:lnTo>
                  <a:lnTo>
                    <a:pt x="639" y="2176"/>
                  </a:lnTo>
                  <a:lnTo>
                    <a:pt x="642" y="2177"/>
                  </a:lnTo>
                  <a:lnTo>
                    <a:pt x="645" y="2178"/>
                  </a:lnTo>
                  <a:lnTo>
                    <a:pt x="648" y="2179"/>
                  </a:lnTo>
                  <a:lnTo>
                    <a:pt x="650" y="2181"/>
                  </a:lnTo>
                  <a:lnTo>
                    <a:pt x="652" y="2184"/>
                  </a:lnTo>
                  <a:lnTo>
                    <a:pt x="653" y="2186"/>
                  </a:lnTo>
                  <a:lnTo>
                    <a:pt x="653" y="2190"/>
                  </a:lnTo>
                  <a:lnTo>
                    <a:pt x="653" y="2193"/>
                  </a:lnTo>
                  <a:lnTo>
                    <a:pt x="653" y="2196"/>
                  </a:lnTo>
                  <a:lnTo>
                    <a:pt x="652" y="2199"/>
                  </a:lnTo>
                  <a:lnTo>
                    <a:pt x="649" y="2203"/>
                  </a:lnTo>
                  <a:lnTo>
                    <a:pt x="646" y="2205"/>
                  </a:lnTo>
                  <a:lnTo>
                    <a:pt x="642" y="2207"/>
                  </a:lnTo>
                  <a:lnTo>
                    <a:pt x="638" y="2208"/>
                  </a:lnTo>
                  <a:lnTo>
                    <a:pt x="635" y="2207"/>
                  </a:lnTo>
                  <a:lnTo>
                    <a:pt x="632" y="2206"/>
                  </a:lnTo>
                  <a:close/>
                  <a:moveTo>
                    <a:pt x="592" y="2290"/>
                  </a:moveTo>
                  <a:lnTo>
                    <a:pt x="588" y="2288"/>
                  </a:lnTo>
                  <a:lnTo>
                    <a:pt x="586" y="2285"/>
                  </a:lnTo>
                  <a:lnTo>
                    <a:pt x="584" y="2283"/>
                  </a:lnTo>
                  <a:lnTo>
                    <a:pt x="583" y="2280"/>
                  </a:lnTo>
                  <a:lnTo>
                    <a:pt x="582" y="2277"/>
                  </a:lnTo>
                  <a:lnTo>
                    <a:pt x="582" y="2275"/>
                  </a:lnTo>
                  <a:lnTo>
                    <a:pt x="582" y="2272"/>
                  </a:lnTo>
                  <a:lnTo>
                    <a:pt x="583" y="2269"/>
                  </a:lnTo>
                  <a:lnTo>
                    <a:pt x="585" y="2266"/>
                  </a:lnTo>
                  <a:lnTo>
                    <a:pt x="587" y="2264"/>
                  </a:lnTo>
                  <a:lnTo>
                    <a:pt x="589" y="2262"/>
                  </a:lnTo>
                  <a:lnTo>
                    <a:pt x="593" y="2261"/>
                  </a:lnTo>
                  <a:lnTo>
                    <a:pt x="596" y="2260"/>
                  </a:lnTo>
                  <a:lnTo>
                    <a:pt x="599" y="2260"/>
                  </a:lnTo>
                  <a:lnTo>
                    <a:pt x="602" y="2260"/>
                  </a:lnTo>
                  <a:lnTo>
                    <a:pt x="605" y="2261"/>
                  </a:lnTo>
                  <a:lnTo>
                    <a:pt x="607" y="2263"/>
                  </a:lnTo>
                  <a:lnTo>
                    <a:pt x="609" y="2265"/>
                  </a:lnTo>
                  <a:lnTo>
                    <a:pt x="611" y="2267"/>
                  </a:lnTo>
                  <a:lnTo>
                    <a:pt x="612" y="2270"/>
                  </a:lnTo>
                  <a:lnTo>
                    <a:pt x="613" y="2273"/>
                  </a:lnTo>
                  <a:lnTo>
                    <a:pt x="613" y="2276"/>
                  </a:lnTo>
                  <a:lnTo>
                    <a:pt x="613" y="2279"/>
                  </a:lnTo>
                  <a:lnTo>
                    <a:pt x="612" y="2282"/>
                  </a:lnTo>
                  <a:lnTo>
                    <a:pt x="609" y="2285"/>
                  </a:lnTo>
                  <a:lnTo>
                    <a:pt x="606" y="2289"/>
                  </a:lnTo>
                  <a:lnTo>
                    <a:pt x="602" y="2291"/>
                  </a:lnTo>
                  <a:lnTo>
                    <a:pt x="598" y="2291"/>
                  </a:lnTo>
                  <a:lnTo>
                    <a:pt x="595" y="2291"/>
                  </a:lnTo>
                  <a:lnTo>
                    <a:pt x="592" y="2290"/>
                  </a:lnTo>
                  <a:close/>
                  <a:moveTo>
                    <a:pt x="553" y="2373"/>
                  </a:moveTo>
                  <a:lnTo>
                    <a:pt x="549" y="2372"/>
                  </a:lnTo>
                  <a:lnTo>
                    <a:pt x="547" y="2370"/>
                  </a:lnTo>
                  <a:lnTo>
                    <a:pt x="545" y="2368"/>
                  </a:lnTo>
                  <a:lnTo>
                    <a:pt x="544" y="2365"/>
                  </a:lnTo>
                  <a:lnTo>
                    <a:pt x="543" y="2362"/>
                  </a:lnTo>
                  <a:lnTo>
                    <a:pt x="543" y="2359"/>
                  </a:lnTo>
                  <a:lnTo>
                    <a:pt x="543" y="2356"/>
                  </a:lnTo>
                  <a:lnTo>
                    <a:pt x="544" y="2353"/>
                  </a:lnTo>
                  <a:lnTo>
                    <a:pt x="546" y="2351"/>
                  </a:lnTo>
                  <a:lnTo>
                    <a:pt x="548" y="2348"/>
                  </a:lnTo>
                  <a:lnTo>
                    <a:pt x="550" y="2346"/>
                  </a:lnTo>
                  <a:lnTo>
                    <a:pt x="554" y="2345"/>
                  </a:lnTo>
                  <a:lnTo>
                    <a:pt x="557" y="2344"/>
                  </a:lnTo>
                  <a:lnTo>
                    <a:pt x="560" y="2344"/>
                  </a:lnTo>
                  <a:lnTo>
                    <a:pt x="563" y="2345"/>
                  </a:lnTo>
                  <a:lnTo>
                    <a:pt x="566" y="2346"/>
                  </a:lnTo>
                  <a:lnTo>
                    <a:pt x="568" y="2347"/>
                  </a:lnTo>
                  <a:lnTo>
                    <a:pt x="570" y="2349"/>
                  </a:lnTo>
                  <a:lnTo>
                    <a:pt x="572" y="2351"/>
                  </a:lnTo>
                  <a:lnTo>
                    <a:pt x="573" y="2354"/>
                  </a:lnTo>
                  <a:lnTo>
                    <a:pt x="574" y="2357"/>
                  </a:lnTo>
                  <a:lnTo>
                    <a:pt x="574" y="2360"/>
                  </a:lnTo>
                  <a:lnTo>
                    <a:pt x="574" y="2363"/>
                  </a:lnTo>
                  <a:lnTo>
                    <a:pt x="573" y="2366"/>
                  </a:lnTo>
                  <a:lnTo>
                    <a:pt x="571" y="2369"/>
                  </a:lnTo>
                  <a:lnTo>
                    <a:pt x="567" y="2372"/>
                  </a:lnTo>
                  <a:lnTo>
                    <a:pt x="563" y="2374"/>
                  </a:lnTo>
                  <a:lnTo>
                    <a:pt x="559" y="2375"/>
                  </a:lnTo>
                  <a:lnTo>
                    <a:pt x="556" y="2374"/>
                  </a:lnTo>
                  <a:lnTo>
                    <a:pt x="553" y="2373"/>
                  </a:lnTo>
                  <a:close/>
                  <a:moveTo>
                    <a:pt x="515" y="2458"/>
                  </a:moveTo>
                  <a:lnTo>
                    <a:pt x="513" y="2457"/>
                  </a:lnTo>
                  <a:lnTo>
                    <a:pt x="509" y="2455"/>
                  </a:lnTo>
                  <a:lnTo>
                    <a:pt x="508" y="2453"/>
                  </a:lnTo>
                  <a:lnTo>
                    <a:pt x="506" y="2450"/>
                  </a:lnTo>
                  <a:lnTo>
                    <a:pt x="505" y="2447"/>
                  </a:lnTo>
                  <a:lnTo>
                    <a:pt x="505" y="2444"/>
                  </a:lnTo>
                  <a:lnTo>
                    <a:pt x="505" y="2441"/>
                  </a:lnTo>
                  <a:lnTo>
                    <a:pt x="506" y="2438"/>
                  </a:lnTo>
                  <a:lnTo>
                    <a:pt x="508" y="2436"/>
                  </a:lnTo>
                  <a:lnTo>
                    <a:pt x="510" y="2432"/>
                  </a:lnTo>
                  <a:lnTo>
                    <a:pt x="513" y="2431"/>
                  </a:lnTo>
                  <a:lnTo>
                    <a:pt x="516" y="2429"/>
                  </a:lnTo>
                  <a:lnTo>
                    <a:pt x="519" y="2428"/>
                  </a:lnTo>
                  <a:lnTo>
                    <a:pt x="522" y="2428"/>
                  </a:lnTo>
                  <a:lnTo>
                    <a:pt x="525" y="2428"/>
                  </a:lnTo>
                  <a:lnTo>
                    <a:pt x="528" y="2429"/>
                  </a:lnTo>
                  <a:lnTo>
                    <a:pt x="530" y="2431"/>
                  </a:lnTo>
                  <a:lnTo>
                    <a:pt x="533" y="2434"/>
                  </a:lnTo>
                  <a:lnTo>
                    <a:pt x="534" y="2436"/>
                  </a:lnTo>
                  <a:lnTo>
                    <a:pt x="536" y="2439"/>
                  </a:lnTo>
                  <a:lnTo>
                    <a:pt x="536" y="2442"/>
                  </a:lnTo>
                  <a:lnTo>
                    <a:pt x="537" y="2444"/>
                  </a:lnTo>
                  <a:lnTo>
                    <a:pt x="536" y="2447"/>
                  </a:lnTo>
                  <a:lnTo>
                    <a:pt x="536" y="2450"/>
                  </a:lnTo>
                  <a:lnTo>
                    <a:pt x="533" y="2454"/>
                  </a:lnTo>
                  <a:lnTo>
                    <a:pt x="530" y="2457"/>
                  </a:lnTo>
                  <a:lnTo>
                    <a:pt x="526" y="2459"/>
                  </a:lnTo>
                  <a:lnTo>
                    <a:pt x="521" y="2460"/>
                  </a:lnTo>
                  <a:lnTo>
                    <a:pt x="518" y="2459"/>
                  </a:lnTo>
                  <a:lnTo>
                    <a:pt x="515" y="2458"/>
                  </a:lnTo>
                  <a:close/>
                  <a:moveTo>
                    <a:pt x="479" y="2544"/>
                  </a:moveTo>
                  <a:lnTo>
                    <a:pt x="477" y="2542"/>
                  </a:lnTo>
                  <a:lnTo>
                    <a:pt x="474" y="2541"/>
                  </a:lnTo>
                  <a:lnTo>
                    <a:pt x="471" y="2538"/>
                  </a:lnTo>
                  <a:lnTo>
                    <a:pt x="470" y="2536"/>
                  </a:lnTo>
                  <a:lnTo>
                    <a:pt x="469" y="2533"/>
                  </a:lnTo>
                  <a:lnTo>
                    <a:pt x="469" y="2529"/>
                  </a:lnTo>
                  <a:lnTo>
                    <a:pt x="469" y="2526"/>
                  </a:lnTo>
                  <a:lnTo>
                    <a:pt x="470" y="2523"/>
                  </a:lnTo>
                  <a:lnTo>
                    <a:pt x="473" y="2520"/>
                  </a:lnTo>
                  <a:lnTo>
                    <a:pt x="474" y="2518"/>
                  </a:lnTo>
                  <a:lnTo>
                    <a:pt x="477" y="2516"/>
                  </a:lnTo>
                  <a:lnTo>
                    <a:pt x="479" y="2515"/>
                  </a:lnTo>
                  <a:lnTo>
                    <a:pt x="482" y="2514"/>
                  </a:lnTo>
                  <a:lnTo>
                    <a:pt x="485" y="2514"/>
                  </a:lnTo>
                  <a:lnTo>
                    <a:pt x="488" y="2514"/>
                  </a:lnTo>
                  <a:lnTo>
                    <a:pt x="491" y="2515"/>
                  </a:lnTo>
                  <a:lnTo>
                    <a:pt x="494" y="2516"/>
                  </a:lnTo>
                  <a:lnTo>
                    <a:pt x="496" y="2518"/>
                  </a:lnTo>
                  <a:lnTo>
                    <a:pt x="498" y="2520"/>
                  </a:lnTo>
                  <a:lnTo>
                    <a:pt x="499" y="2523"/>
                  </a:lnTo>
                  <a:lnTo>
                    <a:pt x="500" y="2526"/>
                  </a:lnTo>
                  <a:lnTo>
                    <a:pt x="500" y="2529"/>
                  </a:lnTo>
                  <a:lnTo>
                    <a:pt x="500" y="2533"/>
                  </a:lnTo>
                  <a:lnTo>
                    <a:pt x="499" y="2536"/>
                  </a:lnTo>
                  <a:lnTo>
                    <a:pt x="497" y="2539"/>
                  </a:lnTo>
                  <a:lnTo>
                    <a:pt x="493" y="2543"/>
                  </a:lnTo>
                  <a:lnTo>
                    <a:pt x="489" y="2544"/>
                  </a:lnTo>
                  <a:lnTo>
                    <a:pt x="485" y="2545"/>
                  </a:lnTo>
                  <a:lnTo>
                    <a:pt x="482" y="2545"/>
                  </a:lnTo>
                  <a:lnTo>
                    <a:pt x="479" y="2544"/>
                  </a:lnTo>
                  <a:close/>
                  <a:moveTo>
                    <a:pt x="444" y="2629"/>
                  </a:moveTo>
                  <a:lnTo>
                    <a:pt x="442" y="2627"/>
                  </a:lnTo>
                  <a:lnTo>
                    <a:pt x="439" y="2626"/>
                  </a:lnTo>
                  <a:lnTo>
                    <a:pt x="437" y="2623"/>
                  </a:lnTo>
                  <a:lnTo>
                    <a:pt x="436" y="2621"/>
                  </a:lnTo>
                  <a:lnTo>
                    <a:pt x="435" y="2618"/>
                  </a:lnTo>
                  <a:lnTo>
                    <a:pt x="435" y="2615"/>
                  </a:lnTo>
                  <a:lnTo>
                    <a:pt x="435" y="2612"/>
                  </a:lnTo>
                  <a:lnTo>
                    <a:pt x="436" y="2609"/>
                  </a:lnTo>
                  <a:lnTo>
                    <a:pt x="436" y="2609"/>
                  </a:lnTo>
                  <a:lnTo>
                    <a:pt x="437" y="2606"/>
                  </a:lnTo>
                  <a:lnTo>
                    <a:pt x="439" y="2604"/>
                  </a:lnTo>
                  <a:lnTo>
                    <a:pt x="441" y="2602"/>
                  </a:lnTo>
                  <a:lnTo>
                    <a:pt x="444" y="2601"/>
                  </a:lnTo>
                  <a:lnTo>
                    <a:pt x="447" y="2600"/>
                  </a:lnTo>
                  <a:lnTo>
                    <a:pt x="450" y="2599"/>
                  </a:lnTo>
                  <a:lnTo>
                    <a:pt x="453" y="2600"/>
                  </a:lnTo>
                  <a:lnTo>
                    <a:pt x="456" y="2600"/>
                  </a:lnTo>
                  <a:lnTo>
                    <a:pt x="458" y="2602"/>
                  </a:lnTo>
                  <a:lnTo>
                    <a:pt x="461" y="2604"/>
                  </a:lnTo>
                  <a:lnTo>
                    <a:pt x="462" y="2606"/>
                  </a:lnTo>
                  <a:lnTo>
                    <a:pt x="464" y="2609"/>
                  </a:lnTo>
                  <a:lnTo>
                    <a:pt x="465" y="2611"/>
                  </a:lnTo>
                  <a:lnTo>
                    <a:pt x="465" y="2614"/>
                  </a:lnTo>
                  <a:lnTo>
                    <a:pt x="465" y="2617"/>
                  </a:lnTo>
                  <a:lnTo>
                    <a:pt x="464" y="2620"/>
                  </a:lnTo>
                  <a:lnTo>
                    <a:pt x="462" y="2624"/>
                  </a:lnTo>
                  <a:lnTo>
                    <a:pt x="458" y="2627"/>
                  </a:lnTo>
                  <a:lnTo>
                    <a:pt x="454" y="2629"/>
                  </a:lnTo>
                  <a:lnTo>
                    <a:pt x="450" y="2631"/>
                  </a:lnTo>
                  <a:lnTo>
                    <a:pt x="447" y="2631"/>
                  </a:lnTo>
                  <a:lnTo>
                    <a:pt x="444" y="2629"/>
                  </a:lnTo>
                  <a:close/>
                  <a:moveTo>
                    <a:pt x="410" y="2716"/>
                  </a:moveTo>
                  <a:lnTo>
                    <a:pt x="408" y="2714"/>
                  </a:lnTo>
                  <a:lnTo>
                    <a:pt x="405" y="2712"/>
                  </a:lnTo>
                  <a:lnTo>
                    <a:pt x="403" y="2710"/>
                  </a:lnTo>
                  <a:lnTo>
                    <a:pt x="402" y="2708"/>
                  </a:lnTo>
                  <a:lnTo>
                    <a:pt x="401" y="2705"/>
                  </a:lnTo>
                  <a:lnTo>
                    <a:pt x="401" y="2702"/>
                  </a:lnTo>
                  <a:lnTo>
                    <a:pt x="401" y="2699"/>
                  </a:lnTo>
                  <a:lnTo>
                    <a:pt x="402" y="2696"/>
                  </a:lnTo>
                  <a:lnTo>
                    <a:pt x="403" y="2693"/>
                  </a:lnTo>
                  <a:lnTo>
                    <a:pt x="405" y="2691"/>
                  </a:lnTo>
                  <a:lnTo>
                    <a:pt x="407" y="2689"/>
                  </a:lnTo>
                  <a:lnTo>
                    <a:pt x="410" y="2688"/>
                  </a:lnTo>
                  <a:lnTo>
                    <a:pt x="412" y="2687"/>
                  </a:lnTo>
                  <a:lnTo>
                    <a:pt x="415" y="2686"/>
                  </a:lnTo>
                  <a:lnTo>
                    <a:pt x="418" y="2686"/>
                  </a:lnTo>
                  <a:lnTo>
                    <a:pt x="421" y="2687"/>
                  </a:lnTo>
                  <a:lnTo>
                    <a:pt x="424" y="2689"/>
                  </a:lnTo>
                  <a:lnTo>
                    <a:pt x="426" y="2690"/>
                  </a:lnTo>
                  <a:lnTo>
                    <a:pt x="428" y="2693"/>
                  </a:lnTo>
                  <a:lnTo>
                    <a:pt x="430" y="2695"/>
                  </a:lnTo>
                  <a:lnTo>
                    <a:pt x="431" y="2698"/>
                  </a:lnTo>
                  <a:lnTo>
                    <a:pt x="431" y="2701"/>
                  </a:lnTo>
                  <a:lnTo>
                    <a:pt x="431" y="2704"/>
                  </a:lnTo>
                  <a:lnTo>
                    <a:pt x="430" y="2707"/>
                  </a:lnTo>
                  <a:lnTo>
                    <a:pt x="428" y="2711"/>
                  </a:lnTo>
                  <a:lnTo>
                    <a:pt x="424" y="2714"/>
                  </a:lnTo>
                  <a:lnTo>
                    <a:pt x="420" y="2716"/>
                  </a:lnTo>
                  <a:lnTo>
                    <a:pt x="416" y="2717"/>
                  </a:lnTo>
                  <a:lnTo>
                    <a:pt x="413" y="2716"/>
                  </a:lnTo>
                  <a:lnTo>
                    <a:pt x="410" y="2716"/>
                  </a:lnTo>
                  <a:close/>
                  <a:moveTo>
                    <a:pt x="378" y="2803"/>
                  </a:moveTo>
                  <a:lnTo>
                    <a:pt x="375" y="2802"/>
                  </a:lnTo>
                  <a:lnTo>
                    <a:pt x="373" y="2800"/>
                  </a:lnTo>
                  <a:lnTo>
                    <a:pt x="371" y="2798"/>
                  </a:lnTo>
                  <a:lnTo>
                    <a:pt x="369" y="2795"/>
                  </a:lnTo>
                  <a:lnTo>
                    <a:pt x="368" y="2792"/>
                  </a:lnTo>
                  <a:lnTo>
                    <a:pt x="368" y="2789"/>
                  </a:lnTo>
                  <a:lnTo>
                    <a:pt x="368" y="2786"/>
                  </a:lnTo>
                  <a:lnTo>
                    <a:pt x="369" y="2783"/>
                  </a:lnTo>
                  <a:lnTo>
                    <a:pt x="369" y="2783"/>
                  </a:lnTo>
                  <a:lnTo>
                    <a:pt x="370" y="2781"/>
                  </a:lnTo>
                  <a:lnTo>
                    <a:pt x="372" y="2778"/>
                  </a:lnTo>
                  <a:lnTo>
                    <a:pt x="374" y="2775"/>
                  </a:lnTo>
                  <a:lnTo>
                    <a:pt x="377" y="2774"/>
                  </a:lnTo>
                  <a:lnTo>
                    <a:pt x="379" y="2773"/>
                  </a:lnTo>
                  <a:lnTo>
                    <a:pt x="382" y="2772"/>
                  </a:lnTo>
                  <a:lnTo>
                    <a:pt x="385" y="2773"/>
                  </a:lnTo>
                  <a:lnTo>
                    <a:pt x="388" y="2773"/>
                  </a:lnTo>
                  <a:lnTo>
                    <a:pt x="391" y="2775"/>
                  </a:lnTo>
                  <a:lnTo>
                    <a:pt x="395" y="2778"/>
                  </a:lnTo>
                  <a:lnTo>
                    <a:pt x="397" y="2780"/>
                  </a:lnTo>
                  <a:lnTo>
                    <a:pt x="398" y="2782"/>
                  </a:lnTo>
                  <a:lnTo>
                    <a:pt x="399" y="2785"/>
                  </a:lnTo>
                  <a:lnTo>
                    <a:pt x="399" y="2788"/>
                  </a:lnTo>
                  <a:lnTo>
                    <a:pt x="399" y="2791"/>
                  </a:lnTo>
                  <a:lnTo>
                    <a:pt x="399" y="2794"/>
                  </a:lnTo>
                  <a:lnTo>
                    <a:pt x="396" y="2798"/>
                  </a:lnTo>
                  <a:lnTo>
                    <a:pt x="393" y="2801"/>
                  </a:lnTo>
                  <a:lnTo>
                    <a:pt x="388" y="2803"/>
                  </a:lnTo>
                  <a:lnTo>
                    <a:pt x="383" y="2804"/>
                  </a:lnTo>
                  <a:lnTo>
                    <a:pt x="381" y="2804"/>
                  </a:lnTo>
                  <a:lnTo>
                    <a:pt x="378" y="2803"/>
                  </a:lnTo>
                  <a:close/>
                  <a:moveTo>
                    <a:pt x="347" y="2891"/>
                  </a:moveTo>
                  <a:lnTo>
                    <a:pt x="344" y="2890"/>
                  </a:lnTo>
                  <a:lnTo>
                    <a:pt x="342" y="2888"/>
                  </a:lnTo>
                  <a:lnTo>
                    <a:pt x="340" y="2886"/>
                  </a:lnTo>
                  <a:lnTo>
                    <a:pt x="338" y="2883"/>
                  </a:lnTo>
                  <a:lnTo>
                    <a:pt x="337" y="2880"/>
                  </a:lnTo>
                  <a:lnTo>
                    <a:pt x="337" y="2877"/>
                  </a:lnTo>
                  <a:lnTo>
                    <a:pt x="337" y="2873"/>
                  </a:lnTo>
                  <a:lnTo>
                    <a:pt x="337" y="2870"/>
                  </a:lnTo>
                  <a:lnTo>
                    <a:pt x="339" y="2868"/>
                  </a:lnTo>
                  <a:lnTo>
                    <a:pt x="340" y="2865"/>
                  </a:lnTo>
                  <a:lnTo>
                    <a:pt x="343" y="2863"/>
                  </a:lnTo>
                  <a:lnTo>
                    <a:pt x="345" y="2862"/>
                  </a:lnTo>
                  <a:lnTo>
                    <a:pt x="348" y="2861"/>
                  </a:lnTo>
                  <a:lnTo>
                    <a:pt x="351" y="2860"/>
                  </a:lnTo>
                  <a:lnTo>
                    <a:pt x="355" y="2860"/>
                  </a:lnTo>
                  <a:lnTo>
                    <a:pt x="358" y="2861"/>
                  </a:lnTo>
                  <a:lnTo>
                    <a:pt x="360" y="2862"/>
                  </a:lnTo>
                  <a:lnTo>
                    <a:pt x="363" y="2864"/>
                  </a:lnTo>
                  <a:lnTo>
                    <a:pt x="365" y="2866"/>
                  </a:lnTo>
                  <a:lnTo>
                    <a:pt x="366" y="2869"/>
                  </a:lnTo>
                  <a:lnTo>
                    <a:pt x="367" y="2872"/>
                  </a:lnTo>
                  <a:lnTo>
                    <a:pt x="368" y="2874"/>
                  </a:lnTo>
                  <a:lnTo>
                    <a:pt x="368" y="2878"/>
                  </a:lnTo>
                  <a:lnTo>
                    <a:pt x="367" y="2881"/>
                  </a:lnTo>
                  <a:lnTo>
                    <a:pt x="365" y="2886"/>
                  </a:lnTo>
                  <a:lnTo>
                    <a:pt x="362" y="2889"/>
                  </a:lnTo>
                  <a:lnTo>
                    <a:pt x="357" y="2891"/>
                  </a:lnTo>
                  <a:lnTo>
                    <a:pt x="353" y="2892"/>
                  </a:lnTo>
                  <a:lnTo>
                    <a:pt x="349" y="2892"/>
                  </a:lnTo>
                  <a:lnTo>
                    <a:pt x="347" y="2891"/>
                  </a:lnTo>
                  <a:close/>
                  <a:moveTo>
                    <a:pt x="318" y="2979"/>
                  </a:moveTo>
                  <a:lnTo>
                    <a:pt x="315" y="2978"/>
                  </a:lnTo>
                  <a:lnTo>
                    <a:pt x="312" y="2976"/>
                  </a:lnTo>
                  <a:lnTo>
                    <a:pt x="310" y="2973"/>
                  </a:lnTo>
                  <a:lnTo>
                    <a:pt x="308" y="2970"/>
                  </a:lnTo>
                  <a:lnTo>
                    <a:pt x="307" y="2968"/>
                  </a:lnTo>
                  <a:lnTo>
                    <a:pt x="306" y="2965"/>
                  </a:lnTo>
                  <a:lnTo>
                    <a:pt x="307" y="2962"/>
                  </a:lnTo>
                  <a:lnTo>
                    <a:pt x="307" y="2959"/>
                  </a:lnTo>
                  <a:lnTo>
                    <a:pt x="308" y="2956"/>
                  </a:lnTo>
                  <a:lnTo>
                    <a:pt x="310" y="2954"/>
                  </a:lnTo>
                  <a:lnTo>
                    <a:pt x="312" y="2952"/>
                  </a:lnTo>
                  <a:lnTo>
                    <a:pt x="316" y="2950"/>
                  </a:lnTo>
                  <a:lnTo>
                    <a:pt x="319" y="2949"/>
                  </a:lnTo>
                  <a:lnTo>
                    <a:pt x="321" y="2948"/>
                  </a:lnTo>
                  <a:lnTo>
                    <a:pt x="324" y="2949"/>
                  </a:lnTo>
                  <a:lnTo>
                    <a:pt x="327" y="2949"/>
                  </a:lnTo>
                  <a:lnTo>
                    <a:pt x="330" y="2950"/>
                  </a:lnTo>
                  <a:lnTo>
                    <a:pt x="333" y="2952"/>
                  </a:lnTo>
                  <a:lnTo>
                    <a:pt x="335" y="2954"/>
                  </a:lnTo>
                  <a:lnTo>
                    <a:pt x="336" y="2957"/>
                  </a:lnTo>
                  <a:lnTo>
                    <a:pt x="337" y="2960"/>
                  </a:lnTo>
                  <a:lnTo>
                    <a:pt x="338" y="2962"/>
                  </a:lnTo>
                  <a:lnTo>
                    <a:pt x="338" y="2965"/>
                  </a:lnTo>
                  <a:lnTo>
                    <a:pt x="337" y="2968"/>
                  </a:lnTo>
                  <a:lnTo>
                    <a:pt x="335" y="2973"/>
                  </a:lnTo>
                  <a:lnTo>
                    <a:pt x="331" y="2977"/>
                  </a:lnTo>
                  <a:lnTo>
                    <a:pt x="327" y="2979"/>
                  </a:lnTo>
                  <a:lnTo>
                    <a:pt x="323" y="2980"/>
                  </a:lnTo>
                  <a:lnTo>
                    <a:pt x="320" y="2980"/>
                  </a:lnTo>
                  <a:lnTo>
                    <a:pt x="318" y="2979"/>
                  </a:lnTo>
                  <a:close/>
                  <a:moveTo>
                    <a:pt x="289" y="3067"/>
                  </a:moveTo>
                  <a:lnTo>
                    <a:pt x="287" y="3066"/>
                  </a:lnTo>
                  <a:lnTo>
                    <a:pt x="284" y="3064"/>
                  </a:lnTo>
                  <a:lnTo>
                    <a:pt x="282" y="3062"/>
                  </a:lnTo>
                  <a:lnTo>
                    <a:pt x="280" y="3059"/>
                  </a:lnTo>
                  <a:lnTo>
                    <a:pt x="279" y="3057"/>
                  </a:lnTo>
                  <a:lnTo>
                    <a:pt x="279" y="3054"/>
                  </a:lnTo>
                  <a:lnTo>
                    <a:pt x="279" y="3051"/>
                  </a:lnTo>
                  <a:lnTo>
                    <a:pt x="279" y="3048"/>
                  </a:lnTo>
                  <a:lnTo>
                    <a:pt x="281" y="3045"/>
                  </a:lnTo>
                  <a:lnTo>
                    <a:pt x="282" y="3042"/>
                  </a:lnTo>
                  <a:lnTo>
                    <a:pt x="284" y="3040"/>
                  </a:lnTo>
                  <a:lnTo>
                    <a:pt x="287" y="3039"/>
                  </a:lnTo>
                  <a:lnTo>
                    <a:pt x="289" y="3038"/>
                  </a:lnTo>
                  <a:lnTo>
                    <a:pt x="292" y="3037"/>
                  </a:lnTo>
                  <a:lnTo>
                    <a:pt x="295" y="3037"/>
                  </a:lnTo>
                  <a:lnTo>
                    <a:pt x="298" y="3038"/>
                  </a:lnTo>
                  <a:lnTo>
                    <a:pt x="301" y="3039"/>
                  </a:lnTo>
                  <a:lnTo>
                    <a:pt x="304" y="3041"/>
                  </a:lnTo>
                  <a:lnTo>
                    <a:pt x="306" y="3043"/>
                  </a:lnTo>
                  <a:lnTo>
                    <a:pt x="307" y="3045"/>
                  </a:lnTo>
                  <a:lnTo>
                    <a:pt x="308" y="3048"/>
                  </a:lnTo>
                  <a:lnTo>
                    <a:pt x="309" y="3051"/>
                  </a:lnTo>
                  <a:lnTo>
                    <a:pt x="309" y="3054"/>
                  </a:lnTo>
                  <a:lnTo>
                    <a:pt x="308" y="3057"/>
                  </a:lnTo>
                  <a:lnTo>
                    <a:pt x="306" y="3061"/>
                  </a:lnTo>
                  <a:lnTo>
                    <a:pt x="303" y="3065"/>
                  </a:lnTo>
                  <a:lnTo>
                    <a:pt x="299" y="3067"/>
                  </a:lnTo>
                  <a:lnTo>
                    <a:pt x="294" y="3067"/>
                  </a:lnTo>
                  <a:lnTo>
                    <a:pt x="292" y="3067"/>
                  </a:lnTo>
                  <a:lnTo>
                    <a:pt x="289" y="3067"/>
                  </a:lnTo>
                  <a:close/>
                  <a:moveTo>
                    <a:pt x="262" y="3156"/>
                  </a:moveTo>
                  <a:lnTo>
                    <a:pt x="259" y="3155"/>
                  </a:lnTo>
                  <a:lnTo>
                    <a:pt x="257" y="3153"/>
                  </a:lnTo>
                  <a:lnTo>
                    <a:pt x="255" y="3151"/>
                  </a:lnTo>
                  <a:lnTo>
                    <a:pt x="253" y="3149"/>
                  </a:lnTo>
                  <a:lnTo>
                    <a:pt x="252" y="3146"/>
                  </a:lnTo>
                  <a:lnTo>
                    <a:pt x="251" y="3143"/>
                  </a:lnTo>
                  <a:lnTo>
                    <a:pt x="251" y="3140"/>
                  </a:lnTo>
                  <a:lnTo>
                    <a:pt x="252" y="3137"/>
                  </a:lnTo>
                  <a:lnTo>
                    <a:pt x="253" y="3134"/>
                  </a:lnTo>
                  <a:lnTo>
                    <a:pt x="255" y="3132"/>
                  </a:lnTo>
                  <a:lnTo>
                    <a:pt x="257" y="3130"/>
                  </a:lnTo>
                  <a:lnTo>
                    <a:pt x="259" y="3128"/>
                  </a:lnTo>
                  <a:lnTo>
                    <a:pt x="262" y="3127"/>
                  </a:lnTo>
                  <a:lnTo>
                    <a:pt x="265" y="3126"/>
                  </a:lnTo>
                  <a:lnTo>
                    <a:pt x="268" y="3126"/>
                  </a:lnTo>
                  <a:lnTo>
                    <a:pt x="271" y="3127"/>
                  </a:lnTo>
                  <a:lnTo>
                    <a:pt x="275" y="3128"/>
                  </a:lnTo>
                  <a:lnTo>
                    <a:pt x="277" y="3130"/>
                  </a:lnTo>
                  <a:lnTo>
                    <a:pt x="279" y="3132"/>
                  </a:lnTo>
                  <a:lnTo>
                    <a:pt x="281" y="3134"/>
                  </a:lnTo>
                  <a:lnTo>
                    <a:pt x="282" y="3137"/>
                  </a:lnTo>
                  <a:lnTo>
                    <a:pt x="283" y="3140"/>
                  </a:lnTo>
                  <a:lnTo>
                    <a:pt x="283" y="3143"/>
                  </a:lnTo>
                  <a:lnTo>
                    <a:pt x="282" y="3146"/>
                  </a:lnTo>
                  <a:lnTo>
                    <a:pt x="280" y="3150"/>
                  </a:lnTo>
                  <a:lnTo>
                    <a:pt x="276" y="3154"/>
                  </a:lnTo>
                  <a:lnTo>
                    <a:pt x="271" y="3156"/>
                  </a:lnTo>
                  <a:lnTo>
                    <a:pt x="266" y="3157"/>
                  </a:lnTo>
                  <a:lnTo>
                    <a:pt x="264" y="3156"/>
                  </a:lnTo>
                  <a:lnTo>
                    <a:pt x="262" y="3156"/>
                  </a:lnTo>
                  <a:close/>
                  <a:moveTo>
                    <a:pt x="237" y="3245"/>
                  </a:moveTo>
                  <a:lnTo>
                    <a:pt x="234" y="3244"/>
                  </a:lnTo>
                  <a:lnTo>
                    <a:pt x="231" y="3243"/>
                  </a:lnTo>
                  <a:lnTo>
                    <a:pt x="229" y="3241"/>
                  </a:lnTo>
                  <a:lnTo>
                    <a:pt x="227" y="3238"/>
                  </a:lnTo>
                  <a:lnTo>
                    <a:pt x="226" y="3236"/>
                  </a:lnTo>
                  <a:lnTo>
                    <a:pt x="225" y="3233"/>
                  </a:lnTo>
                  <a:lnTo>
                    <a:pt x="225" y="3230"/>
                  </a:lnTo>
                  <a:lnTo>
                    <a:pt x="226" y="3227"/>
                  </a:lnTo>
                  <a:lnTo>
                    <a:pt x="227" y="3224"/>
                  </a:lnTo>
                  <a:lnTo>
                    <a:pt x="228" y="3221"/>
                  </a:lnTo>
                  <a:lnTo>
                    <a:pt x="230" y="3218"/>
                  </a:lnTo>
                  <a:lnTo>
                    <a:pt x="234" y="3216"/>
                  </a:lnTo>
                  <a:lnTo>
                    <a:pt x="236" y="3215"/>
                  </a:lnTo>
                  <a:lnTo>
                    <a:pt x="239" y="3215"/>
                  </a:lnTo>
                  <a:lnTo>
                    <a:pt x="242" y="3214"/>
                  </a:lnTo>
                  <a:lnTo>
                    <a:pt x="245" y="3215"/>
                  </a:lnTo>
                  <a:lnTo>
                    <a:pt x="248" y="3216"/>
                  </a:lnTo>
                  <a:lnTo>
                    <a:pt x="251" y="3218"/>
                  </a:lnTo>
                  <a:lnTo>
                    <a:pt x="253" y="3221"/>
                  </a:lnTo>
                  <a:lnTo>
                    <a:pt x="255" y="3223"/>
                  </a:lnTo>
                  <a:lnTo>
                    <a:pt x="256" y="3226"/>
                  </a:lnTo>
                  <a:lnTo>
                    <a:pt x="256" y="3229"/>
                  </a:lnTo>
                  <a:lnTo>
                    <a:pt x="257" y="3232"/>
                  </a:lnTo>
                  <a:lnTo>
                    <a:pt x="256" y="3235"/>
                  </a:lnTo>
                  <a:lnTo>
                    <a:pt x="254" y="3239"/>
                  </a:lnTo>
                  <a:lnTo>
                    <a:pt x="250" y="3243"/>
                  </a:lnTo>
                  <a:lnTo>
                    <a:pt x="246" y="3245"/>
                  </a:lnTo>
                  <a:lnTo>
                    <a:pt x="241" y="3246"/>
                  </a:lnTo>
                  <a:lnTo>
                    <a:pt x="239" y="3246"/>
                  </a:lnTo>
                  <a:lnTo>
                    <a:pt x="237" y="3245"/>
                  </a:lnTo>
                  <a:close/>
                  <a:moveTo>
                    <a:pt x="213" y="3335"/>
                  </a:moveTo>
                  <a:lnTo>
                    <a:pt x="210" y="3334"/>
                  </a:lnTo>
                  <a:lnTo>
                    <a:pt x="207" y="3333"/>
                  </a:lnTo>
                  <a:lnTo>
                    <a:pt x="205" y="3331"/>
                  </a:lnTo>
                  <a:lnTo>
                    <a:pt x="203" y="3328"/>
                  </a:lnTo>
                  <a:lnTo>
                    <a:pt x="202" y="3326"/>
                  </a:lnTo>
                  <a:lnTo>
                    <a:pt x="201" y="3323"/>
                  </a:lnTo>
                  <a:lnTo>
                    <a:pt x="201" y="3320"/>
                  </a:lnTo>
                  <a:lnTo>
                    <a:pt x="202" y="3316"/>
                  </a:lnTo>
                  <a:lnTo>
                    <a:pt x="203" y="3313"/>
                  </a:lnTo>
                  <a:lnTo>
                    <a:pt x="204" y="3310"/>
                  </a:lnTo>
                  <a:lnTo>
                    <a:pt x="206" y="3308"/>
                  </a:lnTo>
                  <a:lnTo>
                    <a:pt x="209" y="3306"/>
                  </a:lnTo>
                  <a:lnTo>
                    <a:pt x="211" y="3305"/>
                  </a:lnTo>
                  <a:lnTo>
                    <a:pt x="214" y="3304"/>
                  </a:lnTo>
                  <a:lnTo>
                    <a:pt x="217" y="3304"/>
                  </a:lnTo>
                  <a:lnTo>
                    <a:pt x="220" y="3305"/>
                  </a:lnTo>
                  <a:lnTo>
                    <a:pt x="223" y="3306"/>
                  </a:lnTo>
                  <a:lnTo>
                    <a:pt x="226" y="3307"/>
                  </a:lnTo>
                  <a:lnTo>
                    <a:pt x="228" y="3309"/>
                  </a:lnTo>
                  <a:lnTo>
                    <a:pt x="230" y="3312"/>
                  </a:lnTo>
                  <a:lnTo>
                    <a:pt x="231" y="3315"/>
                  </a:lnTo>
                  <a:lnTo>
                    <a:pt x="232" y="3317"/>
                  </a:lnTo>
                  <a:lnTo>
                    <a:pt x="232" y="3321"/>
                  </a:lnTo>
                  <a:lnTo>
                    <a:pt x="231" y="3324"/>
                  </a:lnTo>
                  <a:lnTo>
                    <a:pt x="229" y="3329"/>
                  </a:lnTo>
                  <a:lnTo>
                    <a:pt x="226" y="3333"/>
                  </a:lnTo>
                  <a:lnTo>
                    <a:pt x="221" y="3335"/>
                  </a:lnTo>
                  <a:lnTo>
                    <a:pt x="216" y="3336"/>
                  </a:lnTo>
                  <a:lnTo>
                    <a:pt x="215" y="3336"/>
                  </a:lnTo>
                  <a:lnTo>
                    <a:pt x="213" y="3335"/>
                  </a:lnTo>
                  <a:close/>
                  <a:moveTo>
                    <a:pt x="189" y="3425"/>
                  </a:moveTo>
                  <a:lnTo>
                    <a:pt x="186" y="3424"/>
                  </a:lnTo>
                  <a:lnTo>
                    <a:pt x="184" y="3423"/>
                  </a:lnTo>
                  <a:lnTo>
                    <a:pt x="182" y="3421"/>
                  </a:lnTo>
                  <a:lnTo>
                    <a:pt x="180" y="3419"/>
                  </a:lnTo>
                  <a:lnTo>
                    <a:pt x="179" y="3415"/>
                  </a:lnTo>
                  <a:lnTo>
                    <a:pt x="178" y="3412"/>
                  </a:lnTo>
                  <a:lnTo>
                    <a:pt x="178" y="3409"/>
                  </a:lnTo>
                  <a:lnTo>
                    <a:pt x="178" y="3406"/>
                  </a:lnTo>
                  <a:lnTo>
                    <a:pt x="179" y="3403"/>
                  </a:lnTo>
                  <a:lnTo>
                    <a:pt x="181" y="3401"/>
                  </a:lnTo>
                  <a:lnTo>
                    <a:pt x="183" y="3398"/>
                  </a:lnTo>
                  <a:lnTo>
                    <a:pt x="185" y="3397"/>
                  </a:lnTo>
                  <a:lnTo>
                    <a:pt x="188" y="3395"/>
                  </a:lnTo>
                  <a:lnTo>
                    <a:pt x="191" y="3395"/>
                  </a:lnTo>
                  <a:lnTo>
                    <a:pt x="195" y="3394"/>
                  </a:lnTo>
                  <a:lnTo>
                    <a:pt x="198" y="3395"/>
                  </a:lnTo>
                  <a:lnTo>
                    <a:pt x="201" y="3396"/>
                  </a:lnTo>
                  <a:lnTo>
                    <a:pt x="203" y="3397"/>
                  </a:lnTo>
                  <a:lnTo>
                    <a:pt x="205" y="3399"/>
                  </a:lnTo>
                  <a:lnTo>
                    <a:pt x="207" y="3402"/>
                  </a:lnTo>
                  <a:lnTo>
                    <a:pt x="208" y="3404"/>
                  </a:lnTo>
                  <a:lnTo>
                    <a:pt x="209" y="3407"/>
                  </a:lnTo>
                  <a:lnTo>
                    <a:pt x="209" y="3410"/>
                  </a:lnTo>
                  <a:lnTo>
                    <a:pt x="209" y="3413"/>
                  </a:lnTo>
                  <a:lnTo>
                    <a:pt x="207" y="3419"/>
                  </a:lnTo>
                  <a:lnTo>
                    <a:pt x="203" y="3423"/>
                  </a:lnTo>
                  <a:lnTo>
                    <a:pt x="199" y="3425"/>
                  </a:lnTo>
                  <a:lnTo>
                    <a:pt x="194" y="3426"/>
                  </a:lnTo>
                  <a:lnTo>
                    <a:pt x="191" y="3426"/>
                  </a:lnTo>
                  <a:lnTo>
                    <a:pt x="189" y="3425"/>
                  </a:lnTo>
                  <a:close/>
                  <a:moveTo>
                    <a:pt x="169" y="3516"/>
                  </a:moveTo>
                  <a:lnTo>
                    <a:pt x="166" y="3515"/>
                  </a:lnTo>
                  <a:lnTo>
                    <a:pt x="163" y="3512"/>
                  </a:lnTo>
                  <a:lnTo>
                    <a:pt x="161" y="3511"/>
                  </a:lnTo>
                  <a:lnTo>
                    <a:pt x="159" y="3508"/>
                  </a:lnTo>
                  <a:lnTo>
                    <a:pt x="158" y="3506"/>
                  </a:lnTo>
                  <a:lnTo>
                    <a:pt x="157" y="3503"/>
                  </a:lnTo>
                  <a:lnTo>
                    <a:pt x="157" y="3500"/>
                  </a:lnTo>
                  <a:lnTo>
                    <a:pt x="157" y="3497"/>
                  </a:lnTo>
                  <a:lnTo>
                    <a:pt x="158" y="3494"/>
                  </a:lnTo>
                  <a:lnTo>
                    <a:pt x="160" y="3491"/>
                  </a:lnTo>
                  <a:lnTo>
                    <a:pt x="162" y="3489"/>
                  </a:lnTo>
                  <a:lnTo>
                    <a:pt x="164" y="3487"/>
                  </a:lnTo>
                  <a:lnTo>
                    <a:pt x="166" y="3486"/>
                  </a:lnTo>
                  <a:lnTo>
                    <a:pt x="169" y="3485"/>
                  </a:lnTo>
                  <a:lnTo>
                    <a:pt x="172" y="3485"/>
                  </a:lnTo>
                  <a:lnTo>
                    <a:pt x="175" y="3485"/>
                  </a:lnTo>
                  <a:lnTo>
                    <a:pt x="178" y="3486"/>
                  </a:lnTo>
                  <a:lnTo>
                    <a:pt x="181" y="3488"/>
                  </a:lnTo>
                  <a:lnTo>
                    <a:pt x="183" y="3490"/>
                  </a:lnTo>
                  <a:lnTo>
                    <a:pt x="185" y="3492"/>
                  </a:lnTo>
                  <a:lnTo>
                    <a:pt x="186" y="3495"/>
                  </a:lnTo>
                  <a:lnTo>
                    <a:pt x="187" y="3497"/>
                  </a:lnTo>
                  <a:lnTo>
                    <a:pt x="187" y="3500"/>
                  </a:lnTo>
                  <a:lnTo>
                    <a:pt x="187" y="3503"/>
                  </a:lnTo>
                  <a:lnTo>
                    <a:pt x="185" y="3508"/>
                  </a:lnTo>
                  <a:lnTo>
                    <a:pt x="181" y="3512"/>
                  </a:lnTo>
                  <a:lnTo>
                    <a:pt x="177" y="3516"/>
                  </a:lnTo>
                  <a:lnTo>
                    <a:pt x="172" y="3516"/>
                  </a:lnTo>
                  <a:lnTo>
                    <a:pt x="170" y="3516"/>
                  </a:lnTo>
                  <a:lnTo>
                    <a:pt x="169" y="3516"/>
                  </a:lnTo>
                  <a:close/>
                  <a:moveTo>
                    <a:pt x="148" y="3606"/>
                  </a:moveTo>
                  <a:lnTo>
                    <a:pt x="145" y="3605"/>
                  </a:lnTo>
                  <a:lnTo>
                    <a:pt x="142" y="3603"/>
                  </a:lnTo>
                  <a:lnTo>
                    <a:pt x="140" y="3601"/>
                  </a:lnTo>
                  <a:lnTo>
                    <a:pt x="138" y="3599"/>
                  </a:lnTo>
                  <a:lnTo>
                    <a:pt x="137" y="3597"/>
                  </a:lnTo>
                  <a:lnTo>
                    <a:pt x="136" y="3594"/>
                  </a:lnTo>
                  <a:lnTo>
                    <a:pt x="136" y="3591"/>
                  </a:lnTo>
                  <a:lnTo>
                    <a:pt x="136" y="3588"/>
                  </a:lnTo>
                  <a:lnTo>
                    <a:pt x="137" y="3585"/>
                  </a:lnTo>
                  <a:lnTo>
                    <a:pt x="139" y="3582"/>
                  </a:lnTo>
                  <a:lnTo>
                    <a:pt x="141" y="3580"/>
                  </a:lnTo>
                  <a:lnTo>
                    <a:pt x="143" y="3578"/>
                  </a:lnTo>
                  <a:lnTo>
                    <a:pt x="146" y="3577"/>
                  </a:lnTo>
                  <a:lnTo>
                    <a:pt x="148" y="3576"/>
                  </a:lnTo>
                  <a:lnTo>
                    <a:pt x="151" y="3576"/>
                  </a:lnTo>
                  <a:lnTo>
                    <a:pt x="155" y="3576"/>
                  </a:lnTo>
                  <a:lnTo>
                    <a:pt x="158" y="3577"/>
                  </a:lnTo>
                  <a:lnTo>
                    <a:pt x="161" y="3578"/>
                  </a:lnTo>
                  <a:lnTo>
                    <a:pt x="163" y="3580"/>
                  </a:lnTo>
                  <a:lnTo>
                    <a:pt x="165" y="3583"/>
                  </a:lnTo>
                  <a:lnTo>
                    <a:pt x="166" y="3585"/>
                  </a:lnTo>
                  <a:lnTo>
                    <a:pt x="167" y="3588"/>
                  </a:lnTo>
                  <a:lnTo>
                    <a:pt x="167" y="3591"/>
                  </a:lnTo>
                  <a:lnTo>
                    <a:pt x="167" y="3594"/>
                  </a:lnTo>
                  <a:lnTo>
                    <a:pt x="165" y="3599"/>
                  </a:lnTo>
                  <a:lnTo>
                    <a:pt x="162" y="3603"/>
                  </a:lnTo>
                  <a:lnTo>
                    <a:pt x="157" y="3605"/>
                  </a:lnTo>
                  <a:lnTo>
                    <a:pt x="151" y="3606"/>
                  </a:lnTo>
                  <a:lnTo>
                    <a:pt x="150" y="3606"/>
                  </a:lnTo>
                  <a:lnTo>
                    <a:pt x="148" y="3606"/>
                  </a:lnTo>
                  <a:close/>
                  <a:moveTo>
                    <a:pt x="130" y="3697"/>
                  </a:moveTo>
                  <a:lnTo>
                    <a:pt x="127" y="3696"/>
                  </a:lnTo>
                  <a:lnTo>
                    <a:pt x="124" y="3695"/>
                  </a:lnTo>
                  <a:lnTo>
                    <a:pt x="122" y="3693"/>
                  </a:lnTo>
                  <a:lnTo>
                    <a:pt x="120" y="3691"/>
                  </a:lnTo>
                  <a:lnTo>
                    <a:pt x="119" y="3688"/>
                  </a:lnTo>
                  <a:lnTo>
                    <a:pt x="118" y="3685"/>
                  </a:lnTo>
                  <a:lnTo>
                    <a:pt x="118" y="3682"/>
                  </a:lnTo>
                  <a:lnTo>
                    <a:pt x="118" y="3679"/>
                  </a:lnTo>
                  <a:lnTo>
                    <a:pt x="119" y="3676"/>
                  </a:lnTo>
                  <a:lnTo>
                    <a:pt x="120" y="3673"/>
                  </a:lnTo>
                  <a:lnTo>
                    <a:pt x="122" y="3671"/>
                  </a:lnTo>
                  <a:lnTo>
                    <a:pt x="124" y="3669"/>
                  </a:lnTo>
                  <a:lnTo>
                    <a:pt x="127" y="3668"/>
                  </a:lnTo>
                  <a:lnTo>
                    <a:pt x="130" y="3667"/>
                  </a:lnTo>
                  <a:lnTo>
                    <a:pt x="133" y="3667"/>
                  </a:lnTo>
                  <a:lnTo>
                    <a:pt x="136" y="3667"/>
                  </a:lnTo>
                  <a:lnTo>
                    <a:pt x="139" y="3668"/>
                  </a:lnTo>
                  <a:lnTo>
                    <a:pt x="141" y="3670"/>
                  </a:lnTo>
                  <a:lnTo>
                    <a:pt x="144" y="3671"/>
                  </a:lnTo>
                  <a:lnTo>
                    <a:pt x="145" y="3674"/>
                  </a:lnTo>
                  <a:lnTo>
                    <a:pt x="147" y="3676"/>
                  </a:lnTo>
                  <a:lnTo>
                    <a:pt x="148" y="3679"/>
                  </a:lnTo>
                  <a:lnTo>
                    <a:pt x="148" y="3682"/>
                  </a:lnTo>
                  <a:lnTo>
                    <a:pt x="148" y="3685"/>
                  </a:lnTo>
                  <a:lnTo>
                    <a:pt x="146" y="3690"/>
                  </a:lnTo>
                  <a:lnTo>
                    <a:pt x="142" y="3694"/>
                  </a:lnTo>
                  <a:lnTo>
                    <a:pt x="138" y="3696"/>
                  </a:lnTo>
                  <a:lnTo>
                    <a:pt x="133" y="3697"/>
                  </a:lnTo>
                  <a:lnTo>
                    <a:pt x="131" y="3697"/>
                  </a:lnTo>
                  <a:lnTo>
                    <a:pt x="130" y="3697"/>
                  </a:lnTo>
                  <a:close/>
                  <a:moveTo>
                    <a:pt x="112" y="3788"/>
                  </a:moveTo>
                  <a:lnTo>
                    <a:pt x="109" y="3788"/>
                  </a:lnTo>
                  <a:lnTo>
                    <a:pt x="106" y="3786"/>
                  </a:lnTo>
                  <a:lnTo>
                    <a:pt x="104" y="3784"/>
                  </a:lnTo>
                  <a:lnTo>
                    <a:pt x="102" y="3782"/>
                  </a:lnTo>
                  <a:lnTo>
                    <a:pt x="101" y="3779"/>
                  </a:lnTo>
                  <a:lnTo>
                    <a:pt x="100" y="3777"/>
                  </a:lnTo>
                  <a:lnTo>
                    <a:pt x="100" y="3774"/>
                  </a:lnTo>
                  <a:lnTo>
                    <a:pt x="100" y="3771"/>
                  </a:lnTo>
                  <a:lnTo>
                    <a:pt x="101" y="3768"/>
                  </a:lnTo>
                  <a:lnTo>
                    <a:pt x="102" y="3765"/>
                  </a:lnTo>
                  <a:lnTo>
                    <a:pt x="104" y="3763"/>
                  </a:lnTo>
                  <a:lnTo>
                    <a:pt x="106" y="3761"/>
                  </a:lnTo>
                  <a:lnTo>
                    <a:pt x="109" y="3758"/>
                  </a:lnTo>
                  <a:lnTo>
                    <a:pt x="111" y="3758"/>
                  </a:lnTo>
                  <a:lnTo>
                    <a:pt x="115" y="3757"/>
                  </a:lnTo>
                  <a:lnTo>
                    <a:pt x="119" y="3757"/>
                  </a:lnTo>
                  <a:lnTo>
                    <a:pt x="122" y="3758"/>
                  </a:lnTo>
                  <a:lnTo>
                    <a:pt x="124" y="3761"/>
                  </a:lnTo>
                  <a:lnTo>
                    <a:pt x="126" y="3763"/>
                  </a:lnTo>
                  <a:lnTo>
                    <a:pt x="128" y="3765"/>
                  </a:lnTo>
                  <a:lnTo>
                    <a:pt x="130" y="3767"/>
                  </a:lnTo>
                  <a:lnTo>
                    <a:pt x="131" y="3770"/>
                  </a:lnTo>
                  <a:lnTo>
                    <a:pt x="131" y="3773"/>
                  </a:lnTo>
                  <a:lnTo>
                    <a:pt x="131" y="3776"/>
                  </a:lnTo>
                  <a:lnTo>
                    <a:pt x="129" y="3781"/>
                  </a:lnTo>
                  <a:lnTo>
                    <a:pt x="125" y="3785"/>
                  </a:lnTo>
                  <a:lnTo>
                    <a:pt x="121" y="3788"/>
                  </a:lnTo>
                  <a:lnTo>
                    <a:pt x="116" y="3789"/>
                  </a:lnTo>
                  <a:lnTo>
                    <a:pt x="113" y="3789"/>
                  </a:lnTo>
                  <a:lnTo>
                    <a:pt x="112" y="3788"/>
                  </a:lnTo>
                  <a:close/>
                  <a:moveTo>
                    <a:pt x="97" y="3880"/>
                  </a:moveTo>
                  <a:lnTo>
                    <a:pt x="94" y="3879"/>
                  </a:lnTo>
                  <a:lnTo>
                    <a:pt x="91" y="3878"/>
                  </a:lnTo>
                  <a:lnTo>
                    <a:pt x="89" y="3876"/>
                  </a:lnTo>
                  <a:lnTo>
                    <a:pt x="87" y="3874"/>
                  </a:lnTo>
                  <a:lnTo>
                    <a:pt x="85" y="3871"/>
                  </a:lnTo>
                  <a:lnTo>
                    <a:pt x="84" y="3869"/>
                  </a:lnTo>
                  <a:lnTo>
                    <a:pt x="84" y="3866"/>
                  </a:lnTo>
                  <a:lnTo>
                    <a:pt x="84" y="3863"/>
                  </a:lnTo>
                  <a:lnTo>
                    <a:pt x="85" y="3860"/>
                  </a:lnTo>
                  <a:lnTo>
                    <a:pt x="86" y="3856"/>
                  </a:lnTo>
                  <a:lnTo>
                    <a:pt x="88" y="3854"/>
                  </a:lnTo>
                  <a:lnTo>
                    <a:pt x="90" y="3852"/>
                  </a:lnTo>
                  <a:lnTo>
                    <a:pt x="93" y="3850"/>
                  </a:lnTo>
                  <a:lnTo>
                    <a:pt x="96" y="3849"/>
                  </a:lnTo>
                  <a:lnTo>
                    <a:pt x="99" y="3849"/>
                  </a:lnTo>
                  <a:lnTo>
                    <a:pt x="102" y="3849"/>
                  </a:lnTo>
                  <a:lnTo>
                    <a:pt x="105" y="3850"/>
                  </a:lnTo>
                  <a:lnTo>
                    <a:pt x="107" y="3851"/>
                  </a:lnTo>
                  <a:lnTo>
                    <a:pt x="110" y="3853"/>
                  </a:lnTo>
                  <a:lnTo>
                    <a:pt x="111" y="3855"/>
                  </a:lnTo>
                  <a:lnTo>
                    <a:pt x="113" y="3859"/>
                  </a:lnTo>
                  <a:lnTo>
                    <a:pt x="115" y="3861"/>
                  </a:lnTo>
                  <a:lnTo>
                    <a:pt x="115" y="3864"/>
                  </a:lnTo>
                  <a:lnTo>
                    <a:pt x="115" y="3868"/>
                  </a:lnTo>
                  <a:lnTo>
                    <a:pt x="112" y="3873"/>
                  </a:lnTo>
                  <a:lnTo>
                    <a:pt x="109" y="3877"/>
                  </a:lnTo>
                  <a:lnTo>
                    <a:pt x="104" y="3879"/>
                  </a:lnTo>
                  <a:lnTo>
                    <a:pt x="99" y="3880"/>
                  </a:lnTo>
                  <a:lnTo>
                    <a:pt x="98" y="3880"/>
                  </a:lnTo>
                  <a:lnTo>
                    <a:pt x="97" y="3880"/>
                  </a:lnTo>
                  <a:close/>
                  <a:moveTo>
                    <a:pt x="82" y="3972"/>
                  </a:moveTo>
                  <a:lnTo>
                    <a:pt x="80" y="3971"/>
                  </a:lnTo>
                  <a:lnTo>
                    <a:pt x="77" y="3970"/>
                  </a:lnTo>
                  <a:lnTo>
                    <a:pt x="75" y="3968"/>
                  </a:lnTo>
                  <a:lnTo>
                    <a:pt x="72" y="3966"/>
                  </a:lnTo>
                  <a:lnTo>
                    <a:pt x="70" y="3963"/>
                  </a:lnTo>
                  <a:lnTo>
                    <a:pt x="69" y="3961"/>
                  </a:lnTo>
                  <a:lnTo>
                    <a:pt x="69" y="3958"/>
                  </a:lnTo>
                  <a:lnTo>
                    <a:pt x="69" y="3954"/>
                  </a:lnTo>
                  <a:lnTo>
                    <a:pt x="70" y="3951"/>
                  </a:lnTo>
                  <a:lnTo>
                    <a:pt x="71" y="3948"/>
                  </a:lnTo>
                  <a:lnTo>
                    <a:pt x="73" y="3945"/>
                  </a:lnTo>
                  <a:lnTo>
                    <a:pt x="76" y="3944"/>
                  </a:lnTo>
                  <a:lnTo>
                    <a:pt x="78" y="3942"/>
                  </a:lnTo>
                  <a:lnTo>
                    <a:pt x="81" y="3941"/>
                  </a:lnTo>
                  <a:lnTo>
                    <a:pt x="84" y="3941"/>
                  </a:lnTo>
                  <a:lnTo>
                    <a:pt x="87" y="3941"/>
                  </a:lnTo>
                  <a:lnTo>
                    <a:pt x="90" y="3941"/>
                  </a:lnTo>
                  <a:lnTo>
                    <a:pt x="93" y="3943"/>
                  </a:lnTo>
                  <a:lnTo>
                    <a:pt x="95" y="3945"/>
                  </a:lnTo>
                  <a:lnTo>
                    <a:pt x="97" y="3947"/>
                  </a:lnTo>
                  <a:lnTo>
                    <a:pt x="98" y="3949"/>
                  </a:lnTo>
                  <a:lnTo>
                    <a:pt x="99" y="3952"/>
                  </a:lnTo>
                  <a:lnTo>
                    <a:pt x="100" y="3955"/>
                  </a:lnTo>
                  <a:lnTo>
                    <a:pt x="100" y="3959"/>
                  </a:lnTo>
                  <a:lnTo>
                    <a:pt x="98" y="3964"/>
                  </a:lnTo>
                  <a:lnTo>
                    <a:pt x="95" y="3968"/>
                  </a:lnTo>
                  <a:lnTo>
                    <a:pt x="90" y="3971"/>
                  </a:lnTo>
                  <a:lnTo>
                    <a:pt x="85" y="3972"/>
                  </a:lnTo>
                  <a:lnTo>
                    <a:pt x="84" y="3972"/>
                  </a:lnTo>
                  <a:lnTo>
                    <a:pt x="82" y="3972"/>
                  </a:lnTo>
                  <a:close/>
                  <a:moveTo>
                    <a:pt x="69" y="4064"/>
                  </a:moveTo>
                  <a:lnTo>
                    <a:pt x="66" y="4063"/>
                  </a:lnTo>
                  <a:lnTo>
                    <a:pt x="63" y="4062"/>
                  </a:lnTo>
                  <a:lnTo>
                    <a:pt x="61" y="4060"/>
                  </a:lnTo>
                  <a:lnTo>
                    <a:pt x="59" y="4058"/>
                  </a:lnTo>
                  <a:lnTo>
                    <a:pt x="57" y="4056"/>
                  </a:lnTo>
                  <a:lnTo>
                    <a:pt x="56" y="4052"/>
                  </a:lnTo>
                  <a:lnTo>
                    <a:pt x="56" y="4049"/>
                  </a:lnTo>
                  <a:lnTo>
                    <a:pt x="56" y="4046"/>
                  </a:lnTo>
                  <a:lnTo>
                    <a:pt x="56" y="4043"/>
                  </a:lnTo>
                  <a:lnTo>
                    <a:pt x="58" y="4040"/>
                  </a:lnTo>
                  <a:lnTo>
                    <a:pt x="59" y="4038"/>
                  </a:lnTo>
                  <a:lnTo>
                    <a:pt x="62" y="4036"/>
                  </a:lnTo>
                  <a:lnTo>
                    <a:pt x="64" y="4034"/>
                  </a:lnTo>
                  <a:lnTo>
                    <a:pt x="67" y="4033"/>
                  </a:lnTo>
                  <a:lnTo>
                    <a:pt x="70" y="4033"/>
                  </a:lnTo>
                  <a:lnTo>
                    <a:pt x="73" y="4033"/>
                  </a:lnTo>
                  <a:lnTo>
                    <a:pt x="77" y="4034"/>
                  </a:lnTo>
                  <a:lnTo>
                    <a:pt x="80" y="4035"/>
                  </a:lnTo>
                  <a:lnTo>
                    <a:pt x="82" y="4036"/>
                  </a:lnTo>
                  <a:lnTo>
                    <a:pt x="84" y="4039"/>
                  </a:lnTo>
                  <a:lnTo>
                    <a:pt x="85" y="4041"/>
                  </a:lnTo>
                  <a:lnTo>
                    <a:pt x="87" y="4044"/>
                  </a:lnTo>
                  <a:lnTo>
                    <a:pt x="87" y="4047"/>
                  </a:lnTo>
                  <a:lnTo>
                    <a:pt x="87" y="4050"/>
                  </a:lnTo>
                  <a:lnTo>
                    <a:pt x="85" y="4056"/>
                  </a:lnTo>
                  <a:lnTo>
                    <a:pt x="82" y="4060"/>
                  </a:lnTo>
                  <a:lnTo>
                    <a:pt x="77" y="4063"/>
                  </a:lnTo>
                  <a:lnTo>
                    <a:pt x="71" y="4064"/>
                  </a:lnTo>
                  <a:lnTo>
                    <a:pt x="70" y="4064"/>
                  </a:lnTo>
                  <a:lnTo>
                    <a:pt x="69" y="4064"/>
                  </a:lnTo>
                  <a:close/>
                  <a:moveTo>
                    <a:pt x="57" y="4156"/>
                  </a:moveTo>
                  <a:lnTo>
                    <a:pt x="54" y="4156"/>
                  </a:lnTo>
                  <a:lnTo>
                    <a:pt x="52" y="4154"/>
                  </a:lnTo>
                  <a:lnTo>
                    <a:pt x="49" y="4152"/>
                  </a:lnTo>
                  <a:lnTo>
                    <a:pt x="47" y="4149"/>
                  </a:lnTo>
                  <a:lnTo>
                    <a:pt x="46" y="4147"/>
                  </a:lnTo>
                  <a:lnTo>
                    <a:pt x="45" y="4144"/>
                  </a:lnTo>
                  <a:lnTo>
                    <a:pt x="44" y="4141"/>
                  </a:lnTo>
                  <a:lnTo>
                    <a:pt x="44" y="4138"/>
                  </a:lnTo>
                  <a:lnTo>
                    <a:pt x="45" y="4135"/>
                  </a:lnTo>
                  <a:lnTo>
                    <a:pt x="46" y="4133"/>
                  </a:lnTo>
                  <a:lnTo>
                    <a:pt x="48" y="4130"/>
                  </a:lnTo>
                  <a:lnTo>
                    <a:pt x="50" y="4128"/>
                  </a:lnTo>
                  <a:lnTo>
                    <a:pt x="52" y="4127"/>
                  </a:lnTo>
                  <a:lnTo>
                    <a:pt x="55" y="4125"/>
                  </a:lnTo>
                  <a:lnTo>
                    <a:pt x="58" y="4125"/>
                  </a:lnTo>
                  <a:lnTo>
                    <a:pt x="61" y="4125"/>
                  </a:lnTo>
                  <a:lnTo>
                    <a:pt x="64" y="4126"/>
                  </a:lnTo>
                  <a:lnTo>
                    <a:pt x="67" y="4127"/>
                  </a:lnTo>
                  <a:lnTo>
                    <a:pt x="69" y="4129"/>
                  </a:lnTo>
                  <a:lnTo>
                    <a:pt x="71" y="4131"/>
                  </a:lnTo>
                  <a:lnTo>
                    <a:pt x="73" y="4133"/>
                  </a:lnTo>
                  <a:lnTo>
                    <a:pt x="75" y="4136"/>
                  </a:lnTo>
                  <a:lnTo>
                    <a:pt x="75" y="4139"/>
                  </a:lnTo>
                  <a:lnTo>
                    <a:pt x="75" y="4142"/>
                  </a:lnTo>
                  <a:lnTo>
                    <a:pt x="75" y="4145"/>
                  </a:lnTo>
                  <a:lnTo>
                    <a:pt x="73" y="4147"/>
                  </a:lnTo>
                  <a:lnTo>
                    <a:pt x="71" y="4150"/>
                  </a:lnTo>
                  <a:lnTo>
                    <a:pt x="69" y="4151"/>
                  </a:lnTo>
                  <a:lnTo>
                    <a:pt x="65" y="4155"/>
                  </a:lnTo>
                  <a:lnTo>
                    <a:pt x="59" y="4156"/>
                  </a:lnTo>
                  <a:lnTo>
                    <a:pt x="58" y="4156"/>
                  </a:lnTo>
                  <a:lnTo>
                    <a:pt x="57" y="4156"/>
                  </a:lnTo>
                  <a:close/>
                  <a:moveTo>
                    <a:pt x="47" y="4248"/>
                  </a:moveTo>
                  <a:lnTo>
                    <a:pt x="44" y="4247"/>
                  </a:lnTo>
                  <a:lnTo>
                    <a:pt x="42" y="4246"/>
                  </a:lnTo>
                  <a:lnTo>
                    <a:pt x="39" y="4244"/>
                  </a:lnTo>
                  <a:lnTo>
                    <a:pt x="37" y="4242"/>
                  </a:lnTo>
                  <a:lnTo>
                    <a:pt x="36" y="4240"/>
                  </a:lnTo>
                  <a:lnTo>
                    <a:pt x="33" y="4237"/>
                  </a:lnTo>
                  <a:lnTo>
                    <a:pt x="33" y="4234"/>
                  </a:lnTo>
                  <a:lnTo>
                    <a:pt x="33" y="4231"/>
                  </a:lnTo>
                  <a:lnTo>
                    <a:pt x="35" y="4228"/>
                  </a:lnTo>
                  <a:lnTo>
                    <a:pt x="36" y="4225"/>
                  </a:lnTo>
                  <a:lnTo>
                    <a:pt x="37" y="4223"/>
                  </a:lnTo>
                  <a:lnTo>
                    <a:pt x="40" y="4221"/>
                  </a:lnTo>
                  <a:lnTo>
                    <a:pt x="42" y="4219"/>
                  </a:lnTo>
                  <a:lnTo>
                    <a:pt x="45" y="4218"/>
                  </a:lnTo>
                  <a:lnTo>
                    <a:pt x="48" y="4217"/>
                  </a:lnTo>
                  <a:lnTo>
                    <a:pt x="51" y="4217"/>
                  </a:lnTo>
                  <a:lnTo>
                    <a:pt x="54" y="4218"/>
                  </a:lnTo>
                  <a:lnTo>
                    <a:pt x="56" y="4219"/>
                  </a:lnTo>
                  <a:lnTo>
                    <a:pt x="59" y="4221"/>
                  </a:lnTo>
                  <a:lnTo>
                    <a:pt x="61" y="4223"/>
                  </a:lnTo>
                  <a:lnTo>
                    <a:pt x="62" y="4225"/>
                  </a:lnTo>
                  <a:lnTo>
                    <a:pt x="64" y="4228"/>
                  </a:lnTo>
                  <a:lnTo>
                    <a:pt x="64" y="4231"/>
                  </a:lnTo>
                  <a:lnTo>
                    <a:pt x="64" y="4234"/>
                  </a:lnTo>
                  <a:lnTo>
                    <a:pt x="64" y="4237"/>
                  </a:lnTo>
                  <a:lnTo>
                    <a:pt x="63" y="4239"/>
                  </a:lnTo>
                  <a:lnTo>
                    <a:pt x="61" y="4242"/>
                  </a:lnTo>
                  <a:lnTo>
                    <a:pt x="59" y="4244"/>
                  </a:lnTo>
                  <a:lnTo>
                    <a:pt x="55" y="4247"/>
                  </a:lnTo>
                  <a:lnTo>
                    <a:pt x="49" y="4248"/>
                  </a:lnTo>
                  <a:lnTo>
                    <a:pt x="48" y="4248"/>
                  </a:lnTo>
                  <a:lnTo>
                    <a:pt x="47" y="4248"/>
                  </a:lnTo>
                  <a:close/>
                  <a:moveTo>
                    <a:pt x="39" y="4340"/>
                  </a:moveTo>
                  <a:lnTo>
                    <a:pt x="36" y="4340"/>
                  </a:lnTo>
                  <a:lnTo>
                    <a:pt x="32" y="4338"/>
                  </a:lnTo>
                  <a:lnTo>
                    <a:pt x="30" y="4337"/>
                  </a:lnTo>
                  <a:lnTo>
                    <a:pt x="27" y="4335"/>
                  </a:lnTo>
                  <a:lnTo>
                    <a:pt x="26" y="4332"/>
                  </a:lnTo>
                  <a:lnTo>
                    <a:pt x="25" y="4330"/>
                  </a:lnTo>
                  <a:lnTo>
                    <a:pt x="24" y="4327"/>
                  </a:lnTo>
                  <a:lnTo>
                    <a:pt x="24" y="4324"/>
                  </a:lnTo>
                  <a:lnTo>
                    <a:pt x="25" y="4321"/>
                  </a:lnTo>
                  <a:lnTo>
                    <a:pt x="26" y="4318"/>
                  </a:lnTo>
                  <a:lnTo>
                    <a:pt x="27" y="4315"/>
                  </a:lnTo>
                  <a:lnTo>
                    <a:pt x="29" y="4313"/>
                  </a:lnTo>
                  <a:lnTo>
                    <a:pt x="32" y="4312"/>
                  </a:lnTo>
                  <a:lnTo>
                    <a:pt x="36" y="4311"/>
                  </a:lnTo>
                  <a:lnTo>
                    <a:pt x="39" y="4310"/>
                  </a:lnTo>
                  <a:lnTo>
                    <a:pt x="42" y="4310"/>
                  </a:lnTo>
                  <a:lnTo>
                    <a:pt x="45" y="4310"/>
                  </a:lnTo>
                  <a:lnTo>
                    <a:pt x="47" y="4312"/>
                  </a:lnTo>
                  <a:lnTo>
                    <a:pt x="50" y="4313"/>
                  </a:lnTo>
                  <a:lnTo>
                    <a:pt x="52" y="4315"/>
                  </a:lnTo>
                  <a:lnTo>
                    <a:pt x="54" y="4318"/>
                  </a:lnTo>
                  <a:lnTo>
                    <a:pt x="55" y="4320"/>
                  </a:lnTo>
                  <a:lnTo>
                    <a:pt x="55" y="4323"/>
                  </a:lnTo>
                  <a:lnTo>
                    <a:pt x="55" y="4326"/>
                  </a:lnTo>
                  <a:lnTo>
                    <a:pt x="55" y="4329"/>
                  </a:lnTo>
                  <a:lnTo>
                    <a:pt x="54" y="4332"/>
                  </a:lnTo>
                  <a:lnTo>
                    <a:pt x="52" y="4334"/>
                  </a:lnTo>
                  <a:lnTo>
                    <a:pt x="50" y="4336"/>
                  </a:lnTo>
                  <a:lnTo>
                    <a:pt x="48" y="4338"/>
                  </a:lnTo>
                  <a:lnTo>
                    <a:pt x="46" y="4339"/>
                  </a:lnTo>
                  <a:lnTo>
                    <a:pt x="43" y="4340"/>
                  </a:lnTo>
                  <a:lnTo>
                    <a:pt x="40" y="4340"/>
                  </a:lnTo>
                  <a:lnTo>
                    <a:pt x="40" y="4340"/>
                  </a:lnTo>
                  <a:lnTo>
                    <a:pt x="39" y="4340"/>
                  </a:lnTo>
                  <a:close/>
                  <a:moveTo>
                    <a:pt x="31" y="4433"/>
                  </a:moveTo>
                  <a:lnTo>
                    <a:pt x="28" y="4432"/>
                  </a:lnTo>
                  <a:lnTo>
                    <a:pt x="25" y="4431"/>
                  </a:lnTo>
                  <a:lnTo>
                    <a:pt x="22" y="4430"/>
                  </a:lnTo>
                  <a:lnTo>
                    <a:pt x="20" y="4428"/>
                  </a:lnTo>
                  <a:lnTo>
                    <a:pt x="18" y="4425"/>
                  </a:lnTo>
                  <a:lnTo>
                    <a:pt x="17" y="4423"/>
                  </a:lnTo>
                  <a:lnTo>
                    <a:pt x="17" y="4420"/>
                  </a:lnTo>
                  <a:lnTo>
                    <a:pt x="17" y="4417"/>
                  </a:lnTo>
                  <a:lnTo>
                    <a:pt x="17" y="4414"/>
                  </a:lnTo>
                  <a:lnTo>
                    <a:pt x="18" y="4411"/>
                  </a:lnTo>
                  <a:lnTo>
                    <a:pt x="20" y="4408"/>
                  </a:lnTo>
                  <a:lnTo>
                    <a:pt x="22" y="4406"/>
                  </a:lnTo>
                  <a:lnTo>
                    <a:pt x="24" y="4404"/>
                  </a:lnTo>
                  <a:lnTo>
                    <a:pt x="27" y="4403"/>
                  </a:lnTo>
                  <a:lnTo>
                    <a:pt x="30" y="4403"/>
                  </a:lnTo>
                  <a:lnTo>
                    <a:pt x="33" y="4403"/>
                  </a:lnTo>
                  <a:lnTo>
                    <a:pt x="37" y="4403"/>
                  </a:lnTo>
                  <a:lnTo>
                    <a:pt x="40" y="4404"/>
                  </a:lnTo>
                  <a:lnTo>
                    <a:pt x="42" y="4406"/>
                  </a:lnTo>
                  <a:lnTo>
                    <a:pt x="44" y="4408"/>
                  </a:lnTo>
                  <a:lnTo>
                    <a:pt x="46" y="4410"/>
                  </a:lnTo>
                  <a:lnTo>
                    <a:pt x="47" y="4413"/>
                  </a:lnTo>
                  <a:lnTo>
                    <a:pt x="48" y="4416"/>
                  </a:lnTo>
                  <a:lnTo>
                    <a:pt x="48" y="4419"/>
                  </a:lnTo>
                  <a:lnTo>
                    <a:pt x="47" y="4422"/>
                  </a:lnTo>
                  <a:lnTo>
                    <a:pt x="46" y="4424"/>
                  </a:lnTo>
                  <a:lnTo>
                    <a:pt x="45" y="4427"/>
                  </a:lnTo>
                  <a:lnTo>
                    <a:pt x="43" y="4429"/>
                  </a:lnTo>
                  <a:lnTo>
                    <a:pt x="41" y="4431"/>
                  </a:lnTo>
                  <a:lnTo>
                    <a:pt x="38" y="4432"/>
                  </a:lnTo>
                  <a:lnTo>
                    <a:pt x="35" y="4433"/>
                  </a:lnTo>
                  <a:lnTo>
                    <a:pt x="31" y="4433"/>
                  </a:lnTo>
                  <a:lnTo>
                    <a:pt x="31" y="4433"/>
                  </a:lnTo>
                  <a:lnTo>
                    <a:pt x="31" y="4433"/>
                  </a:lnTo>
                  <a:close/>
                  <a:moveTo>
                    <a:pt x="25" y="4526"/>
                  </a:moveTo>
                  <a:lnTo>
                    <a:pt x="22" y="4525"/>
                  </a:lnTo>
                  <a:lnTo>
                    <a:pt x="19" y="4524"/>
                  </a:lnTo>
                  <a:lnTo>
                    <a:pt x="16" y="4523"/>
                  </a:lnTo>
                  <a:lnTo>
                    <a:pt x="14" y="4521"/>
                  </a:lnTo>
                  <a:lnTo>
                    <a:pt x="12" y="4518"/>
                  </a:lnTo>
                  <a:lnTo>
                    <a:pt x="11" y="4516"/>
                  </a:lnTo>
                  <a:lnTo>
                    <a:pt x="10" y="4513"/>
                  </a:lnTo>
                  <a:lnTo>
                    <a:pt x="10" y="4510"/>
                  </a:lnTo>
                  <a:lnTo>
                    <a:pt x="11" y="4506"/>
                  </a:lnTo>
                  <a:lnTo>
                    <a:pt x="12" y="4504"/>
                  </a:lnTo>
                  <a:lnTo>
                    <a:pt x="14" y="4501"/>
                  </a:lnTo>
                  <a:lnTo>
                    <a:pt x="16" y="4499"/>
                  </a:lnTo>
                  <a:lnTo>
                    <a:pt x="18" y="4496"/>
                  </a:lnTo>
                  <a:lnTo>
                    <a:pt x="21" y="4495"/>
                  </a:lnTo>
                  <a:lnTo>
                    <a:pt x="23" y="4494"/>
                  </a:lnTo>
                  <a:lnTo>
                    <a:pt x="27" y="4494"/>
                  </a:lnTo>
                  <a:lnTo>
                    <a:pt x="30" y="4495"/>
                  </a:lnTo>
                  <a:lnTo>
                    <a:pt x="32" y="4496"/>
                  </a:lnTo>
                  <a:lnTo>
                    <a:pt x="36" y="4498"/>
                  </a:lnTo>
                  <a:lnTo>
                    <a:pt x="38" y="4500"/>
                  </a:lnTo>
                  <a:lnTo>
                    <a:pt x="40" y="4503"/>
                  </a:lnTo>
                  <a:lnTo>
                    <a:pt x="41" y="4505"/>
                  </a:lnTo>
                  <a:lnTo>
                    <a:pt x="42" y="4508"/>
                  </a:lnTo>
                  <a:lnTo>
                    <a:pt x="42" y="4511"/>
                  </a:lnTo>
                  <a:lnTo>
                    <a:pt x="41" y="4514"/>
                  </a:lnTo>
                  <a:lnTo>
                    <a:pt x="40" y="4517"/>
                  </a:lnTo>
                  <a:lnTo>
                    <a:pt x="39" y="4519"/>
                  </a:lnTo>
                  <a:lnTo>
                    <a:pt x="37" y="4522"/>
                  </a:lnTo>
                  <a:lnTo>
                    <a:pt x="35" y="4523"/>
                  </a:lnTo>
                  <a:lnTo>
                    <a:pt x="31" y="4525"/>
                  </a:lnTo>
                  <a:lnTo>
                    <a:pt x="29" y="4525"/>
                  </a:lnTo>
                  <a:lnTo>
                    <a:pt x="26" y="4526"/>
                  </a:lnTo>
                  <a:lnTo>
                    <a:pt x="25" y="4526"/>
                  </a:lnTo>
                  <a:lnTo>
                    <a:pt x="25" y="4526"/>
                  </a:lnTo>
                  <a:close/>
                  <a:moveTo>
                    <a:pt x="20" y="4619"/>
                  </a:moveTo>
                  <a:lnTo>
                    <a:pt x="17" y="4618"/>
                  </a:lnTo>
                  <a:lnTo>
                    <a:pt x="14" y="4617"/>
                  </a:lnTo>
                  <a:lnTo>
                    <a:pt x="12" y="4616"/>
                  </a:lnTo>
                  <a:lnTo>
                    <a:pt x="10" y="4614"/>
                  </a:lnTo>
                  <a:lnTo>
                    <a:pt x="8" y="4611"/>
                  </a:lnTo>
                  <a:lnTo>
                    <a:pt x="7" y="4609"/>
                  </a:lnTo>
                  <a:lnTo>
                    <a:pt x="6" y="4606"/>
                  </a:lnTo>
                  <a:lnTo>
                    <a:pt x="5" y="4603"/>
                  </a:lnTo>
                  <a:lnTo>
                    <a:pt x="6" y="4600"/>
                  </a:lnTo>
                  <a:lnTo>
                    <a:pt x="7" y="4597"/>
                  </a:lnTo>
                  <a:lnTo>
                    <a:pt x="9" y="4593"/>
                  </a:lnTo>
                  <a:lnTo>
                    <a:pt x="10" y="4591"/>
                  </a:lnTo>
                  <a:lnTo>
                    <a:pt x="13" y="4589"/>
                  </a:lnTo>
                  <a:lnTo>
                    <a:pt x="15" y="4588"/>
                  </a:lnTo>
                  <a:lnTo>
                    <a:pt x="18" y="4587"/>
                  </a:lnTo>
                  <a:lnTo>
                    <a:pt x="21" y="4587"/>
                  </a:lnTo>
                  <a:lnTo>
                    <a:pt x="24" y="4588"/>
                  </a:lnTo>
                  <a:lnTo>
                    <a:pt x="27" y="4589"/>
                  </a:lnTo>
                  <a:lnTo>
                    <a:pt x="30" y="4590"/>
                  </a:lnTo>
                  <a:lnTo>
                    <a:pt x="32" y="4592"/>
                  </a:lnTo>
                  <a:lnTo>
                    <a:pt x="35" y="4594"/>
                  </a:lnTo>
                  <a:lnTo>
                    <a:pt x="36" y="4598"/>
                  </a:lnTo>
                  <a:lnTo>
                    <a:pt x="37" y="4601"/>
                  </a:lnTo>
                  <a:lnTo>
                    <a:pt x="37" y="4604"/>
                  </a:lnTo>
                  <a:lnTo>
                    <a:pt x="37" y="4607"/>
                  </a:lnTo>
                  <a:lnTo>
                    <a:pt x="36" y="4610"/>
                  </a:lnTo>
                  <a:lnTo>
                    <a:pt x="33" y="4612"/>
                  </a:lnTo>
                  <a:lnTo>
                    <a:pt x="31" y="4614"/>
                  </a:lnTo>
                  <a:lnTo>
                    <a:pt x="29" y="4616"/>
                  </a:lnTo>
                  <a:lnTo>
                    <a:pt x="27" y="4617"/>
                  </a:lnTo>
                  <a:lnTo>
                    <a:pt x="24" y="4618"/>
                  </a:lnTo>
                  <a:lnTo>
                    <a:pt x="21" y="4619"/>
                  </a:lnTo>
                  <a:lnTo>
                    <a:pt x="20" y="4619"/>
                  </a:lnTo>
                  <a:lnTo>
                    <a:pt x="20" y="4619"/>
                  </a:lnTo>
                  <a:close/>
                  <a:moveTo>
                    <a:pt x="17" y="4711"/>
                  </a:moveTo>
                  <a:lnTo>
                    <a:pt x="14" y="4711"/>
                  </a:lnTo>
                  <a:lnTo>
                    <a:pt x="11" y="4710"/>
                  </a:lnTo>
                  <a:lnTo>
                    <a:pt x="9" y="4708"/>
                  </a:lnTo>
                  <a:lnTo>
                    <a:pt x="6" y="4706"/>
                  </a:lnTo>
                  <a:lnTo>
                    <a:pt x="5" y="4704"/>
                  </a:lnTo>
                  <a:lnTo>
                    <a:pt x="3" y="4701"/>
                  </a:lnTo>
                  <a:lnTo>
                    <a:pt x="2" y="4699"/>
                  </a:lnTo>
                  <a:lnTo>
                    <a:pt x="2" y="4696"/>
                  </a:lnTo>
                  <a:lnTo>
                    <a:pt x="3" y="4691"/>
                  </a:lnTo>
                  <a:lnTo>
                    <a:pt x="4" y="4689"/>
                  </a:lnTo>
                  <a:lnTo>
                    <a:pt x="5" y="4686"/>
                  </a:lnTo>
                  <a:lnTo>
                    <a:pt x="7" y="4684"/>
                  </a:lnTo>
                  <a:lnTo>
                    <a:pt x="9" y="4682"/>
                  </a:lnTo>
                  <a:lnTo>
                    <a:pt x="12" y="4681"/>
                  </a:lnTo>
                  <a:lnTo>
                    <a:pt x="15" y="4680"/>
                  </a:lnTo>
                  <a:lnTo>
                    <a:pt x="18" y="4680"/>
                  </a:lnTo>
                  <a:lnTo>
                    <a:pt x="21" y="4680"/>
                  </a:lnTo>
                  <a:lnTo>
                    <a:pt x="24" y="4681"/>
                  </a:lnTo>
                  <a:lnTo>
                    <a:pt x="26" y="4683"/>
                  </a:lnTo>
                  <a:lnTo>
                    <a:pt x="29" y="4685"/>
                  </a:lnTo>
                  <a:lnTo>
                    <a:pt x="30" y="4687"/>
                  </a:lnTo>
                  <a:lnTo>
                    <a:pt x="32" y="4689"/>
                  </a:lnTo>
                  <a:lnTo>
                    <a:pt x="32" y="4692"/>
                  </a:lnTo>
                  <a:lnTo>
                    <a:pt x="33" y="4696"/>
                  </a:lnTo>
                  <a:lnTo>
                    <a:pt x="32" y="4699"/>
                  </a:lnTo>
                  <a:lnTo>
                    <a:pt x="31" y="4702"/>
                  </a:lnTo>
                  <a:lnTo>
                    <a:pt x="30" y="4705"/>
                  </a:lnTo>
                  <a:lnTo>
                    <a:pt x="28" y="4707"/>
                  </a:lnTo>
                  <a:lnTo>
                    <a:pt x="26" y="4709"/>
                  </a:lnTo>
                  <a:lnTo>
                    <a:pt x="23" y="4710"/>
                  </a:lnTo>
                  <a:lnTo>
                    <a:pt x="20" y="4711"/>
                  </a:lnTo>
                  <a:lnTo>
                    <a:pt x="17" y="4711"/>
                  </a:lnTo>
                  <a:lnTo>
                    <a:pt x="17" y="4711"/>
                  </a:lnTo>
                  <a:lnTo>
                    <a:pt x="17" y="4711"/>
                  </a:lnTo>
                  <a:close/>
                  <a:moveTo>
                    <a:pt x="15" y="4804"/>
                  </a:moveTo>
                  <a:lnTo>
                    <a:pt x="12" y="4804"/>
                  </a:lnTo>
                  <a:lnTo>
                    <a:pt x="9" y="4803"/>
                  </a:lnTo>
                  <a:lnTo>
                    <a:pt x="7" y="4801"/>
                  </a:lnTo>
                  <a:lnTo>
                    <a:pt x="4" y="4799"/>
                  </a:lnTo>
                  <a:lnTo>
                    <a:pt x="3" y="4797"/>
                  </a:lnTo>
                  <a:lnTo>
                    <a:pt x="1" y="4795"/>
                  </a:lnTo>
                  <a:lnTo>
                    <a:pt x="0" y="4791"/>
                  </a:lnTo>
                  <a:lnTo>
                    <a:pt x="0" y="4788"/>
                  </a:lnTo>
                  <a:lnTo>
                    <a:pt x="0" y="4785"/>
                  </a:lnTo>
                  <a:lnTo>
                    <a:pt x="1" y="4782"/>
                  </a:lnTo>
                  <a:lnTo>
                    <a:pt x="3" y="4779"/>
                  </a:lnTo>
                  <a:lnTo>
                    <a:pt x="5" y="4777"/>
                  </a:lnTo>
                  <a:lnTo>
                    <a:pt x="7" y="4775"/>
                  </a:lnTo>
                  <a:lnTo>
                    <a:pt x="10" y="4774"/>
                  </a:lnTo>
                  <a:lnTo>
                    <a:pt x="12" y="4773"/>
                  </a:lnTo>
                  <a:lnTo>
                    <a:pt x="16" y="4773"/>
                  </a:lnTo>
                  <a:lnTo>
                    <a:pt x="19" y="4773"/>
                  </a:lnTo>
                  <a:lnTo>
                    <a:pt x="22" y="4774"/>
                  </a:lnTo>
                  <a:lnTo>
                    <a:pt x="24" y="4775"/>
                  </a:lnTo>
                  <a:lnTo>
                    <a:pt x="26" y="4777"/>
                  </a:lnTo>
                  <a:lnTo>
                    <a:pt x="28" y="4780"/>
                  </a:lnTo>
                  <a:lnTo>
                    <a:pt x="30" y="4782"/>
                  </a:lnTo>
                  <a:lnTo>
                    <a:pt x="30" y="4785"/>
                  </a:lnTo>
                  <a:lnTo>
                    <a:pt x="31" y="4788"/>
                  </a:lnTo>
                  <a:lnTo>
                    <a:pt x="30" y="4791"/>
                  </a:lnTo>
                  <a:lnTo>
                    <a:pt x="29" y="4795"/>
                  </a:lnTo>
                  <a:lnTo>
                    <a:pt x="28" y="4798"/>
                  </a:lnTo>
                  <a:lnTo>
                    <a:pt x="26" y="4800"/>
                  </a:lnTo>
                  <a:lnTo>
                    <a:pt x="24" y="4802"/>
                  </a:lnTo>
                  <a:lnTo>
                    <a:pt x="21" y="4803"/>
                  </a:lnTo>
                  <a:lnTo>
                    <a:pt x="18" y="4804"/>
                  </a:lnTo>
                  <a:lnTo>
                    <a:pt x="15" y="4804"/>
                  </a:lnTo>
                  <a:lnTo>
                    <a:pt x="15" y="48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79" name="Freeform 75"/>
            <p:cNvSpPr>
              <a:spLocks noEditPoints="1"/>
            </p:cNvSpPr>
            <p:nvPr userDrawn="1"/>
          </p:nvSpPr>
          <p:spPr bwMode="auto">
            <a:xfrm>
              <a:off x="1842" y="2325"/>
              <a:ext cx="802" cy="1591"/>
            </a:xfrm>
            <a:custGeom>
              <a:avLst/>
              <a:gdLst>
                <a:gd name="T0" fmla="*/ 5 w 2405"/>
                <a:gd name="T1" fmla="*/ 26 h 4772"/>
                <a:gd name="T2" fmla="*/ 2 w 2405"/>
                <a:gd name="T3" fmla="*/ 106 h 4772"/>
                <a:gd name="T4" fmla="*/ 5 w 2405"/>
                <a:gd name="T5" fmla="*/ 117 h 4772"/>
                <a:gd name="T6" fmla="*/ 21 w 2405"/>
                <a:gd name="T7" fmla="*/ 217 h 4772"/>
                <a:gd name="T8" fmla="*/ 40 w 2405"/>
                <a:gd name="T9" fmla="*/ 302 h 4772"/>
                <a:gd name="T10" fmla="*/ 46 w 2405"/>
                <a:gd name="T11" fmla="*/ 380 h 4772"/>
                <a:gd name="T12" fmla="*/ 42 w 2405"/>
                <a:gd name="T13" fmla="*/ 464 h 4772"/>
                <a:gd name="T14" fmla="*/ 41 w 2405"/>
                <a:gd name="T15" fmla="*/ 558 h 4772"/>
                <a:gd name="T16" fmla="*/ 46 w 2405"/>
                <a:gd name="T17" fmla="*/ 657 h 4772"/>
                <a:gd name="T18" fmla="*/ 56 w 2405"/>
                <a:gd name="T19" fmla="*/ 752 h 4772"/>
                <a:gd name="T20" fmla="*/ 68 w 2405"/>
                <a:gd name="T21" fmla="*/ 847 h 4772"/>
                <a:gd name="T22" fmla="*/ 84 w 2405"/>
                <a:gd name="T23" fmla="*/ 942 h 4772"/>
                <a:gd name="T24" fmla="*/ 84 w 2405"/>
                <a:gd name="T25" fmla="*/ 942 h 4772"/>
                <a:gd name="T26" fmla="*/ 101 w 2405"/>
                <a:gd name="T27" fmla="*/ 1039 h 4772"/>
                <a:gd name="T28" fmla="*/ 123 w 2405"/>
                <a:gd name="T29" fmla="*/ 1135 h 4772"/>
                <a:gd name="T30" fmla="*/ 151 w 2405"/>
                <a:gd name="T31" fmla="*/ 1229 h 4772"/>
                <a:gd name="T32" fmla="*/ 173 w 2405"/>
                <a:gd name="T33" fmla="*/ 1320 h 4772"/>
                <a:gd name="T34" fmla="*/ 200 w 2405"/>
                <a:gd name="T35" fmla="*/ 1409 h 4772"/>
                <a:gd name="T36" fmla="*/ 225 w 2405"/>
                <a:gd name="T37" fmla="*/ 1496 h 4772"/>
                <a:gd name="T38" fmla="*/ 254 w 2405"/>
                <a:gd name="T39" fmla="*/ 1582 h 4772"/>
                <a:gd name="T40" fmla="*/ 282 w 2405"/>
                <a:gd name="T41" fmla="*/ 1668 h 4772"/>
                <a:gd name="T42" fmla="*/ 309 w 2405"/>
                <a:gd name="T43" fmla="*/ 1754 h 4772"/>
                <a:gd name="T44" fmla="*/ 338 w 2405"/>
                <a:gd name="T45" fmla="*/ 1839 h 4772"/>
                <a:gd name="T46" fmla="*/ 367 w 2405"/>
                <a:gd name="T47" fmla="*/ 1925 h 4772"/>
                <a:gd name="T48" fmla="*/ 397 w 2405"/>
                <a:gd name="T49" fmla="*/ 2009 h 4772"/>
                <a:gd name="T50" fmla="*/ 427 w 2405"/>
                <a:gd name="T51" fmla="*/ 2095 h 4772"/>
                <a:gd name="T52" fmla="*/ 459 w 2405"/>
                <a:gd name="T53" fmla="*/ 2179 h 4772"/>
                <a:gd name="T54" fmla="*/ 491 w 2405"/>
                <a:gd name="T55" fmla="*/ 2264 h 4772"/>
                <a:gd name="T56" fmla="*/ 525 w 2405"/>
                <a:gd name="T57" fmla="*/ 2349 h 4772"/>
                <a:gd name="T58" fmla="*/ 560 w 2405"/>
                <a:gd name="T59" fmla="*/ 2433 h 4772"/>
                <a:gd name="T60" fmla="*/ 596 w 2405"/>
                <a:gd name="T61" fmla="*/ 2518 h 4772"/>
                <a:gd name="T62" fmla="*/ 633 w 2405"/>
                <a:gd name="T63" fmla="*/ 2603 h 4772"/>
                <a:gd name="T64" fmla="*/ 672 w 2405"/>
                <a:gd name="T65" fmla="*/ 2689 h 4772"/>
                <a:gd name="T66" fmla="*/ 713 w 2405"/>
                <a:gd name="T67" fmla="*/ 2773 h 4772"/>
                <a:gd name="T68" fmla="*/ 755 w 2405"/>
                <a:gd name="T69" fmla="*/ 2858 h 4772"/>
                <a:gd name="T70" fmla="*/ 799 w 2405"/>
                <a:gd name="T71" fmla="*/ 2942 h 4772"/>
                <a:gd name="T72" fmla="*/ 846 w 2405"/>
                <a:gd name="T73" fmla="*/ 3025 h 4772"/>
                <a:gd name="T74" fmla="*/ 893 w 2405"/>
                <a:gd name="T75" fmla="*/ 3109 h 4772"/>
                <a:gd name="T76" fmla="*/ 943 w 2405"/>
                <a:gd name="T77" fmla="*/ 3191 h 4772"/>
                <a:gd name="T78" fmla="*/ 996 w 2405"/>
                <a:gd name="T79" fmla="*/ 3272 h 4772"/>
                <a:gd name="T80" fmla="*/ 996 w 2405"/>
                <a:gd name="T81" fmla="*/ 3272 h 4772"/>
                <a:gd name="T82" fmla="*/ 1050 w 2405"/>
                <a:gd name="T83" fmla="*/ 3353 h 4772"/>
                <a:gd name="T84" fmla="*/ 1105 w 2405"/>
                <a:gd name="T85" fmla="*/ 3432 h 4772"/>
                <a:gd name="T86" fmla="*/ 1163 w 2405"/>
                <a:gd name="T87" fmla="*/ 3509 h 4772"/>
                <a:gd name="T88" fmla="*/ 1221 w 2405"/>
                <a:gd name="T89" fmla="*/ 3585 h 4772"/>
                <a:gd name="T90" fmla="*/ 1283 w 2405"/>
                <a:gd name="T91" fmla="*/ 3658 h 4772"/>
                <a:gd name="T92" fmla="*/ 1344 w 2405"/>
                <a:gd name="T93" fmla="*/ 3730 h 4772"/>
                <a:gd name="T94" fmla="*/ 1405 w 2405"/>
                <a:gd name="T95" fmla="*/ 3799 h 4772"/>
                <a:gd name="T96" fmla="*/ 1468 w 2405"/>
                <a:gd name="T97" fmla="*/ 3866 h 4772"/>
                <a:gd name="T98" fmla="*/ 1529 w 2405"/>
                <a:gd name="T99" fmla="*/ 3933 h 4772"/>
                <a:gd name="T100" fmla="*/ 1591 w 2405"/>
                <a:gd name="T101" fmla="*/ 4000 h 4772"/>
                <a:gd name="T102" fmla="*/ 1652 w 2405"/>
                <a:gd name="T103" fmla="*/ 4066 h 4772"/>
                <a:gd name="T104" fmla="*/ 1715 w 2405"/>
                <a:gd name="T105" fmla="*/ 4131 h 4772"/>
                <a:gd name="T106" fmla="*/ 1771 w 2405"/>
                <a:gd name="T107" fmla="*/ 4191 h 4772"/>
                <a:gd name="T108" fmla="*/ 1829 w 2405"/>
                <a:gd name="T109" fmla="*/ 4257 h 4772"/>
                <a:gd name="T110" fmla="*/ 1887 w 2405"/>
                <a:gd name="T111" fmla="*/ 4326 h 4772"/>
                <a:gd name="T112" fmla="*/ 1950 w 2405"/>
                <a:gd name="T113" fmla="*/ 4398 h 4772"/>
                <a:gd name="T114" fmla="*/ 2019 w 2405"/>
                <a:gd name="T115" fmla="*/ 4470 h 4772"/>
                <a:gd name="T116" fmla="*/ 2024 w 2405"/>
                <a:gd name="T117" fmla="*/ 4475 h 4772"/>
                <a:gd name="T118" fmla="*/ 2100 w 2405"/>
                <a:gd name="T119" fmla="*/ 4541 h 4772"/>
                <a:gd name="T120" fmla="*/ 2181 w 2405"/>
                <a:gd name="T121" fmla="*/ 4601 h 4772"/>
                <a:gd name="T122" fmla="*/ 2254 w 2405"/>
                <a:gd name="T123" fmla="*/ 4659 h 4772"/>
                <a:gd name="T124" fmla="*/ 2329 w 2405"/>
                <a:gd name="T125" fmla="*/ 4715 h 4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05" h="4772">
                  <a:moveTo>
                    <a:pt x="0" y="16"/>
                  </a:move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0" y="18"/>
                  </a:lnTo>
                  <a:lnTo>
                    <a:pt x="29" y="21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close/>
                  <a:moveTo>
                    <a:pt x="2377" y="4772"/>
                  </a:moveTo>
                  <a:lnTo>
                    <a:pt x="2403" y="4772"/>
                  </a:lnTo>
                  <a:lnTo>
                    <a:pt x="2404" y="4769"/>
                  </a:lnTo>
                  <a:lnTo>
                    <a:pt x="2405" y="4767"/>
                  </a:lnTo>
                  <a:lnTo>
                    <a:pt x="2405" y="4764"/>
                  </a:lnTo>
                  <a:lnTo>
                    <a:pt x="2405" y="4761"/>
                  </a:lnTo>
                  <a:lnTo>
                    <a:pt x="2405" y="4758"/>
                  </a:lnTo>
                  <a:lnTo>
                    <a:pt x="2404" y="4755"/>
                  </a:lnTo>
                  <a:lnTo>
                    <a:pt x="2402" y="4753"/>
                  </a:lnTo>
                  <a:lnTo>
                    <a:pt x="2400" y="4751"/>
                  </a:lnTo>
                  <a:lnTo>
                    <a:pt x="2400" y="4751"/>
                  </a:lnTo>
                  <a:lnTo>
                    <a:pt x="2400" y="4751"/>
                  </a:lnTo>
                  <a:lnTo>
                    <a:pt x="2397" y="4749"/>
                  </a:lnTo>
                  <a:lnTo>
                    <a:pt x="2394" y="4748"/>
                  </a:lnTo>
                  <a:lnTo>
                    <a:pt x="2391" y="4748"/>
                  </a:lnTo>
                  <a:lnTo>
                    <a:pt x="2388" y="4748"/>
                  </a:lnTo>
                  <a:lnTo>
                    <a:pt x="2386" y="4749"/>
                  </a:lnTo>
                  <a:lnTo>
                    <a:pt x="2383" y="4750"/>
                  </a:lnTo>
                  <a:lnTo>
                    <a:pt x="2380" y="4751"/>
                  </a:lnTo>
                  <a:lnTo>
                    <a:pt x="2377" y="4754"/>
                  </a:lnTo>
                  <a:lnTo>
                    <a:pt x="2375" y="4758"/>
                  </a:lnTo>
                  <a:lnTo>
                    <a:pt x="2374" y="4763"/>
                  </a:lnTo>
                  <a:lnTo>
                    <a:pt x="2375" y="4768"/>
                  </a:lnTo>
                  <a:lnTo>
                    <a:pt x="2377" y="4772"/>
                  </a:lnTo>
                  <a:close/>
                  <a:moveTo>
                    <a:pt x="2" y="109"/>
                  </a:moveTo>
                  <a:lnTo>
                    <a:pt x="2" y="106"/>
                  </a:lnTo>
                  <a:lnTo>
                    <a:pt x="3" y="103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11" y="95"/>
                  </a:lnTo>
                  <a:lnTo>
                    <a:pt x="14" y="94"/>
                  </a:lnTo>
                  <a:lnTo>
                    <a:pt x="17" y="93"/>
                  </a:lnTo>
                  <a:lnTo>
                    <a:pt x="20" y="93"/>
                  </a:lnTo>
                  <a:lnTo>
                    <a:pt x="23" y="94"/>
                  </a:lnTo>
                  <a:lnTo>
                    <a:pt x="26" y="96"/>
                  </a:lnTo>
                  <a:lnTo>
                    <a:pt x="28" y="97"/>
                  </a:lnTo>
                  <a:lnTo>
                    <a:pt x="30" y="100"/>
                  </a:lnTo>
                  <a:lnTo>
                    <a:pt x="31" y="102"/>
                  </a:lnTo>
                  <a:lnTo>
                    <a:pt x="32" y="105"/>
                  </a:lnTo>
                  <a:lnTo>
                    <a:pt x="33" y="108"/>
                  </a:lnTo>
                  <a:lnTo>
                    <a:pt x="32" y="111"/>
                  </a:lnTo>
                  <a:lnTo>
                    <a:pt x="32" y="114"/>
                  </a:lnTo>
                  <a:lnTo>
                    <a:pt x="30" y="117"/>
                  </a:lnTo>
                  <a:lnTo>
                    <a:pt x="28" y="119"/>
                  </a:lnTo>
                  <a:lnTo>
                    <a:pt x="26" y="121"/>
                  </a:lnTo>
                  <a:lnTo>
                    <a:pt x="24" y="122"/>
                  </a:lnTo>
                  <a:lnTo>
                    <a:pt x="21" y="123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7" y="124"/>
                  </a:lnTo>
                  <a:lnTo>
                    <a:pt x="14" y="123"/>
                  </a:lnTo>
                  <a:lnTo>
                    <a:pt x="12" y="122"/>
                  </a:lnTo>
                  <a:lnTo>
                    <a:pt x="9" y="121"/>
                  </a:lnTo>
                  <a:lnTo>
                    <a:pt x="7" y="119"/>
                  </a:lnTo>
                  <a:lnTo>
                    <a:pt x="5" y="117"/>
                  </a:lnTo>
                  <a:lnTo>
                    <a:pt x="4" y="115"/>
                  </a:lnTo>
                  <a:lnTo>
                    <a:pt x="3" y="112"/>
                  </a:lnTo>
                  <a:lnTo>
                    <a:pt x="2" y="109"/>
                  </a:lnTo>
                  <a:close/>
                  <a:moveTo>
                    <a:pt x="5" y="202"/>
                  </a:moveTo>
                  <a:lnTo>
                    <a:pt x="6" y="199"/>
                  </a:lnTo>
                  <a:lnTo>
                    <a:pt x="6" y="196"/>
                  </a:lnTo>
                  <a:lnTo>
                    <a:pt x="8" y="193"/>
                  </a:lnTo>
                  <a:lnTo>
                    <a:pt x="9" y="191"/>
                  </a:lnTo>
                  <a:lnTo>
                    <a:pt x="12" y="189"/>
                  </a:lnTo>
                  <a:lnTo>
                    <a:pt x="14" y="188"/>
                  </a:lnTo>
                  <a:lnTo>
                    <a:pt x="17" y="187"/>
                  </a:lnTo>
                  <a:lnTo>
                    <a:pt x="20" y="186"/>
                  </a:lnTo>
                  <a:lnTo>
                    <a:pt x="23" y="186"/>
                  </a:lnTo>
                  <a:lnTo>
                    <a:pt x="26" y="187"/>
                  </a:lnTo>
                  <a:lnTo>
                    <a:pt x="29" y="188"/>
                  </a:lnTo>
                  <a:lnTo>
                    <a:pt x="31" y="190"/>
                  </a:lnTo>
                  <a:lnTo>
                    <a:pt x="33" y="192"/>
                  </a:lnTo>
                  <a:lnTo>
                    <a:pt x="35" y="195"/>
                  </a:lnTo>
                  <a:lnTo>
                    <a:pt x="36" y="198"/>
                  </a:lnTo>
                  <a:lnTo>
                    <a:pt x="37" y="201"/>
                  </a:lnTo>
                  <a:lnTo>
                    <a:pt x="37" y="204"/>
                  </a:lnTo>
                  <a:lnTo>
                    <a:pt x="36" y="207"/>
                  </a:lnTo>
                  <a:lnTo>
                    <a:pt x="35" y="209"/>
                  </a:lnTo>
                  <a:lnTo>
                    <a:pt x="32" y="212"/>
                  </a:lnTo>
                  <a:lnTo>
                    <a:pt x="30" y="214"/>
                  </a:lnTo>
                  <a:lnTo>
                    <a:pt x="27" y="215"/>
                  </a:lnTo>
                  <a:lnTo>
                    <a:pt x="24" y="216"/>
                  </a:lnTo>
                  <a:lnTo>
                    <a:pt x="21" y="217"/>
                  </a:lnTo>
                  <a:lnTo>
                    <a:pt x="21" y="217"/>
                  </a:lnTo>
                  <a:lnTo>
                    <a:pt x="21" y="217"/>
                  </a:lnTo>
                  <a:lnTo>
                    <a:pt x="18" y="216"/>
                  </a:lnTo>
                  <a:lnTo>
                    <a:pt x="15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8" y="210"/>
                  </a:lnTo>
                  <a:lnTo>
                    <a:pt x="7" y="208"/>
                  </a:lnTo>
                  <a:lnTo>
                    <a:pt x="6" y="205"/>
                  </a:lnTo>
                  <a:lnTo>
                    <a:pt x="5" y="202"/>
                  </a:lnTo>
                  <a:close/>
                  <a:moveTo>
                    <a:pt x="10" y="295"/>
                  </a:moveTo>
                  <a:lnTo>
                    <a:pt x="10" y="292"/>
                  </a:lnTo>
                  <a:lnTo>
                    <a:pt x="11" y="289"/>
                  </a:lnTo>
                  <a:lnTo>
                    <a:pt x="12" y="286"/>
                  </a:lnTo>
                  <a:lnTo>
                    <a:pt x="14" y="284"/>
                  </a:lnTo>
                  <a:lnTo>
                    <a:pt x="16" y="282"/>
                  </a:lnTo>
                  <a:lnTo>
                    <a:pt x="19" y="281"/>
                  </a:lnTo>
                  <a:lnTo>
                    <a:pt x="21" y="279"/>
                  </a:lnTo>
                  <a:lnTo>
                    <a:pt x="24" y="279"/>
                  </a:lnTo>
                  <a:lnTo>
                    <a:pt x="28" y="279"/>
                  </a:lnTo>
                  <a:lnTo>
                    <a:pt x="30" y="280"/>
                  </a:lnTo>
                  <a:lnTo>
                    <a:pt x="33" y="281"/>
                  </a:lnTo>
                  <a:lnTo>
                    <a:pt x="37" y="283"/>
                  </a:lnTo>
                  <a:lnTo>
                    <a:pt x="39" y="285"/>
                  </a:lnTo>
                  <a:lnTo>
                    <a:pt x="40" y="288"/>
                  </a:lnTo>
                  <a:lnTo>
                    <a:pt x="41" y="290"/>
                  </a:lnTo>
                  <a:lnTo>
                    <a:pt x="42" y="293"/>
                  </a:lnTo>
                  <a:lnTo>
                    <a:pt x="42" y="293"/>
                  </a:lnTo>
                  <a:lnTo>
                    <a:pt x="42" y="293"/>
                  </a:lnTo>
                  <a:lnTo>
                    <a:pt x="42" y="296"/>
                  </a:lnTo>
                  <a:lnTo>
                    <a:pt x="41" y="299"/>
                  </a:lnTo>
                  <a:lnTo>
                    <a:pt x="40" y="302"/>
                  </a:lnTo>
                  <a:lnTo>
                    <a:pt x="38" y="304"/>
                  </a:lnTo>
                  <a:lnTo>
                    <a:pt x="36" y="306"/>
                  </a:lnTo>
                  <a:lnTo>
                    <a:pt x="32" y="308"/>
                  </a:lnTo>
                  <a:lnTo>
                    <a:pt x="29" y="309"/>
                  </a:lnTo>
                  <a:lnTo>
                    <a:pt x="26" y="309"/>
                  </a:lnTo>
                  <a:lnTo>
                    <a:pt x="26" y="309"/>
                  </a:lnTo>
                  <a:lnTo>
                    <a:pt x="25" y="309"/>
                  </a:lnTo>
                  <a:lnTo>
                    <a:pt x="22" y="309"/>
                  </a:lnTo>
                  <a:lnTo>
                    <a:pt x="20" y="308"/>
                  </a:lnTo>
                  <a:lnTo>
                    <a:pt x="17" y="307"/>
                  </a:lnTo>
                  <a:lnTo>
                    <a:pt x="15" y="305"/>
                  </a:lnTo>
                  <a:lnTo>
                    <a:pt x="13" y="303"/>
                  </a:lnTo>
                  <a:lnTo>
                    <a:pt x="12" y="301"/>
                  </a:lnTo>
                  <a:lnTo>
                    <a:pt x="11" y="298"/>
                  </a:lnTo>
                  <a:lnTo>
                    <a:pt x="10" y="295"/>
                  </a:lnTo>
                  <a:close/>
                  <a:moveTo>
                    <a:pt x="17" y="388"/>
                  </a:moveTo>
                  <a:lnTo>
                    <a:pt x="17" y="385"/>
                  </a:lnTo>
                  <a:lnTo>
                    <a:pt x="17" y="382"/>
                  </a:lnTo>
                  <a:lnTo>
                    <a:pt x="18" y="380"/>
                  </a:lnTo>
                  <a:lnTo>
                    <a:pt x="20" y="377"/>
                  </a:lnTo>
                  <a:lnTo>
                    <a:pt x="22" y="375"/>
                  </a:lnTo>
                  <a:lnTo>
                    <a:pt x="25" y="374"/>
                  </a:lnTo>
                  <a:lnTo>
                    <a:pt x="27" y="371"/>
                  </a:lnTo>
                  <a:lnTo>
                    <a:pt x="30" y="371"/>
                  </a:lnTo>
                  <a:lnTo>
                    <a:pt x="33" y="371"/>
                  </a:lnTo>
                  <a:lnTo>
                    <a:pt x="37" y="372"/>
                  </a:lnTo>
                  <a:lnTo>
                    <a:pt x="40" y="374"/>
                  </a:lnTo>
                  <a:lnTo>
                    <a:pt x="42" y="375"/>
                  </a:lnTo>
                  <a:lnTo>
                    <a:pt x="44" y="378"/>
                  </a:lnTo>
                  <a:lnTo>
                    <a:pt x="46" y="380"/>
                  </a:lnTo>
                  <a:lnTo>
                    <a:pt x="47" y="383"/>
                  </a:lnTo>
                  <a:lnTo>
                    <a:pt x="48" y="386"/>
                  </a:lnTo>
                  <a:lnTo>
                    <a:pt x="48" y="389"/>
                  </a:lnTo>
                  <a:lnTo>
                    <a:pt x="47" y="392"/>
                  </a:lnTo>
                  <a:lnTo>
                    <a:pt x="46" y="395"/>
                  </a:lnTo>
                  <a:lnTo>
                    <a:pt x="44" y="397"/>
                  </a:lnTo>
                  <a:lnTo>
                    <a:pt x="42" y="399"/>
                  </a:lnTo>
                  <a:lnTo>
                    <a:pt x="40" y="401"/>
                  </a:lnTo>
                  <a:lnTo>
                    <a:pt x="37" y="402"/>
                  </a:lnTo>
                  <a:lnTo>
                    <a:pt x="33" y="402"/>
                  </a:lnTo>
                  <a:lnTo>
                    <a:pt x="32" y="402"/>
                  </a:lnTo>
                  <a:lnTo>
                    <a:pt x="31" y="402"/>
                  </a:lnTo>
                  <a:lnTo>
                    <a:pt x="29" y="402"/>
                  </a:lnTo>
                  <a:lnTo>
                    <a:pt x="26" y="401"/>
                  </a:lnTo>
                  <a:lnTo>
                    <a:pt x="23" y="400"/>
                  </a:lnTo>
                  <a:lnTo>
                    <a:pt x="21" y="398"/>
                  </a:lnTo>
                  <a:lnTo>
                    <a:pt x="19" y="396"/>
                  </a:lnTo>
                  <a:lnTo>
                    <a:pt x="18" y="394"/>
                  </a:lnTo>
                  <a:lnTo>
                    <a:pt x="17" y="391"/>
                  </a:lnTo>
                  <a:lnTo>
                    <a:pt x="17" y="388"/>
                  </a:lnTo>
                  <a:close/>
                  <a:moveTo>
                    <a:pt x="24" y="481"/>
                  </a:moveTo>
                  <a:lnTo>
                    <a:pt x="24" y="478"/>
                  </a:lnTo>
                  <a:lnTo>
                    <a:pt x="24" y="475"/>
                  </a:lnTo>
                  <a:lnTo>
                    <a:pt x="26" y="472"/>
                  </a:lnTo>
                  <a:lnTo>
                    <a:pt x="27" y="469"/>
                  </a:lnTo>
                  <a:lnTo>
                    <a:pt x="29" y="467"/>
                  </a:lnTo>
                  <a:lnTo>
                    <a:pt x="32" y="465"/>
                  </a:lnTo>
                  <a:lnTo>
                    <a:pt x="36" y="464"/>
                  </a:lnTo>
                  <a:lnTo>
                    <a:pt x="39" y="463"/>
                  </a:lnTo>
                  <a:lnTo>
                    <a:pt x="42" y="464"/>
                  </a:lnTo>
                  <a:lnTo>
                    <a:pt x="45" y="464"/>
                  </a:lnTo>
                  <a:lnTo>
                    <a:pt x="47" y="465"/>
                  </a:lnTo>
                  <a:lnTo>
                    <a:pt x="50" y="467"/>
                  </a:lnTo>
                  <a:lnTo>
                    <a:pt x="52" y="469"/>
                  </a:lnTo>
                  <a:lnTo>
                    <a:pt x="54" y="473"/>
                  </a:lnTo>
                  <a:lnTo>
                    <a:pt x="55" y="475"/>
                  </a:lnTo>
                  <a:lnTo>
                    <a:pt x="55" y="478"/>
                  </a:lnTo>
                  <a:lnTo>
                    <a:pt x="55" y="481"/>
                  </a:lnTo>
                  <a:lnTo>
                    <a:pt x="55" y="484"/>
                  </a:lnTo>
                  <a:lnTo>
                    <a:pt x="53" y="487"/>
                  </a:lnTo>
                  <a:lnTo>
                    <a:pt x="52" y="489"/>
                  </a:lnTo>
                  <a:lnTo>
                    <a:pt x="50" y="491"/>
                  </a:lnTo>
                  <a:lnTo>
                    <a:pt x="47" y="493"/>
                  </a:lnTo>
                  <a:lnTo>
                    <a:pt x="44" y="494"/>
                  </a:lnTo>
                  <a:lnTo>
                    <a:pt x="41" y="495"/>
                  </a:lnTo>
                  <a:lnTo>
                    <a:pt x="41" y="495"/>
                  </a:lnTo>
                  <a:lnTo>
                    <a:pt x="40" y="495"/>
                  </a:lnTo>
                  <a:lnTo>
                    <a:pt x="37" y="495"/>
                  </a:lnTo>
                  <a:lnTo>
                    <a:pt x="33" y="494"/>
                  </a:lnTo>
                  <a:lnTo>
                    <a:pt x="31" y="493"/>
                  </a:lnTo>
                  <a:lnTo>
                    <a:pt x="29" y="491"/>
                  </a:lnTo>
                  <a:lnTo>
                    <a:pt x="25" y="487"/>
                  </a:lnTo>
                  <a:lnTo>
                    <a:pt x="24" y="481"/>
                  </a:lnTo>
                  <a:close/>
                  <a:moveTo>
                    <a:pt x="33" y="574"/>
                  </a:moveTo>
                  <a:lnTo>
                    <a:pt x="33" y="571"/>
                  </a:lnTo>
                  <a:lnTo>
                    <a:pt x="33" y="567"/>
                  </a:lnTo>
                  <a:lnTo>
                    <a:pt x="35" y="564"/>
                  </a:lnTo>
                  <a:lnTo>
                    <a:pt x="37" y="562"/>
                  </a:lnTo>
                  <a:lnTo>
                    <a:pt x="39" y="560"/>
                  </a:lnTo>
                  <a:lnTo>
                    <a:pt x="41" y="558"/>
                  </a:lnTo>
                  <a:lnTo>
                    <a:pt x="44" y="557"/>
                  </a:lnTo>
                  <a:lnTo>
                    <a:pt x="47" y="556"/>
                  </a:lnTo>
                  <a:lnTo>
                    <a:pt x="50" y="556"/>
                  </a:lnTo>
                  <a:lnTo>
                    <a:pt x="53" y="557"/>
                  </a:lnTo>
                  <a:lnTo>
                    <a:pt x="56" y="558"/>
                  </a:lnTo>
                  <a:lnTo>
                    <a:pt x="58" y="559"/>
                  </a:lnTo>
                  <a:lnTo>
                    <a:pt x="61" y="561"/>
                  </a:lnTo>
                  <a:lnTo>
                    <a:pt x="62" y="564"/>
                  </a:lnTo>
                  <a:lnTo>
                    <a:pt x="63" y="567"/>
                  </a:lnTo>
                  <a:lnTo>
                    <a:pt x="64" y="571"/>
                  </a:lnTo>
                  <a:lnTo>
                    <a:pt x="64" y="574"/>
                  </a:lnTo>
                  <a:lnTo>
                    <a:pt x="63" y="577"/>
                  </a:lnTo>
                  <a:lnTo>
                    <a:pt x="62" y="579"/>
                  </a:lnTo>
                  <a:lnTo>
                    <a:pt x="61" y="582"/>
                  </a:lnTo>
                  <a:lnTo>
                    <a:pt x="59" y="584"/>
                  </a:lnTo>
                  <a:lnTo>
                    <a:pt x="56" y="586"/>
                  </a:lnTo>
                  <a:lnTo>
                    <a:pt x="54" y="587"/>
                  </a:lnTo>
                  <a:lnTo>
                    <a:pt x="51" y="587"/>
                  </a:lnTo>
                  <a:lnTo>
                    <a:pt x="50" y="587"/>
                  </a:lnTo>
                  <a:lnTo>
                    <a:pt x="49" y="587"/>
                  </a:lnTo>
                  <a:lnTo>
                    <a:pt x="46" y="587"/>
                  </a:lnTo>
                  <a:lnTo>
                    <a:pt x="43" y="586"/>
                  </a:lnTo>
                  <a:lnTo>
                    <a:pt x="41" y="585"/>
                  </a:lnTo>
                  <a:lnTo>
                    <a:pt x="39" y="583"/>
                  </a:lnTo>
                  <a:lnTo>
                    <a:pt x="35" y="579"/>
                  </a:lnTo>
                  <a:lnTo>
                    <a:pt x="33" y="574"/>
                  </a:lnTo>
                  <a:close/>
                  <a:moveTo>
                    <a:pt x="44" y="665"/>
                  </a:moveTo>
                  <a:lnTo>
                    <a:pt x="44" y="662"/>
                  </a:lnTo>
                  <a:lnTo>
                    <a:pt x="44" y="659"/>
                  </a:lnTo>
                  <a:lnTo>
                    <a:pt x="46" y="657"/>
                  </a:lnTo>
                  <a:lnTo>
                    <a:pt x="47" y="654"/>
                  </a:lnTo>
                  <a:lnTo>
                    <a:pt x="49" y="652"/>
                  </a:lnTo>
                  <a:lnTo>
                    <a:pt x="52" y="650"/>
                  </a:lnTo>
                  <a:lnTo>
                    <a:pt x="54" y="649"/>
                  </a:lnTo>
                  <a:lnTo>
                    <a:pt x="57" y="649"/>
                  </a:lnTo>
                  <a:lnTo>
                    <a:pt x="60" y="648"/>
                  </a:lnTo>
                  <a:lnTo>
                    <a:pt x="63" y="649"/>
                  </a:lnTo>
                  <a:lnTo>
                    <a:pt x="66" y="650"/>
                  </a:lnTo>
                  <a:lnTo>
                    <a:pt x="68" y="652"/>
                  </a:lnTo>
                  <a:lnTo>
                    <a:pt x="71" y="654"/>
                  </a:lnTo>
                  <a:lnTo>
                    <a:pt x="72" y="656"/>
                  </a:lnTo>
                  <a:lnTo>
                    <a:pt x="75" y="659"/>
                  </a:lnTo>
                  <a:lnTo>
                    <a:pt x="75" y="662"/>
                  </a:lnTo>
                  <a:lnTo>
                    <a:pt x="75" y="665"/>
                  </a:lnTo>
                  <a:lnTo>
                    <a:pt x="75" y="669"/>
                  </a:lnTo>
                  <a:lnTo>
                    <a:pt x="73" y="672"/>
                  </a:lnTo>
                  <a:lnTo>
                    <a:pt x="71" y="674"/>
                  </a:lnTo>
                  <a:lnTo>
                    <a:pt x="69" y="676"/>
                  </a:lnTo>
                  <a:lnTo>
                    <a:pt x="67" y="678"/>
                  </a:lnTo>
                  <a:lnTo>
                    <a:pt x="64" y="679"/>
                  </a:lnTo>
                  <a:lnTo>
                    <a:pt x="61" y="680"/>
                  </a:lnTo>
                  <a:lnTo>
                    <a:pt x="60" y="680"/>
                  </a:lnTo>
                  <a:lnTo>
                    <a:pt x="59" y="680"/>
                  </a:lnTo>
                  <a:lnTo>
                    <a:pt x="54" y="679"/>
                  </a:lnTo>
                  <a:lnTo>
                    <a:pt x="49" y="676"/>
                  </a:lnTo>
                  <a:lnTo>
                    <a:pt x="46" y="672"/>
                  </a:lnTo>
                  <a:lnTo>
                    <a:pt x="44" y="665"/>
                  </a:lnTo>
                  <a:close/>
                  <a:moveTo>
                    <a:pt x="55" y="758"/>
                  </a:moveTo>
                  <a:lnTo>
                    <a:pt x="55" y="755"/>
                  </a:lnTo>
                  <a:lnTo>
                    <a:pt x="56" y="752"/>
                  </a:lnTo>
                  <a:lnTo>
                    <a:pt x="57" y="749"/>
                  </a:lnTo>
                  <a:lnTo>
                    <a:pt x="59" y="747"/>
                  </a:lnTo>
                  <a:lnTo>
                    <a:pt x="60" y="745"/>
                  </a:lnTo>
                  <a:lnTo>
                    <a:pt x="63" y="743"/>
                  </a:lnTo>
                  <a:lnTo>
                    <a:pt x="66" y="741"/>
                  </a:lnTo>
                  <a:lnTo>
                    <a:pt x="69" y="741"/>
                  </a:lnTo>
                  <a:lnTo>
                    <a:pt x="72" y="741"/>
                  </a:lnTo>
                  <a:lnTo>
                    <a:pt x="76" y="741"/>
                  </a:lnTo>
                  <a:lnTo>
                    <a:pt x="78" y="742"/>
                  </a:lnTo>
                  <a:lnTo>
                    <a:pt x="81" y="744"/>
                  </a:lnTo>
                  <a:lnTo>
                    <a:pt x="83" y="746"/>
                  </a:lnTo>
                  <a:lnTo>
                    <a:pt x="85" y="748"/>
                  </a:lnTo>
                  <a:lnTo>
                    <a:pt x="86" y="751"/>
                  </a:lnTo>
                  <a:lnTo>
                    <a:pt x="87" y="754"/>
                  </a:lnTo>
                  <a:lnTo>
                    <a:pt x="87" y="757"/>
                  </a:lnTo>
                  <a:lnTo>
                    <a:pt x="86" y="760"/>
                  </a:lnTo>
                  <a:lnTo>
                    <a:pt x="85" y="763"/>
                  </a:lnTo>
                  <a:lnTo>
                    <a:pt x="84" y="765"/>
                  </a:lnTo>
                  <a:lnTo>
                    <a:pt x="82" y="768"/>
                  </a:lnTo>
                  <a:lnTo>
                    <a:pt x="79" y="770"/>
                  </a:lnTo>
                  <a:lnTo>
                    <a:pt x="77" y="771"/>
                  </a:lnTo>
                  <a:lnTo>
                    <a:pt x="73" y="772"/>
                  </a:lnTo>
                  <a:lnTo>
                    <a:pt x="72" y="772"/>
                  </a:lnTo>
                  <a:lnTo>
                    <a:pt x="71" y="772"/>
                  </a:lnTo>
                  <a:lnTo>
                    <a:pt x="65" y="771"/>
                  </a:lnTo>
                  <a:lnTo>
                    <a:pt x="61" y="768"/>
                  </a:lnTo>
                  <a:lnTo>
                    <a:pt x="57" y="763"/>
                  </a:lnTo>
                  <a:lnTo>
                    <a:pt x="55" y="758"/>
                  </a:lnTo>
                  <a:close/>
                  <a:moveTo>
                    <a:pt x="69" y="850"/>
                  </a:moveTo>
                  <a:lnTo>
                    <a:pt x="68" y="847"/>
                  </a:lnTo>
                  <a:lnTo>
                    <a:pt x="69" y="844"/>
                  </a:lnTo>
                  <a:lnTo>
                    <a:pt x="70" y="841"/>
                  </a:lnTo>
                  <a:lnTo>
                    <a:pt x="71" y="839"/>
                  </a:lnTo>
                  <a:lnTo>
                    <a:pt x="73" y="837"/>
                  </a:lnTo>
                  <a:lnTo>
                    <a:pt x="77" y="835"/>
                  </a:lnTo>
                  <a:lnTo>
                    <a:pt x="79" y="834"/>
                  </a:lnTo>
                  <a:lnTo>
                    <a:pt x="82" y="833"/>
                  </a:lnTo>
                  <a:lnTo>
                    <a:pt x="85" y="833"/>
                  </a:lnTo>
                  <a:lnTo>
                    <a:pt x="88" y="833"/>
                  </a:lnTo>
                  <a:lnTo>
                    <a:pt x="91" y="834"/>
                  </a:lnTo>
                  <a:lnTo>
                    <a:pt x="94" y="836"/>
                  </a:lnTo>
                  <a:lnTo>
                    <a:pt x="96" y="838"/>
                  </a:lnTo>
                  <a:lnTo>
                    <a:pt x="98" y="840"/>
                  </a:lnTo>
                  <a:lnTo>
                    <a:pt x="99" y="843"/>
                  </a:lnTo>
                  <a:lnTo>
                    <a:pt x="100" y="846"/>
                  </a:lnTo>
                  <a:lnTo>
                    <a:pt x="100" y="849"/>
                  </a:lnTo>
                  <a:lnTo>
                    <a:pt x="99" y="852"/>
                  </a:lnTo>
                  <a:lnTo>
                    <a:pt x="98" y="854"/>
                  </a:lnTo>
                  <a:lnTo>
                    <a:pt x="97" y="857"/>
                  </a:lnTo>
                  <a:lnTo>
                    <a:pt x="95" y="859"/>
                  </a:lnTo>
                  <a:lnTo>
                    <a:pt x="93" y="861"/>
                  </a:lnTo>
                  <a:lnTo>
                    <a:pt x="90" y="862"/>
                  </a:lnTo>
                  <a:lnTo>
                    <a:pt x="87" y="863"/>
                  </a:lnTo>
                  <a:lnTo>
                    <a:pt x="86" y="863"/>
                  </a:lnTo>
                  <a:lnTo>
                    <a:pt x="85" y="863"/>
                  </a:lnTo>
                  <a:lnTo>
                    <a:pt x="79" y="862"/>
                  </a:lnTo>
                  <a:lnTo>
                    <a:pt x="75" y="860"/>
                  </a:lnTo>
                  <a:lnTo>
                    <a:pt x="70" y="855"/>
                  </a:lnTo>
                  <a:lnTo>
                    <a:pt x="69" y="850"/>
                  </a:lnTo>
                  <a:close/>
                  <a:moveTo>
                    <a:pt x="84" y="942"/>
                  </a:moveTo>
                  <a:lnTo>
                    <a:pt x="84" y="939"/>
                  </a:lnTo>
                  <a:lnTo>
                    <a:pt x="84" y="936"/>
                  </a:lnTo>
                  <a:lnTo>
                    <a:pt x="85" y="933"/>
                  </a:lnTo>
                  <a:lnTo>
                    <a:pt x="86" y="931"/>
                  </a:lnTo>
                  <a:lnTo>
                    <a:pt x="88" y="929"/>
                  </a:lnTo>
                  <a:lnTo>
                    <a:pt x="91" y="927"/>
                  </a:lnTo>
                  <a:lnTo>
                    <a:pt x="93" y="925"/>
                  </a:lnTo>
                  <a:lnTo>
                    <a:pt x="96" y="925"/>
                  </a:lnTo>
                  <a:lnTo>
                    <a:pt x="99" y="924"/>
                  </a:lnTo>
                  <a:lnTo>
                    <a:pt x="102" y="925"/>
                  </a:lnTo>
                  <a:lnTo>
                    <a:pt x="105" y="926"/>
                  </a:lnTo>
                  <a:lnTo>
                    <a:pt x="108" y="927"/>
                  </a:lnTo>
                  <a:lnTo>
                    <a:pt x="110" y="929"/>
                  </a:lnTo>
                  <a:lnTo>
                    <a:pt x="112" y="932"/>
                  </a:lnTo>
                  <a:lnTo>
                    <a:pt x="113" y="934"/>
                  </a:lnTo>
                  <a:lnTo>
                    <a:pt x="115" y="937"/>
                  </a:lnTo>
                  <a:lnTo>
                    <a:pt x="115" y="940"/>
                  </a:lnTo>
                  <a:lnTo>
                    <a:pt x="115" y="943"/>
                  </a:lnTo>
                  <a:lnTo>
                    <a:pt x="113" y="946"/>
                  </a:lnTo>
                  <a:lnTo>
                    <a:pt x="111" y="949"/>
                  </a:lnTo>
                  <a:lnTo>
                    <a:pt x="109" y="951"/>
                  </a:lnTo>
                  <a:lnTo>
                    <a:pt x="107" y="953"/>
                  </a:lnTo>
                  <a:lnTo>
                    <a:pt x="104" y="954"/>
                  </a:lnTo>
                  <a:lnTo>
                    <a:pt x="101" y="955"/>
                  </a:lnTo>
                  <a:lnTo>
                    <a:pt x="100" y="955"/>
                  </a:lnTo>
                  <a:lnTo>
                    <a:pt x="99" y="955"/>
                  </a:lnTo>
                  <a:lnTo>
                    <a:pt x="94" y="954"/>
                  </a:lnTo>
                  <a:lnTo>
                    <a:pt x="89" y="951"/>
                  </a:lnTo>
                  <a:lnTo>
                    <a:pt x="86" y="947"/>
                  </a:lnTo>
                  <a:lnTo>
                    <a:pt x="84" y="942"/>
                  </a:lnTo>
                  <a:close/>
                  <a:moveTo>
                    <a:pt x="100" y="1034"/>
                  </a:moveTo>
                  <a:lnTo>
                    <a:pt x="99" y="1031"/>
                  </a:lnTo>
                  <a:lnTo>
                    <a:pt x="100" y="1028"/>
                  </a:lnTo>
                  <a:lnTo>
                    <a:pt x="101" y="1025"/>
                  </a:lnTo>
                  <a:lnTo>
                    <a:pt x="102" y="1023"/>
                  </a:lnTo>
                  <a:lnTo>
                    <a:pt x="104" y="1021"/>
                  </a:lnTo>
                  <a:lnTo>
                    <a:pt x="106" y="1019"/>
                  </a:lnTo>
                  <a:lnTo>
                    <a:pt x="109" y="1017"/>
                  </a:lnTo>
                  <a:lnTo>
                    <a:pt x="112" y="1016"/>
                  </a:lnTo>
                  <a:lnTo>
                    <a:pt x="116" y="1016"/>
                  </a:lnTo>
                  <a:lnTo>
                    <a:pt x="119" y="1017"/>
                  </a:lnTo>
                  <a:lnTo>
                    <a:pt x="122" y="1017"/>
                  </a:lnTo>
                  <a:lnTo>
                    <a:pt x="124" y="1019"/>
                  </a:lnTo>
                  <a:lnTo>
                    <a:pt x="126" y="1021"/>
                  </a:lnTo>
                  <a:lnTo>
                    <a:pt x="128" y="1023"/>
                  </a:lnTo>
                  <a:lnTo>
                    <a:pt x="130" y="1026"/>
                  </a:lnTo>
                  <a:lnTo>
                    <a:pt x="131" y="1029"/>
                  </a:lnTo>
                  <a:lnTo>
                    <a:pt x="131" y="1032"/>
                  </a:lnTo>
                  <a:lnTo>
                    <a:pt x="130" y="1035"/>
                  </a:lnTo>
                  <a:lnTo>
                    <a:pt x="129" y="1037"/>
                  </a:lnTo>
                  <a:lnTo>
                    <a:pt x="128" y="1040"/>
                  </a:lnTo>
                  <a:lnTo>
                    <a:pt x="126" y="1042"/>
                  </a:lnTo>
                  <a:lnTo>
                    <a:pt x="124" y="1044"/>
                  </a:lnTo>
                  <a:lnTo>
                    <a:pt x="121" y="1045"/>
                  </a:lnTo>
                  <a:lnTo>
                    <a:pt x="118" y="1046"/>
                  </a:lnTo>
                  <a:lnTo>
                    <a:pt x="117" y="1047"/>
                  </a:lnTo>
                  <a:lnTo>
                    <a:pt x="116" y="1047"/>
                  </a:lnTo>
                  <a:lnTo>
                    <a:pt x="109" y="1046"/>
                  </a:lnTo>
                  <a:lnTo>
                    <a:pt x="105" y="1043"/>
                  </a:lnTo>
                  <a:lnTo>
                    <a:pt x="101" y="1039"/>
                  </a:lnTo>
                  <a:lnTo>
                    <a:pt x="100" y="1034"/>
                  </a:lnTo>
                  <a:close/>
                  <a:moveTo>
                    <a:pt x="118" y="1126"/>
                  </a:moveTo>
                  <a:lnTo>
                    <a:pt x="117" y="1123"/>
                  </a:lnTo>
                  <a:lnTo>
                    <a:pt x="118" y="1120"/>
                  </a:lnTo>
                  <a:lnTo>
                    <a:pt x="118" y="1117"/>
                  </a:lnTo>
                  <a:lnTo>
                    <a:pt x="120" y="1114"/>
                  </a:lnTo>
                  <a:lnTo>
                    <a:pt x="122" y="1112"/>
                  </a:lnTo>
                  <a:lnTo>
                    <a:pt x="124" y="1109"/>
                  </a:lnTo>
                  <a:lnTo>
                    <a:pt x="127" y="1108"/>
                  </a:lnTo>
                  <a:lnTo>
                    <a:pt x="130" y="1107"/>
                  </a:lnTo>
                  <a:lnTo>
                    <a:pt x="133" y="1107"/>
                  </a:lnTo>
                  <a:lnTo>
                    <a:pt x="136" y="1107"/>
                  </a:lnTo>
                  <a:lnTo>
                    <a:pt x="138" y="1108"/>
                  </a:lnTo>
                  <a:lnTo>
                    <a:pt x="141" y="1109"/>
                  </a:lnTo>
                  <a:lnTo>
                    <a:pt x="143" y="1112"/>
                  </a:lnTo>
                  <a:lnTo>
                    <a:pt x="145" y="1114"/>
                  </a:lnTo>
                  <a:lnTo>
                    <a:pt x="147" y="1117"/>
                  </a:lnTo>
                  <a:lnTo>
                    <a:pt x="147" y="1120"/>
                  </a:lnTo>
                  <a:lnTo>
                    <a:pt x="148" y="1123"/>
                  </a:lnTo>
                  <a:lnTo>
                    <a:pt x="147" y="1126"/>
                  </a:lnTo>
                  <a:lnTo>
                    <a:pt x="147" y="1129"/>
                  </a:lnTo>
                  <a:lnTo>
                    <a:pt x="145" y="1131"/>
                  </a:lnTo>
                  <a:lnTo>
                    <a:pt x="143" y="1133"/>
                  </a:lnTo>
                  <a:lnTo>
                    <a:pt x="141" y="1135"/>
                  </a:lnTo>
                  <a:lnTo>
                    <a:pt x="138" y="1137"/>
                  </a:lnTo>
                  <a:lnTo>
                    <a:pt x="135" y="1138"/>
                  </a:lnTo>
                  <a:lnTo>
                    <a:pt x="134" y="1138"/>
                  </a:lnTo>
                  <a:lnTo>
                    <a:pt x="132" y="1138"/>
                  </a:lnTo>
                  <a:lnTo>
                    <a:pt x="127" y="1137"/>
                  </a:lnTo>
                  <a:lnTo>
                    <a:pt x="123" y="1135"/>
                  </a:lnTo>
                  <a:lnTo>
                    <a:pt x="120" y="1131"/>
                  </a:lnTo>
                  <a:lnTo>
                    <a:pt x="118" y="1126"/>
                  </a:lnTo>
                  <a:close/>
                  <a:moveTo>
                    <a:pt x="136" y="1217"/>
                  </a:moveTo>
                  <a:lnTo>
                    <a:pt x="136" y="1217"/>
                  </a:lnTo>
                  <a:lnTo>
                    <a:pt x="136" y="1214"/>
                  </a:lnTo>
                  <a:lnTo>
                    <a:pt x="136" y="1211"/>
                  </a:lnTo>
                  <a:lnTo>
                    <a:pt x="137" y="1207"/>
                  </a:lnTo>
                  <a:lnTo>
                    <a:pt x="138" y="1205"/>
                  </a:lnTo>
                  <a:lnTo>
                    <a:pt x="140" y="1202"/>
                  </a:lnTo>
                  <a:lnTo>
                    <a:pt x="142" y="1200"/>
                  </a:lnTo>
                  <a:lnTo>
                    <a:pt x="145" y="1199"/>
                  </a:lnTo>
                  <a:lnTo>
                    <a:pt x="148" y="1198"/>
                  </a:lnTo>
                  <a:lnTo>
                    <a:pt x="151" y="1198"/>
                  </a:lnTo>
                  <a:lnTo>
                    <a:pt x="155" y="1198"/>
                  </a:lnTo>
                  <a:lnTo>
                    <a:pt x="158" y="1199"/>
                  </a:lnTo>
                  <a:lnTo>
                    <a:pt x="160" y="1200"/>
                  </a:lnTo>
                  <a:lnTo>
                    <a:pt x="162" y="1202"/>
                  </a:lnTo>
                  <a:lnTo>
                    <a:pt x="164" y="1204"/>
                  </a:lnTo>
                  <a:lnTo>
                    <a:pt x="166" y="1207"/>
                  </a:lnTo>
                  <a:lnTo>
                    <a:pt x="167" y="1211"/>
                  </a:lnTo>
                  <a:lnTo>
                    <a:pt x="167" y="1214"/>
                  </a:lnTo>
                  <a:lnTo>
                    <a:pt x="167" y="1217"/>
                  </a:lnTo>
                  <a:lnTo>
                    <a:pt x="166" y="1220"/>
                  </a:lnTo>
                  <a:lnTo>
                    <a:pt x="165" y="1222"/>
                  </a:lnTo>
                  <a:lnTo>
                    <a:pt x="163" y="1224"/>
                  </a:lnTo>
                  <a:lnTo>
                    <a:pt x="161" y="1226"/>
                  </a:lnTo>
                  <a:lnTo>
                    <a:pt x="158" y="1228"/>
                  </a:lnTo>
                  <a:lnTo>
                    <a:pt x="155" y="1229"/>
                  </a:lnTo>
                  <a:lnTo>
                    <a:pt x="152" y="1229"/>
                  </a:lnTo>
                  <a:lnTo>
                    <a:pt x="151" y="1229"/>
                  </a:lnTo>
                  <a:lnTo>
                    <a:pt x="146" y="1228"/>
                  </a:lnTo>
                  <a:lnTo>
                    <a:pt x="141" y="1226"/>
                  </a:lnTo>
                  <a:lnTo>
                    <a:pt x="138" y="1222"/>
                  </a:lnTo>
                  <a:lnTo>
                    <a:pt x="136" y="1217"/>
                  </a:lnTo>
                  <a:close/>
                  <a:moveTo>
                    <a:pt x="157" y="1308"/>
                  </a:moveTo>
                  <a:lnTo>
                    <a:pt x="156" y="1304"/>
                  </a:lnTo>
                  <a:lnTo>
                    <a:pt x="157" y="1301"/>
                  </a:lnTo>
                  <a:lnTo>
                    <a:pt x="157" y="1298"/>
                  </a:lnTo>
                  <a:lnTo>
                    <a:pt x="159" y="1296"/>
                  </a:lnTo>
                  <a:lnTo>
                    <a:pt x="160" y="1293"/>
                  </a:lnTo>
                  <a:lnTo>
                    <a:pt x="163" y="1291"/>
                  </a:lnTo>
                  <a:lnTo>
                    <a:pt x="165" y="1290"/>
                  </a:lnTo>
                  <a:lnTo>
                    <a:pt x="168" y="1289"/>
                  </a:lnTo>
                  <a:lnTo>
                    <a:pt x="171" y="1289"/>
                  </a:lnTo>
                  <a:lnTo>
                    <a:pt x="174" y="1289"/>
                  </a:lnTo>
                  <a:lnTo>
                    <a:pt x="177" y="1289"/>
                  </a:lnTo>
                  <a:lnTo>
                    <a:pt x="180" y="1291"/>
                  </a:lnTo>
                  <a:lnTo>
                    <a:pt x="182" y="1292"/>
                  </a:lnTo>
                  <a:lnTo>
                    <a:pt x="184" y="1295"/>
                  </a:lnTo>
                  <a:lnTo>
                    <a:pt x="185" y="1297"/>
                  </a:lnTo>
                  <a:lnTo>
                    <a:pt x="186" y="1300"/>
                  </a:lnTo>
                  <a:lnTo>
                    <a:pt x="187" y="1303"/>
                  </a:lnTo>
                  <a:lnTo>
                    <a:pt x="187" y="1306"/>
                  </a:lnTo>
                  <a:lnTo>
                    <a:pt x="186" y="1310"/>
                  </a:lnTo>
                  <a:lnTo>
                    <a:pt x="185" y="1313"/>
                  </a:lnTo>
                  <a:lnTo>
                    <a:pt x="183" y="1315"/>
                  </a:lnTo>
                  <a:lnTo>
                    <a:pt x="181" y="1317"/>
                  </a:lnTo>
                  <a:lnTo>
                    <a:pt x="178" y="1318"/>
                  </a:lnTo>
                  <a:lnTo>
                    <a:pt x="175" y="1319"/>
                  </a:lnTo>
                  <a:lnTo>
                    <a:pt x="173" y="1320"/>
                  </a:lnTo>
                  <a:lnTo>
                    <a:pt x="172" y="1320"/>
                  </a:lnTo>
                  <a:lnTo>
                    <a:pt x="167" y="1319"/>
                  </a:lnTo>
                  <a:lnTo>
                    <a:pt x="162" y="1317"/>
                  </a:lnTo>
                  <a:lnTo>
                    <a:pt x="159" y="1313"/>
                  </a:lnTo>
                  <a:lnTo>
                    <a:pt x="157" y="1308"/>
                  </a:lnTo>
                  <a:close/>
                  <a:moveTo>
                    <a:pt x="178" y="1398"/>
                  </a:moveTo>
                  <a:lnTo>
                    <a:pt x="178" y="1398"/>
                  </a:lnTo>
                  <a:lnTo>
                    <a:pt x="177" y="1395"/>
                  </a:lnTo>
                  <a:lnTo>
                    <a:pt x="178" y="1392"/>
                  </a:lnTo>
                  <a:lnTo>
                    <a:pt x="178" y="1389"/>
                  </a:lnTo>
                  <a:lnTo>
                    <a:pt x="180" y="1386"/>
                  </a:lnTo>
                  <a:lnTo>
                    <a:pt x="181" y="1384"/>
                  </a:lnTo>
                  <a:lnTo>
                    <a:pt x="183" y="1382"/>
                  </a:lnTo>
                  <a:lnTo>
                    <a:pt x="186" y="1380"/>
                  </a:lnTo>
                  <a:lnTo>
                    <a:pt x="189" y="1379"/>
                  </a:lnTo>
                  <a:lnTo>
                    <a:pt x="192" y="1379"/>
                  </a:lnTo>
                  <a:lnTo>
                    <a:pt x="196" y="1379"/>
                  </a:lnTo>
                  <a:lnTo>
                    <a:pt x="199" y="1380"/>
                  </a:lnTo>
                  <a:lnTo>
                    <a:pt x="202" y="1381"/>
                  </a:lnTo>
                  <a:lnTo>
                    <a:pt x="204" y="1383"/>
                  </a:lnTo>
                  <a:lnTo>
                    <a:pt x="206" y="1385"/>
                  </a:lnTo>
                  <a:lnTo>
                    <a:pt x="207" y="1388"/>
                  </a:lnTo>
                  <a:lnTo>
                    <a:pt x="208" y="1390"/>
                  </a:lnTo>
                  <a:lnTo>
                    <a:pt x="209" y="1394"/>
                  </a:lnTo>
                  <a:lnTo>
                    <a:pt x="209" y="1397"/>
                  </a:lnTo>
                  <a:lnTo>
                    <a:pt x="208" y="1399"/>
                  </a:lnTo>
                  <a:lnTo>
                    <a:pt x="207" y="1402"/>
                  </a:lnTo>
                  <a:lnTo>
                    <a:pt x="205" y="1404"/>
                  </a:lnTo>
                  <a:lnTo>
                    <a:pt x="203" y="1407"/>
                  </a:lnTo>
                  <a:lnTo>
                    <a:pt x="200" y="1409"/>
                  </a:lnTo>
                  <a:lnTo>
                    <a:pt x="197" y="1410"/>
                  </a:lnTo>
                  <a:lnTo>
                    <a:pt x="195" y="1410"/>
                  </a:lnTo>
                  <a:lnTo>
                    <a:pt x="194" y="1410"/>
                  </a:lnTo>
                  <a:lnTo>
                    <a:pt x="188" y="1410"/>
                  </a:lnTo>
                  <a:lnTo>
                    <a:pt x="183" y="1407"/>
                  </a:lnTo>
                  <a:lnTo>
                    <a:pt x="180" y="1403"/>
                  </a:lnTo>
                  <a:lnTo>
                    <a:pt x="178" y="1398"/>
                  </a:lnTo>
                  <a:close/>
                  <a:moveTo>
                    <a:pt x="201" y="1488"/>
                  </a:moveTo>
                  <a:lnTo>
                    <a:pt x="201" y="1485"/>
                  </a:lnTo>
                  <a:lnTo>
                    <a:pt x="201" y="1482"/>
                  </a:lnTo>
                  <a:lnTo>
                    <a:pt x="202" y="1479"/>
                  </a:lnTo>
                  <a:lnTo>
                    <a:pt x="203" y="1477"/>
                  </a:lnTo>
                  <a:lnTo>
                    <a:pt x="205" y="1474"/>
                  </a:lnTo>
                  <a:lnTo>
                    <a:pt x="207" y="1472"/>
                  </a:lnTo>
                  <a:lnTo>
                    <a:pt x="209" y="1471"/>
                  </a:lnTo>
                  <a:lnTo>
                    <a:pt x="212" y="1470"/>
                  </a:lnTo>
                  <a:lnTo>
                    <a:pt x="215" y="1469"/>
                  </a:lnTo>
                  <a:lnTo>
                    <a:pt x="218" y="1469"/>
                  </a:lnTo>
                  <a:lnTo>
                    <a:pt x="221" y="1470"/>
                  </a:lnTo>
                  <a:lnTo>
                    <a:pt x="224" y="1471"/>
                  </a:lnTo>
                  <a:lnTo>
                    <a:pt x="226" y="1473"/>
                  </a:lnTo>
                  <a:lnTo>
                    <a:pt x="228" y="1475"/>
                  </a:lnTo>
                  <a:lnTo>
                    <a:pt x="230" y="1478"/>
                  </a:lnTo>
                  <a:lnTo>
                    <a:pt x="231" y="1481"/>
                  </a:lnTo>
                  <a:lnTo>
                    <a:pt x="231" y="1484"/>
                  </a:lnTo>
                  <a:lnTo>
                    <a:pt x="231" y="1487"/>
                  </a:lnTo>
                  <a:lnTo>
                    <a:pt x="231" y="1489"/>
                  </a:lnTo>
                  <a:lnTo>
                    <a:pt x="229" y="1492"/>
                  </a:lnTo>
                  <a:lnTo>
                    <a:pt x="228" y="1494"/>
                  </a:lnTo>
                  <a:lnTo>
                    <a:pt x="225" y="1496"/>
                  </a:lnTo>
                  <a:lnTo>
                    <a:pt x="223" y="1498"/>
                  </a:lnTo>
                  <a:lnTo>
                    <a:pt x="220" y="1499"/>
                  </a:lnTo>
                  <a:lnTo>
                    <a:pt x="218" y="1499"/>
                  </a:lnTo>
                  <a:lnTo>
                    <a:pt x="216" y="1499"/>
                  </a:lnTo>
                  <a:lnTo>
                    <a:pt x="211" y="1499"/>
                  </a:lnTo>
                  <a:lnTo>
                    <a:pt x="207" y="1496"/>
                  </a:lnTo>
                  <a:lnTo>
                    <a:pt x="204" y="1493"/>
                  </a:lnTo>
                  <a:lnTo>
                    <a:pt x="201" y="1488"/>
                  </a:lnTo>
                  <a:close/>
                  <a:moveTo>
                    <a:pt x="225" y="1578"/>
                  </a:moveTo>
                  <a:lnTo>
                    <a:pt x="225" y="1578"/>
                  </a:lnTo>
                  <a:lnTo>
                    <a:pt x="225" y="1575"/>
                  </a:lnTo>
                  <a:lnTo>
                    <a:pt x="225" y="1572"/>
                  </a:lnTo>
                  <a:lnTo>
                    <a:pt x="225" y="1569"/>
                  </a:lnTo>
                  <a:lnTo>
                    <a:pt x="227" y="1567"/>
                  </a:lnTo>
                  <a:lnTo>
                    <a:pt x="228" y="1564"/>
                  </a:lnTo>
                  <a:lnTo>
                    <a:pt x="230" y="1562"/>
                  </a:lnTo>
                  <a:lnTo>
                    <a:pt x="234" y="1561"/>
                  </a:lnTo>
                  <a:lnTo>
                    <a:pt x="237" y="1559"/>
                  </a:lnTo>
                  <a:lnTo>
                    <a:pt x="240" y="1559"/>
                  </a:lnTo>
                  <a:lnTo>
                    <a:pt x="243" y="1559"/>
                  </a:lnTo>
                  <a:lnTo>
                    <a:pt x="246" y="1560"/>
                  </a:lnTo>
                  <a:lnTo>
                    <a:pt x="248" y="1561"/>
                  </a:lnTo>
                  <a:lnTo>
                    <a:pt x="251" y="1563"/>
                  </a:lnTo>
                  <a:lnTo>
                    <a:pt x="253" y="1565"/>
                  </a:lnTo>
                  <a:lnTo>
                    <a:pt x="254" y="1567"/>
                  </a:lnTo>
                  <a:lnTo>
                    <a:pt x="256" y="1570"/>
                  </a:lnTo>
                  <a:lnTo>
                    <a:pt x="256" y="1573"/>
                  </a:lnTo>
                  <a:lnTo>
                    <a:pt x="256" y="1576"/>
                  </a:lnTo>
                  <a:lnTo>
                    <a:pt x="255" y="1579"/>
                  </a:lnTo>
                  <a:lnTo>
                    <a:pt x="254" y="1582"/>
                  </a:lnTo>
                  <a:lnTo>
                    <a:pt x="252" y="1584"/>
                  </a:lnTo>
                  <a:lnTo>
                    <a:pt x="250" y="1586"/>
                  </a:lnTo>
                  <a:lnTo>
                    <a:pt x="248" y="1588"/>
                  </a:lnTo>
                  <a:lnTo>
                    <a:pt x="245" y="1589"/>
                  </a:lnTo>
                  <a:lnTo>
                    <a:pt x="243" y="1589"/>
                  </a:lnTo>
                  <a:lnTo>
                    <a:pt x="241" y="1589"/>
                  </a:lnTo>
                  <a:lnTo>
                    <a:pt x="236" y="1589"/>
                  </a:lnTo>
                  <a:lnTo>
                    <a:pt x="231" y="1586"/>
                  </a:lnTo>
                  <a:lnTo>
                    <a:pt x="227" y="1583"/>
                  </a:lnTo>
                  <a:lnTo>
                    <a:pt x="225" y="1578"/>
                  </a:lnTo>
                  <a:close/>
                  <a:moveTo>
                    <a:pt x="251" y="1668"/>
                  </a:moveTo>
                  <a:lnTo>
                    <a:pt x="251" y="1665"/>
                  </a:lnTo>
                  <a:lnTo>
                    <a:pt x="251" y="1662"/>
                  </a:lnTo>
                  <a:lnTo>
                    <a:pt x="252" y="1659"/>
                  </a:lnTo>
                  <a:lnTo>
                    <a:pt x="253" y="1656"/>
                  </a:lnTo>
                  <a:lnTo>
                    <a:pt x="254" y="1654"/>
                  </a:lnTo>
                  <a:lnTo>
                    <a:pt x="256" y="1652"/>
                  </a:lnTo>
                  <a:lnTo>
                    <a:pt x="259" y="1649"/>
                  </a:lnTo>
                  <a:lnTo>
                    <a:pt x="262" y="1648"/>
                  </a:lnTo>
                  <a:lnTo>
                    <a:pt x="265" y="1647"/>
                  </a:lnTo>
                  <a:lnTo>
                    <a:pt x="268" y="1647"/>
                  </a:lnTo>
                  <a:lnTo>
                    <a:pt x="271" y="1648"/>
                  </a:lnTo>
                  <a:lnTo>
                    <a:pt x="274" y="1649"/>
                  </a:lnTo>
                  <a:lnTo>
                    <a:pt x="277" y="1652"/>
                  </a:lnTo>
                  <a:lnTo>
                    <a:pt x="279" y="1654"/>
                  </a:lnTo>
                  <a:lnTo>
                    <a:pt x="281" y="1656"/>
                  </a:lnTo>
                  <a:lnTo>
                    <a:pt x="282" y="1659"/>
                  </a:lnTo>
                  <a:lnTo>
                    <a:pt x="282" y="1662"/>
                  </a:lnTo>
                  <a:lnTo>
                    <a:pt x="282" y="1665"/>
                  </a:lnTo>
                  <a:lnTo>
                    <a:pt x="282" y="1668"/>
                  </a:lnTo>
                  <a:lnTo>
                    <a:pt x="280" y="1671"/>
                  </a:lnTo>
                  <a:lnTo>
                    <a:pt x="279" y="1673"/>
                  </a:lnTo>
                  <a:lnTo>
                    <a:pt x="277" y="1675"/>
                  </a:lnTo>
                  <a:lnTo>
                    <a:pt x="274" y="1677"/>
                  </a:lnTo>
                  <a:lnTo>
                    <a:pt x="270" y="1678"/>
                  </a:lnTo>
                  <a:lnTo>
                    <a:pt x="268" y="1679"/>
                  </a:lnTo>
                  <a:lnTo>
                    <a:pt x="266" y="1679"/>
                  </a:lnTo>
                  <a:lnTo>
                    <a:pt x="261" y="1678"/>
                  </a:lnTo>
                  <a:lnTo>
                    <a:pt x="257" y="1676"/>
                  </a:lnTo>
                  <a:lnTo>
                    <a:pt x="254" y="1672"/>
                  </a:lnTo>
                  <a:lnTo>
                    <a:pt x="251" y="1668"/>
                  </a:lnTo>
                  <a:close/>
                  <a:moveTo>
                    <a:pt x="279" y="1758"/>
                  </a:moveTo>
                  <a:lnTo>
                    <a:pt x="278" y="1754"/>
                  </a:lnTo>
                  <a:lnTo>
                    <a:pt x="278" y="1751"/>
                  </a:lnTo>
                  <a:lnTo>
                    <a:pt x="279" y="1748"/>
                  </a:lnTo>
                  <a:lnTo>
                    <a:pt x="280" y="1745"/>
                  </a:lnTo>
                  <a:lnTo>
                    <a:pt x="282" y="1742"/>
                  </a:lnTo>
                  <a:lnTo>
                    <a:pt x="284" y="1740"/>
                  </a:lnTo>
                  <a:lnTo>
                    <a:pt x="286" y="1739"/>
                  </a:lnTo>
                  <a:lnTo>
                    <a:pt x="289" y="1737"/>
                  </a:lnTo>
                  <a:lnTo>
                    <a:pt x="292" y="1737"/>
                  </a:lnTo>
                  <a:lnTo>
                    <a:pt x="295" y="1737"/>
                  </a:lnTo>
                  <a:lnTo>
                    <a:pt x="298" y="1737"/>
                  </a:lnTo>
                  <a:lnTo>
                    <a:pt x="301" y="1739"/>
                  </a:lnTo>
                  <a:lnTo>
                    <a:pt x="303" y="1740"/>
                  </a:lnTo>
                  <a:lnTo>
                    <a:pt x="305" y="1742"/>
                  </a:lnTo>
                  <a:lnTo>
                    <a:pt x="307" y="1745"/>
                  </a:lnTo>
                  <a:lnTo>
                    <a:pt x="308" y="1747"/>
                  </a:lnTo>
                  <a:lnTo>
                    <a:pt x="309" y="1751"/>
                  </a:lnTo>
                  <a:lnTo>
                    <a:pt x="309" y="1754"/>
                  </a:lnTo>
                  <a:lnTo>
                    <a:pt x="308" y="1757"/>
                  </a:lnTo>
                  <a:lnTo>
                    <a:pt x="307" y="1760"/>
                  </a:lnTo>
                  <a:lnTo>
                    <a:pt x="305" y="1762"/>
                  </a:lnTo>
                  <a:lnTo>
                    <a:pt x="303" y="1765"/>
                  </a:lnTo>
                  <a:lnTo>
                    <a:pt x="301" y="1766"/>
                  </a:lnTo>
                  <a:lnTo>
                    <a:pt x="298" y="1767"/>
                  </a:lnTo>
                  <a:lnTo>
                    <a:pt x="296" y="1768"/>
                  </a:lnTo>
                  <a:lnTo>
                    <a:pt x="294" y="1768"/>
                  </a:lnTo>
                  <a:lnTo>
                    <a:pt x="289" y="1767"/>
                  </a:lnTo>
                  <a:lnTo>
                    <a:pt x="285" y="1765"/>
                  </a:lnTo>
                  <a:lnTo>
                    <a:pt x="281" y="1762"/>
                  </a:lnTo>
                  <a:lnTo>
                    <a:pt x="279" y="1758"/>
                  </a:lnTo>
                  <a:close/>
                  <a:moveTo>
                    <a:pt x="307" y="1846"/>
                  </a:moveTo>
                  <a:lnTo>
                    <a:pt x="306" y="1843"/>
                  </a:lnTo>
                  <a:lnTo>
                    <a:pt x="306" y="1840"/>
                  </a:lnTo>
                  <a:lnTo>
                    <a:pt x="307" y="1837"/>
                  </a:lnTo>
                  <a:lnTo>
                    <a:pt x="308" y="1834"/>
                  </a:lnTo>
                  <a:lnTo>
                    <a:pt x="309" y="1832"/>
                  </a:lnTo>
                  <a:lnTo>
                    <a:pt x="311" y="1829"/>
                  </a:lnTo>
                  <a:lnTo>
                    <a:pt x="315" y="1828"/>
                  </a:lnTo>
                  <a:lnTo>
                    <a:pt x="318" y="1826"/>
                  </a:lnTo>
                  <a:lnTo>
                    <a:pt x="321" y="1826"/>
                  </a:lnTo>
                  <a:lnTo>
                    <a:pt x="324" y="1826"/>
                  </a:lnTo>
                  <a:lnTo>
                    <a:pt x="327" y="1826"/>
                  </a:lnTo>
                  <a:lnTo>
                    <a:pt x="329" y="1827"/>
                  </a:lnTo>
                  <a:lnTo>
                    <a:pt x="332" y="1829"/>
                  </a:lnTo>
                  <a:lnTo>
                    <a:pt x="334" y="1831"/>
                  </a:lnTo>
                  <a:lnTo>
                    <a:pt x="336" y="1833"/>
                  </a:lnTo>
                  <a:lnTo>
                    <a:pt x="337" y="1836"/>
                  </a:lnTo>
                  <a:lnTo>
                    <a:pt x="338" y="1839"/>
                  </a:lnTo>
                  <a:lnTo>
                    <a:pt x="338" y="1842"/>
                  </a:lnTo>
                  <a:lnTo>
                    <a:pt x="337" y="1845"/>
                  </a:lnTo>
                  <a:lnTo>
                    <a:pt x="336" y="1849"/>
                  </a:lnTo>
                  <a:lnTo>
                    <a:pt x="334" y="1851"/>
                  </a:lnTo>
                  <a:lnTo>
                    <a:pt x="332" y="1853"/>
                  </a:lnTo>
                  <a:lnTo>
                    <a:pt x="330" y="1855"/>
                  </a:lnTo>
                  <a:lnTo>
                    <a:pt x="327" y="1857"/>
                  </a:lnTo>
                  <a:lnTo>
                    <a:pt x="325" y="1857"/>
                  </a:lnTo>
                  <a:lnTo>
                    <a:pt x="322" y="1857"/>
                  </a:lnTo>
                  <a:lnTo>
                    <a:pt x="318" y="1856"/>
                  </a:lnTo>
                  <a:lnTo>
                    <a:pt x="314" y="1854"/>
                  </a:lnTo>
                  <a:lnTo>
                    <a:pt x="309" y="1851"/>
                  </a:lnTo>
                  <a:lnTo>
                    <a:pt x="307" y="1846"/>
                  </a:lnTo>
                  <a:close/>
                  <a:moveTo>
                    <a:pt x="337" y="1934"/>
                  </a:moveTo>
                  <a:lnTo>
                    <a:pt x="337" y="1931"/>
                  </a:lnTo>
                  <a:lnTo>
                    <a:pt x="336" y="1928"/>
                  </a:lnTo>
                  <a:lnTo>
                    <a:pt x="337" y="1925"/>
                  </a:lnTo>
                  <a:lnTo>
                    <a:pt x="338" y="1923"/>
                  </a:lnTo>
                  <a:lnTo>
                    <a:pt x="339" y="1920"/>
                  </a:lnTo>
                  <a:lnTo>
                    <a:pt x="341" y="1918"/>
                  </a:lnTo>
                  <a:lnTo>
                    <a:pt x="344" y="1916"/>
                  </a:lnTo>
                  <a:lnTo>
                    <a:pt x="347" y="1915"/>
                  </a:lnTo>
                  <a:lnTo>
                    <a:pt x="350" y="1914"/>
                  </a:lnTo>
                  <a:lnTo>
                    <a:pt x="354" y="1914"/>
                  </a:lnTo>
                  <a:lnTo>
                    <a:pt x="357" y="1915"/>
                  </a:lnTo>
                  <a:lnTo>
                    <a:pt x="359" y="1916"/>
                  </a:lnTo>
                  <a:lnTo>
                    <a:pt x="362" y="1917"/>
                  </a:lnTo>
                  <a:lnTo>
                    <a:pt x="364" y="1919"/>
                  </a:lnTo>
                  <a:lnTo>
                    <a:pt x="366" y="1922"/>
                  </a:lnTo>
                  <a:lnTo>
                    <a:pt x="367" y="1925"/>
                  </a:lnTo>
                  <a:lnTo>
                    <a:pt x="368" y="1928"/>
                  </a:lnTo>
                  <a:lnTo>
                    <a:pt x="368" y="1931"/>
                  </a:lnTo>
                  <a:lnTo>
                    <a:pt x="367" y="1933"/>
                  </a:lnTo>
                  <a:lnTo>
                    <a:pt x="366" y="1936"/>
                  </a:lnTo>
                  <a:lnTo>
                    <a:pt x="365" y="1939"/>
                  </a:lnTo>
                  <a:lnTo>
                    <a:pt x="363" y="1941"/>
                  </a:lnTo>
                  <a:lnTo>
                    <a:pt x="360" y="1943"/>
                  </a:lnTo>
                  <a:lnTo>
                    <a:pt x="358" y="1944"/>
                  </a:lnTo>
                  <a:lnTo>
                    <a:pt x="355" y="1944"/>
                  </a:lnTo>
                  <a:lnTo>
                    <a:pt x="353" y="1945"/>
                  </a:lnTo>
                  <a:lnTo>
                    <a:pt x="347" y="1944"/>
                  </a:lnTo>
                  <a:lnTo>
                    <a:pt x="343" y="1942"/>
                  </a:lnTo>
                  <a:lnTo>
                    <a:pt x="339" y="1939"/>
                  </a:lnTo>
                  <a:lnTo>
                    <a:pt x="337" y="1934"/>
                  </a:lnTo>
                  <a:close/>
                  <a:moveTo>
                    <a:pt x="369" y="2023"/>
                  </a:moveTo>
                  <a:lnTo>
                    <a:pt x="368" y="2020"/>
                  </a:lnTo>
                  <a:lnTo>
                    <a:pt x="368" y="2017"/>
                  </a:lnTo>
                  <a:lnTo>
                    <a:pt x="368" y="2014"/>
                  </a:lnTo>
                  <a:lnTo>
                    <a:pt x="369" y="2011"/>
                  </a:lnTo>
                  <a:lnTo>
                    <a:pt x="371" y="2009"/>
                  </a:lnTo>
                  <a:lnTo>
                    <a:pt x="373" y="2006"/>
                  </a:lnTo>
                  <a:lnTo>
                    <a:pt x="375" y="2005"/>
                  </a:lnTo>
                  <a:lnTo>
                    <a:pt x="378" y="2003"/>
                  </a:lnTo>
                  <a:lnTo>
                    <a:pt x="381" y="2002"/>
                  </a:lnTo>
                  <a:lnTo>
                    <a:pt x="384" y="2002"/>
                  </a:lnTo>
                  <a:lnTo>
                    <a:pt x="387" y="2003"/>
                  </a:lnTo>
                  <a:lnTo>
                    <a:pt x="390" y="2004"/>
                  </a:lnTo>
                  <a:lnTo>
                    <a:pt x="393" y="2005"/>
                  </a:lnTo>
                  <a:lnTo>
                    <a:pt x="395" y="2007"/>
                  </a:lnTo>
                  <a:lnTo>
                    <a:pt x="397" y="2009"/>
                  </a:lnTo>
                  <a:lnTo>
                    <a:pt x="399" y="2012"/>
                  </a:lnTo>
                  <a:lnTo>
                    <a:pt x="399" y="2015"/>
                  </a:lnTo>
                  <a:lnTo>
                    <a:pt x="399" y="2018"/>
                  </a:lnTo>
                  <a:lnTo>
                    <a:pt x="399" y="2021"/>
                  </a:lnTo>
                  <a:lnTo>
                    <a:pt x="398" y="2024"/>
                  </a:lnTo>
                  <a:lnTo>
                    <a:pt x="397" y="2026"/>
                  </a:lnTo>
                  <a:lnTo>
                    <a:pt x="395" y="2029"/>
                  </a:lnTo>
                  <a:lnTo>
                    <a:pt x="391" y="2030"/>
                  </a:lnTo>
                  <a:lnTo>
                    <a:pt x="388" y="2032"/>
                  </a:lnTo>
                  <a:lnTo>
                    <a:pt x="386" y="2032"/>
                  </a:lnTo>
                  <a:lnTo>
                    <a:pt x="383" y="2033"/>
                  </a:lnTo>
                  <a:lnTo>
                    <a:pt x="379" y="2032"/>
                  </a:lnTo>
                  <a:lnTo>
                    <a:pt x="375" y="2030"/>
                  </a:lnTo>
                  <a:lnTo>
                    <a:pt x="371" y="2027"/>
                  </a:lnTo>
                  <a:lnTo>
                    <a:pt x="369" y="2023"/>
                  </a:lnTo>
                  <a:close/>
                  <a:moveTo>
                    <a:pt x="402" y="2111"/>
                  </a:moveTo>
                  <a:lnTo>
                    <a:pt x="401" y="2108"/>
                  </a:lnTo>
                  <a:lnTo>
                    <a:pt x="401" y="2105"/>
                  </a:lnTo>
                  <a:lnTo>
                    <a:pt x="401" y="2102"/>
                  </a:lnTo>
                  <a:lnTo>
                    <a:pt x="402" y="2099"/>
                  </a:lnTo>
                  <a:lnTo>
                    <a:pt x="404" y="2096"/>
                  </a:lnTo>
                  <a:lnTo>
                    <a:pt x="406" y="2094"/>
                  </a:lnTo>
                  <a:lnTo>
                    <a:pt x="408" y="2091"/>
                  </a:lnTo>
                  <a:lnTo>
                    <a:pt x="411" y="2090"/>
                  </a:lnTo>
                  <a:lnTo>
                    <a:pt x="414" y="2089"/>
                  </a:lnTo>
                  <a:lnTo>
                    <a:pt x="417" y="2089"/>
                  </a:lnTo>
                  <a:lnTo>
                    <a:pt x="420" y="2089"/>
                  </a:lnTo>
                  <a:lnTo>
                    <a:pt x="422" y="2090"/>
                  </a:lnTo>
                  <a:lnTo>
                    <a:pt x="425" y="2092"/>
                  </a:lnTo>
                  <a:lnTo>
                    <a:pt x="427" y="2095"/>
                  </a:lnTo>
                  <a:lnTo>
                    <a:pt x="429" y="2097"/>
                  </a:lnTo>
                  <a:lnTo>
                    <a:pt x="430" y="2100"/>
                  </a:lnTo>
                  <a:lnTo>
                    <a:pt x="431" y="2103"/>
                  </a:lnTo>
                  <a:lnTo>
                    <a:pt x="431" y="2106"/>
                  </a:lnTo>
                  <a:lnTo>
                    <a:pt x="431" y="2109"/>
                  </a:lnTo>
                  <a:lnTo>
                    <a:pt x="430" y="2111"/>
                  </a:lnTo>
                  <a:lnTo>
                    <a:pt x="428" y="2114"/>
                  </a:lnTo>
                  <a:lnTo>
                    <a:pt x="427" y="2116"/>
                  </a:lnTo>
                  <a:lnTo>
                    <a:pt x="424" y="2118"/>
                  </a:lnTo>
                  <a:lnTo>
                    <a:pt x="421" y="2119"/>
                  </a:lnTo>
                  <a:lnTo>
                    <a:pt x="419" y="2120"/>
                  </a:lnTo>
                  <a:lnTo>
                    <a:pt x="416" y="2120"/>
                  </a:lnTo>
                  <a:lnTo>
                    <a:pt x="412" y="2120"/>
                  </a:lnTo>
                  <a:lnTo>
                    <a:pt x="407" y="2118"/>
                  </a:lnTo>
                  <a:lnTo>
                    <a:pt x="404" y="2115"/>
                  </a:lnTo>
                  <a:lnTo>
                    <a:pt x="402" y="2111"/>
                  </a:lnTo>
                  <a:close/>
                  <a:moveTo>
                    <a:pt x="436" y="2198"/>
                  </a:moveTo>
                  <a:lnTo>
                    <a:pt x="435" y="2195"/>
                  </a:lnTo>
                  <a:lnTo>
                    <a:pt x="435" y="2191"/>
                  </a:lnTo>
                  <a:lnTo>
                    <a:pt x="435" y="2188"/>
                  </a:lnTo>
                  <a:lnTo>
                    <a:pt x="436" y="2185"/>
                  </a:lnTo>
                  <a:lnTo>
                    <a:pt x="438" y="2183"/>
                  </a:lnTo>
                  <a:lnTo>
                    <a:pt x="439" y="2180"/>
                  </a:lnTo>
                  <a:lnTo>
                    <a:pt x="442" y="2178"/>
                  </a:lnTo>
                  <a:lnTo>
                    <a:pt x="445" y="2177"/>
                  </a:lnTo>
                  <a:lnTo>
                    <a:pt x="447" y="2176"/>
                  </a:lnTo>
                  <a:lnTo>
                    <a:pt x="450" y="2176"/>
                  </a:lnTo>
                  <a:lnTo>
                    <a:pt x="453" y="2176"/>
                  </a:lnTo>
                  <a:lnTo>
                    <a:pt x="456" y="2177"/>
                  </a:lnTo>
                  <a:lnTo>
                    <a:pt x="459" y="2179"/>
                  </a:lnTo>
                  <a:lnTo>
                    <a:pt x="461" y="2180"/>
                  </a:lnTo>
                  <a:lnTo>
                    <a:pt x="463" y="2183"/>
                  </a:lnTo>
                  <a:lnTo>
                    <a:pt x="464" y="2186"/>
                  </a:lnTo>
                  <a:lnTo>
                    <a:pt x="465" y="2189"/>
                  </a:lnTo>
                  <a:lnTo>
                    <a:pt x="465" y="2191"/>
                  </a:lnTo>
                  <a:lnTo>
                    <a:pt x="465" y="2195"/>
                  </a:lnTo>
                  <a:lnTo>
                    <a:pt x="464" y="2198"/>
                  </a:lnTo>
                  <a:lnTo>
                    <a:pt x="463" y="2201"/>
                  </a:lnTo>
                  <a:lnTo>
                    <a:pt x="461" y="2203"/>
                  </a:lnTo>
                  <a:lnTo>
                    <a:pt x="459" y="2205"/>
                  </a:lnTo>
                  <a:lnTo>
                    <a:pt x="456" y="2206"/>
                  </a:lnTo>
                  <a:lnTo>
                    <a:pt x="453" y="2207"/>
                  </a:lnTo>
                  <a:lnTo>
                    <a:pt x="450" y="2207"/>
                  </a:lnTo>
                  <a:lnTo>
                    <a:pt x="446" y="2207"/>
                  </a:lnTo>
                  <a:lnTo>
                    <a:pt x="442" y="2205"/>
                  </a:lnTo>
                  <a:lnTo>
                    <a:pt x="438" y="2202"/>
                  </a:lnTo>
                  <a:lnTo>
                    <a:pt x="436" y="2198"/>
                  </a:lnTo>
                  <a:close/>
                  <a:moveTo>
                    <a:pt x="470" y="2284"/>
                  </a:moveTo>
                  <a:lnTo>
                    <a:pt x="470" y="2281"/>
                  </a:lnTo>
                  <a:lnTo>
                    <a:pt x="469" y="2278"/>
                  </a:lnTo>
                  <a:lnTo>
                    <a:pt x="470" y="2275"/>
                  </a:lnTo>
                  <a:lnTo>
                    <a:pt x="470" y="2272"/>
                  </a:lnTo>
                  <a:lnTo>
                    <a:pt x="473" y="2269"/>
                  </a:lnTo>
                  <a:lnTo>
                    <a:pt x="475" y="2267"/>
                  </a:lnTo>
                  <a:lnTo>
                    <a:pt x="477" y="2265"/>
                  </a:lnTo>
                  <a:lnTo>
                    <a:pt x="480" y="2263"/>
                  </a:lnTo>
                  <a:lnTo>
                    <a:pt x="483" y="2263"/>
                  </a:lnTo>
                  <a:lnTo>
                    <a:pt x="486" y="2262"/>
                  </a:lnTo>
                  <a:lnTo>
                    <a:pt x="489" y="2263"/>
                  </a:lnTo>
                  <a:lnTo>
                    <a:pt x="491" y="2264"/>
                  </a:lnTo>
                  <a:lnTo>
                    <a:pt x="494" y="2265"/>
                  </a:lnTo>
                  <a:lnTo>
                    <a:pt x="496" y="2267"/>
                  </a:lnTo>
                  <a:lnTo>
                    <a:pt x="498" y="2269"/>
                  </a:lnTo>
                  <a:lnTo>
                    <a:pt x="500" y="2272"/>
                  </a:lnTo>
                  <a:lnTo>
                    <a:pt x="501" y="2275"/>
                  </a:lnTo>
                  <a:lnTo>
                    <a:pt x="501" y="2278"/>
                  </a:lnTo>
                  <a:lnTo>
                    <a:pt x="500" y="2281"/>
                  </a:lnTo>
                  <a:lnTo>
                    <a:pt x="500" y="2283"/>
                  </a:lnTo>
                  <a:lnTo>
                    <a:pt x="498" y="2286"/>
                  </a:lnTo>
                  <a:lnTo>
                    <a:pt x="496" y="2288"/>
                  </a:lnTo>
                  <a:lnTo>
                    <a:pt x="494" y="2291"/>
                  </a:lnTo>
                  <a:lnTo>
                    <a:pt x="491" y="2293"/>
                  </a:lnTo>
                  <a:lnTo>
                    <a:pt x="488" y="2294"/>
                  </a:lnTo>
                  <a:lnTo>
                    <a:pt x="486" y="2294"/>
                  </a:lnTo>
                  <a:lnTo>
                    <a:pt x="481" y="2293"/>
                  </a:lnTo>
                  <a:lnTo>
                    <a:pt x="477" y="2291"/>
                  </a:lnTo>
                  <a:lnTo>
                    <a:pt x="474" y="2287"/>
                  </a:lnTo>
                  <a:lnTo>
                    <a:pt x="470" y="2284"/>
                  </a:lnTo>
                  <a:close/>
                  <a:moveTo>
                    <a:pt x="507" y="2370"/>
                  </a:moveTo>
                  <a:lnTo>
                    <a:pt x="506" y="2367"/>
                  </a:lnTo>
                  <a:lnTo>
                    <a:pt x="506" y="2364"/>
                  </a:lnTo>
                  <a:lnTo>
                    <a:pt x="506" y="2361"/>
                  </a:lnTo>
                  <a:lnTo>
                    <a:pt x="507" y="2358"/>
                  </a:lnTo>
                  <a:lnTo>
                    <a:pt x="509" y="2355"/>
                  </a:lnTo>
                  <a:lnTo>
                    <a:pt x="510" y="2353"/>
                  </a:lnTo>
                  <a:lnTo>
                    <a:pt x="514" y="2351"/>
                  </a:lnTo>
                  <a:lnTo>
                    <a:pt x="516" y="2350"/>
                  </a:lnTo>
                  <a:lnTo>
                    <a:pt x="519" y="2349"/>
                  </a:lnTo>
                  <a:lnTo>
                    <a:pt x="522" y="2348"/>
                  </a:lnTo>
                  <a:lnTo>
                    <a:pt x="525" y="2349"/>
                  </a:lnTo>
                  <a:lnTo>
                    <a:pt x="528" y="2349"/>
                  </a:lnTo>
                  <a:lnTo>
                    <a:pt x="530" y="2351"/>
                  </a:lnTo>
                  <a:lnTo>
                    <a:pt x="533" y="2353"/>
                  </a:lnTo>
                  <a:lnTo>
                    <a:pt x="535" y="2355"/>
                  </a:lnTo>
                  <a:lnTo>
                    <a:pt x="536" y="2358"/>
                  </a:lnTo>
                  <a:lnTo>
                    <a:pt x="537" y="2360"/>
                  </a:lnTo>
                  <a:lnTo>
                    <a:pt x="537" y="2363"/>
                  </a:lnTo>
                  <a:lnTo>
                    <a:pt x="537" y="2366"/>
                  </a:lnTo>
                  <a:lnTo>
                    <a:pt x="536" y="2369"/>
                  </a:lnTo>
                  <a:lnTo>
                    <a:pt x="535" y="2372"/>
                  </a:lnTo>
                  <a:lnTo>
                    <a:pt x="533" y="2374"/>
                  </a:lnTo>
                  <a:lnTo>
                    <a:pt x="531" y="2376"/>
                  </a:lnTo>
                  <a:lnTo>
                    <a:pt x="528" y="2378"/>
                  </a:lnTo>
                  <a:lnTo>
                    <a:pt x="525" y="2379"/>
                  </a:lnTo>
                  <a:lnTo>
                    <a:pt x="522" y="2379"/>
                  </a:lnTo>
                  <a:lnTo>
                    <a:pt x="518" y="2378"/>
                  </a:lnTo>
                  <a:lnTo>
                    <a:pt x="514" y="2376"/>
                  </a:lnTo>
                  <a:lnTo>
                    <a:pt x="510" y="2374"/>
                  </a:lnTo>
                  <a:lnTo>
                    <a:pt x="507" y="2370"/>
                  </a:lnTo>
                  <a:close/>
                  <a:moveTo>
                    <a:pt x="545" y="2455"/>
                  </a:moveTo>
                  <a:lnTo>
                    <a:pt x="544" y="2452"/>
                  </a:lnTo>
                  <a:lnTo>
                    <a:pt x="544" y="2449"/>
                  </a:lnTo>
                  <a:lnTo>
                    <a:pt x="544" y="2447"/>
                  </a:lnTo>
                  <a:lnTo>
                    <a:pt x="545" y="2444"/>
                  </a:lnTo>
                  <a:lnTo>
                    <a:pt x="546" y="2441"/>
                  </a:lnTo>
                  <a:lnTo>
                    <a:pt x="548" y="2439"/>
                  </a:lnTo>
                  <a:lnTo>
                    <a:pt x="550" y="2436"/>
                  </a:lnTo>
                  <a:lnTo>
                    <a:pt x="554" y="2434"/>
                  </a:lnTo>
                  <a:lnTo>
                    <a:pt x="557" y="2433"/>
                  </a:lnTo>
                  <a:lnTo>
                    <a:pt x="560" y="2433"/>
                  </a:lnTo>
                  <a:lnTo>
                    <a:pt x="563" y="2433"/>
                  </a:lnTo>
                  <a:lnTo>
                    <a:pt x="566" y="2434"/>
                  </a:lnTo>
                  <a:lnTo>
                    <a:pt x="568" y="2435"/>
                  </a:lnTo>
                  <a:lnTo>
                    <a:pt x="571" y="2438"/>
                  </a:lnTo>
                  <a:lnTo>
                    <a:pt x="573" y="2440"/>
                  </a:lnTo>
                  <a:lnTo>
                    <a:pt x="574" y="2443"/>
                  </a:lnTo>
                  <a:lnTo>
                    <a:pt x="575" y="2446"/>
                  </a:lnTo>
                  <a:lnTo>
                    <a:pt x="575" y="2449"/>
                  </a:lnTo>
                  <a:lnTo>
                    <a:pt x="575" y="2452"/>
                  </a:lnTo>
                  <a:lnTo>
                    <a:pt x="574" y="2454"/>
                  </a:lnTo>
                  <a:lnTo>
                    <a:pt x="573" y="2457"/>
                  </a:lnTo>
                  <a:lnTo>
                    <a:pt x="571" y="2459"/>
                  </a:lnTo>
                  <a:lnTo>
                    <a:pt x="569" y="2461"/>
                  </a:lnTo>
                  <a:lnTo>
                    <a:pt x="567" y="2463"/>
                  </a:lnTo>
                  <a:lnTo>
                    <a:pt x="563" y="2464"/>
                  </a:lnTo>
                  <a:lnTo>
                    <a:pt x="560" y="2464"/>
                  </a:lnTo>
                  <a:lnTo>
                    <a:pt x="556" y="2464"/>
                  </a:lnTo>
                  <a:lnTo>
                    <a:pt x="552" y="2462"/>
                  </a:lnTo>
                  <a:lnTo>
                    <a:pt x="548" y="2459"/>
                  </a:lnTo>
                  <a:lnTo>
                    <a:pt x="545" y="2455"/>
                  </a:lnTo>
                  <a:close/>
                  <a:moveTo>
                    <a:pt x="585" y="2540"/>
                  </a:moveTo>
                  <a:lnTo>
                    <a:pt x="584" y="2537"/>
                  </a:lnTo>
                  <a:lnTo>
                    <a:pt x="583" y="2533"/>
                  </a:lnTo>
                  <a:lnTo>
                    <a:pt x="583" y="2531"/>
                  </a:lnTo>
                  <a:lnTo>
                    <a:pt x="584" y="2528"/>
                  </a:lnTo>
                  <a:lnTo>
                    <a:pt x="585" y="2525"/>
                  </a:lnTo>
                  <a:lnTo>
                    <a:pt x="587" y="2523"/>
                  </a:lnTo>
                  <a:lnTo>
                    <a:pt x="589" y="2521"/>
                  </a:lnTo>
                  <a:lnTo>
                    <a:pt x="593" y="2519"/>
                  </a:lnTo>
                  <a:lnTo>
                    <a:pt x="596" y="2518"/>
                  </a:lnTo>
                  <a:lnTo>
                    <a:pt x="599" y="2518"/>
                  </a:lnTo>
                  <a:lnTo>
                    <a:pt x="602" y="2518"/>
                  </a:lnTo>
                  <a:lnTo>
                    <a:pt x="605" y="2518"/>
                  </a:lnTo>
                  <a:lnTo>
                    <a:pt x="607" y="2520"/>
                  </a:lnTo>
                  <a:lnTo>
                    <a:pt x="610" y="2521"/>
                  </a:lnTo>
                  <a:lnTo>
                    <a:pt x="612" y="2524"/>
                  </a:lnTo>
                  <a:lnTo>
                    <a:pt x="613" y="2526"/>
                  </a:lnTo>
                  <a:lnTo>
                    <a:pt x="614" y="2529"/>
                  </a:lnTo>
                  <a:lnTo>
                    <a:pt x="615" y="2532"/>
                  </a:lnTo>
                  <a:lnTo>
                    <a:pt x="615" y="2535"/>
                  </a:lnTo>
                  <a:lnTo>
                    <a:pt x="614" y="2539"/>
                  </a:lnTo>
                  <a:lnTo>
                    <a:pt x="613" y="2542"/>
                  </a:lnTo>
                  <a:lnTo>
                    <a:pt x="611" y="2544"/>
                  </a:lnTo>
                  <a:lnTo>
                    <a:pt x="609" y="2546"/>
                  </a:lnTo>
                  <a:lnTo>
                    <a:pt x="606" y="2548"/>
                  </a:lnTo>
                  <a:lnTo>
                    <a:pt x="603" y="2549"/>
                  </a:lnTo>
                  <a:lnTo>
                    <a:pt x="599" y="2549"/>
                  </a:lnTo>
                  <a:lnTo>
                    <a:pt x="595" y="2549"/>
                  </a:lnTo>
                  <a:lnTo>
                    <a:pt x="590" y="2547"/>
                  </a:lnTo>
                  <a:lnTo>
                    <a:pt x="587" y="2544"/>
                  </a:lnTo>
                  <a:lnTo>
                    <a:pt x="585" y="2540"/>
                  </a:lnTo>
                  <a:close/>
                  <a:moveTo>
                    <a:pt x="625" y="2624"/>
                  </a:moveTo>
                  <a:lnTo>
                    <a:pt x="624" y="2621"/>
                  </a:lnTo>
                  <a:lnTo>
                    <a:pt x="624" y="2618"/>
                  </a:lnTo>
                  <a:lnTo>
                    <a:pt x="624" y="2615"/>
                  </a:lnTo>
                  <a:lnTo>
                    <a:pt x="625" y="2612"/>
                  </a:lnTo>
                  <a:lnTo>
                    <a:pt x="626" y="2609"/>
                  </a:lnTo>
                  <a:lnTo>
                    <a:pt x="627" y="2607"/>
                  </a:lnTo>
                  <a:lnTo>
                    <a:pt x="630" y="2605"/>
                  </a:lnTo>
                  <a:lnTo>
                    <a:pt x="633" y="2603"/>
                  </a:lnTo>
                  <a:lnTo>
                    <a:pt x="636" y="2602"/>
                  </a:lnTo>
                  <a:lnTo>
                    <a:pt x="639" y="2602"/>
                  </a:lnTo>
                  <a:lnTo>
                    <a:pt x="642" y="2602"/>
                  </a:lnTo>
                  <a:lnTo>
                    <a:pt x="645" y="2603"/>
                  </a:lnTo>
                  <a:lnTo>
                    <a:pt x="648" y="2604"/>
                  </a:lnTo>
                  <a:lnTo>
                    <a:pt x="650" y="2606"/>
                  </a:lnTo>
                  <a:lnTo>
                    <a:pt x="652" y="2608"/>
                  </a:lnTo>
                  <a:lnTo>
                    <a:pt x="654" y="2610"/>
                  </a:lnTo>
                  <a:lnTo>
                    <a:pt x="655" y="2613"/>
                  </a:lnTo>
                  <a:lnTo>
                    <a:pt x="655" y="2616"/>
                  </a:lnTo>
                  <a:lnTo>
                    <a:pt x="655" y="2619"/>
                  </a:lnTo>
                  <a:lnTo>
                    <a:pt x="654" y="2622"/>
                  </a:lnTo>
                  <a:lnTo>
                    <a:pt x="653" y="2625"/>
                  </a:lnTo>
                  <a:lnTo>
                    <a:pt x="651" y="2627"/>
                  </a:lnTo>
                  <a:lnTo>
                    <a:pt x="649" y="2629"/>
                  </a:lnTo>
                  <a:lnTo>
                    <a:pt x="647" y="2631"/>
                  </a:lnTo>
                  <a:lnTo>
                    <a:pt x="643" y="2632"/>
                  </a:lnTo>
                  <a:lnTo>
                    <a:pt x="640" y="2632"/>
                  </a:lnTo>
                  <a:lnTo>
                    <a:pt x="636" y="2632"/>
                  </a:lnTo>
                  <a:lnTo>
                    <a:pt x="632" y="2630"/>
                  </a:lnTo>
                  <a:lnTo>
                    <a:pt x="628" y="2627"/>
                  </a:lnTo>
                  <a:lnTo>
                    <a:pt x="625" y="2624"/>
                  </a:lnTo>
                  <a:close/>
                  <a:moveTo>
                    <a:pt x="667" y="2707"/>
                  </a:moveTo>
                  <a:lnTo>
                    <a:pt x="666" y="2705"/>
                  </a:lnTo>
                  <a:lnTo>
                    <a:pt x="666" y="2702"/>
                  </a:lnTo>
                  <a:lnTo>
                    <a:pt x="666" y="2699"/>
                  </a:lnTo>
                  <a:lnTo>
                    <a:pt x="666" y="2696"/>
                  </a:lnTo>
                  <a:lnTo>
                    <a:pt x="667" y="2693"/>
                  </a:lnTo>
                  <a:lnTo>
                    <a:pt x="669" y="2691"/>
                  </a:lnTo>
                  <a:lnTo>
                    <a:pt x="672" y="2689"/>
                  </a:lnTo>
                  <a:lnTo>
                    <a:pt x="675" y="2687"/>
                  </a:lnTo>
                  <a:lnTo>
                    <a:pt x="678" y="2686"/>
                  </a:lnTo>
                  <a:lnTo>
                    <a:pt x="681" y="2685"/>
                  </a:lnTo>
                  <a:lnTo>
                    <a:pt x="683" y="2685"/>
                  </a:lnTo>
                  <a:lnTo>
                    <a:pt x="686" y="2686"/>
                  </a:lnTo>
                  <a:lnTo>
                    <a:pt x="689" y="2687"/>
                  </a:lnTo>
                  <a:lnTo>
                    <a:pt x="691" y="2689"/>
                  </a:lnTo>
                  <a:lnTo>
                    <a:pt x="694" y="2691"/>
                  </a:lnTo>
                  <a:lnTo>
                    <a:pt x="695" y="2694"/>
                  </a:lnTo>
                  <a:lnTo>
                    <a:pt x="696" y="2697"/>
                  </a:lnTo>
                  <a:lnTo>
                    <a:pt x="697" y="2699"/>
                  </a:lnTo>
                  <a:lnTo>
                    <a:pt x="697" y="2702"/>
                  </a:lnTo>
                  <a:lnTo>
                    <a:pt x="696" y="2705"/>
                  </a:lnTo>
                  <a:lnTo>
                    <a:pt x="695" y="2708"/>
                  </a:lnTo>
                  <a:lnTo>
                    <a:pt x="693" y="2710"/>
                  </a:lnTo>
                  <a:lnTo>
                    <a:pt x="691" y="2713"/>
                  </a:lnTo>
                  <a:lnTo>
                    <a:pt x="689" y="2714"/>
                  </a:lnTo>
                  <a:lnTo>
                    <a:pt x="685" y="2715"/>
                  </a:lnTo>
                  <a:lnTo>
                    <a:pt x="682" y="2716"/>
                  </a:lnTo>
                  <a:lnTo>
                    <a:pt x="678" y="2715"/>
                  </a:lnTo>
                  <a:lnTo>
                    <a:pt x="674" y="2714"/>
                  </a:lnTo>
                  <a:lnTo>
                    <a:pt x="671" y="2711"/>
                  </a:lnTo>
                  <a:lnTo>
                    <a:pt x="667" y="2707"/>
                  </a:lnTo>
                  <a:close/>
                  <a:moveTo>
                    <a:pt x="711" y="2791"/>
                  </a:moveTo>
                  <a:lnTo>
                    <a:pt x="709" y="2788"/>
                  </a:lnTo>
                  <a:lnTo>
                    <a:pt x="708" y="2785"/>
                  </a:lnTo>
                  <a:lnTo>
                    <a:pt x="709" y="2782"/>
                  </a:lnTo>
                  <a:lnTo>
                    <a:pt x="709" y="2778"/>
                  </a:lnTo>
                  <a:lnTo>
                    <a:pt x="711" y="2775"/>
                  </a:lnTo>
                  <a:lnTo>
                    <a:pt x="713" y="2773"/>
                  </a:lnTo>
                  <a:lnTo>
                    <a:pt x="715" y="2771"/>
                  </a:lnTo>
                  <a:lnTo>
                    <a:pt x="718" y="2769"/>
                  </a:lnTo>
                  <a:lnTo>
                    <a:pt x="720" y="2768"/>
                  </a:lnTo>
                  <a:lnTo>
                    <a:pt x="723" y="2767"/>
                  </a:lnTo>
                  <a:lnTo>
                    <a:pt x="726" y="2767"/>
                  </a:lnTo>
                  <a:lnTo>
                    <a:pt x="729" y="2768"/>
                  </a:lnTo>
                  <a:lnTo>
                    <a:pt x="732" y="2769"/>
                  </a:lnTo>
                  <a:lnTo>
                    <a:pt x="734" y="2771"/>
                  </a:lnTo>
                  <a:lnTo>
                    <a:pt x="736" y="2773"/>
                  </a:lnTo>
                  <a:lnTo>
                    <a:pt x="738" y="2775"/>
                  </a:lnTo>
                  <a:lnTo>
                    <a:pt x="739" y="2778"/>
                  </a:lnTo>
                  <a:lnTo>
                    <a:pt x="740" y="2782"/>
                  </a:lnTo>
                  <a:lnTo>
                    <a:pt x="740" y="2785"/>
                  </a:lnTo>
                  <a:lnTo>
                    <a:pt x="739" y="2788"/>
                  </a:lnTo>
                  <a:lnTo>
                    <a:pt x="738" y="2791"/>
                  </a:lnTo>
                  <a:lnTo>
                    <a:pt x="736" y="2793"/>
                  </a:lnTo>
                  <a:lnTo>
                    <a:pt x="734" y="2795"/>
                  </a:lnTo>
                  <a:lnTo>
                    <a:pt x="732" y="2797"/>
                  </a:lnTo>
                  <a:lnTo>
                    <a:pt x="728" y="2798"/>
                  </a:lnTo>
                  <a:lnTo>
                    <a:pt x="725" y="2799"/>
                  </a:lnTo>
                  <a:lnTo>
                    <a:pt x="721" y="2798"/>
                  </a:lnTo>
                  <a:lnTo>
                    <a:pt x="717" y="2797"/>
                  </a:lnTo>
                  <a:lnTo>
                    <a:pt x="714" y="2794"/>
                  </a:lnTo>
                  <a:lnTo>
                    <a:pt x="711" y="2791"/>
                  </a:lnTo>
                  <a:close/>
                  <a:moveTo>
                    <a:pt x="755" y="2872"/>
                  </a:moveTo>
                  <a:lnTo>
                    <a:pt x="754" y="2869"/>
                  </a:lnTo>
                  <a:lnTo>
                    <a:pt x="754" y="2866"/>
                  </a:lnTo>
                  <a:lnTo>
                    <a:pt x="754" y="2863"/>
                  </a:lnTo>
                  <a:lnTo>
                    <a:pt x="754" y="2861"/>
                  </a:lnTo>
                  <a:lnTo>
                    <a:pt x="755" y="2858"/>
                  </a:lnTo>
                  <a:lnTo>
                    <a:pt x="757" y="2855"/>
                  </a:lnTo>
                  <a:lnTo>
                    <a:pt x="759" y="2853"/>
                  </a:lnTo>
                  <a:lnTo>
                    <a:pt x="761" y="2852"/>
                  </a:lnTo>
                  <a:lnTo>
                    <a:pt x="764" y="2850"/>
                  </a:lnTo>
                  <a:lnTo>
                    <a:pt x="767" y="2850"/>
                  </a:lnTo>
                  <a:lnTo>
                    <a:pt x="770" y="2850"/>
                  </a:lnTo>
                  <a:lnTo>
                    <a:pt x="773" y="2850"/>
                  </a:lnTo>
                  <a:lnTo>
                    <a:pt x="776" y="2851"/>
                  </a:lnTo>
                  <a:lnTo>
                    <a:pt x="778" y="2853"/>
                  </a:lnTo>
                  <a:lnTo>
                    <a:pt x="780" y="2855"/>
                  </a:lnTo>
                  <a:lnTo>
                    <a:pt x="782" y="2858"/>
                  </a:lnTo>
                  <a:lnTo>
                    <a:pt x="783" y="2860"/>
                  </a:lnTo>
                  <a:lnTo>
                    <a:pt x="784" y="2863"/>
                  </a:lnTo>
                  <a:lnTo>
                    <a:pt x="784" y="2866"/>
                  </a:lnTo>
                  <a:lnTo>
                    <a:pt x="783" y="2869"/>
                  </a:lnTo>
                  <a:lnTo>
                    <a:pt x="782" y="2872"/>
                  </a:lnTo>
                  <a:lnTo>
                    <a:pt x="781" y="2874"/>
                  </a:lnTo>
                  <a:lnTo>
                    <a:pt x="779" y="2876"/>
                  </a:lnTo>
                  <a:lnTo>
                    <a:pt x="776" y="2878"/>
                  </a:lnTo>
                  <a:lnTo>
                    <a:pt x="772" y="2881"/>
                  </a:lnTo>
                  <a:lnTo>
                    <a:pt x="769" y="2881"/>
                  </a:lnTo>
                  <a:lnTo>
                    <a:pt x="765" y="2881"/>
                  </a:lnTo>
                  <a:lnTo>
                    <a:pt x="761" y="2878"/>
                  </a:lnTo>
                  <a:lnTo>
                    <a:pt x="758" y="2876"/>
                  </a:lnTo>
                  <a:lnTo>
                    <a:pt x="755" y="2872"/>
                  </a:lnTo>
                  <a:close/>
                  <a:moveTo>
                    <a:pt x="801" y="2954"/>
                  </a:moveTo>
                  <a:lnTo>
                    <a:pt x="800" y="2951"/>
                  </a:lnTo>
                  <a:lnTo>
                    <a:pt x="799" y="2948"/>
                  </a:lnTo>
                  <a:lnTo>
                    <a:pt x="799" y="2945"/>
                  </a:lnTo>
                  <a:lnTo>
                    <a:pt x="799" y="2942"/>
                  </a:lnTo>
                  <a:lnTo>
                    <a:pt x="801" y="2940"/>
                  </a:lnTo>
                  <a:lnTo>
                    <a:pt x="802" y="2937"/>
                  </a:lnTo>
                  <a:lnTo>
                    <a:pt x="804" y="2935"/>
                  </a:lnTo>
                  <a:lnTo>
                    <a:pt x="807" y="2933"/>
                  </a:lnTo>
                  <a:lnTo>
                    <a:pt x="810" y="2932"/>
                  </a:lnTo>
                  <a:lnTo>
                    <a:pt x="812" y="2931"/>
                  </a:lnTo>
                  <a:lnTo>
                    <a:pt x="815" y="2931"/>
                  </a:lnTo>
                  <a:lnTo>
                    <a:pt x="818" y="2932"/>
                  </a:lnTo>
                  <a:lnTo>
                    <a:pt x="821" y="2933"/>
                  </a:lnTo>
                  <a:lnTo>
                    <a:pt x="823" y="2934"/>
                  </a:lnTo>
                  <a:lnTo>
                    <a:pt x="826" y="2936"/>
                  </a:lnTo>
                  <a:lnTo>
                    <a:pt x="827" y="2939"/>
                  </a:lnTo>
                  <a:lnTo>
                    <a:pt x="830" y="2942"/>
                  </a:lnTo>
                  <a:lnTo>
                    <a:pt x="830" y="2945"/>
                  </a:lnTo>
                  <a:lnTo>
                    <a:pt x="830" y="2948"/>
                  </a:lnTo>
                  <a:lnTo>
                    <a:pt x="830" y="2951"/>
                  </a:lnTo>
                  <a:lnTo>
                    <a:pt x="828" y="2953"/>
                  </a:lnTo>
                  <a:lnTo>
                    <a:pt x="826" y="2956"/>
                  </a:lnTo>
                  <a:lnTo>
                    <a:pt x="824" y="2958"/>
                  </a:lnTo>
                  <a:lnTo>
                    <a:pt x="822" y="2960"/>
                  </a:lnTo>
                  <a:lnTo>
                    <a:pt x="818" y="2961"/>
                  </a:lnTo>
                  <a:lnTo>
                    <a:pt x="814" y="2962"/>
                  </a:lnTo>
                  <a:lnTo>
                    <a:pt x="810" y="2961"/>
                  </a:lnTo>
                  <a:lnTo>
                    <a:pt x="807" y="2960"/>
                  </a:lnTo>
                  <a:lnTo>
                    <a:pt x="803" y="2957"/>
                  </a:lnTo>
                  <a:lnTo>
                    <a:pt x="801" y="2954"/>
                  </a:lnTo>
                  <a:close/>
                  <a:moveTo>
                    <a:pt x="848" y="3035"/>
                  </a:moveTo>
                  <a:lnTo>
                    <a:pt x="846" y="3032"/>
                  </a:lnTo>
                  <a:lnTo>
                    <a:pt x="846" y="3029"/>
                  </a:lnTo>
                  <a:lnTo>
                    <a:pt x="846" y="3025"/>
                  </a:lnTo>
                  <a:lnTo>
                    <a:pt x="846" y="3023"/>
                  </a:lnTo>
                  <a:lnTo>
                    <a:pt x="847" y="3020"/>
                  </a:lnTo>
                  <a:lnTo>
                    <a:pt x="848" y="3017"/>
                  </a:lnTo>
                  <a:lnTo>
                    <a:pt x="850" y="3015"/>
                  </a:lnTo>
                  <a:lnTo>
                    <a:pt x="853" y="3013"/>
                  </a:lnTo>
                  <a:lnTo>
                    <a:pt x="856" y="3012"/>
                  </a:lnTo>
                  <a:lnTo>
                    <a:pt x="859" y="3011"/>
                  </a:lnTo>
                  <a:lnTo>
                    <a:pt x="862" y="3011"/>
                  </a:lnTo>
                  <a:lnTo>
                    <a:pt x="865" y="3012"/>
                  </a:lnTo>
                  <a:lnTo>
                    <a:pt x="867" y="3013"/>
                  </a:lnTo>
                  <a:lnTo>
                    <a:pt x="871" y="3014"/>
                  </a:lnTo>
                  <a:lnTo>
                    <a:pt x="873" y="3016"/>
                  </a:lnTo>
                  <a:lnTo>
                    <a:pt x="875" y="3019"/>
                  </a:lnTo>
                  <a:lnTo>
                    <a:pt x="876" y="3021"/>
                  </a:lnTo>
                  <a:lnTo>
                    <a:pt x="877" y="3024"/>
                  </a:lnTo>
                  <a:lnTo>
                    <a:pt x="877" y="3028"/>
                  </a:lnTo>
                  <a:lnTo>
                    <a:pt x="876" y="3031"/>
                  </a:lnTo>
                  <a:lnTo>
                    <a:pt x="875" y="3034"/>
                  </a:lnTo>
                  <a:lnTo>
                    <a:pt x="874" y="3036"/>
                  </a:lnTo>
                  <a:lnTo>
                    <a:pt x="872" y="3039"/>
                  </a:lnTo>
                  <a:lnTo>
                    <a:pt x="868" y="3040"/>
                  </a:lnTo>
                  <a:lnTo>
                    <a:pt x="865" y="3042"/>
                  </a:lnTo>
                  <a:lnTo>
                    <a:pt x="861" y="3043"/>
                  </a:lnTo>
                  <a:lnTo>
                    <a:pt x="857" y="3042"/>
                  </a:lnTo>
                  <a:lnTo>
                    <a:pt x="853" y="3041"/>
                  </a:lnTo>
                  <a:lnTo>
                    <a:pt x="850" y="3038"/>
                  </a:lnTo>
                  <a:lnTo>
                    <a:pt x="848" y="3035"/>
                  </a:lnTo>
                  <a:close/>
                  <a:moveTo>
                    <a:pt x="895" y="3114"/>
                  </a:moveTo>
                  <a:lnTo>
                    <a:pt x="894" y="3112"/>
                  </a:lnTo>
                  <a:lnTo>
                    <a:pt x="893" y="3109"/>
                  </a:lnTo>
                  <a:lnTo>
                    <a:pt x="893" y="3106"/>
                  </a:lnTo>
                  <a:lnTo>
                    <a:pt x="894" y="3103"/>
                  </a:lnTo>
                  <a:lnTo>
                    <a:pt x="895" y="3100"/>
                  </a:lnTo>
                  <a:lnTo>
                    <a:pt x="896" y="3098"/>
                  </a:lnTo>
                  <a:lnTo>
                    <a:pt x="898" y="3095"/>
                  </a:lnTo>
                  <a:lnTo>
                    <a:pt x="901" y="3094"/>
                  </a:lnTo>
                  <a:lnTo>
                    <a:pt x="903" y="3092"/>
                  </a:lnTo>
                  <a:lnTo>
                    <a:pt x="906" y="3091"/>
                  </a:lnTo>
                  <a:lnTo>
                    <a:pt x="910" y="3091"/>
                  </a:lnTo>
                  <a:lnTo>
                    <a:pt x="913" y="3092"/>
                  </a:lnTo>
                  <a:lnTo>
                    <a:pt x="916" y="3093"/>
                  </a:lnTo>
                  <a:lnTo>
                    <a:pt x="918" y="3094"/>
                  </a:lnTo>
                  <a:lnTo>
                    <a:pt x="921" y="3096"/>
                  </a:lnTo>
                  <a:lnTo>
                    <a:pt x="922" y="3099"/>
                  </a:lnTo>
                  <a:lnTo>
                    <a:pt x="924" y="3101"/>
                  </a:lnTo>
                  <a:lnTo>
                    <a:pt x="925" y="3104"/>
                  </a:lnTo>
                  <a:lnTo>
                    <a:pt x="925" y="3107"/>
                  </a:lnTo>
                  <a:lnTo>
                    <a:pt x="924" y="3110"/>
                  </a:lnTo>
                  <a:lnTo>
                    <a:pt x="923" y="3113"/>
                  </a:lnTo>
                  <a:lnTo>
                    <a:pt x="922" y="3115"/>
                  </a:lnTo>
                  <a:lnTo>
                    <a:pt x="920" y="3118"/>
                  </a:lnTo>
                  <a:lnTo>
                    <a:pt x="918" y="3120"/>
                  </a:lnTo>
                  <a:lnTo>
                    <a:pt x="914" y="3121"/>
                  </a:lnTo>
                  <a:lnTo>
                    <a:pt x="910" y="3122"/>
                  </a:lnTo>
                  <a:lnTo>
                    <a:pt x="905" y="3121"/>
                  </a:lnTo>
                  <a:lnTo>
                    <a:pt x="901" y="3120"/>
                  </a:lnTo>
                  <a:lnTo>
                    <a:pt x="898" y="3118"/>
                  </a:lnTo>
                  <a:lnTo>
                    <a:pt x="895" y="3114"/>
                  </a:lnTo>
                  <a:close/>
                  <a:moveTo>
                    <a:pt x="944" y="3194"/>
                  </a:moveTo>
                  <a:lnTo>
                    <a:pt x="943" y="3191"/>
                  </a:lnTo>
                  <a:lnTo>
                    <a:pt x="942" y="3189"/>
                  </a:lnTo>
                  <a:lnTo>
                    <a:pt x="942" y="3186"/>
                  </a:lnTo>
                  <a:lnTo>
                    <a:pt x="943" y="3183"/>
                  </a:lnTo>
                  <a:lnTo>
                    <a:pt x="943" y="3180"/>
                  </a:lnTo>
                  <a:lnTo>
                    <a:pt x="945" y="3177"/>
                  </a:lnTo>
                  <a:lnTo>
                    <a:pt x="947" y="3174"/>
                  </a:lnTo>
                  <a:lnTo>
                    <a:pt x="950" y="3172"/>
                  </a:lnTo>
                  <a:lnTo>
                    <a:pt x="953" y="3171"/>
                  </a:lnTo>
                  <a:lnTo>
                    <a:pt x="956" y="3170"/>
                  </a:lnTo>
                  <a:lnTo>
                    <a:pt x="959" y="3170"/>
                  </a:lnTo>
                  <a:lnTo>
                    <a:pt x="962" y="3170"/>
                  </a:lnTo>
                  <a:lnTo>
                    <a:pt x="965" y="3171"/>
                  </a:lnTo>
                  <a:lnTo>
                    <a:pt x="967" y="3173"/>
                  </a:lnTo>
                  <a:lnTo>
                    <a:pt x="969" y="3176"/>
                  </a:lnTo>
                  <a:lnTo>
                    <a:pt x="971" y="3178"/>
                  </a:lnTo>
                  <a:lnTo>
                    <a:pt x="973" y="3181"/>
                  </a:lnTo>
                  <a:lnTo>
                    <a:pt x="973" y="3184"/>
                  </a:lnTo>
                  <a:lnTo>
                    <a:pt x="974" y="3187"/>
                  </a:lnTo>
                  <a:lnTo>
                    <a:pt x="973" y="3189"/>
                  </a:lnTo>
                  <a:lnTo>
                    <a:pt x="972" y="3192"/>
                  </a:lnTo>
                  <a:lnTo>
                    <a:pt x="971" y="3195"/>
                  </a:lnTo>
                  <a:lnTo>
                    <a:pt x="969" y="3197"/>
                  </a:lnTo>
                  <a:lnTo>
                    <a:pt x="967" y="3199"/>
                  </a:lnTo>
                  <a:lnTo>
                    <a:pt x="963" y="3201"/>
                  </a:lnTo>
                  <a:lnTo>
                    <a:pt x="958" y="3201"/>
                  </a:lnTo>
                  <a:lnTo>
                    <a:pt x="955" y="3201"/>
                  </a:lnTo>
                  <a:lnTo>
                    <a:pt x="951" y="3199"/>
                  </a:lnTo>
                  <a:lnTo>
                    <a:pt x="947" y="3197"/>
                  </a:lnTo>
                  <a:lnTo>
                    <a:pt x="944" y="3194"/>
                  </a:lnTo>
                  <a:close/>
                  <a:moveTo>
                    <a:pt x="996" y="3272"/>
                  </a:moveTo>
                  <a:lnTo>
                    <a:pt x="994" y="3269"/>
                  </a:lnTo>
                  <a:lnTo>
                    <a:pt x="994" y="3266"/>
                  </a:lnTo>
                  <a:lnTo>
                    <a:pt x="993" y="3263"/>
                  </a:lnTo>
                  <a:lnTo>
                    <a:pt x="994" y="3261"/>
                  </a:lnTo>
                  <a:lnTo>
                    <a:pt x="994" y="3258"/>
                  </a:lnTo>
                  <a:lnTo>
                    <a:pt x="996" y="3255"/>
                  </a:lnTo>
                  <a:lnTo>
                    <a:pt x="998" y="3253"/>
                  </a:lnTo>
                  <a:lnTo>
                    <a:pt x="1000" y="3251"/>
                  </a:lnTo>
                  <a:lnTo>
                    <a:pt x="1003" y="3250"/>
                  </a:lnTo>
                  <a:lnTo>
                    <a:pt x="1006" y="3249"/>
                  </a:lnTo>
                  <a:lnTo>
                    <a:pt x="1009" y="3249"/>
                  </a:lnTo>
                  <a:lnTo>
                    <a:pt x="1012" y="3249"/>
                  </a:lnTo>
                  <a:lnTo>
                    <a:pt x="1014" y="3250"/>
                  </a:lnTo>
                  <a:lnTo>
                    <a:pt x="1017" y="3251"/>
                  </a:lnTo>
                  <a:lnTo>
                    <a:pt x="1019" y="3253"/>
                  </a:lnTo>
                  <a:lnTo>
                    <a:pt x="1021" y="3255"/>
                  </a:lnTo>
                  <a:lnTo>
                    <a:pt x="1023" y="3258"/>
                  </a:lnTo>
                  <a:lnTo>
                    <a:pt x="1023" y="3261"/>
                  </a:lnTo>
                  <a:lnTo>
                    <a:pt x="1024" y="3264"/>
                  </a:lnTo>
                  <a:lnTo>
                    <a:pt x="1023" y="3267"/>
                  </a:lnTo>
                  <a:lnTo>
                    <a:pt x="1022" y="3270"/>
                  </a:lnTo>
                  <a:lnTo>
                    <a:pt x="1021" y="3272"/>
                  </a:lnTo>
                  <a:lnTo>
                    <a:pt x="1019" y="3276"/>
                  </a:lnTo>
                  <a:lnTo>
                    <a:pt x="1017" y="3277"/>
                  </a:lnTo>
                  <a:lnTo>
                    <a:pt x="1013" y="3279"/>
                  </a:lnTo>
                  <a:lnTo>
                    <a:pt x="1009" y="3280"/>
                  </a:lnTo>
                  <a:lnTo>
                    <a:pt x="1005" y="3280"/>
                  </a:lnTo>
                  <a:lnTo>
                    <a:pt x="1001" y="3278"/>
                  </a:lnTo>
                  <a:lnTo>
                    <a:pt x="998" y="3276"/>
                  </a:lnTo>
                  <a:lnTo>
                    <a:pt x="996" y="3272"/>
                  </a:lnTo>
                  <a:close/>
                  <a:moveTo>
                    <a:pt x="1047" y="3350"/>
                  </a:moveTo>
                  <a:lnTo>
                    <a:pt x="1046" y="3347"/>
                  </a:lnTo>
                  <a:lnTo>
                    <a:pt x="1045" y="3345"/>
                  </a:lnTo>
                  <a:lnTo>
                    <a:pt x="1045" y="3342"/>
                  </a:lnTo>
                  <a:lnTo>
                    <a:pt x="1045" y="3339"/>
                  </a:lnTo>
                  <a:lnTo>
                    <a:pt x="1046" y="3336"/>
                  </a:lnTo>
                  <a:lnTo>
                    <a:pt x="1047" y="3333"/>
                  </a:lnTo>
                  <a:lnTo>
                    <a:pt x="1049" y="3331"/>
                  </a:lnTo>
                  <a:lnTo>
                    <a:pt x="1051" y="3329"/>
                  </a:lnTo>
                  <a:lnTo>
                    <a:pt x="1054" y="3328"/>
                  </a:lnTo>
                  <a:lnTo>
                    <a:pt x="1057" y="3327"/>
                  </a:lnTo>
                  <a:lnTo>
                    <a:pt x="1060" y="3326"/>
                  </a:lnTo>
                  <a:lnTo>
                    <a:pt x="1063" y="3327"/>
                  </a:lnTo>
                  <a:lnTo>
                    <a:pt x="1065" y="3328"/>
                  </a:lnTo>
                  <a:lnTo>
                    <a:pt x="1069" y="3329"/>
                  </a:lnTo>
                  <a:lnTo>
                    <a:pt x="1071" y="3331"/>
                  </a:lnTo>
                  <a:lnTo>
                    <a:pt x="1073" y="3333"/>
                  </a:lnTo>
                  <a:lnTo>
                    <a:pt x="1075" y="3336"/>
                  </a:lnTo>
                  <a:lnTo>
                    <a:pt x="1076" y="3339"/>
                  </a:lnTo>
                  <a:lnTo>
                    <a:pt x="1076" y="3342"/>
                  </a:lnTo>
                  <a:lnTo>
                    <a:pt x="1076" y="3345"/>
                  </a:lnTo>
                  <a:lnTo>
                    <a:pt x="1075" y="3347"/>
                  </a:lnTo>
                  <a:lnTo>
                    <a:pt x="1073" y="3350"/>
                  </a:lnTo>
                  <a:lnTo>
                    <a:pt x="1072" y="3352"/>
                  </a:lnTo>
                  <a:lnTo>
                    <a:pt x="1069" y="3354"/>
                  </a:lnTo>
                  <a:lnTo>
                    <a:pt x="1064" y="3356"/>
                  </a:lnTo>
                  <a:lnTo>
                    <a:pt x="1060" y="3357"/>
                  </a:lnTo>
                  <a:lnTo>
                    <a:pt x="1056" y="3356"/>
                  </a:lnTo>
                  <a:lnTo>
                    <a:pt x="1053" y="3355"/>
                  </a:lnTo>
                  <a:lnTo>
                    <a:pt x="1050" y="3353"/>
                  </a:lnTo>
                  <a:lnTo>
                    <a:pt x="1047" y="3350"/>
                  </a:lnTo>
                  <a:close/>
                  <a:moveTo>
                    <a:pt x="1100" y="3428"/>
                  </a:moveTo>
                  <a:lnTo>
                    <a:pt x="1098" y="3425"/>
                  </a:lnTo>
                  <a:lnTo>
                    <a:pt x="1097" y="3422"/>
                  </a:lnTo>
                  <a:lnTo>
                    <a:pt x="1097" y="3418"/>
                  </a:lnTo>
                  <a:lnTo>
                    <a:pt x="1097" y="3415"/>
                  </a:lnTo>
                  <a:lnTo>
                    <a:pt x="1098" y="3412"/>
                  </a:lnTo>
                  <a:lnTo>
                    <a:pt x="1099" y="3410"/>
                  </a:lnTo>
                  <a:lnTo>
                    <a:pt x="1101" y="3407"/>
                  </a:lnTo>
                  <a:lnTo>
                    <a:pt x="1104" y="3405"/>
                  </a:lnTo>
                  <a:lnTo>
                    <a:pt x="1106" y="3404"/>
                  </a:lnTo>
                  <a:lnTo>
                    <a:pt x="1110" y="3403"/>
                  </a:lnTo>
                  <a:lnTo>
                    <a:pt x="1113" y="3403"/>
                  </a:lnTo>
                  <a:lnTo>
                    <a:pt x="1116" y="3403"/>
                  </a:lnTo>
                  <a:lnTo>
                    <a:pt x="1119" y="3404"/>
                  </a:lnTo>
                  <a:lnTo>
                    <a:pt x="1121" y="3405"/>
                  </a:lnTo>
                  <a:lnTo>
                    <a:pt x="1124" y="3407"/>
                  </a:lnTo>
                  <a:lnTo>
                    <a:pt x="1126" y="3409"/>
                  </a:lnTo>
                  <a:lnTo>
                    <a:pt x="1127" y="3412"/>
                  </a:lnTo>
                  <a:lnTo>
                    <a:pt x="1128" y="3415"/>
                  </a:lnTo>
                  <a:lnTo>
                    <a:pt x="1128" y="3418"/>
                  </a:lnTo>
                  <a:lnTo>
                    <a:pt x="1128" y="3422"/>
                  </a:lnTo>
                  <a:lnTo>
                    <a:pt x="1127" y="3425"/>
                  </a:lnTo>
                  <a:lnTo>
                    <a:pt x="1126" y="3427"/>
                  </a:lnTo>
                  <a:lnTo>
                    <a:pt x="1124" y="3430"/>
                  </a:lnTo>
                  <a:lnTo>
                    <a:pt x="1122" y="3432"/>
                  </a:lnTo>
                  <a:lnTo>
                    <a:pt x="1118" y="3433"/>
                  </a:lnTo>
                  <a:lnTo>
                    <a:pt x="1113" y="3434"/>
                  </a:lnTo>
                  <a:lnTo>
                    <a:pt x="1110" y="3434"/>
                  </a:lnTo>
                  <a:lnTo>
                    <a:pt x="1105" y="3432"/>
                  </a:lnTo>
                  <a:lnTo>
                    <a:pt x="1102" y="3430"/>
                  </a:lnTo>
                  <a:lnTo>
                    <a:pt x="1100" y="3428"/>
                  </a:lnTo>
                  <a:close/>
                  <a:moveTo>
                    <a:pt x="1154" y="3503"/>
                  </a:moveTo>
                  <a:lnTo>
                    <a:pt x="1153" y="3501"/>
                  </a:lnTo>
                  <a:lnTo>
                    <a:pt x="1152" y="3498"/>
                  </a:lnTo>
                  <a:lnTo>
                    <a:pt x="1151" y="3495"/>
                  </a:lnTo>
                  <a:lnTo>
                    <a:pt x="1152" y="3492"/>
                  </a:lnTo>
                  <a:lnTo>
                    <a:pt x="1152" y="3489"/>
                  </a:lnTo>
                  <a:lnTo>
                    <a:pt x="1154" y="3486"/>
                  </a:lnTo>
                  <a:lnTo>
                    <a:pt x="1155" y="3484"/>
                  </a:lnTo>
                  <a:lnTo>
                    <a:pt x="1158" y="3482"/>
                  </a:lnTo>
                  <a:lnTo>
                    <a:pt x="1160" y="3480"/>
                  </a:lnTo>
                  <a:lnTo>
                    <a:pt x="1163" y="3479"/>
                  </a:lnTo>
                  <a:lnTo>
                    <a:pt x="1166" y="3479"/>
                  </a:lnTo>
                  <a:lnTo>
                    <a:pt x="1169" y="3479"/>
                  </a:lnTo>
                  <a:lnTo>
                    <a:pt x="1172" y="3480"/>
                  </a:lnTo>
                  <a:lnTo>
                    <a:pt x="1175" y="3481"/>
                  </a:lnTo>
                  <a:lnTo>
                    <a:pt x="1177" y="3483"/>
                  </a:lnTo>
                  <a:lnTo>
                    <a:pt x="1179" y="3485"/>
                  </a:lnTo>
                  <a:lnTo>
                    <a:pt x="1181" y="3488"/>
                  </a:lnTo>
                  <a:lnTo>
                    <a:pt x="1182" y="3491"/>
                  </a:lnTo>
                  <a:lnTo>
                    <a:pt x="1182" y="3494"/>
                  </a:lnTo>
                  <a:lnTo>
                    <a:pt x="1182" y="3497"/>
                  </a:lnTo>
                  <a:lnTo>
                    <a:pt x="1181" y="3500"/>
                  </a:lnTo>
                  <a:lnTo>
                    <a:pt x="1180" y="3502"/>
                  </a:lnTo>
                  <a:lnTo>
                    <a:pt x="1178" y="3505"/>
                  </a:lnTo>
                  <a:lnTo>
                    <a:pt x="1176" y="3507"/>
                  </a:lnTo>
                  <a:lnTo>
                    <a:pt x="1171" y="3509"/>
                  </a:lnTo>
                  <a:lnTo>
                    <a:pt x="1167" y="3510"/>
                  </a:lnTo>
                  <a:lnTo>
                    <a:pt x="1163" y="3509"/>
                  </a:lnTo>
                  <a:lnTo>
                    <a:pt x="1160" y="3508"/>
                  </a:lnTo>
                  <a:lnTo>
                    <a:pt x="1157" y="3506"/>
                  </a:lnTo>
                  <a:lnTo>
                    <a:pt x="1154" y="3503"/>
                  </a:lnTo>
                  <a:close/>
                  <a:moveTo>
                    <a:pt x="1209" y="3579"/>
                  </a:moveTo>
                  <a:lnTo>
                    <a:pt x="1207" y="3576"/>
                  </a:lnTo>
                  <a:lnTo>
                    <a:pt x="1206" y="3574"/>
                  </a:lnTo>
                  <a:lnTo>
                    <a:pt x="1206" y="3571"/>
                  </a:lnTo>
                  <a:lnTo>
                    <a:pt x="1206" y="3567"/>
                  </a:lnTo>
                  <a:lnTo>
                    <a:pt x="1207" y="3564"/>
                  </a:lnTo>
                  <a:lnTo>
                    <a:pt x="1208" y="3561"/>
                  </a:lnTo>
                  <a:lnTo>
                    <a:pt x="1210" y="3559"/>
                  </a:lnTo>
                  <a:lnTo>
                    <a:pt x="1212" y="3557"/>
                  </a:lnTo>
                  <a:lnTo>
                    <a:pt x="1215" y="3555"/>
                  </a:lnTo>
                  <a:lnTo>
                    <a:pt x="1218" y="3554"/>
                  </a:lnTo>
                  <a:lnTo>
                    <a:pt x="1221" y="3554"/>
                  </a:lnTo>
                  <a:lnTo>
                    <a:pt x="1224" y="3554"/>
                  </a:lnTo>
                  <a:lnTo>
                    <a:pt x="1226" y="3555"/>
                  </a:lnTo>
                  <a:lnTo>
                    <a:pt x="1230" y="3556"/>
                  </a:lnTo>
                  <a:lnTo>
                    <a:pt x="1232" y="3558"/>
                  </a:lnTo>
                  <a:lnTo>
                    <a:pt x="1235" y="3560"/>
                  </a:lnTo>
                  <a:lnTo>
                    <a:pt x="1236" y="3562"/>
                  </a:lnTo>
                  <a:lnTo>
                    <a:pt x="1237" y="3565"/>
                  </a:lnTo>
                  <a:lnTo>
                    <a:pt x="1237" y="3569"/>
                  </a:lnTo>
                  <a:lnTo>
                    <a:pt x="1237" y="3572"/>
                  </a:lnTo>
                  <a:lnTo>
                    <a:pt x="1237" y="3575"/>
                  </a:lnTo>
                  <a:lnTo>
                    <a:pt x="1235" y="3578"/>
                  </a:lnTo>
                  <a:lnTo>
                    <a:pt x="1234" y="3580"/>
                  </a:lnTo>
                  <a:lnTo>
                    <a:pt x="1231" y="3582"/>
                  </a:lnTo>
                  <a:lnTo>
                    <a:pt x="1226" y="3584"/>
                  </a:lnTo>
                  <a:lnTo>
                    <a:pt x="1221" y="3585"/>
                  </a:lnTo>
                  <a:lnTo>
                    <a:pt x="1218" y="3585"/>
                  </a:lnTo>
                  <a:lnTo>
                    <a:pt x="1215" y="3584"/>
                  </a:lnTo>
                  <a:lnTo>
                    <a:pt x="1211" y="3582"/>
                  </a:lnTo>
                  <a:lnTo>
                    <a:pt x="1209" y="3579"/>
                  </a:lnTo>
                  <a:close/>
                  <a:moveTo>
                    <a:pt x="1265" y="3653"/>
                  </a:moveTo>
                  <a:lnTo>
                    <a:pt x="1263" y="3650"/>
                  </a:lnTo>
                  <a:lnTo>
                    <a:pt x="1262" y="3648"/>
                  </a:lnTo>
                  <a:lnTo>
                    <a:pt x="1262" y="3645"/>
                  </a:lnTo>
                  <a:lnTo>
                    <a:pt x="1262" y="3642"/>
                  </a:lnTo>
                  <a:lnTo>
                    <a:pt x="1263" y="3639"/>
                  </a:lnTo>
                  <a:lnTo>
                    <a:pt x="1264" y="3636"/>
                  </a:lnTo>
                  <a:lnTo>
                    <a:pt x="1265" y="3634"/>
                  </a:lnTo>
                  <a:lnTo>
                    <a:pt x="1269" y="3632"/>
                  </a:lnTo>
                  <a:lnTo>
                    <a:pt x="1271" y="3630"/>
                  </a:lnTo>
                  <a:lnTo>
                    <a:pt x="1274" y="3629"/>
                  </a:lnTo>
                  <a:lnTo>
                    <a:pt x="1277" y="3629"/>
                  </a:lnTo>
                  <a:lnTo>
                    <a:pt x="1280" y="3629"/>
                  </a:lnTo>
                  <a:lnTo>
                    <a:pt x="1283" y="3629"/>
                  </a:lnTo>
                  <a:lnTo>
                    <a:pt x="1286" y="3630"/>
                  </a:lnTo>
                  <a:lnTo>
                    <a:pt x="1288" y="3632"/>
                  </a:lnTo>
                  <a:lnTo>
                    <a:pt x="1290" y="3634"/>
                  </a:lnTo>
                  <a:lnTo>
                    <a:pt x="1292" y="3637"/>
                  </a:lnTo>
                  <a:lnTo>
                    <a:pt x="1293" y="3640"/>
                  </a:lnTo>
                  <a:lnTo>
                    <a:pt x="1293" y="3643"/>
                  </a:lnTo>
                  <a:lnTo>
                    <a:pt x="1293" y="3646"/>
                  </a:lnTo>
                  <a:lnTo>
                    <a:pt x="1292" y="3649"/>
                  </a:lnTo>
                  <a:lnTo>
                    <a:pt x="1291" y="3651"/>
                  </a:lnTo>
                  <a:lnTo>
                    <a:pt x="1290" y="3654"/>
                  </a:lnTo>
                  <a:lnTo>
                    <a:pt x="1287" y="3656"/>
                  </a:lnTo>
                  <a:lnTo>
                    <a:pt x="1283" y="3658"/>
                  </a:lnTo>
                  <a:lnTo>
                    <a:pt x="1278" y="3659"/>
                  </a:lnTo>
                  <a:lnTo>
                    <a:pt x="1275" y="3659"/>
                  </a:lnTo>
                  <a:lnTo>
                    <a:pt x="1271" y="3657"/>
                  </a:lnTo>
                  <a:lnTo>
                    <a:pt x="1268" y="3656"/>
                  </a:lnTo>
                  <a:lnTo>
                    <a:pt x="1265" y="3653"/>
                  </a:lnTo>
                  <a:close/>
                  <a:moveTo>
                    <a:pt x="1323" y="3727"/>
                  </a:moveTo>
                  <a:lnTo>
                    <a:pt x="1321" y="3724"/>
                  </a:lnTo>
                  <a:lnTo>
                    <a:pt x="1320" y="3722"/>
                  </a:lnTo>
                  <a:lnTo>
                    <a:pt x="1320" y="3719"/>
                  </a:lnTo>
                  <a:lnTo>
                    <a:pt x="1320" y="3716"/>
                  </a:lnTo>
                  <a:lnTo>
                    <a:pt x="1320" y="3712"/>
                  </a:lnTo>
                  <a:lnTo>
                    <a:pt x="1321" y="3709"/>
                  </a:lnTo>
                  <a:lnTo>
                    <a:pt x="1323" y="3707"/>
                  </a:lnTo>
                  <a:lnTo>
                    <a:pt x="1325" y="3705"/>
                  </a:lnTo>
                  <a:lnTo>
                    <a:pt x="1328" y="3703"/>
                  </a:lnTo>
                  <a:lnTo>
                    <a:pt x="1331" y="3702"/>
                  </a:lnTo>
                  <a:lnTo>
                    <a:pt x="1334" y="3701"/>
                  </a:lnTo>
                  <a:lnTo>
                    <a:pt x="1337" y="3701"/>
                  </a:lnTo>
                  <a:lnTo>
                    <a:pt x="1339" y="3702"/>
                  </a:lnTo>
                  <a:lnTo>
                    <a:pt x="1342" y="3703"/>
                  </a:lnTo>
                  <a:lnTo>
                    <a:pt x="1345" y="3705"/>
                  </a:lnTo>
                  <a:lnTo>
                    <a:pt x="1348" y="3707"/>
                  </a:lnTo>
                  <a:lnTo>
                    <a:pt x="1349" y="3710"/>
                  </a:lnTo>
                  <a:lnTo>
                    <a:pt x="1351" y="3713"/>
                  </a:lnTo>
                  <a:lnTo>
                    <a:pt x="1351" y="3717"/>
                  </a:lnTo>
                  <a:lnTo>
                    <a:pt x="1351" y="3720"/>
                  </a:lnTo>
                  <a:lnTo>
                    <a:pt x="1350" y="3722"/>
                  </a:lnTo>
                  <a:lnTo>
                    <a:pt x="1349" y="3725"/>
                  </a:lnTo>
                  <a:lnTo>
                    <a:pt x="1347" y="3728"/>
                  </a:lnTo>
                  <a:lnTo>
                    <a:pt x="1344" y="3730"/>
                  </a:lnTo>
                  <a:lnTo>
                    <a:pt x="1340" y="3732"/>
                  </a:lnTo>
                  <a:lnTo>
                    <a:pt x="1335" y="3733"/>
                  </a:lnTo>
                  <a:lnTo>
                    <a:pt x="1331" y="3733"/>
                  </a:lnTo>
                  <a:lnTo>
                    <a:pt x="1328" y="3731"/>
                  </a:lnTo>
                  <a:lnTo>
                    <a:pt x="1325" y="3730"/>
                  </a:lnTo>
                  <a:lnTo>
                    <a:pt x="1323" y="3727"/>
                  </a:lnTo>
                  <a:close/>
                  <a:moveTo>
                    <a:pt x="1381" y="3799"/>
                  </a:moveTo>
                  <a:lnTo>
                    <a:pt x="1379" y="3797"/>
                  </a:lnTo>
                  <a:lnTo>
                    <a:pt x="1378" y="3794"/>
                  </a:lnTo>
                  <a:lnTo>
                    <a:pt x="1377" y="3791"/>
                  </a:lnTo>
                  <a:lnTo>
                    <a:pt x="1377" y="3788"/>
                  </a:lnTo>
                  <a:lnTo>
                    <a:pt x="1378" y="3785"/>
                  </a:lnTo>
                  <a:lnTo>
                    <a:pt x="1379" y="3783"/>
                  </a:lnTo>
                  <a:lnTo>
                    <a:pt x="1381" y="3780"/>
                  </a:lnTo>
                  <a:lnTo>
                    <a:pt x="1383" y="3778"/>
                  </a:lnTo>
                  <a:lnTo>
                    <a:pt x="1387" y="3776"/>
                  </a:lnTo>
                  <a:lnTo>
                    <a:pt x="1389" y="3775"/>
                  </a:lnTo>
                  <a:lnTo>
                    <a:pt x="1392" y="3775"/>
                  </a:lnTo>
                  <a:lnTo>
                    <a:pt x="1395" y="3775"/>
                  </a:lnTo>
                  <a:lnTo>
                    <a:pt x="1398" y="3775"/>
                  </a:lnTo>
                  <a:lnTo>
                    <a:pt x="1401" y="3776"/>
                  </a:lnTo>
                  <a:lnTo>
                    <a:pt x="1403" y="3778"/>
                  </a:lnTo>
                  <a:lnTo>
                    <a:pt x="1406" y="3780"/>
                  </a:lnTo>
                  <a:lnTo>
                    <a:pt x="1407" y="3783"/>
                  </a:lnTo>
                  <a:lnTo>
                    <a:pt x="1408" y="3785"/>
                  </a:lnTo>
                  <a:lnTo>
                    <a:pt x="1409" y="3788"/>
                  </a:lnTo>
                  <a:lnTo>
                    <a:pt x="1409" y="3791"/>
                  </a:lnTo>
                  <a:lnTo>
                    <a:pt x="1408" y="3794"/>
                  </a:lnTo>
                  <a:lnTo>
                    <a:pt x="1407" y="3797"/>
                  </a:lnTo>
                  <a:lnTo>
                    <a:pt x="1405" y="3799"/>
                  </a:lnTo>
                  <a:lnTo>
                    <a:pt x="1403" y="3801"/>
                  </a:lnTo>
                  <a:lnTo>
                    <a:pt x="1399" y="3804"/>
                  </a:lnTo>
                  <a:lnTo>
                    <a:pt x="1394" y="3805"/>
                  </a:lnTo>
                  <a:lnTo>
                    <a:pt x="1390" y="3805"/>
                  </a:lnTo>
                  <a:lnTo>
                    <a:pt x="1387" y="3804"/>
                  </a:lnTo>
                  <a:lnTo>
                    <a:pt x="1383" y="3802"/>
                  </a:lnTo>
                  <a:lnTo>
                    <a:pt x="1381" y="3799"/>
                  </a:lnTo>
                  <a:close/>
                  <a:moveTo>
                    <a:pt x="1441" y="3872"/>
                  </a:moveTo>
                  <a:lnTo>
                    <a:pt x="1441" y="3872"/>
                  </a:lnTo>
                  <a:lnTo>
                    <a:pt x="1439" y="3869"/>
                  </a:lnTo>
                  <a:lnTo>
                    <a:pt x="1438" y="3866"/>
                  </a:lnTo>
                  <a:lnTo>
                    <a:pt x="1437" y="3862"/>
                  </a:lnTo>
                  <a:lnTo>
                    <a:pt x="1437" y="3860"/>
                  </a:lnTo>
                  <a:lnTo>
                    <a:pt x="1438" y="3857"/>
                  </a:lnTo>
                  <a:lnTo>
                    <a:pt x="1439" y="3854"/>
                  </a:lnTo>
                  <a:lnTo>
                    <a:pt x="1441" y="3851"/>
                  </a:lnTo>
                  <a:lnTo>
                    <a:pt x="1443" y="3849"/>
                  </a:lnTo>
                  <a:lnTo>
                    <a:pt x="1445" y="3848"/>
                  </a:lnTo>
                  <a:lnTo>
                    <a:pt x="1448" y="3846"/>
                  </a:lnTo>
                  <a:lnTo>
                    <a:pt x="1451" y="3846"/>
                  </a:lnTo>
                  <a:lnTo>
                    <a:pt x="1454" y="3846"/>
                  </a:lnTo>
                  <a:lnTo>
                    <a:pt x="1457" y="3846"/>
                  </a:lnTo>
                  <a:lnTo>
                    <a:pt x="1459" y="3847"/>
                  </a:lnTo>
                  <a:lnTo>
                    <a:pt x="1462" y="3849"/>
                  </a:lnTo>
                  <a:lnTo>
                    <a:pt x="1464" y="3851"/>
                  </a:lnTo>
                  <a:lnTo>
                    <a:pt x="1467" y="3854"/>
                  </a:lnTo>
                  <a:lnTo>
                    <a:pt x="1468" y="3856"/>
                  </a:lnTo>
                  <a:lnTo>
                    <a:pt x="1469" y="3859"/>
                  </a:lnTo>
                  <a:lnTo>
                    <a:pt x="1469" y="3862"/>
                  </a:lnTo>
                  <a:lnTo>
                    <a:pt x="1468" y="3866"/>
                  </a:lnTo>
                  <a:lnTo>
                    <a:pt x="1467" y="3869"/>
                  </a:lnTo>
                  <a:lnTo>
                    <a:pt x="1464" y="3871"/>
                  </a:lnTo>
                  <a:lnTo>
                    <a:pt x="1462" y="3874"/>
                  </a:lnTo>
                  <a:lnTo>
                    <a:pt x="1458" y="3876"/>
                  </a:lnTo>
                  <a:lnTo>
                    <a:pt x="1453" y="3877"/>
                  </a:lnTo>
                  <a:lnTo>
                    <a:pt x="1449" y="3877"/>
                  </a:lnTo>
                  <a:lnTo>
                    <a:pt x="1446" y="3876"/>
                  </a:lnTo>
                  <a:lnTo>
                    <a:pt x="1443" y="3874"/>
                  </a:lnTo>
                  <a:lnTo>
                    <a:pt x="1441" y="3872"/>
                  </a:lnTo>
                  <a:close/>
                  <a:moveTo>
                    <a:pt x="1501" y="3942"/>
                  </a:moveTo>
                  <a:lnTo>
                    <a:pt x="1499" y="3940"/>
                  </a:lnTo>
                  <a:lnTo>
                    <a:pt x="1498" y="3937"/>
                  </a:lnTo>
                  <a:lnTo>
                    <a:pt x="1497" y="3934"/>
                  </a:lnTo>
                  <a:lnTo>
                    <a:pt x="1497" y="3931"/>
                  </a:lnTo>
                  <a:lnTo>
                    <a:pt x="1498" y="3928"/>
                  </a:lnTo>
                  <a:lnTo>
                    <a:pt x="1499" y="3925"/>
                  </a:lnTo>
                  <a:lnTo>
                    <a:pt x="1500" y="3923"/>
                  </a:lnTo>
                  <a:lnTo>
                    <a:pt x="1503" y="3921"/>
                  </a:lnTo>
                  <a:lnTo>
                    <a:pt x="1506" y="3919"/>
                  </a:lnTo>
                  <a:lnTo>
                    <a:pt x="1509" y="3918"/>
                  </a:lnTo>
                  <a:lnTo>
                    <a:pt x="1512" y="3917"/>
                  </a:lnTo>
                  <a:lnTo>
                    <a:pt x="1515" y="3917"/>
                  </a:lnTo>
                  <a:lnTo>
                    <a:pt x="1518" y="3918"/>
                  </a:lnTo>
                  <a:lnTo>
                    <a:pt x="1520" y="3919"/>
                  </a:lnTo>
                  <a:lnTo>
                    <a:pt x="1523" y="3920"/>
                  </a:lnTo>
                  <a:lnTo>
                    <a:pt x="1525" y="3922"/>
                  </a:lnTo>
                  <a:lnTo>
                    <a:pt x="1527" y="3925"/>
                  </a:lnTo>
                  <a:lnTo>
                    <a:pt x="1528" y="3927"/>
                  </a:lnTo>
                  <a:lnTo>
                    <a:pt x="1529" y="3930"/>
                  </a:lnTo>
                  <a:lnTo>
                    <a:pt x="1529" y="3933"/>
                  </a:lnTo>
                  <a:lnTo>
                    <a:pt x="1528" y="3936"/>
                  </a:lnTo>
                  <a:lnTo>
                    <a:pt x="1527" y="3939"/>
                  </a:lnTo>
                  <a:lnTo>
                    <a:pt x="1526" y="3941"/>
                  </a:lnTo>
                  <a:lnTo>
                    <a:pt x="1524" y="3944"/>
                  </a:lnTo>
                  <a:lnTo>
                    <a:pt x="1519" y="3947"/>
                  </a:lnTo>
                  <a:lnTo>
                    <a:pt x="1513" y="3948"/>
                  </a:lnTo>
                  <a:lnTo>
                    <a:pt x="1510" y="3947"/>
                  </a:lnTo>
                  <a:lnTo>
                    <a:pt x="1507" y="3946"/>
                  </a:lnTo>
                  <a:lnTo>
                    <a:pt x="1503" y="3944"/>
                  </a:lnTo>
                  <a:lnTo>
                    <a:pt x="1501" y="3942"/>
                  </a:lnTo>
                  <a:close/>
                  <a:moveTo>
                    <a:pt x="1563" y="4013"/>
                  </a:moveTo>
                  <a:lnTo>
                    <a:pt x="1561" y="4009"/>
                  </a:lnTo>
                  <a:lnTo>
                    <a:pt x="1560" y="4007"/>
                  </a:lnTo>
                  <a:lnTo>
                    <a:pt x="1559" y="4004"/>
                  </a:lnTo>
                  <a:lnTo>
                    <a:pt x="1559" y="4001"/>
                  </a:lnTo>
                  <a:lnTo>
                    <a:pt x="1560" y="3998"/>
                  </a:lnTo>
                  <a:lnTo>
                    <a:pt x="1561" y="3995"/>
                  </a:lnTo>
                  <a:lnTo>
                    <a:pt x="1562" y="3993"/>
                  </a:lnTo>
                  <a:lnTo>
                    <a:pt x="1564" y="3990"/>
                  </a:lnTo>
                  <a:lnTo>
                    <a:pt x="1567" y="3988"/>
                  </a:lnTo>
                  <a:lnTo>
                    <a:pt x="1570" y="3987"/>
                  </a:lnTo>
                  <a:lnTo>
                    <a:pt x="1573" y="3987"/>
                  </a:lnTo>
                  <a:lnTo>
                    <a:pt x="1575" y="3986"/>
                  </a:lnTo>
                  <a:lnTo>
                    <a:pt x="1578" y="3987"/>
                  </a:lnTo>
                  <a:lnTo>
                    <a:pt x="1581" y="3988"/>
                  </a:lnTo>
                  <a:lnTo>
                    <a:pt x="1585" y="3990"/>
                  </a:lnTo>
                  <a:lnTo>
                    <a:pt x="1587" y="3992"/>
                  </a:lnTo>
                  <a:lnTo>
                    <a:pt x="1589" y="3994"/>
                  </a:lnTo>
                  <a:lnTo>
                    <a:pt x="1590" y="3997"/>
                  </a:lnTo>
                  <a:lnTo>
                    <a:pt x="1591" y="4000"/>
                  </a:lnTo>
                  <a:lnTo>
                    <a:pt x="1591" y="4002"/>
                  </a:lnTo>
                  <a:lnTo>
                    <a:pt x="1590" y="4005"/>
                  </a:lnTo>
                  <a:lnTo>
                    <a:pt x="1589" y="4008"/>
                  </a:lnTo>
                  <a:lnTo>
                    <a:pt x="1588" y="4012"/>
                  </a:lnTo>
                  <a:lnTo>
                    <a:pt x="1586" y="4014"/>
                  </a:lnTo>
                  <a:lnTo>
                    <a:pt x="1580" y="4017"/>
                  </a:lnTo>
                  <a:lnTo>
                    <a:pt x="1574" y="4018"/>
                  </a:lnTo>
                  <a:lnTo>
                    <a:pt x="1571" y="4018"/>
                  </a:lnTo>
                  <a:lnTo>
                    <a:pt x="1568" y="4017"/>
                  </a:lnTo>
                  <a:lnTo>
                    <a:pt x="1566" y="4015"/>
                  </a:lnTo>
                  <a:lnTo>
                    <a:pt x="1563" y="4013"/>
                  </a:lnTo>
                  <a:close/>
                  <a:moveTo>
                    <a:pt x="1626" y="4081"/>
                  </a:moveTo>
                  <a:lnTo>
                    <a:pt x="1623" y="4079"/>
                  </a:lnTo>
                  <a:lnTo>
                    <a:pt x="1622" y="4076"/>
                  </a:lnTo>
                  <a:lnTo>
                    <a:pt x="1621" y="4073"/>
                  </a:lnTo>
                  <a:lnTo>
                    <a:pt x="1621" y="4070"/>
                  </a:lnTo>
                  <a:lnTo>
                    <a:pt x="1622" y="4068"/>
                  </a:lnTo>
                  <a:lnTo>
                    <a:pt x="1623" y="4065"/>
                  </a:lnTo>
                  <a:lnTo>
                    <a:pt x="1625" y="4062"/>
                  </a:lnTo>
                  <a:lnTo>
                    <a:pt x="1627" y="4060"/>
                  </a:lnTo>
                  <a:lnTo>
                    <a:pt x="1630" y="4057"/>
                  </a:lnTo>
                  <a:lnTo>
                    <a:pt x="1632" y="4056"/>
                  </a:lnTo>
                  <a:lnTo>
                    <a:pt x="1635" y="4055"/>
                  </a:lnTo>
                  <a:lnTo>
                    <a:pt x="1638" y="4055"/>
                  </a:lnTo>
                  <a:lnTo>
                    <a:pt x="1641" y="4055"/>
                  </a:lnTo>
                  <a:lnTo>
                    <a:pt x="1644" y="4056"/>
                  </a:lnTo>
                  <a:lnTo>
                    <a:pt x="1646" y="4058"/>
                  </a:lnTo>
                  <a:lnTo>
                    <a:pt x="1649" y="4061"/>
                  </a:lnTo>
                  <a:lnTo>
                    <a:pt x="1651" y="4063"/>
                  </a:lnTo>
                  <a:lnTo>
                    <a:pt x="1652" y="4066"/>
                  </a:lnTo>
                  <a:lnTo>
                    <a:pt x="1653" y="4069"/>
                  </a:lnTo>
                  <a:lnTo>
                    <a:pt x="1653" y="4072"/>
                  </a:lnTo>
                  <a:lnTo>
                    <a:pt x="1652" y="4075"/>
                  </a:lnTo>
                  <a:lnTo>
                    <a:pt x="1651" y="4077"/>
                  </a:lnTo>
                  <a:lnTo>
                    <a:pt x="1650" y="4080"/>
                  </a:lnTo>
                  <a:lnTo>
                    <a:pt x="1648" y="4082"/>
                  </a:lnTo>
                  <a:lnTo>
                    <a:pt x="1643" y="4085"/>
                  </a:lnTo>
                  <a:lnTo>
                    <a:pt x="1638" y="4086"/>
                  </a:lnTo>
                  <a:lnTo>
                    <a:pt x="1634" y="4086"/>
                  </a:lnTo>
                  <a:lnTo>
                    <a:pt x="1632" y="4085"/>
                  </a:lnTo>
                  <a:lnTo>
                    <a:pt x="1629" y="4084"/>
                  </a:lnTo>
                  <a:lnTo>
                    <a:pt x="1626" y="4081"/>
                  </a:lnTo>
                  <a:close/>
                  <a:moveTo>
                    <a:pt x="1689" y="4149"/>
                  </a:moveTo>
                  <a:lnTo>
                    <a:pt x="1688" y="4147"/>
                  </a:lnTo>
                  <a:lnTo>
                    <a:pt x="1686" y="4144"/>
                  </a:lnTo>
                  <a:lnTo>
                    <a:pt x="1685" y="4141"/>
                  </a:lnTo>
                  <a:lnTo>
                    <a:pt x="1685" y="4138"/>
                  </a:lnTo>
                  <a:lnTo>
                    <a:pt x="1686" y="4135"/>
                  </a:lnTo>
                  <a:lnTo>
                    <a:pt x="1687" y="4133"/>
                  </a:lnTo>
                  <a:lnTo>
                    <a:pt x="1688" y="4130"/>
                  </a:lnTo>
                  <a:lnTo>
                    <a:pt x="1690" y="4128"/>
                  </a:lnTo>
                  <a:lnTo>
                    <a:pt x="1693" y="4126"/>
                  </a:lnTo>
                  <a:lnTo>
                    <a:pt x="1695" y="4124"/>
                  </a:lnTo>
                  <a:lnTo>
                    <a:pt x="1698" y="4124"/>
                  </a:lnTo>
                  <a:lnTo>
                    <a:pt x="1701" y="4123"/>
                  </a:lnTo>
                  <a:lnTo>
                    <a:pt x="1705" y="4124"/>
                  </a:lnTo>
                  <a:lnTo>
                    <a:pt x="1708" y="4125"/>
                  </a:lnTo>
                  <a:lnTo>
                    <a:pt x="1710" y="4126"/>
                  </a:lnTo>
                  <a:lnTo>
                    <a:pt x="1713" y="4128"/>
                  </a:lnTo>
                  <a:lnTo>
                    <a:pt x="1715" y="4131"/>
                  </a:lnTo>
                  <a:lnTo>
                    <a:pt x="1716" y="4133"/>
                  </a:lnTo>
                  <a:lnTo>
                    <a:pt x="1717" y="4136"/>
                  </a:lnTo>
                  <a:lnTo>
                    <a:pt x="1717" y="4139"/>
                  </a:lnTo>
                  <a:lnTo>
                    <a:pt x="1716" y="4142"/>
                  </a:lnTo>
                  <a:lnTo>
                    <a:pt x="1715" y="4145"/>
                  </a:lnTo>
                  <a:lnTo>
                    <a:pt x="1714" y="4147"/>
                  </a:lnTo>
                  <a:lnTo>
                    <a:pt x="1712" y="4150"/>
                  </a:lnTo>
                  <a:lnTo>
                    <a:pt x="1710" y="4152"/>
                  </a:lnTo>
                  <a:lnTo>
                    <a:pt x="1707" y="4153"/>
                  </a:lnTo>
                  <a:lnTo>
                    <a:pt x="1703" y="4154"/>
                  </a:lnTo>
                  <a:lnTo>
                    <a:pt x="1700" y="4154"/>
                  </a:lnTo>
                  <a:lnTo>
                    <a:pt x="1697" y="4154"/>
                  </a:lnTo>
                  <a:lnTo>
                    <a:pt x="1695" y="4153"/>
                  </a:lnTo>
                  <a:lnTo>
                    <a:pt x="1692" y="4151"/>
                  </a:lnTo>
                  <a:lnTo>
                    <a:pt x="1689" y="4149"/>
                  </a:lnTo>
                  <a:close/>
                  <a:moveTo>
                    <a:pt x="1755" y="4217"/>
                  </a:moveTo>
                  <a:lnTo>
                    <a:pt x="1753" y="4215"/>
                  </a:lnTo>
                  <a:lnTo>
                    <a:pt x="1751" y="4212"/>
                  </a:lnTo>
                  <a:lnTo>
                    <a:pt x="1751" y="4209"/>
                  </a:lnTo>
                  <a:lnTo>
                    <a:pt x="1750" y="4205"/>
                  </a:lnTo>
                  <a:lnTo>
                    <a:pt x="1751" y="4202"/>
                  </a:lnTo>
                  <a:lnTo>
                    <a:pt x="1751" y="4200"/>
                  </a:lnTo>
                  <a:lnTo>
                    <a:pt x="1753" y="4197"/>
                  </a:lnTo>
                  <a:lnTo>
                    <a:pt x="1755" y="4195"/>
                  </a:lnTo>
                  <a:lnTo>
                    <a:pt x="1757" y="4193"/>
                  </a:lnTo>
                  <a:lnTo>
                    <a:pt x="1760" y="4191"/>
                  </a:lnTo>
                  <a:lnTo>
                    <a:pt x="1763" y="4190"/>
                  </a:lnTo>
                  <a:lnTo>
                    <a:pt x="1766" y="4190"/>
                  </a:lnTo>
                  <a:lnTo>
                    <a:pt x="1769" y="4190"/>
                  </a:lnTo>
                  <a:lnTo>
                    <a:pt x="1771" y="4191"/>
                  </a:lnTo>
                  <a:lnTo>
                    <a:pt x="1774" y="4193"/>
                  </a:lnTo>
                  <a:lnTo>
                    <a:pt x="1776" y="4195"/>
                  </a:lnTo>
                  <a:lnTo>
                    <a:pt x="1778" y="4197"/>
                  </a:lnTo>
                  <a:lnTo>
                    <a:pt x="1780" y="4200"/>
                  </a:lnTo>
                  <a:lnTo>
                    <a:pt x="1781" y="4203"/>
                  </a:lnTo>
                  <a:lnTo>
                    <a:pt x="1781" y="4206"/>
                  </a:lnTo>
                  <a:lnTo>
                    <a:pt x="1780" y="4209"/>
                  </a:lnTo>
                  <a:lnTo>
                    <a:pt x="1780" y="4212"/>
                  </a:lnTo>
                  <a:lnTo>
                    <a:pt x="1778" y="4215"/>
                  </a:lnTo>
                  <a:lnTo>
                    <a:pt x="1776" y="4217"/>
                  </a:lnTo>
                  <a:lnTo>
                    <a:pt x="1774" y="4219"/>
                  </a:lnTo>
                  <a:lnTo>
                    <a:pt x="1771" y="4220"/>
                  </a:lnTo>
                  <a:lnTo>
                    <a:pt x="1768" y="4221"/>
                  </a:lnTo>
                  <a:lnTo>
                    <a:pt x="1765" y="4222"/>
                  </a:lnTo>
                  <a:lnTo>
                    <a:pt x="1762" y="4221"/>
                  </a:lnTo>
                  <a:lnTo>
                    <a:pt x="1760" y="4220"/>
                  </a:lnTo>
                  <a:lnTo>
                    <a:pt x="1757" y="4219"/>
                  </a:lnTo>
                  <a:lnTo>
                    <a:pt x="1755" y="4217"/>
                  </a:lnTo>
                  <a:close/>
                  <a:moveTo>
                    <a:pt x="1820" y="4283"/>
                  </a:moveTo>
                  <a:lnTo>
                    <a:pt x="1818" y="4280"/>
                  </a:lnTo>
                  <a:lnTo>
                    <a:pt x="1816" y="4278"/>
                  </a:lnTo>
                  <a:lnTo>
                    <a:pt x="1816" y="4275"/>
                  </a:lnTo>
                  <a:lnTo>
                    <a:pt x="1815" y="4272"/>
                  </a:lnTo>
                  <a:lnTo>
                    <a:pt x="1816" y="4269"/>
                  </a:lnTo>
                  <a:lnTo>
                    <a:pt x="1816" y="4266"/>
                  </a:lnTo>
                  <a:lnTo>
                    <a:pt x="1818" y="4264"/>
                  </a:lnTo>
                  <a:lnTo>
                    <a:pt x="1820" y="4261"/>
                  </a:lnTo>
                  <a:lnTo>
                    <a:pt x="1822" y="4259"/>
                  </a:lnTo>
                  <a:lnTo>
                    <a:pt x="1826" y="4258"/>
                  </a:lnTo>
                  <a:lnTo>
                    <a:pt x="1829" y="4257"/>
                  </a:lnTo>
                  <a:lnTo>
                    <a:pt x="1832" y="4257"/>
                  </a:lnTo>
                  <a:lnTo>
                    <a:pt x="1834" y="4257"/>
                  </a:lnTo>
                  <a:lnTo>
                    <a:pt x="1837" y="4258"/>
                  </a:lnTo>
                  <a:lnTo>
                    <a:pt x="1840" y="4259"/>
                  </a:lnTo>
                  <a:lnTo>
                    <a:pt x="1842" y="4261"/>
                  </a:lnTo>
                  <a:lnTo>
                    <a:pt x="1844" y="4264"/>
                  </a:lnTo>
                  <a:lnTo>
                    <a:pt x="1846" y="4266"/>
                  </a:lnTo>
                  <a:lnTo>
                    <a:pt x="1846" y="4269"/>
                  </a:lnTo>
                  <a:lnTo>
                    <a:pt x="1847" y="4272"/>
                  </a:lnTo>
                  <a:lnTo>
                    <a:pt x="1846" y="4275"/>
                  </a:lnTo>
                  <a:lnTo>
                    <a:pt x="1846" y="4278"/>
                  </a:lnTo>
                  <a:lnTo>
                    <a:pt x="1844" y="4280"/>
                  </a:lnTo>
                  <a:lnTo>
                    <a:pt x="1842" y="4283"/>
                  </a:lnTo>
                  <a:lnTo>
                    <a:pt x="1840" y="4285"/>
                  </a:lnTo>
                  <a:lnTo>
                    <a:pt x="1837" y="4286"/>
                  </a:lnTo>
                  <a:lnTo>
                    <a:pt x="1834" y="4287"/>
                  </a:lnTo>
                  <a:lnTo>
                    <a:pt x="1831" y="4287"/>
                  </a:lnTo>
                  <a:lnTo>
                    <a:pt x="1829" y="4287"/>
                  </a:lnTo>
                  <a:lnTo>
                    <a:pt x="1826" y="4286"/>
                  </a:lnTo>
                  <a:lnTo>
                    <a:pt x="1822" y="4285"/>
                  </a:lnTo>
                  <a:lnTo>
                    <a:pt x="1820" y="4283"/>
                  </a:lnTo>
                  <a:close/>
                  <a:moveTo>
                    <a:pt x="1887" y="4348"/>
                  </a:moveTo>
                  <a:lnTo>
                    <a:pt x="1885" y="4345"/>
                  </a:lnTo>
                  <a:lnTo>
                    <a:pt x="1883" y="4343"/>
                  </a:lnTo>
                  <a:lnTo>
                    <a:pt x="1882" y="4340"/>
                  </a:lnTo>
                  <a:lnTo>
                    <a:pt x="1882" y="4337"/>
                  </a:lnTo>
                  <a:lnTo>
                    <a:pt x="1882" y="4334"/>
                  </a:lnTo>
                  <a:lnTo>
                    <a:pt x="1883" y="4331"/>
                  </a:lnTo>
                  <a:lnTo>
                    <a:pt x="1885" y="4329"/>
                  </a:lnTo>
                  <a:lnTo>
                    <a:pt x="1887" y="4326"/>
                  </a:lnTo>
                  <a:lnTo>
                    <a:pt x="1889" y="4324"/>
                  </a:lnTo>
                  <a:lnTo>
                    <a:pt x="1892" y="4323"/>
                  </a:lnTo>
                  <a:lnTo>
                    <a:pt x="1894" y="4322"/>
                  </a:lnTo>
                  <a:lnTo>
                    <a:pt x="1897" y="4321"/>
                  </a:lnTo>
                  <a:lnTo>
                    <a:pt x="1900" y="4322"/>
                  </a:lnTo>
                  <a:lnTo>
                    <a:pt x="1904" y="4322"/>
                  </a:lnTo>
                  <a:lnTo>
                    <a:pt x="1907" y="4324"/>
                  </a:lnTo>
                  <a:lnTo>
                    <a:pt x="1909" y="4326"/>
                  </a:lnTo>
                  <a:lnTo>
                    <a:pt x="1911" y="4328"/>
                  </a:lnTo>
                  <a:lnTo>
                    <a:pt x="1912" y="4331"/>
                  </a:lnTo>
                  <a:lnTo>
                    <a:pt x="1913" y="4333"/>
                  </a:lnTo>
                  <a:lnTo>
                    <a:pt x="1914" y="4336"/>
                  </a:lnTo>
                  <a:lnTo>
                    <a:pt x="1913" y="4339"/>
                  </a:lnTo>
                  <a:lnTo>
                    <a:pt x="1913" y="4342"/>
                  </a:lnTo>
                  <a:lnTo>
                    <a:pt x="1911" y="4345"/>
                  </a:lnTo>
                  <a:lnTo>
                    <a:pt x="1909" y="4347"/>
                  </a:lnTo>
                  <a:lnTo>
                    <a:pt x="1907" y="4349"/>
                  </a:lnTo>
                  <a:lnTo>
                    <a:pt x="1904" y="4351"/>
                  </a:lnTo>
                  <a:lnTo>
                    <a:pt x="1900" y="4352"/>
                  </a:lnTo>
                  <a:lnTo>
                    <a:pt x="1897" y="4352"/>
                  </a:lnTo>
                  <a:lnTo>
                    <a:pt x="1895" y="4352"/>
                  </a:lnTo>
                  <a:lnTo>
                    <a:pt x="1892" y="4351"/>
                  </a:lnTo>
                  <a:lnTo>
                    <a:pt x="1889" y="4350"/>
                  </a:lnTo>
                  <a:lnTo>
                    <a:pt x="1887" y="4348"/>
                  </a:lnTo>
                  <a:close/>
                  <a:moveTo>
                    <a:pt x="1955" y="4412"/>
                  </a:moveTo>
                  <a:lnTo>
                    <a:pt x="1953" y="4410"/>
                  </a:lnTo>
                  <a:lnTo>
                    <a:pt x="1951" y="4407"/>
                  </a:lnTo>
                  <a:lnTo>
                    <a:pt x="1950" y="4405"/>
                  </a:lnTo>
                  <a:lnTo>
                    <a:pt x="1950" y="4401"/>
                  </a:lnTo>
                  <a:lnTo>
                    <a:pt x="1950" y="4398"/>
                  </a:lnTo>
                  <a:lnTo>
                    <a:pt x="1951" y="4395"/>
                  </a:lnTo>
                  <a:lnTo>
                    <a:pt x="1952" y="4392"/>
                  </a:lnTo>
                  <a:lnTo>
                    <a:pt x="1954" y="4390"/>
                  </a:lnTo>
                  <a:lnTo>
                    <a:pt x="1956" y="4388"/>
                  </a:lnTo>
                  <a:lnTo>
                    <a:pt x="1959" y="4386"/>
                  </a:lnTo>
                  <a:lnTo>
                    <a:pt x="1962" y="4386"/>
                  </a:lnTo>
                  <a:lnTo>
                    <a:pt x="1965" y="4385"/>
                  </a:lnTo>
                  <a:lnTo>
                    <a:pt x="1968" y="4385"/>
                  </a:lnTo>
                  <a:lnTo>
                    <a:pt x="1971" y="4386"/>
                  </a:lnTo>
                  <a:lnTo>
                    <a:pt x="1973" y="4387"/>
                  </a:lnTo>
                  <a:lnTo>
                    <a:pt x="1976" y="4389"/>
                  </a:lnTo>
                  <a:lnTo>
                    <a:pt x="1978" y="4392"/>
                  </a:lnTo>
                  <a:lnTo>
                    <a:pt x="1979" y="4394"/>
                  </a:lnTo>
                  <a:lnTo>
                    <a:pt x="1980" y="4397"/>
                  </a:lnTo>
                  <a:lnTo>
                    <a:pt x="1980" y="4400"/>
                  </a:lnTo>
                  <a:lnTo>
                    <a:pt x="1980" y="4404"/>
                  </a:lnTo>
                  <a:lnTo>
                    <a:pt x="1980" y="4407"/>
                  </a:lnTo>
                  <a:lnTo>
                    <a:pt x="1978" y="4409"/>
                  </a:lnTo>
                  <a:lnTo>
                    <a:pt x="1976" y="4412"/>
                  </a:lnTo>
                  <a:lnTo>
                    <a:pt x="1974" y="4414"/>
                  </a:lnTo>
                  <a:lnTo>
                    <a:pt x="1971" y="4415"/>
                  </a:lnTo>
                  <a:lnTo>
                    <a:pt x="1968" y="4416"/>
                  </a:lnTo>
                  <a:lnTo>
                    <a:pt x="1965" y="4417"/>
                  </a:lnTo>
                  <a:lnTo>
                    <a:pt x="1962" y="4416"/>
                  </a:lnTo>
                  <a:lnTo>
                    <a:pt x="1960" y="4416"/>
                  </a:lnTo>
                  <a:lnTo>
                    <a:pt x="1957" y="4414"/>
                  </a:lnTo>
                  <a:lnTo>
                    <a:pt x="1955" y="4412"/>
                  </a:lnTo>
                  <a:close/>
                  <a:moveTo>
                    <a:pt x="2024" y="4475"/>
                  </a:moveTo>
                  <a:lnTo>
                    <a:pt x="2022" y="4473"/>
                  </a:lnTo>
                  <a:lnTo>
                    <a:pt x="2019" y="4470"/>
                  </a:lnTo>
                  <a:lnTo>
                    <a:pt x="2018" y="4468"/>
                  </a:lnTo>
                  <a:lnTo>
                    <a:pt x="2018" y="4465"/>
                  </a:lnTo>
                  <a:lnTo>
                    <a:pt x="2018" y="4462"/>
                  </a:lnTo>
                  <a:lnTo>
                    <a:pt x="2019" y="4459"/>
                  </a:lnTo>
                  <a:lnTo>
                    <a:pt x="2020" y="4456"/>
                  </a:lnTo>
                  <a:lnTo>
                    <a:pt x="2023" y="4454"/>
                  </a:lnTo>
                  <a:lnTo>
                    <a:pt x="2025" y="4451"/>
                  </a:lnTo>
                  <a:lnTo>
                    <a:pt x="2028" y="4449"/>
                  </a:lnTo>
                  <a:lnTo>
                    <a:pt x="2031" y="4448"/>
                  </a:lnTo>
                  <a:lnTo>
                    <a:pt x="2033" y="4448"/>
                  </a:lnTo>
                  <a:lnTo>
                    <a:pt x="2036" y="4448"/>
                  </a:lnTo>
                  <a:lnTo>
                    <a:pt x="2039" y="4449"/>
                  </a:lnTo>
                  <a:lnTo>
                    <a:pt x="2042" y="4450"/>
                  </a:lnTo>
                  <a:lnTo>
                    <a:pt x="2044" y="4452"/>
                  </a:lnTo>
                  <a:lnTo>
                    <a:pt x="2046" y="4455"/>
                  </a:lnTo>
                  <a:lnTo>
                    <a:pt x="2048" y="4458"/>
                  </a:lnTo>
                  <a:lnTo>
                    <a:pt x="2049" y="4460"/>
                  </a:lnTo>
                  <a:lnTo>
                    <a:pt x="2049" y="4463"/>
                  </a:lnTo>
                  <a:lnTo>
                    <a:pt x="2049" y="4466"/>
                  </a:lnTo>
                  <a:lnTo>
                    <a:pt x="2048" y="4469"/>
                  </a:lnTo>
                  <a:lnTo>
                    <a:pt x="2047" y="4472"/>
                  </a:lnTo>
                  <a:lnTo>
                    <a:pt x="2045" y="4474"/>
                  </a:lnTo>
                  <a:lnTo>
                    <a:pt x="2043" y="4477"/>
                  </a:lnTo>
                  <a:lnTo>
                    <a:pt x="2040" y="4478"/>
                  </a:lnTo>
                  <a:lnTo>
                    <a:pt x="2037" y="4479"/>
                  </a:lnTo>
                  <a:lnTo>
                    <a:pt x="2034" y="4479"/>
                  </a:lnTo>
                  <a:lnTo>
                    <a:pt x="2031" y="4479"/>
                  </a:lnTo>
                  <a:lnTo>
                    <a:pt x="2029" y="4478"/>
                  </a:lnTo>
                  <a:lnTo>
                    <a:pt x="2026" y="4477"/>
                  </a:lnTo>
                  <a:lnTo>
                    <a:pt x="2024" y="4475"/>
                  </a:lnTo>
                  <a:close/>
                  <a:moveTo>
                    <a:pt x="2093" y="4537"/>
                  </a:moveTo>
                  <a:lnTo>
                    <a:pt x="2091" y="4535"/>
                  </a:lnTo>
                  <a:lnTo>
                    <a:pt x="2089" y="4532"/>
                  </a:lnTo>
                  <a:lnTo>
                    <a:pt x="2088" y="4530"/>
                  </a:lnTo>
                  <a:lnTo>
                    <a:pt x="2088" y="4527"/>
                  </a:lnTo>
                  <a:lnTo>
                    <a:pt x="2088" y="4524"/>
                  </a:lnTo>
                  <a:lnTo>
                    <a:pt x="2088" y="4521"/>
                  </a:lnTo>
                  <a:lnTo>
                    <a:pt x="2090" y="4518"/>
                  </a:lnTo>
                  <a:lnTo>
                    <a:pt x="2091" y="4516"/>
                  </a:lnTo>
                  <a:lnTo>
                    <a:pt x="2094" y="4514"/>
                  </a:lnTo>
                  <a:lnTo>
                    <a:pt x="2096" y="4512"/>
                  </a:lnTo>
                  <a:lnTo>
                    <a:pt x="2099" y="4511"/>
                  </a:lnTo>
                  <a:lnTo>
                    <a:pt x="2103" y="4511"/>
                  </a:lnTo>
                  <a:lnTo>
                    <a:pt x="2106" y="4511"/>
                  </a:lnTo>
                  <a:lnTo>
                    <a:pt x="2109" y="4511"/>
                  </a:lnTo>
                  <a:lnTo>
                    <a:pt x="2111" y="4513"/>
                  </a:lnTo>
                  <a:lnTo>
                    <a:pt x="2114" y="4514"/>
                  </a:lnTo>
                  <a:lnTo>
                    <a:pt x="2116" y="4517"/>
                  </a:lnTo>
                  <a:lnTo>
                    <a:pt x="2118" y="4519"/>
                  </a:lnTo>
                  <a:lnTo>
                    <a:pt x="2119" y="4522"/>
                  </a:lnTo>
                  <a:lnTo>
                    <a:pt x="2119" y="4525"/>
                  </a:lnTo>
                  <a:lnTo>
                    <a:pt x="2119" y="4528"/>
                  </a:lnTo>
                  <a:lnTo>
                    <a:pt x="2118" y="4531"/>
                  </a:lnTo>
                  <a:lnTo>
                    <a:pt x="2117" y="4533"/>
                  </a:lnTo>
                  <a:lnTo>
                    <a:pt x="2115" y="4536"/>
                  </a:lnTo>
                  <a:lnTo>
                    <a:pt x="2113" y="4538"/>
                  </a:lnTo>
                  <a:lnTo>
                    <a:pt x="2110" y="4540"/>
                  </a:lnTo>
                  <a:lnTo>
                    <a:pt x="2107" y="4541"/>
                  </a:lnTo>
                  <a:lnTo>
                    <a:pt x="2104" y="4541"/>
                  </a:lnTo>
                  <a:lnTo>
                    <a:pt x="2100" y="4541"/>
                  </a:lnTo>
                  <a:lnTo>
                    <a:pt x="2097" y="4540"/>
                  </a:lnTo>
                  <a:lnTo>
                    <a:pt x="2095" y="4539"/>
                  </a:lnTo>
                  <a:lnTo>
                    <a:pt x="2093" y="4537"/>
                  </a:lnTo>
                  <a:close/>
                  <a:moveTo>
                    <a:pt x="2163" y="4598"/>
                  </a:moveTo>
                  <a:lnTo>
                    <a:pt x="2161" y="4596"/>
                  </a:lnTo>
                  <a:lnTo>
                    <a:pt x="2160" y="4593"/>
                  </a:lnTo>
                  <a:lnTo>
                    <a:pt x="2159" y="4590"/>
                  </a:lnTo>
                  <a:lnTo>
                    <a:pt x="2158" y="4588"/>
                  </a:lnTo>
                  <a:lnTo>
                    <a:pt x="2158" y="4585"/>
                  </a:lnTo>
                  <a:lnTo>
                    <a:pt x="2159" y="4582"/>
                  </a:lnTo>
                  <a:lnTo>
                    <a:pt x="2160" y="4579"/>
                  </a:lnTo>
                  <a:lnTo>
                    <a:pt x="2162" y="4576"/>
                  </a:lnTo>
                  <a:lnTo>
                    <a:pt x="2164" y="4574"/>
                  </a:lnTo>
                  <a:lnTo>
                    <a:pt x="2166" y="4573"/>
                  </a:lnTo>
                  <a:lnTo>
                    <a:pt x="2169" y="4572"/>
                  </a:lnTo>
                  <a:lnTo>
                    <a:pt x="2172" y="4571"/>
                  </a:lnTo>
                  <a:lnTo>
                    <a:pt x="2175" y="4571"/>
                  </a:lnTo>
                  <a:lnTo>
                    <a:pt x="2178" y="4572"/>
                  </a:lnTo>
                  <a:lnTo>
                    <a:pt x="2182" y="4573"/>
                  </a:lnTo>
                  <a:lnTo>
                    <a:pt x="2184" y="4575"/>
                  </a:lnTo>
                  <a:lnTo>
                    <a:pt x="2186" y="4577"/>
                  </a:lnTo>
                  <a:lnTo>
                    <a:pt x="2188" y="4580"/>
                  </a:lnTo>
                  <a:lnTo>
                    <a:pt x="2189" y="4582"/>
                  </a:lnTo>
                  <a:lnTo>
                    <a:pt x="2190" y="4585"/>
                  </a:lnTo>
                  <a:lnTo>
                    <a:pt x="2189" y="4588"/>
                  </a:lnTo>
                  <a:lnTo>
                    <a:pt x="2189" y="4591"/>
                  </a:lnTo>
                  <a:lnTo>
                    <a:pt x="2188" y="4594"/>
                  </a:lnTo>
                  <a:lnTo>
                    <a:pt x="2186" y="4596"/>
                  </a:lnTo>
                  <a:lnTo>
                    <a:pt x="2183" y="4599"/>
                  </a:lnTo>
                  <a:lnTo>
                    <a:pt x="2181" y="4601"/>
                  </a:lnTo>
                  <a:lnTo>
                    <a:pt x="2177" y="4602"/>
                  </a:lnTo>
                  <a:lnTo>
                    <a:pt x="2173" y="4603"/>
                  </a:lnTo>
                  <a:lnTo>
                    <a:pt x="2168" y="4602"/>
                  </a:lnTo>
                  <a:lnTo>
                    <a:pt x="2163" y="4598"/>
                  </a:lnTo>
                  <a:close/>
                  <a:moveTo>
                    <a:pt x="2235" y="4659"/>
                  </a:moveTo>
                  <a:lnTo>
                    <a:pt x="2233" y="4657"/>
                  </a:lnTo>
                  <a:lnTo>
                    <a:pt x="2231" y="4654"/>
                  </a:lnTo>
                  <a:lnTo>
                    <a:pt x="2230" y="4651"/>
                  </a:lnTo>
                  <a:lnTo>
                    <a:pt x="2230" y="4647"/>
                  </a:lnTo>
                  <a:lnTo>
                    <a:pt x="2230" y="4644"/>
                  </a:lnTo>
                  <a:lnTo>
                    <a:pt x="2230" y="4642"/>
                  </a:lnTo>
                  <a:lnTo>
                    <a:pt x="2231" y="4639"/>
                  </a:lnTo>
                  <a:lnTo>
                    <a:pt x="2233" y="4636"/>
                  </a:lnTo>
                  <a:lnTo>
                    <a:pt x="2235" y="4634"/>
                  </a:lnTo>
                  <a:lnTo>
                    <a:pt x="2238" y="4632"/>
                  </a:lnTo>
                  <a:lnTo>
                    <a:pt x="2241" y="4631"/>
                  </a:lnTo>
                  <a:lnTo>
                    <a:pt x="2243" y="4631"/>
                  </a:lnTo>
                  <a:lnTo>
                    <a:pt x="2246" y="4631"/>
                  </a:lnTo>
                  <a:lnTo>
                    <a:pt x="2249" y="4631"/>
                  </a:lnTo>
                  <a:lnTo>
                    <a:pt x="2252" y="4633"/>
                  </a:lnTo>
                  <a:lnTo>
                    <a:pt x="2254" y="4634"/>
                  </a:lnTo>
                  <a:lnTo>
                    <a:pt x="2257" y="4637"/>
                  </a:lnTo>
                  <a:lnTo>
                    <a:pt x="2258" y="4639"/>
                  </a:lnTo>
                  <a:lnTo>
                    <a:pt x="2259" y="4642"/>
                  </a:lnTo>
                  <a:lnTo>
                    <a:pt x="2261" y="4645"/>
                  </a:lnTo>
                  <a:lnTo>
                    <a:pt x="2261" y="4648"/>
                  </a:lnTo>
                  <a:lnTo>
                    <a:pt x="2259" y="4651"/>
                  </a:lnTo>
                  <a:lnTo>
                    <a:pt x="2258" y="4654"/>
                  </a:lnTo>
                  <a:lnTo>
                    <a:pt x="2257" y="4657"/>
                  </a:lnTo>
                  <a:lnTo>
                    <a:pt x="2254" y="4659"/>
                  </a:lnTo>
                  <a:lnTo>
                    <a:pt x="2251" y="4661"/>
                  </a:lnTo>
                  <a:lnTo>
                    <a:pt x="2248" y="4662"/>
                  </a:lnTo>
                  <a:lnTo>
                    <a:pt x="2245" y="4662"/>
                  </a:lnTo>
                  <a:lnTo>
                    <a:pt x="2240" y="4661"/>
                  </a:lnTo>
                  <a:lnTo>
                    <a:pt x="2235" y="4659"/>
                  </a:lnTo>
                  <a:close/>
                  <a:moveTo>
                    <a:pt x="2307" y="4717"/>
                  </a:moveTo>
                  <a:lnTo>
                    <a:pt x="2305" y="4715"/>
                  </a:lnTo>
                  <a:lnTo>
                    <a:pt x="2304" y="4713"/>
                  </a:lnTo>
                  <a:lnTo>
                    <a:pt x="2303" y="4710"/>
                  </a:lnTo>
                  <a:lnTo>
                    <a:pt x="2302" y="4707"/>
                  </a:lnTo>
                  <a:lnTo>
                    <a:pt x="2302" y="4704"/>
                  </a:lnTo>
                  <a:lnTo>
                    <a:pt x="2302" y="4701"/>
                  </a:lnTo>
                  <a:lnTo>
                    <a:pt x="2303" y="4699"/>
                  </a:lnTo>
                  <a:lnTo>
                    <a:pt x="2305" y="4695"/>
                  </a:lnTo>
                  <a:lnTo>
                    <a:pt x="2307" y="4693"/>
                  </a:lnTo>
                  <a:lnTo>
                    <a:pt x="2310" y="4691"/>
                  </a:lnTo>
                  <a:lnTo>
                    <a:pt x="2313" y="4690"/>
                  </a:lnTo>
                  <a:lnTo>
                    <a:pt x="2315" y="4689"/>
                  </a:lnTo>
                  <a:lnTo>
                    <a:pt x="2318" y="4689"/>
                  </a:lnTo>
                  <a:lnTo>
                    <a:pt x="2321" y="4690"/>
                  </a:lnTo>
                  <a:lnTo>
                    <a:pt x="2324" y="4691"/>
                  </a:lnTo>
                  <a:lnTo>
                    <a:pt x="2327" y="4693"/>
                  </a:lnTo>
                  <a:lnTo>
                    <a:pt x="2329" y="4695"/>
                  </a:lnTo>
                  <a:lnTo>
                    <a:pt x="2331" y="4697"/>
                  </a:lnTo>
                  <a:lnTo>
                    <a:pt x="2332" y="4701"/>
                  </a:lnTo>
                  <a:lnTo>
                    <a:pt x="2332" y="4704"/>
                  </a:lnTo>
                  <a:lnTo>
                    <a:pt x="2332" y="4707"/>
                  </a:lnTo>
                  <a:lnTo>
                    <a:pt x="2332" y="4710"/>
                  </a:lnTo>
                  <a:lnTo>
                    <a:pt x="2331" y="4713"/>
                  </a:lnTo>
                  <a:lnTo>
                    <a:pt x="2329" y="4715"/>
                  </a:lnTo>
                  <a:lnTo>
                    <a:pt x="2327" y="4718"/>
                  </a:lnTo>
                  <a:lnTo>
                    <a:pt x="2324" y="4719"/>
                  </a:lnTo>
                  <a:lnTo>
                    <a:pt x="2320" y="4720"/>
                  </a:lnTo>
                  <a:lnTo>
                    <a:pt x="2317" y="4721"/>
                  </a:lnTo>
                  <a:lnTo>
                    <a:pt x="2312" y="4720"/>
                  </a:lnTo>
                  <a:lnTo>
                    <a:pt x="2307" y="47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80" name="Freeform 76"/>
            <p:cNvSpPr>
              <a:spLocks/>
            </p:cNvSpPr>
            <p:nvPr userDrawn="1"/>
          </p:nvSpPr>
          <p:spPr bwMode="auto">
            <a:xfrm>
              <a:off x="1842" y="2294"/>
              <a:ext cx="10" cy="11"/>
            </a:xfrm>
            <a:custGeom>
              <a:avLst/>
              <a:gdLst>
                <a:gd name="T0" fmla="*/ 16 w 31"/>
                <a:gd name="T1" fmla="*/ 32 h 32"/>
                <a:gd name="T2" fmla="*/ 13 w 31"/>
                <a:gd name="T3" fmla="*/ 32 h 32"/>
                <a:gd name="T4" fmla="*/ 10 w 31"/>
                <a:gd name="T5" fmla="*/ 31 h 32"/>
                <a:gd name="T6" fmla="*/ 7 w 31"/>
                <a:gd name="T7" fmla="*/ 29 h 32"/>
                <a:gd name="T8" fmla="*/ 5 w 31"/>
                <a:gd name="T9" fmla="*/ 27 h 32"/>
                <a:gd name="T10" fmla="*/ 3 w 31"/>
                <a:gd name="T11" fmla="*/ 25 h 32"/>
                <a:gd name="T12" fmla="*/ 2 w 31"/>
                <a:gd name="T13" fmla="*/ 21 h 32"/>
                <a:gd name="T14" fmla="*/ 1 w 31"/>
                <a:gd name="T15" fmla="*/ 19 h 32"/>
                <a:gd name="T16" fmla="*/ 0 w 31"/>
                <a:gd name="T17" fmla="*/ 16 h 32"/>
                <a:gd name="T18" fmla="*/ 1 w 31"/>
                <a:gd name="T19" fmla="*/ 13 h 32"/>
                <a:gd name="T20" fmla="*/ 2 w 31"/>
                <a:gd name="T21" fmla="*/ 10 h 32"/>
                <a:gd name="T22" fmla="*/ 3 w 31"/>
                <a:gd name="T23" fmla="*/ 7 h 32"/>
                <a:gd name="T24" fmla="*/ 5 w 31"/>
                <a:gd name="T25" fmla="*/ 5 h 32"/>
                <a:gd name="T26" fmla="*/ 7 w 31"/>
                <a:gd name="T27" fmla="*/ 3 h 32"/>
                <a:gd name="T28" fmla="*/ 10 w 31"/>
                <a:gd name="T29" fmla="*/ 2 h 32"/>
                <a:gd name="T30" fmla="*/ 13 w 31"/>
                <a:gd name="T31" fmla="*/ 1 h 32"/>
                <a:gd name="T32" fmla="*/ 16 w 31"/>
                <a:gd name="T33" fmla="*/ 0 h 32"/>
                <a:gd name="T34" fmla="*/ 19 w 31"/>
                <a:gd name="T35" fmla="*/ 1 h 32"/>
                <a:gd name="T36" fmla="*/ 21 w 31"/>
                <a:gd name="T37" fmla="*/ 2 h 32"/>
                <a:gd name="T38" fmla="*/ 24 w 31"/>
                <a:gd name="T39" fmla="*/ 3 h 32"/>
                <a:gd name="T40" fmla="*/ 26 w 31"/>
                <a:gd name="T41" fmla="*/ 5 h 32"/>
                <a:gd name="T42" fmla="*/ 28 w 31"/>
                <a:gd name="T43" fmla="*/ 7 h 32"/>
                <a:gd name="T44" fmla="*/ 30 w 31"/>
                <a:gd name="T45" fmla="*/ 10 h 32"/>
                <a:gd name="T46" fmla="*/ 31 w 31"/>
                <a:gd name="T47" fmla="*/ 13 h 32"/>
                <a:gd name="T48" fmla="*/ 31 w 31"/>
                <a:gd name="T49" fmla="*/ 16 h 32"/>
                <a:gd name="T50" fmla="*/ 31 w 31"/>
                <a:gd name="T51" fmla="*/ 19 h 32"/>
                <a:gd name="T52" fmla="*/ 30 w 31"/>
                <a:gd name="T53" fmla="*/ 21 h 32"/>
                <a:gd name="T54" fmla="*/ 28 w 31"/>
                <a:gd name="T55" fmla="*/ 25 h 32"/>
                <a:gd name="T56" fmla="*/ 26 w 31"/>
                <a:gd name="T57" fmla="*/ 27 h 32"/>
                <a:gd name="T58" fmla="*/ 24 w 31"/>
                <a:gd name="T59" fmla="*/ 29 h 32"/>
                <a:gd name="T60" fmla="*/ 21 w 31"/>
                <a:gd name="T61" fmla="*/ 31 h 32"/>
                <a:gd name="T62" fmla="*/ 19 w 31"/>
                <a:gd name="T63" fmla="*/ 32 h 32"/>
                <a:gd name="T64" fmla="*/ 16 w 31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32">
                  <a:moveTo>
                    <a:pt x="16" y="32"/>
                  </a:moveTo>
                  <a:lnTo>
                    <a:pt x="13" y="32"/>
                  </a:lnTo>
                  <a:lnTo>
                    <a:pt x="10" y="31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31"/>
                  </a:lnTo>
                  <a:lnTo>
                    <a:pt x="19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81" name="Freeform 77"/>
            <p:cNvSpPr>
              <a:spLocks/>
            </p:cNvSpPr>
            <p:nvPr userDrawn="1"/>
          </p:nvSpPr>
          <p:spPr bwMode="auto">
            <a:xfrm>
              <a:off x="5965" y="2295"/>
              <a:ext cx="10" cy="10"/>
            </a:xfrm>
            <a:custGeom>
              <a:avLst/>
              <a:gdLst>
                <a:gd name="T0" fmla="*/ 15 w 31"/>
                <a:gd name="T1" fmla="*/ 31 h 31"/>
                <a:gd name="T2" fmla="*/ 12 w 31"/>
                <a:gd name="T3" fmla="*/ 31 h 31"/>
                <a:gd name="T4" fmla="*/ 9 w 31"/>
                <a:gd name="T5" fmla="*/ 30 h 31"/>
                <a:gd name="T6" fmla="*/ 6 w 31"/>
                <a:gd name="T7" fmla="*/ 28 h 31"/>
                <a:gd name="T8" fmla="*/ 4 w 31"/>
                <a:gd name="T9" fmla="*/ 26 h 31"/>
                <a:gd name="T10" fmla="*/ 2 w 31"/>
                <a:gd name="T11" fmla="*/ 24 h 31"/>
                <a:gd name="T12" fmla="*/ 1 w 31"/>
                <a:gd name="T13" fmla="*/ 20 h 31"/>
                <a:gd name="T14" fmla="*/ 0 w 31"/>
                <a:gd name="T15" fmla="*/ 18 h 31"/>
                <a:gd name="T16" fmla="*/ 0 w 31"/>
                <a:gd name="T17" fmla="*/ 15 h 31"/>
                <a:gd name="T18" fmla="*/ 0 w 31"/>
                <a:gd name="T19" fmla="*/ 12 h 31"/>
                <a:gd name="T20" fmla="*/ 1 w 31"/>
                <a:gd name="T21" fmla="*/ 9 h 31"/>
                <a:gd name="T22" fmla="*/ 2 w 31"/>
                <a:gd name="T23" fmla="*/ 6 h 31"/>
                <a:gd name="T24" fmla="*/ 4 w 31"/>
                <a:gd name="T25" fmla="*/ 4 h 31"/>
                <a:gd name="T26" fmla="*/ 6 w 31"/>
                <a:gd name="T27" fmla="*/ 2 h 31"/>
                <a:gd name="T28" fmla="*/ 9 w 31"/>
                <a:gd name="T29" fmla="*/ 1 h 31"/>
                <a:gd name="T30" fmla="*/ 12 w 31"/>
                <a:gd name="T31" fmla="*/ 0 h 31"/>
                <a:gd name="T32" fmla="*/ 15 w 31"/>
                <a:gd name="T33" fmla="*/ 0 h 31"/>
                <a:gd name="T34" fmla="*/ 18 w 31"/>
                <a:gd name="T35" fmla="*/ 0 h 31"/>
                <a:gd name="T36" fmla="*/ 21 w 31"/>
                <a:gd name="T37" fmla="*/ 1 h 31"/>
                <a:gd name="T38" fmla="*/ 23 w 31"/>
                <a:gd name="T39" fmla="*/ 2 h 31"/>
                <a:gd name="T40" fmla="*/ 26 w 31"/>
                <a:gd name="T41" fmla="*/ 4 h 31"/>
                <a:gd name="T42" fmla="*/ 28 w 31"/>
                <a:gd name="T43" fmla="*/ 6 h 31"/>
                <a:gd name="T44" fmla="*/ 30 w 31"/>
                <a:gd name="T45" fmla="*/ 9 h 31"/>
                <a:gd name="T46" fmla="*/ 31 w 31"/>
                <a:gd name="T47" fmla="*/ 12 h 31"/>
                <a:gd name="T48" fmla="*/ 31 w 31"/>
                <a:gd name="T49" fmla="*/ 15 h 31"/>
                <a:gd name="T50" fmla="*/ 31 w 31"/>
                <a:gd name="T51" fmla="*/ 18 h 31"/>
                <a:gd name="T52" fmla="*/ 30 w 31"/>
                <a:gd name="T53" fmla="*/ 20 h 31"/>
                <a:gd name="T54" fmla="*/ 28 w 31"/>
                <a:gd name="T55" fmla="*/ 24 h 31"/>
                <a:gd name="T56" fmla="*/ 26 w 31"/>
                <a:gd name="T57" fmla="*/ 26 h 31"/>
                <a:gd name="T58" fmla="*/ 23 w 31"/>
                <a:gd name="T59" fmla="*/ 28 h 31"/>
                <a:gd name="T60" fmla="*/ 21 w 31"/>
                <a:gd name="T61" fmla="*/ 30 h 31"/>
                <a:gd name="T62" fmla="*/ 18 w 31"/>
                <a:gd name="T63" fmla="*/ 31 h 31"/>
                <a:gd name="T64" fmla="*/ 15 w 31"/>
                <a:gd name="T6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lnTo>
                    <a:pt x="12" y="31"/>
                  </a:lnTo>
                  <a:lnTo>
                    <a:pt x="9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0" y="9"/>
                  </a:lnTo>
                  <a:lnTo>
                    <a:pt x="31" y="12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1" y="30"/>
                  </a:lnTo>
                  <a:lnTo>
                    <a:pt x="18" y="31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82" name="Freeform 78"/>
            <p:cNvSpPr>
              <a:spLocks noEditPoints="1"/>
            </p:cNvSpPr>
            <p:nvPr userDrawn="1"/>
          </p:nvSpPr>
          <p:spPr bwMode="auto">
            <a:xfrm>
              <a:off x="3935" y="2326"/>
              <a:ext cx="861" cy="857"/>
            </a:xfrm>
            <a:custGeom>
              <a:avLst/>
              <a:gdLst>
                <a:gd name="T0" fmla="*/ 2581 w 2583"/>
                <a:gd name="T1" fmla="*/ 7 h 2570"/>
                <a:gd name="T2" fmla="*/ 2547 w 2583"/>
                <a:gd name="T3" fmla="*/ 111 h 2570"/>
                <a:gd name="T4" fmla="*/ 2570 w 2583"/>
                <a:gd name="T5" fmla="*/ 122 h 2570"/>
                <a:gd name="T6" fmla="*/ 2555 w 2583"/>
                <a:gd name="T7" fmla="*/ 188 h 2570"/>
                <a:gd name="T8" fmla="*/ 2528 w 2583"/>
                <a:gd name="T9" fmla="*/ 303 h 2570"/>
                <a:gd name="T10" fmla="*/ 2548 w 2583"/>
                <a:gd name="T11" fmla="*/ 311 h 2570"/>
                <a:gd name="T12" fmla="*/ 2535 w 2583"/>
                <a:gd name="T13" fmla="*/ 377 h 2570"/>
                <a:gd name="T14" fmla="*/ 2494 w 2583"/>
                <a:gd name="T15" fmla="*/ 476 h 2570"/>
                <a:gd name="T16" fmla="*/ 2483 w 2583"/>
                <a:gd name="T17" fmla="*/ 588 h 2570"/>
                <a:gd name="T18" fmla="*/ 2503 w 2583"/>
                <a:gd name="T19" fmla="*/ 571 h 2570"/>
                <a:gd name="T20" fmla="*/ 2457 w 2583"/>
                <a:gd name="T21" fmla="*/ 649 h 2570"/>
                <a:gd name="T22" fmla="*/ 2420 w 2583"/>
                <a:gd name="T23" fmla="*/ 760 h 2570"/>
                <a:gd name="T24" fmla="*/ 2448 w 2583"/>
                <a:gd name="T25" fmla="*/ 758 h 2570"/>
                <a:gd name="T26" fmla="*/ 2404 w 2583"/>
                <a:gd name="T27" fmla="*/ 827 h 2570"/>
                <a:gd name="T28" fmla="*/ 2352 w 2583"/>
                <a:gd name="T29" fmla="*/ 930 h 2570"/>
                <a:gd name="T30" fmla="*/ 2367 w 2583"/>
                <a:gd name="T31" fmla="*/ 945 h 2570"/>
                <a:gd name="T32" fmla="*/ 2344 w 2583"/>
                <a:gd name="T33" fmla="*/ 1007 h 2570"/>
                <a:gd name="T34" fmla="*/ 2279 w 2583"/>
                <a:gd name="T35" fmla="*/ 1088 h 2570"/>
                <a:gd name="T36" fmla="*/ 2235 w 2583"/>
                <a:gd name="T37" fmla="*/ 1195 h 2570"/>
                <a:gd name="T38" fmla="*/ 2261 w 2583"/>
                <a:gd name="T39" fmla="*/ 1188 h 2570"/>
                <a:gd name="T40" fmla="*/ 2201 w 2583"/>
                <a:gd name="T41" fmla="*/ 1249 h 2570"/>
                <a:gd name="T42" fmla="*/ 2133 w 2583"/>
                <a:gd name="T43" fmla="*/ 1345 h 2570"/>
                <a:gd name="T44" fmla="*/ 2160 w 2583"/>
                <a:gd name="T45" fmla="*/ 1357 h 2570"/>
                <a:gd name="T46" fmla="*/ 2106 w 2583"/>
                <a:gd name="T47" fmla="*/ 1411 h 2570"/>
                <a:gd name="T48" fmla="*/ 2027 w 2583"/>
                <a:gd name="T49" fmla="*/ 1492 h 2570"/>
                <a:gd name="T50" fmla="*/ 2036 w 2583"/>
                <a:gd name="T51" fmla="*/ 1514 h 2570"/>
                <a:gd name="T52" fmla="*/ 1999 w 2583"/>
                <a:gd name="T53" fmla="*/ 1572 h 2570"/>
                <a:gd name="T54" fmla="*/ 1919 w 2583"/>
                <a:gd name="T55" fmla="*/ 1630 h 2570"/>
                <a:gd name="T56" fmla="*/ 1845 w 2583"/>
                <a:gd name="T57" fmla="*/ 1722 h 2570"/>
                <a:gd name="T58" fmla="*/ 1871 w 2583"/>
                <a:gd name="T59" fmla="*/ 1726 h 2570"/>
                <a:gd name="T60" fmla="*/ 1797 w 2583"/>
                <a:gd name="T61" fmla="*/ 1768 h 2570"/>
                <a:gd name="T62" fmla="*/ 1712 w 2583"/>
                <a:gd name="T63" fmla="*/ 1854 h 2570"/>
                <a:gd name="T64" fmla="*/ 1736 w 2583"/>
                <a:gd name="T65" fmla="*/ 1860 h 2570"/>
                <a:gd name="T66" fmla="*/ 1666 w 2583"/>
                <a:gd name="T67" fmla="*/ 1900 h 2570"/>
                <a:gd name="T68" fmla="*/ 1569 w 2583"/>
                <a:gd name="T69" fmla="*/ 1965 h 2570"/>
                <a:gd name="T70" fmla="*/ 1576 w 2583"/>
                <a:gd name="T71" fmla="*/ 1986 h 2570"/>
                <a:gd name="T72" fmla="*/ 1524 w 2583"/>
                <a:gd name="T73" fmla="*/ 2029 h 2570"/>
                <a:gd name="T74" fmla="*/ 1429 w 2583"/>
                <a:gd name="T75" fmla="*/ 2070 h 2570"/>
                <a:gd name="T76" fmla="*/ 1338 w 2583"/>
                <a:gd name="T77" fmla="*/ 2143 h 2570"/>
                <a:gd name="T78" fmla="*/ 1364 w 2583"/>
                <a:gd name="T79" fmla="*/ 2149 h 2570"/>
                <a:gd name="T80" fmla="*/ 1282 w 2583"/>
                <a:gd name="T81" fmla="*/ 2174 h 2570"/>
                <a:gd name="T82" fmla="*/ 1176 w 2583"/>
                <a:gd name="T83" fmla="*/ 2226 h 2570"/>
                <a:gd name="T84" fmla="*/ 1186 w 2583"/>
                <a:gd name="T85" fmla="*/ 2249 h 2570"/>
                <a:gd name="T86" fmla="*/ 1122 w 2583"/>
                <a:gd name="T87" fmla="*/ 2276 h 2570"/>
                <a:gd name="T88" fmla="*/ 1018 w 2583"/>
                <a:gd name="T89" fmla="*/ 2303 h 2570"/>
                <a:gd name="T90" fmla="*/ 920 w 2583"/>
                <a:gd name="T91" fmla="*/ 2362 h 2570"/>
                <a:gd name="T92" fmla="*/ 945 w 2583"/>
                <a:gd name="T93" fmla="*/ 2367 h 2570"/>
                <a:gd name="T94" fmla="*/ 855 w 2583"/>
                <a:gd name="T95" fmla="*/ 2377 h 2570"/>
                <a:gd name="T96" fmla="*/ 742 w 2583"/>
                <a:gd name="T97" fmla="*/ 2417 h 2570"/>
                <a:gd name="T98" fmla="*/ 760 w 2583"/>
                <a:gd name="T99" fmla="*/ 2438 h 2570"/>
                <a:gd name="T100" fmla="*/ 682 w 2583"/>
                <a:gd name="T101" fmla="*/ 2446 h 2570"/>
                <a:gd name="T102" fmla="*/ 569 w 2583"/>
                <a:gd name="T103" fmla="*/ 2461 h 2570"/>
                <a:gd name="T104" fmla="*/ 563 w 2583"/>
                <a:gd name="T105" fmla="*/ 2483 h 2570"/>
                <a:gd name="T106" fmla="*/ 496 w 2583"/>
                <a:gd name="T107" fmla="*/ 2505 h 2570"/>
                <a:gd name="T108" fmla="*/ 397 w 2583"/>
                <a:gd name="T109" fmla="*/ 2501 h 2570"/>
                <a:gd name="T110" fmla="*/ 282 w 2583"/>
                <a:gd name="T111" fmla="*/ 2525 h 2570"/>
                <a:gd name="T112" fmla="*/ 299 w 2583"/>
                <a:gd name="T113" fmla="*/ 2545 h 2570"/>
                <a:gd name="T114" fmla="*/ 215 w 2583"/>
                <a:gd name="T115" fmla="*/ 2531 h 2570"/>
                <a:gd name="T116" fmla="*/ 94 w 2583"/>
                <a:gd name="T117" fmla="*/ 2545 h 2570"/>
                <a:gd name="T118" fmla="*/ 110 w 2583"/>
                <a:gd name="T119" fmla="*/ 2565 h 2570"/>
                <a:gd name="T120" fmla="*/ 23 w 2583"/>
                <a:gd name="T121" fmla="*/ 2542 h 2570"/>
                <a:gd name="T122" fmla="*/ 0 w 2583"/>
                <a:gd name="T123" fmla="*/ 2558 h 2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3" h="2570">
                  <a:moveTo>
                    <a:pt x="2566" y="31"/>
                  </a:moveTo>
                  <a:lnTo>
                    <a:pt x="2563" y="31"/>
                  </a:lnTo>
                  <a:lnTo>
                    <a:pt x="2560" y="30"/>
                  </a:lnTo>
                  <a:lnTo>
                    <a:pt x="2558" y="29"/>
                  </a:lnTo>
                  <a:lnTo>
                    <a:pt x="2556" y="26"/>
                  </a:lnTo>
                  <a:lnTo>
                    <a:pt x="2554" y="23"/>
                  </a:lnTo>
                  <a:lnTo>
                    <a:pt x="2552" y="21"/>
                  </a:lnTo>
                  <a:lnTo>
                    <a:pt x="2552" y="18"/>
                  </a:lnTo>
                  <a:lnTo>
                    <a:pt x="2551" y="15"/>
                  </a:lnTo>
                  <a:lnTo>
                    <a:pt x="2552" y="12"/>
                  </a:lnTo>
                  <a:lnTo>
                    <a:pt x="2553" y="9"/>
                  </a:lnTo>
                  <a:lnTo>
                    <a:pt x="2554" y="6"/>
                  </a:lnTo>
                  <a:lnTo>
                    <a:pt x="2556" y="4"/>
                  </a:lnTo>
                  <a:lnTo>
                    <a:pt x="2559" y="2"/>
                  </a:lnTo>
                  <a:lnTo>
                    <a:pt x="2561" y="1"/>
                  </a:lnTo>
                  <a:lnTo>
                    <a:pt x="2564" y="0"/>
                  </a:lnTo>
                  <a:lnTo>
                    <a:pt x="2567" y="0"/>
                  </a:lnTo>
                  <a:lnTo>
                    <a:pt x="2570" y="0"/>
                  </a:lnTo>
                  <a:lnTo>
                    <a:pt x="2573" y="1"/>
                  </a:lnTo>
                  <a:lnTo>
                    <a:pt x="2576" y="3"/>
                  </a:lnTo>
                  <a:lnTo>
                    <a:pt x="2579" y="5"/>
                  </a:lnTo>
                  <a:lnTo>
                    <a:pt x="2581" y="7"/>
                  </a:lnTo>
                  <a:lnTo>
                    <a:pt x="2582" y="10"/>
                  </a:lnTo>
                  <a:lnTo>
                    <a:pt x="2583" y="13"/>
                  </a:lnTo>
                  <a:lnTo>
                    <a:pt x="2583" y="16"/>
                  </a:lnTo>
                  <a:lnTo>
                    <a:pt x="2583" y="16"/>
                  </a:lnTo>
                  <a:lnTo>
                    <a:pt x="2582" y="19"/>
                  </a:lnTo>
                  <a:lnTo>
                    <a:pt x="2582" y="22"/>
                  </a:lnTo>
                  <a:lnTo>
                    <a:pt x="2580" y="24"/>
                  </a:lnTo>
                  <a:lnTo>
                    <a:pt x="2577" y="26"/>
                  </a:lnTo>
                  <a:lnTo>
                    <a:pt x="2575" y="29"/>
                  </a:lnTo>
                  <a:lnTo>
                    <a:pt x="2572" y="30"/>
                  </a:lnTo>
                  <a:lnTo>
                    <a:pt x="2570" y="31"/>
                  </a:lnTo>
                  <a:lnTo>
                    <a:pt x="2567" y="31"/>
                  </a:lnTo>
                  <a:lnTo>
                    <a:pt x="2566" y="31"/>
                  </a:lnTo>
                  <a:lnTo>
                    <a:pt x="2566" y="31"/>
                  </a:lnTo>
                  <a:close/>
                  <a:moveTo>
                    <a:pt x="2561" y="124"/>
                  </a:moveTo>
                  <a:lnTo>
                    <a:pt x="2558" y="124"/>
                  </a:lnTo>
                  <a:lnTo>
                    <a:pt x="2555" y="123"/>
                  </a:lnTo>
                  <a:lnTo>
                    <a:pt x="2552" y="121"/>
                  </a:lnTo>
                  <a:lnTo>
                    <a:pt x="2550" y="119"/>
                  </a:lnTo>
                  <a:lnTo>
                    <a:pt x="2549" y="117"/>
                  </a:lnTo>
                  <a:lnTo>
                    <a:pt x="2547" y="114"/>
                  </a:lnTo>
                  <a:lnTo>
                    <a:pt x="2547" y="111"/>
                  </a:lnTo>
                  <a:lnTo>
                    <a:pt x="2547" y="108"/>
                  </a:lnTo>
                  <a:lnTo>
                    <a:pt x="2547" y="105"/>
                  </a:lnTo>
                  <a:lnTo>
                    <a:pt x="2548" y="102"/>
                  </a:lnTo>
                  <a:lnTo>
                    <a:pt x="2550" y="100"/>
                  </a:lnTo>
                  <a:lnTo>
                    <a:pt x="2552" y="98"/>
                  </a:lnTo>
                  <a:lnTo>
                    <a:pt x="2554" y="96"/>
                  </a:lnTo>
                  <a:lnTo>
                    <a:pt x="2557" y="95"/>
                  </a:lnTo>
                  <a:lnTo>
                    <a:pt x="2560" y="94"/>
                  </a:lnTo>
                  <a:lnTo>
                    <a:pt x="2563" y="94"/>
                  </a:lnTo>
                  <a:lnTo>
                    <a:pt x="2566" y="95"/>
                  </a:lnTo>
                  <a:lnTo>
                    <a:pt x="2569" y="96"/>
                  </a:lnTo>
                  <a:lnTo>
                    <a:pt x="2571" y="97"/>
                  </a:lnTo>
                  <a:lnTo>
                    <a:pt x="2573" y="99"/>
                  </a:lnTo>
                  <a:lnTo>
                    <a:pt x="2575" y="102"/>
                  </a:lnTo>
                  <a:lnTo>
                    <a:pt x="2576" y="104"/>
                  </a:lnTo>
                  <a:lnTo>
                    <a:pt x="2577" y="107"/>
                  </a:lnTo>
                  <a:lnTo>
                    <a:pt x="2577" y="110"/>
                  </a:lnTo>
                  <a:lnTo>
                    <a:pt x="2577" y="113"/>
                  </a:lnTo>
                  <a:lnTo>
                    <a:pt x="2576" y="116"/>
                  </a:lnTo>
                  <a:lnTo>
                    <a:pt x="2574" y="118"/>
                  </a:lnTo>
                  <a:lnTo>
                    <a:pt x="2572" y="120"/>
                  </a:lnTo>
                  <a:lnTo>
                    <a:pt x="2570" y="122"/>
                  </a:lnTo>
                  <a:lnTo>
                    <a:pt x="2567" y="123"/>
                  </a:lnTo>
                  <a:lnTo>
                    <a:pt x="2565" y="124"/>
                  </a:lnTo>
                  <a:lnTo>
                    <a:pt x="2562" y="124"/>
                  </a:lnTo>
                  <a:lnTo>
                    <a:pt x="2561" y="124"/>
                  </a:lnTo>
                  <a:lnTo>
                    <a:pt x="2561" y="124"/>
                  </a:lnTo>
                  <a:close/>
                  <a:moveTo>
                    <a:pt x="2552" y="218"/>
                  </a:moveTo>
                  <a:lnTo>
                    <a:pt x="2549" y="218"/>
                  </a:lnTo>
                  <a:lnTo>
                    <a:pt x="2546" y="216"/>
                  </a:lnTo>
                  <a:lnTo>
                    <a:pt x="2544" y="215"/>
                  </a:lnTo>
                  <a:lnTo>
                    <a:pt x="2542" y="213"/>
                  </a:lnTo>
                  <a:lnTo>
                    <a:pt x="2540" y="210"/>
                  </a:lnTo>
                  <a:lnTo>
                    <a:pt x="2539" y="207"/>
                  </a:lnTo>
                  <a:lnTo>
                    <a:pt x="2539" y="205"/>
                  </a:lnTo>
                  <a:lnTo>
                    <a:pt x="2539" y="201"/>
                  </a:lnTo>
                  <a:lnTo>
                    <a:pt x="2539" y="198"/>
                  </a:lnTo>
                  <a:lnTo>
                    <a:pt x="2540" y="196"/>
                  </a:lnTo>
                  <a:lnTo>
                    <a:pt x="2542" y="193"/>
                  </a:lnTo>
                  <a:lnTo>
                    <a:pt x="2544" y="191"/>
                  </a:lnTo>
                  <a:lnTo>
                    <a:pt x="2546" y="189"/>
                  </a:lnTo>
                  <a:lnTo>
                    <a:pt x="2549" y="188"/>
                  </a:lnTo>
                  <a:lnTo>
                    <a:pt x="2552" y="188"/>
                  </a:lnTo>
                  <a:lnTo>
                    <a:pt x="2555" y="188"/>
                  </a:lnTo>
                  <a:lnTo>
                    <a:pt x="2558" y="188"/>
                  </a:lnTo>
                  <a:lnTo>
                    <a:pt x="2561" y="190"/>
                  </a:lnTo>
                  <a:lnTo>
                    <a:pt x="2563" y="191"/>
                  </a:lnTo>
                  <a:lnTo>
                    <a:pt x="2566" y="193"/>
                  </a:lnTo>
                  <a:lnTo>
                    <a:pt x="2567" y="196"/>
                  </a:lnTo>
                  <a:lnTo>
                    <a:pt x="2568" y="199"/>
                  </a:lnTo>
                  <a:lnTo>
                    <a:pt x="2569" y="202"/>
                  </a:lnTo>
                  <a:lnTo>
                    <a:pt x="2569" y="205"/>
                  </a:lnTo>
                  <a:lnTo>
                    <a:pt x="2567" y="210"/>
                  </a:lnTo>
                  <a:lnTo>
                    <a:pt x="2564" y="214"/>
                  </a:lnTo>
                  <a:lnTo>
                    <a:pt x="2562" y="216"/>
                  </a:lnTo>
                  <a:lnTo>
                    <a:pt x="2559" y="217"/>
                  </a:lnTo>
                  <a:lnTo>
                    <a:pt x="2556" y="218"/>
                  </a:lnTo>
                  <a:lnTo>
                    <a:pt x="2554" y="218"/>
                  </a:lnTo>
                  <a:lnTo>
                    <a:pt x="2553" y="218"/>
                  </a:lnTo>
                  <a:lnTo>
                    <a:pt x="2552" y="218"/>
                  </a:lnTo>
                  <a:close/>
                  <a:moveTo>
                    <a:pt x="2540" y="311"/>
                  </a:moveTo>
                  <a:lnTo>
                    <a:pt x="2536" y="311"/>
                  </a:lnTo>
                  <a:lnTo>
                    <a:pt x="2533" y="309"/>
                  </a:lnTo>
                  <a:lnTo>
                    <a:pt x="2531" y="308"/>
                  </a:lnTo>
                  <a:lnTo>
                    <a:pt x="2529" y="305"/>
                  </a:lnTo>
                  <a:lnTo>
                    <a:pt x="2528" y="303"/>
                  </a:lnTo>
                  <a:lnTo>
                    <a:pt x="2526" y="300"/>
                  </a:lnTo>
                  <a:lnTo>
                    <a:pt x="2526" y="297"/>
                  </a:lnTo>
                  <a:lnTo>
                    <a:pt x="2526" y="294"/>
                  </a:lnTo>
                  <a:lnTo>
                    <a:pt x="2527" y="291"/>
                  </a:lnTo>
                  <a:lnTo>
                    <a:pt x="2528" y="289"/>
                  </a:lnTo>
                  <a:lnTo>
                    <a:pt x="2530" y="286"/>
                  </a:lnTo>
                  <a:lnTo>
                    <a:pt x="2532" y="284"/>
                  </a:lnTo>
                  <a:lnTo>
                    <a:pt x="2535" y="283"/>
                  </a:lnTo>
                  <a:lnTo>
                    <a:pt x="2537" y="282"/>
                  </a:lnTo>
                  <a:lnTo>
                    <a:pt x="2541" y="281"/>
                  </a:lnTo>
                  <a:lnTo>
                    <a:pt x="2544" y="281"/>
                  </a:lnTo>
                  <a:lnTo>
                    <a:pt x="2547" y="282"/>
                  </a:lnTo>
                  <a:lnTo>
                    <a:pt x="2550" y="283"/>
                  </a:lnTo>
                  <a:lnTo>
                    <a:pt x="2552" y="285"/>
                  </a:lnTo>
                  <a:lnTo>
                    <a:pt x="2554" y="287"/>
                  </a:lnTo>
                  <a:lnTo>
                    <a:pt x="2556" y="290"/>
                  </a:lnTo>
                  <a:lnTo>
                    <a:pt x="2557" y="293"/>
                  </a:lnTo>
                  <a:lnTo>
                    <a:pt x="2557" y="295"/>
                  </a:lnTo>
                  <a:lnTo>
                    <a:pt x="2557" y="299"/>
                  </a:lnTo>
                  <a:lnTo>
                    <a:pt x="2556" y="304"/>
                  </a:lnTo>
                  <a:lnTo>
                    <a:pt x="2552" y="308"/>
                  </a:lnTo>
                  <a:lnTo>
                    <a:pt x="2548" y="311"/>
                  </a:lnTo>
                  <a:lnTo>
                    <a:pt x="2542" y="312"/>
                  </a:lnTo>
                  <a:lnTo>
                    <a:pt x="2541" y="312"/>
                  </a:lnTo>
                  <a:lnTo>
                    <a:pt x="2540" y="311"/>
                  </a:lnTo>
                  <a:close/>
                  <a:moveTo>
                    <a:pt x="2524" y="404"/>
                  </a:moveTo>
                  <a:lnTo>
                    <a:pt x="2521" y="403"/>
                  </a:lnTo>
                  <a:lnTo>
                    <a:pt x="2518" y="402"/>
                  </a:lnTo>
                  <a:lnTo>
                    <a:pt x="2516" y="400"/>
                  </a:lnTo>
                  <a:lnTo>
                    <a:pt x="2514" y="398"/>
                  </a:lnTo>
                  <a:lnTo>
                    <a:pt x="2513" y="396"/>
                  </a:lnTo>
                  <a:lnTo>
                    <a:pt x="2512" y="393"/>
                  </a:lnTo>
                  <a:lnTo>
                    <a:pt x="2511" y="390"/>
                  </a:lnTo>
                  <a:lnTo>
                    <a:pt x="2512" y="387"/>
                  </a:lnTo>
                  <a:lnTo>
                    <a:pt x="2512" y="384"/>
                  </a:lnTo>
                  <a:lnTo>
                    <a:pt x="2514" y="381"/>
                  </a:lnTo>
                  <a:lnTo>
                    <a:pt x="2516" y="379"/>
                  </a:lnTo>
                  <a:lnTo>
                    <a:pt x="2518" y="377"/>
                  </a:lnTo>
                  <a:lnTo>
                    <a:pt x="2520" y="375"/>
                  </a:lnTo>
                  <a:lnTo>
                    <a:pt x="2523" y="375"/>
                  </a:lnTo>
                  <a:lnTo>
                    <a:pt x="2526" y="374"/>
                  </a:lnTo>
                  <a:lnTo>
                    <a:pt x="2529" y="375"/>
                  </a:lnTo>
                  <a:lnTo>
                    <a:pt x="2532" y="375"/>
                  </a:lnTo>
                  <a:lnTo>
                    <a:pt x="2535" y="377"/>
                  </a:lnTo>
                  <a:lnTo>
                    <a:pt x="2537" y="379"/>
                  </a:lnTo>
                  <a:lnTo>
                    <a:pt x="2540" y="381"/>
                  </a:lnTo>
                  <a:lnTo>
                    <a:pt x="2542" y="383"/>
                  </a:lnTo>
                  <a:lnTo>
                    <a:pt x="2542" y="386"/>
                  </a:lnTo>
                  <a:lnTo>
                    <a:pt x="2543" y="389"/>
                  </a:lnTo>
                  <a:lnTo>
                    <a:pt x="2543" y="392"/>
                  </a:lnTo>
                  <a:lnTo>
                    <a:pt x="2541" y="397"/>
                  </a:lnTo>
                  <a:lnTo>
                    <a:pt x="2536" y="401"/>
                  </a:lnTo>
                  <a:lnTo>
                    <a:pt x="2532" y="404"/>
                  </a:lnTo>
                  <a:lnTo>
                    <a:pt x="2527" y="405"/>
                  </a:lnTo>
                  <a:lnTo>
                    <a:pt x="2525" y="405"/>
                  </a:lnTo>
                  <a:lnTo>
                    <a:pt x="2524" y="404"/>
                  </a:lnTo>
                  <a:close/>
                  <a:moveTo>
                    <a:pt x="2506" y="497"/>
                  </a:moveTo>
                  <a:lnTo>
                    <a:pt x="2503" y="496"/>
                  </a:lnTo>
                  <a:lnTo>
                    <a:pt x="2500" y="494"/>
                  </a:lnTo>
                  <a:lnTo>
                    <a:pt x="2497" y="492"/>
                  </a:lnTo>
                  <a:lnTo>
                    <a:pt x="2495" y="490"/>
                  </a:lnTo>
                  <a:lnTo>
                    <a:pt x="2494" y="487"/>
                  </a:lnTo>
                  <a:lnTo>
                    <a:pt x="2493" y="485"/>
                  </a:lnTo>
                  <a:lnTo>
                    <a:pt x="2492" y="482"/>
                  </a:lnTo>
                  <a:lnTo>
                    <a:pt x="2493" y="479"/>
                  </a:lnTo>
                  <a:lnTo>
                    <a:pt x="2494" y="476"/>
                  </a:lnTo>
                  <a:lnTo>
                    <a:pt x="2495" y="473"/>
                  </a:lnTo>
                  <a:lnTo>
                    <a:pt x="2497" y="471"/>
                  </a:lnTo>
                  <a:lnTo>
                    <a:pt x="2500" y="468"/>
                  </a:lnTo>
                  <a:lnTo>
                    <a:pt x="2503" y="467"/>
                  </a:lnTo>
                  <a:lnTo>
                    <a:pt x="2506" y="466"/>
                  </a:lnTo>
                  <a:lnTo>
                    <a:pt x="2509" y="466"/>
                  </a:lnTo>
                  <a:lnTo>
                    <a:pt x="2512" y="466"/>
                  </a:lnTo>
                  <a:lnTo>
                    <a:pt x="2515" y="467"/>
                  </a:lnTo>
                  <a:lnTo>
                    <a:pt x="2518" y="468"/>
                  </a:lnTo>
                  <a:lnTo>
                    <a:pt x="2520" y="471"/>
                  </a:lnTo>
                  <a:lnTo>
                    <a:pt x="2522" y="474"/>
                  </a:lnTo>
                  <a:lnTo>
                    <a:pt x="2523" y="476"/>
                  </a:lnTo>
                  <a:lnTo>
                    <a:pt x="2524" y="479"/>
                  </a:lnTo>
                  <a:lnTo>
                    <a:pt x="2524" y="482"/>
                  </a:lnTo>
                  <a:lnTo>
                    <a:pt x="2524" y="485"/>
                  </a:lnTo>
                  <a:lnTo>
                    <a:pt x="2522" y="490"/>
                  </a:lnTo>
                  <a:lnTo>
                    <a:pt x="2518" y="494"/>
                  </a:lnTo>
                  <a:lnTo>
                    <a:pt x="2514" y="496"/>
                  </a:lnTo>
                  <a:lnTo>
                    <a:pt x="2509" y="497"/>
                  </a:lnTo>
                  <a:lnTo>
                    <a:pt x="2507" y="497"/>
                  </a:lnTo>
                  <a:lnTo>
                    <a:pt x="2506" y="497"/>
                  </a:lnTo>
                  <a:close/>
                  <a:moveTo>
                    <a:pt x="2483" y="588"/>
                  </a:moveTo>
                  <a:lnTo>
                    <a:pt x="2480" y="587"/>
                  </a:lnTo>
                  <a:lnTo>
                    <a:pt x="2477" y="586"/>
                  </a:lnTo>
                  <a:lnTo>
                    <a:pt x="2475" y="584"/>
                  </a:lnTo>
                  <a:lnTo>
                    <a:pt x="2474" y="581"/>
                  </a:lnTo>
                  <a:lnTo>
                    <a:pt x="2472" y="579"/>
                  </a:lnTo>
                  <a:lnTo>
                    <a:pt x="2472" y="576"/>
                  </a:lnTo>
                  <a:lnTo>
                    <a:pt x="2471" y="573"/>
                  </a:lnTo>
                  <a:lnTo>
                    <a:pt x="2472" y="570"/>
                  </a:lnTo>
                  <a:lnTo>
                    <a:pt x="2473" y="566"/>
                  </a:lnTo>
                  <a:lnTo>
                    <a:pt x="2475" y="563"/>
                  </a:lnTo>
                  <a:lnTo>
                    <a:pt x="2477" y="561"/>
                  </a:lnTo>
                  <a:lnTo>
                    <a:pt x="2479" y="559"/>
                  </a:lnTo>
                  <a:lnTo>
                    <a:pt x="2482" y="558"/>
                  </a:lnTo>
                  <a:lnTo>
                    <a:pt x="2484" y="557"/>
                  </a:lnTo>
                  <a:lnTo>
                    <a:pt x="2487" y="557"/>
                  </a:lnTo>
                  <a:lnTo>
                    <a:pt x="2490" y="558"/>
                  </a:lnTo>
                  <a:lnTo>
                    <a:pt x="2493" y="559"/>
                  </a:lnTo>
                  <a:lnTo>
                    <a:pt x="2496" y="560"/>
                  </a:lnTo>
                  <a:lnTo>
                    <a:pt x="2499" y="562"/>
                  </a:lnTo>
                  <a:lnTo>
                    <a:pt x="2501" y="565"/>
                  </a:lnTo>
                  <a:lnTo>
                    <a:pt x="2502" y="567"/>
                  </a:lnTo>
                  <a:lnTo>
                    <a:pt x="2503" y="571"/>
                  </a:lnTo>
                  <a:lnTo>
                    <a:pt x="2503" y="574"/>
                  </a:lnTo>
                  <a:lnTo>
                    <a:pt x="2502" y="577"/>
                  </a:lnTo>
                  <a:lnTo>
                    <a:pt x="2500" y="582"/>
                  </a:lnTo>
                  <a:lnTo>
                    <a:pt x="2496" y="586"/>
                  </a:lnTo>
                  <a:lnTo>
                    <a:pt x="2492" y="588"/>
                  </a:lnTo>
                  <a:lnTo>
                    <a:pt x="2487" y="589"/>
                  </a:lnTo>
                  <a:lnTo>
                    <a:pt x="2485" y="589"/>
                  </a:lnTo>
                  <a:lnTo>
                    <a:pt x="2483" y="588"/>
                  </a:lnTo>
                  <a:close/>
                  <a:moveTo>
                    <a:pt x="2457" y="679"/>
                  </a:moveTo>
                  <a:lnTo>
                    <a:pt x="2454" y="678"/>
                  </a:lnTo>
                  <a:lnTo>
                    <a:pt x="2452" y="676"/>
                  </a:lnTo>
                  <a:lnTo>
                    <a:pt x="2450" y="674"/>
                  </a:lnTo>
                  <a:lnTo>
                    <a:pt x="2448" y="672"/>
                  </a:lnTo>
                  <a:lnTo>
                    <a:pt x="2447" y="669"/>
                  </a:lnTo>
                  <a:lnTo>
                    <a:pt x="2446" y="665"/>
                  </a:lnTo>
                  <a:lnTo>
                    <a:pt x="2446" y="662"/>
                  </a:lnTo>
                  <a:lnTo>
                    <a:pt x="2447" y="659"/>
                  </a:lnTo>
                  <a:lnTo>
                    <a:pt x="2448" y="656"/>
                  </a:lnTo>
                  <a:lnTo>
                    <a:pt x="2449" y="654"/>
                  </a:lnTo>
                  <a:lnTo>
                    <a:pt x="2451" y="652"/>
                  </a:lnTo>
                  <a:lnTo>
                    <a:pt x="2454" y="650"/>
                  </a:lnTo>
                  <a:lnTo>
                    <a:pt x="2457" y="649"/>
                  </a:lnTo>
                  <a:lnTo>
                    <a:pt x="2460" y="648"/>
                  </a:lnTo>
                  <a:lnTo>
                    <a:pt x="2463" y="648"/>
                  </a:lnTo>
                  <a:lnTo>
                    <a:pt x="2467" y="649"/>
                  </a:lnTo>
                  <a:lnTo>
                    <a:pt x="2469" y="650"/>
                  </a:lnTo>
                  <a:lnTo>
                    <a:pt x="2472" y="651"/>
                  </a:lnTo>
                  <a:lnTo>
                    <a:pt x="2474" y="654"/>
                  </a:lnTo>
                  <a:lnTo>
                    <a:pt x="2476" y="656"/>
                  </a:lnTo>
                  <a:lnTo>
                    <a:pt x="2477" y="659"/>
                  </a:lnTo>
                  <a:lnTo>
                    <a:pt x="2477" y="662"/>
                  </a:lnTo>
                  <a:lnTo>
                    <a:pt x="2477" y="665"/>
                  </a:lnTo>
                  <a:lnTo>
                    <a:pt x="2477" y="669"/>
                  </a:lnTo>
                  <a:lnTo>
                    <a:pt x="2475" y="673"/>
                  </a:lnTo>
                  <a:lnTo>
                    <a:pt x="2471" y="677"/>
                  </a:lnTo>
                  <a:lnTo>
                    <a:pt x="2467" y="679"/>
                  </a:lnTo>
                  <a:lnTo>
                    <a:pt x="2462" y="680"/>
                  </a:lnTo>
                  <a:lnTo>
                    <a:pt x="2460" y="680"/>
                  </a:lnTo>
                  <a:lnTo>
                    <a:pt x="2457" y="679"/>
                  </a:lnTo>
                  <a:close/>
                  <a:moveTo>
                    <a:pt x="2429" y="769"/>
                  </a:moveTo>
                  <a:lnTo>
                    <a:pt x="2426" y="767"/>
                  </a:lnTo>
                  <a:lnTo>
                    <a:pt x="2424" y="766"/>
                  </a:lnTo>
                  <a:lnTo>
                    <a:pt x="2422" y="763"/>
                  </a:lnTo>
                  <a:lnTo>
                    <a:pt x="2420" y="760"/>
                  </a:lnTo>
                  <a:lnTo>
                    <a:pt x="2418" y="757"/>
                  </a:lnTo>
                  <a:lnTo>
                    <a:pt x="2418" y="754"/>
                  </a:lnTo>
                  <a:lnTo>
                    <a:pt x="2418" y="751"/>
                  </a:lnTo>
                  <a:lnTo>
                    <a:pt x="2418" y="748"/>
                  </a:lnTo>
                  <a:lnTo>
                    <a:pt x="2418" y="748"/>
                  </a:lnTo>
                  <a:lnTo>
                    <a:pt x="2418" y="748"/>
                  </a:lnTo>
                  <a:lnTo>
                    <a:pt x="2420" y="746"/>
                  </a:lnTo>
                  <a:lnTo>
                    <a:pt x="2422" y="743"/>
                  </a:lnTo>
                  <a:lnTo>
                    <a:pt x="2424" y="741"/>
                  </a:lnTo>
                  <a:lnTo>
                    <a:pt x="2427" y="740"/>
                  </a:lnTo>
                  <a:lnTo>
                    <a:pt x="2430" y="739"/>
                  </a:lnTo>
                  <a:lnTo>
                    <a:pt x="2433" y="738"/>
                  </a:lnTo>
                  <a:lnTo>
                    <a:pt x="2436" y="738"/>
                  </a:lnTo>
                  <a:lnTo>
                    <a:pt x="2439" y="739"/>
                  </a:lnTo>
                  <a:lnTo>
                    <a:pt x="2441" y="740"/>
                  </a:lnTo>
                  <a:lnTo>
                    <a:pt x="2444" y="742"/>
                  </a:lnTo>
                  <a:lnTo>
                    <a:pt x="2446" y="744"/>
                  </a:lnTo>
                  <a:lnTo>
                    <a:pt x="2447" y="746"/>
                  </a:lnTo>
                  <a:lnTo>
                    <a:pt x="2448" y="749"/>
                  </a:lnTo>
                  <a:lnTo>
                    <a:pt x="2449" y="752"/>
                  </a:lnTo>
                  <a:lnTo>
                    <a:pt x="2449" y="755"/>
                  </a:lnTo>
                  <a:lnTo>
                    <a:pt x="2448" y="758"/>
                  </a:lnTo>
                  <a:lnTo>
                    <a:pt x="2446" y="762"/>
                  </a:lnTo>
                  <a:lnTo>
                    <a:pt x="2443" y="767"/>
                  </a:lnTo>
                  <a:lnTo>
                    <a:pt x="2438" y="769"/>
                  </a:lnTo>
                  <a:lnTo>
                    <a:pt x="2434" y="770"/>
                  </a:lnTo>
                  <a:lnTo>
                    <a:pt x="2431" y="769"/>
                  </a:lnTo>
                  <a:lnTo>
                    <a:pt x="2429" y="769"/>
                  </a:lnTo>
                  <a:close/>
                  <a:moveTo>
                    <a:pt x="2397" y="856"/>
                  </a:moveTo>
                  <a:lnTo>
                    <a:pt x="2394" y="855"/>
                  </a:lnTo>
                  <a:lnTo>
                    <a:pt x="2392" y="853"/>
                  </a:lnTo>
                  <a:lnTo>
                    <a:pt x="2390" y="851"/>
                  </a:lnTo>
                  <a:lnTo>
                    <a:pt x="2388" y="848"/>
                  </a:lnTo>
                  <a:lnTo>
                    <a:pt x="2387" y="846"/>
                  </a:lnTo>
                  <a:lnTo>
                    <a:pt x="2387" y="843"/>
                  </a:lnTo>
                  <a:lnTo>
                    <a:pt x="2387" y="840"/>
                  </a:lnTo>
                  <a:lnTo>
                    <a:pt x="2388" y="837"/>
                  </a:lnTo>
                  <a:lnTo>
                    <a:pt x="2389" y="834"/>
                  </a:lnTo>
                  <a:lnTo>
                    <a:pt x="2391" y="832"/>
                  </a:lnTo>
                  <a:lnTo>
                    <a:pt x="2393" y="830"/>
                  </a:lnTo>
                  <a:lnTo>
                    <a:pt x="2396" y="828"/>
                  </a:lnTo>
                  <a:lnTo>
                    <a:pt x="2398" y="827"/>
                  </a:lnTo>
                  <a:lnTo>
                    <a:pt x="2401" y="827"/>
                  </a:lnTo>
                  <a:lnTo>
                    <a:pt x="2404" y="827"/>
                  </a:lnTo>
                  <a:lnTo>
                    <a:pt x="2407" y="828"/>
                  </a:lnTo>
                  <a:lnTo>
                    <a:pt x="2410" y="829"/>
                  </a:lnTo>
                  <a:lnTo>
                    <a:pt x="2413" y="831"/>
                  </a:lnTo>
                  <a:lnTo>
                    <a:pt x="2415" y="833"/>
                  </a:lnTo>
                  <a:lnTo>
                    <a:pt x="2416" y="836"/>
                  </a:lnTo>
                  <a:lnTo>
                    <a:pt x="2417" y="839"/>
                  </a:lnTo>
                  <a:lnTo>
                    <a:pt x="2417" y="842"/>
                  </a:lnTo>
                  <a:lnTo>
                    <a:pt x="2417" y="845"/>
                  </a:lnTo>
                  <a:lnTo>
                    <a:pt x="2416" y="848"/>
                  </a:lnTo>
                  <a:lnTo>
                    <a:pt x="2414" y="852"/>
                  </a:lnTo>
                  <a:lnTo>
                    <a:pt x="2411" y="855"/>
                  </a:lnTo>
                  <a:lnTo>
                    <a:pt x="2407" y="857"/>
                  </a:lnTo>
                  <a:lnTo>
                    <a:pt x="2402" y="857"/>
                  </a:lnTo>
                  <a:lnTo>
                    <a:pt x="2399" y="857"/>
                  </a:lnTo>
                  <a:lnTo>
                    <a:pt x="2397" y="856"/>
                  </a:lnTo>
                  <a:close/>
                  <a:moveTo>
                    <a:pt x="2362" y="944"/>
                  </a:moveTo>
                  <a:lnTo>
                    <a:pt x="2359" y="942"/>
                  </a:lnTo>
                  <a:lnTo>
                    <a:pt x="2357" y="940"/>
                  </a:lnTo>
                  <a:lnTo>
                    <a:pt x="2355" y="938"/>
                  </a:lnTo>
                  <a:lnTo>
                    <a:pt x="2353" y="935"/>
                  </a:lnTo>
                  <a:lnTo>
                    <a:pt x="2353" y="933"/>
                  </a:lnTo>
                  <a:lnTo>
                    <a:pt x="2352" y="930"/>
                  </a:lnTo>
                  <a:lnTo>
                    <a:pt x="2352" y="927"/>
                  </a:lnTo>
                  <a:lnTo>
                    <a:pt x="2353" y="924"/>
                  </a:lnTo>
                  <a:lnTo>
                    <a:pt x="2355" y="921"/>
                  </a:lnTo>
                  <a:lnTo>
                    <a:pt x="2357" y="919"/>
                  </a:lnTo>
                  <a:lnTo>
                    <a:pt x="2359" y="917"/>
                  </a:lnTo>
                  <a:lnTo>
                    <a:pt x="2362" y="916"/>
                  </a:lnTo>
                  <a:lnTo>
                    <a:pt x="2364" y="915"/>
                  </a:lnTo>
                  <a:lnTo>
                    <a:pt x="2367" y="914"/>
                  </a:lnTo>
                  <a:lnTo>
                    <a:pt x="2370" y="915"/>
                  </a:lnTo>
                  <a:lnTo>
                    <a:pt x="2373" y="916"/>
                  </a:lnTo>
                  <a:lnTo>
                    <a:pt x="2376" y="917"/>
                  </a:lnTo>
                  <a:lnTo>
                    <a:pt x="2378" y="919"/>
                  </a:lnTo>
                  <a:lnTo>
                    <a:pt x="2381" y="921"/>
                  </a:lnTo>
                  <a:lnTo>
                    <a:pt x="2382" y="924"/>
                  </a:lnTo>
                  <a:lnTo>
                    <a:pt x="2383" y="927"/>
                  </a:lnTo>
                  <a:lnTo>
                    <a:pt x="2384" y="930"/>
                  </a:lnTo>
                  <a:lnTo>
                    <a:pt x="2383" y="933"/>
                  </a:lnTo>
                  <a:lnTo>
                    <a:pt x="2383" y="936"/>
                  </a:lnTo>
                  <a:lnTo>
                    <a:pt x="2380" y="939"/>
                  </a:lnTo>
                  <a:lnTo>
                    <a:pt x="2376" y="942"/>
                  </a:lnTo>
                  <a:lnTo>
                    <a:pt x="2372" y="944"/>
                  </a:lnTo>
                  <a:lnTo>
                    <a:pt x="2367" y="945"/>
                  </a:lnTo>
                  <a:lnTo>
                    <a:pt x="2364" y="945"/>
                  </a:lnTo>
                  <a:lnTo>
                    <a:pt x="2362" y="944"/>
                  </a:lnTo>
                  <a:close/>
                  <a:moveTo>
                    <a:pt x="2323" y="1030"/>
                  </a:moveTo>
                  <a:lnTo>
                    <a:pt x="2321" y="1028"/>
                  </a:lnTo>
                  <a:lnTo>
                    <a:pt x="2318" y="1026"/>
                  </a:lnTo>
                  <a:lnTo>
                    <a:pt x="2317" y="1024"/>
                  </a:lnTo>
                  <a:lnTo>
                    <a:pt x="2315" y="1021"/>
                  </a:lnTo>
                  <a:lnTo>
                    <a:pt x="2315" y="1018"/>
                  </a:lnTo>
                  <a:lnTo>
                    <a:pt x="2315" y="1016"/>
                  </a:lnTo>
                  <a:lnTo>
                    <a:pt x="2315" y="1013"/>
                  </a:lnTo>
                  <a:lnTo>
                    <a:pt x="2316" y="1009"/>
                  </a:lnTo>
                  <a:lnTo>
                    <a:pt x="2317" y="1006"/>
                  </a:lnTo>
                  <a:lnTo>
                    <a:pt x="2319" y="1004"/>
                  </a:lnTo>
                  <a:lnTo>
                    <a:pt x="2322" y="1002"/>
                  </a:lnTo>
                  <a:lnTo>
                    <a:pt x="2324" y="1001"/>
                  </a:lnTo>
                  <a:lnTo>
                    <a:pt x="2327" y="1000"/>
                  </a:lnTo>
                  <a:lnTo>
                    <a:pt x="2330" y="1000"/>
                  </a:lnTo>
                  <a:lnTo>
                    <a:pt x="2333" y="1000"/>
                  </a:lnTo>
                  <a:lnTo>
                    <a:pt x="2336" y="1001"/>
                  </a:lnTo>
                  <a:lnTo>
                    <a:pt x="2340" y="1003"/>
                  </a:lnTo>
                  <a:lnTo>
                    <a:pt x="2342" y="1005"/>
                  </a:lnTo>
                  <a:lnTo>
                    <a:pt x="2344" y="1007"/>
                  </a:lnTo>
                  <a:lnTo>
                    <a:pt x="2345" y="1011"/>
                  </a:lnTo>
                  <a:lnTo>
                    <a:pt x="2346" y="1013"/>
                  </a:lnTo>
                  <a:lnTo>
                    <a:pt x="2346" y="1016"/>
                  </a:lnTo>
                  <a:lnTo>
                    <a:pt x="2346" y="1019"/>
                  </a:lnTo>
                  <a:lnTo>
                    <a:pt x="2345" y="1022"/>
                  </a:lnTo>
                  <a:lnTo>
                    <a:pt x="2342" y="1026"/>
                  </a:lnTo>
                  <a:lnTo>
                    <a:pt x="2338" y="1029"/>
                  </a:lnTo>
                  <a:lnTo>
                    <a:pt x="2334" y="1031"/>
                  </a:lnTo>
                  <a:lnTo>
                    <a:pt x="2330" y="1031"/>
                  </a:lnTo>
                  <a:lnTo>
                    <a:pt x="2327" y="1031"/>
                  </a:lnTo>
                  <a:lnTo>
                    <a:pt x="2323" y="1030"/>
                  </a:lnTo>
                  <a:close/>
                  <a:moveTo>
                    <a:pt x="2282" y="1115"/>
                  </a:moveTo>
                  <a:lnTo>
                    <a:pt x="2280" y="1113"/>
                  </a:lnTo>
                  <a:lnTo>
                    <a:pt x="2277" y="1111"/>
                  </a:lnTo>
                  <a:lnTo>
                    <a:pt x="2276" y="1107"/>
                  </a:lnTo>
                  <a:lnTo>
                    <a:pt x="2275" y="1105"/>
                  </a:lnTo>
                  <a:lnTo>
                    <a:pt x="2274" y="1102"/>
                  </a:lnTo>
                  <a:lnTo>
                    <a:pt x="2274" y="1099"/>
                  </a:lnTo>
                  <a:lnTo>
                    <a:pt x="2274" y="1096"/>
                  </a:lnTo>
                  <a:lnTo>
                    <a:pt x="2275" y="1093"/>
                  </a:lnTo>
                  <a:lnTo>
                    <a:pt x="2277" y="1090"/>
                  </a:lnTo>
                  <a:lnTo>
                    <a:pt x="2279" y="1088"/>
                  </a:lnTo>
                  <a:lnTo>
                    <a:pt x="2281" y="1087"/>
                  </a:lnTo>
                  <a:lnTo>
                    <a:pt x="2284" y="1085"/>
                  </a:lnTo>
                  <a:lnTo>
                    <a:pt x="2287" y="1085"/>
                  </a:lnTo>
                  <a:lnTo>
                    <a:pt x="2290" y="1085"/>
                  </a:lnTo>
                  <a:lnTo>
                    <a:pt x="2293" y="1085"/>
                  </a:lnTo>
                  <a:lnTo>
                    <a:pt x="2296" y="1086"/>
                  </a:lnTo>
                  <a:lnTo>
                    <a:pt x="2298" y="1088"/>
                  </a:lnTo>
                  <a:lnTo>
                    <a:pt x="2301" y="1090"/>
                  </a:lnTo>
                  <a:lnTo>
                    <a:pt x="2303" y="1092"/>
                  </a:lnTo>
                  <a:lnTo>
                    <a:pt x="2304" y="1095"/>
                  </a:lnTo>
                  <a:lnTo>
                    <a:pt x="2305" y="1098"/>
                  </a:lnTo>
                  <a:lnTo>
                    <a:pt x="2305" y="1101"/>
                  </a:lnTo>
                  <a:lnTo>
                    <a:pt x="2305" y="1104"/>
                  </a:lnTo>
                  <a:lnTo>
                    <a:pt x="2304" y="1107"/>
                  </a:lnTo>
                  <a:lnTo>
                    <a:pt x="2301" y="1111"/>
                  </a:lnTo>
                  <a:lnTo>
                    <a:pt x="2297" y="1114"/>
                  </a:lnTo>
                  <a:lnTo>
                    <a:pt x="2293" y="1116"/>
                  </a:lnTo>
                  <a:lnTo>
                    <a:pt x="2289" y="1116"/>
                  </a:lnTo>
                  <a:lnTo>
                    <a:pt x="2285" y="1116"/>
                  </a:lnTo>
                  <a:lnTo>
                    <a:pt x="2282" y="1115"/>
                  </a:lnTo>
                  <a:close/>
                  <a:moveTo>
                    <a:pt x="2238" y="1197"/>
                  </a:moveTo>
                  <a:lnTo>
                    <a:pt x="2235" y="1195"/>
                  </a:lnTo>
                  <a:lnTo>
                    <a:pt x="2233" y="1193"/>
                  </a:lnTo>
                  <a:lnTo>
                    <a:pt x="2232" y="1190"/>
                  </a:lnTo>
                  <a:lnTo>
                    <a:pt x="2231" y="1188"/>
                  </a:lnTo>
                  <a:lnTo>
                    <a:pt x="2230" y="1185"/>
                  </a:lnTo>
                  <a:lnTo>
                    <a:pt x="2230" y="1182"/>
                  </a:lnTo>
                  <a:lnTo>
                    <a:pt x="2231" y="1179"/>
                  </a:lnTo>
                  <a:lnTo>
                    <a:pt x="2232" y="1176"/>
                  </a:lnTo>
                  <a:lnTo>
                    <a:pt x="2234" y="1173"/>
                  </a:lnTo>
                  <a:lnTo>
                    <a:pt x="2236" y="1171"/>
                  </a:lnTo>
                  <a:lnTo>
                    <a:pt x="2238" y="1170"/>
                  </a:lnTo>
                  <a:lnTo>
                    <a:pt x="2241" y="1169"/>
                  </a:lnTo>
                  <a:lnTo>
                    <a:pt x="2244" y="1168"/>
                  </a:lnTo>
                  <a:lnTo>
                    <a:pt x="2247" y="1168"/>
                  </a:lnTo>
                  <a:lnTo>
                    <a:pt x="2250" y="1169"/>
                  </a:lnTo>
                  <a:lnTo>
                    <a:pt x="2253" y="1170"/>
                  </a:lnTo>
                  <a:lnTo>
                    <a:pt x="2255" y="1172"/>
                  </a:lnTo>
                  <a:lnTo>
                    <a:pt x="2257" y="1174"/>
                  </a:lnTo>
                  <a:lnTo>
                    <a:pt x="2259" y="1176"/>
                  </a:lnTo>
                  <a:lnTo>
                    <a:pt x="2261" y="1179"/>
                  </a:lnTo>
                  <a:lnTo>
                    <a:pt x="2261" y="1182"/>
                  </a:lnTo>
                  <a:lnTo>
                    <a:pt x="2261" y="1185"/>
                  </a:lnTo>
                  <a:lnTo>
                    <a:pt x="2261" y="1188"/>
                  </a:lnTo>
                  <a:lnTo>
                    <a:pt x="2259" y="1191"/>
                  </a:lnTo>
                  <a:lnTo>
                    <a:pt x="2256" y="1194"/>
                  </a:lnTo>
                  <a:lnTo>
                    <a:pt x="2253" y="1196"/>
                  </a:lnTo>
                  <a:lnTo>
                    <a:pt x="2249" y="1198"/>
                  </a:lnTo>
                  <a:lnTo>
                    <a:pt x="2245" y="1198"/>
                  </a:lnTo>
                  <a:lnTo>
                    <a:pt x="2242" y="1198"/>
                  </a:lnTo>
                  <a:lnTo>
                    <a:pt x="2238" y="1197"/>
                  </a:lnTo>
                  <a:close/>
                  <a:moveTo>
                    <a:pt x="2191" y="1278"/>
                  </a:moveTo>
                  <a:lnTo>
                    <a:pt x="2188" y="1276"/>
                  </a:lnTo>
                  <a:lnTo>
                    <a:pt x="2186" y="1274"/>
                  </a:lnTo>
                  <a:lnTo>
                    <a:pt x="2185" y="1272"/>
                  </a:lnTo>
                  <a:lnTo>
                    <a:pt x="2184" y="1269"/>
                  </a:lnTo>
                  <a:lnTo>
                    <a:pt x="2184" y="1266"/>
                  </a:lnTo>
                  <a:lnTo>
                    <a:pt x="2184" y="1263"/>
                  </a:lnTo>
                  <a:lnTo>
                    <a:pt x="2184" y="1260"/>
                  </a:lnTo>
                  <a:lnTo>
                    <a:pt x="2186" y="1257"/>
                  </a:lnTo>
                  <a:lnTo>
                    <a:pt x="2188" y="1254"/>
                  </a:lnTo>
                  <a:lnTo>
                    <a:pt x="2190" y="1252"/>
                  </a:lnTo>
                  <a:lnTo>
                    <a:pt x="2192" y="1250"/>
                  </a:lnTo>
                  <a:lnTo>
                    <a:pt x="2195" y="1249"/>
                  </a:lnTo>
                  <a:lnTo>
                    <a:pt x="2198" y="1249"/>
                  </a:lnTo>
                  <a:lnTo>
                    <a:pt x="2201" y="1249"/>
                  </a:lnTo>
                  <a:lnTo>
                    <a:pt x="2204" y="1250"/>
                  </a:lnTo>
                  <a:lnTo>
                    <a:pt x="2207" y="1251"/>
                  </a:lnTo>
                  <a:lnTo>
                    <a:pt x="2209" y="1253"/>
                  </a:lnTo>
                  <a:lnTo>
                    <a:pt x="2211" y="1255"/>
                  </a:lnTo>
                  <a:lnTo>
                    <a:pt x="2212" y="1259"/>
                  </a:lnTo>
                  <a:lnTo>
                    <a:pt x="2213" y="1262"/>
                  </a:lnTo>
                  <a:lnTo>
                    <a:pt x="2214" y="1264"/>
                  </a:lnTo>
                  <a:lnTo>
                    <a:pt x="2214" y="1267"/>
                  </a:lnTo>
                  <a:lnTo>
                    <a:pt x="2213" y="1270"/>
                  </a:lnTo>
                  <a:lnTo>
                    <a:pt x="2212" y="1273"/>
                  </a:lnTo>
                  <a:lnTo>
                    <a:pt x="2209" y="1276"/>
                  </a:lnTo>
                  <a:lnTo>
                    <a:pt x="2206" y="1278"/>
                  </a:lnTo>
                  <a:lnTo>
                    <a:pt x="2203" y="1280"/>
                  </a:lnTo>
                  <a:lnTo>
                    <a:pt x="2199" y="1280"/>
                  </a:lnTo>
                  <a:lnTo>
                    <a:pt x="2195" y="1280"/>
                  </a:lnTo>
                  <a:lnTo>
                    <a:pt x="2191" y="1278"/>
                  </a:lnTo>
                  <a:close/>
                  <a:moveTo>
                    <a:pt x="2140" y="1358"/>
                  </a:moveTo>
                  <a:lnTo>
                    <a:pt x="2138" y="1356"/>
                  </a:lnTo>
                  <a:lnTo>
                    <a:pt x="2136" y="1353"/>
                  </a:lnTo>
                  <a:lnTo>
                    <a:pt x="2134" y="1351"/>
                  </a:lnTo>
                  <a:lnTo>
                    <a:pt x="2133" y="1348"/>
                  </a:lnTo>
                  <a:lnTo>
                    <a:pt x="2133" y="1345"/>
                  </a:lnTo>
                  <a:lnTo>
                    <a:pt x="2133" y="1342"/>
                  </a:lnTo>
                  <a:lnTo>
                    <a:pt x="2134" y="1339"/>
                  </a:lnTo>
                  <a:lnTo>
                    <a:pt x="2135" y="1336"/>
                  </a:lnTo>
                  <a:lnTo>
                    <a:pt x="2135" y="1336"/>
                  </a:lnTo>
                  <a:lnTo>
                    <a:pt x="2135" y="1336"/>
                  </a:lnTo>
                  <a:lnTo>
                    <a:pt x="2137" y="1334"/>
                  </a:lnTo>
                  <a:lnTo>
                    <a:pt x="2140" y="1332"/>
                  </a:lnTo>
                  <a:lnTo>
                    <a:pt x="2143" y="1330"/>
                  </a:lnTo>
                  <a:lnTo>
                    <a:pt x="2146" y="1330"/>
                  </a:lnTo>
                  <a:lnTo>
                    <a:pt x="2149" y="1329"/>
                  </a:lnTo>
                  <a:lnTo>
                    <a:pt x="2152" y="1329"/>
                  </a:lnTo>
                  <a:lnTo>
                    <a:pt x="2155" y="1330"/>
                  </a:lnTo>
                  <a:lnTo>
                    <a:pt x="2158" y="1332"/>
                  </a:lnTo>
                  <a:lnTo>
                    <a:pt x="2160" y="1334"/>
                  </a:lnTo>
                  <a:lnTo>
                    <a:pt x="2162" y="1336"/>
                  </a:lnTo>
                  <a:lnTo>
                    <a:pt x="2163" y="1338"/>
                  </a:lnTo>
                  <a:lnTo>
                    <a:pt x="2164" y="1341"/>
                  </a:lnTo>
                  <a:lnTo>
                    <a:pt x="2165" y="1344"/>
                  </a:lnTo>
                  <a:lnTo>
                    <a:pt x="2164" y="1347"/>
                  </a:lnTo>
                  <a:lnTo>
                    <a:pt x="2164" y="1350"/>
                  </a:lnTo>
                  <a:lnTo>
                    <a:pt x="2162" y="1353"/>
                  </a:lnTo>
                  <a:lnTo>
                    <a:pt x="2160" y="1357"/>
                  </a:lnTo>
                  <a:lnTo>
                    <a:pt x="2156" y="1359"/>
                  </a:lnTo>
                  <a:lnTo>
                    <a:pt x="2153" y="1360"/>
                  </a:lnTo>
                  <a:lnTo>
                    <a:pt x="2149" y="1361"/>
                  </a:lnTo>
                  <a:lnTo>
                    <a:pt x="2145" y="1360"/>
                  </a:lnTo>
                  <a:lnTo>
                    <a:pt x="2140" y="1358"/>
                  </a:lnTo>
                  <a:close/>
                  <a:moveTo>
                    <a:pt x="2087" y="1436"/>
                  </a:moveTo>
                  <a:lnTo>
                    <a:pt x="2085" y="1434"/>
                  </a:lnTo>
                  <a:lnTo>
                    <a:pt x="2083" y="1431"/>
                  </a:lnTo>
                  <a:lnTo>
                    <a:pt x="2082" y="1429"/>
                  </a:lnTo>
                  <a:lnTo>
                    <a:pt x="2081" y="1426"/>
                  </a:lnTo>
                  <a:lnTo>
                    <a:pt x="2081" y="1423"/>
                  </a:lnTo>
                  <a:lnTo>
                    <a:pt x="2081" y="1420"/>
                  </a:lnTo>
                  <a:lnTo>
                    <a:pt x="2082" y="1417"/>
                  </a:lnTo>
                  <a:lnTo>
                    <a:pt x="2084" y="1414"/>
                  </a:lnTo>
                  <a:lnTo>
                    <a:pt x="2086" y="1412"/>
                  </a:lnTo>
                  <a:lnTo>
                    <a:pt x="2088" y="1410"/>
                  </a:lnTo>
                  <a:lnTo>
                    <a:pt x="2091" y="1409"/>
                  </a:lnTo>
                  <a:lnTo>
                    <a:pt x="2093" y="1408"/>
                  </a:lnTo>
                  <a:lnTo>
                    <a:pt x="2096" y="1408"/>
                  </a:lnTo>
                  <a:lnTo>
                    <a:pt x="2099" y="1408"/>
                  </a:lnTo>
                  <a:lnTo>
                    <a:pt x="2103" y="1409"/>
                  </a:lnTo>
                  <a:lnTo>
                    <a:pt x="2106" y="1411"/>
                  </a:lnTo>
                  <a:lnTo>
                    <a:pt x="2108" y="1413"/>
                  </a:lnTo>
                  <a:lnTo>
                    <a:pt x="2110" y="1415"/>
                  </a:lnTo>
                  <a:lnTo>
                    <a:pt x="2111" y="1417"/>
                  </a:lnTo>
                  <a:lnTo>
                    <a:pt x="2112" y="1420"/>
                  </a:lnTo>
                  <a:lnTo>
                    <a:pt x="2112" y="1423"/>
                  </a:lnTo>
                  <a:lnTo>
                    <a:pt x="2112" y="1426"/>
                  </a:lnTo>
                  <a:lnTo>
                    <a:pt x="2111" y="1429"/>
                  </a:lnTo>
                  <a:lnTo>
                    <a:pt x="2110" y="1432"/>
                  </a:lnTo>
                  <a:lnTo>
                    <a:pt x="2107" y="1434"/>
                  </a:lnTo>
                  <a:lnTo>
                    <a:pt x="2104" y="1436"/>
                  </a:lnTo>
                  <a:lnTo>
                    <a:pt x="2100" y="1438"/>
                  </a:lnTo>
                  <a:lnTo>
                    <a:pt x="2096" y="1438"/>
                  </a:lnTo>
                  <a:lnTo>
                    <a:pt x="2092" y="1438"/>
                  </a:lnTo>
                  <a:lnTo>
                    <a:pt x="2087" y="1436"/>
                  </a:lnTo>
                  <a:close/>
                  <a:moveTo>
                    <a:pt x="2032" y="1512"/>
                  </a:moveTo>
                  <a:lnTo>
                    <a:pt x="2030" y="1510"/>
                  </a:lnTo>
                  <a:lnTo>
                    <a:pt x="2028" y="1507"/>
                  </a:lnTo>
                  <a:lnTo>
                    <a:pt x="2027" y="1505"/>
                  </a:lnTo>
                  <a:lnTo>
                    <a:pt x="2026" y="1502"/>
                  </a:lnTo>
                  <a:lnTo>
                    <a:pt x="2026" y="1498"/>
                  </a:lnTo>
                  <a:lnTo>
                    <a:pt x="2026" y="1495"/>
                  </a:lnTo>
                  <a:lnTo>
                    <a:pt x="2027" y="1492"/>
                  </a:lnTo>
                  <a:lnTo>
                    <a:pt x="2029" y="1490"/>
                  </a:lnTo>
                  <a:lnTo>
                    <a:pt x="2031" y="1487"/>
                  </a:lnTo>
                  <a:lnTo>
                    <a:pt x="2034" y="1485"/>
                  </a:lnTo>
                  <a:lnTo>
                    <a:pt x="2036" y="1484"/>
                  </a:lnTo>
                  <a:lnTo>
                    <a:pt x="2039" y="1484"/>
                  </a:lnTo>
                  <a:lnTo>
                    <a:pt x="2042" y="1483"/>
                  </a:lnTo>
                  <a:lnTo>
                    <a:pt x="2045" y="1484"/>
                  </a:lnTo>
                  <a:lnTo>
                    <a:pt x="2048" y="1485"/>
                  </a:lnTo>
                  <a:lnTo>
                    <a:pt x="2050" y="1487"/>
                  </a:lnTo>
                  <a:lnTo>
                    <a:pt x="2053" y="1489"/>
                  </a:lnTo>
                  <a:lnTo>
                    <a:pt x="2054" y="1491"/>
                  </a:lnTo>
                  <a:lnTo>
                    <a:pt x="2056" y="1494"/>
                  </a:lnTo>
                  <a:lnTo>
                    <a:pt x="2056" y="1496"/>
                  </a:lnTo>
                  <a:lnTo>
                    <a:pt x="2056" y="1499"/>
                  </a:lnTo>
                  <a:lnTo>
                    <a:pt x="2056" y="1503"/>
                  </a:lnTo>
                  <a:lnTo>
                    <a:pt x="2055" y="1506"/>
                  </a:lnTo>
                  <a:lnTo>
                    <a:pt x="2054" y="1509"/>
                  </a:lnTo>
                  <a:lnTo>
                    <a:pt x="2051" y="1511"/>
                  </a:lnTo>
                  <a:lnTo>
                    <a:pt x="2048" y="1513"/>
                  </a:lnTo>
                  <a:lnTo>
                    <a:pt x="2045" y="1515"/>
                  </a:lnTo>
                  <a:lnTo>
                    <a:pt x="2041" y="1515"/>
                  </a:lnTo>
                  <a:lnTo>
                    <a:pt x="2036" y="1514"/>
                  </a:lnTo>
                  <a:lnTo>
                    <a:pt x="2032" y="1512"/>
                  </a:lnTo>
                  <a:close/>
                  <a:moveTo>
                    <a:pt x="1973" y="1585"/>
                  </a:moveTo>
                  <a:lnTo>
                    <a:pt x="1971" y="1583"/>
                  </a:lnTo>
                  <a:lnTo>
                    <a:pt x="1969" y="1581"/>
                  </a:lnTo>
                  <a:lnTo>
                    <a:pt x="1968" y="1578"/>
                  </a:lnTo>
                  <a:lnTo>
                    <a:pt x="1968" y="1575"/>
                  </a:lnTo>
                  <a:lnTo>
                    <a:pt x="1968" y="1572"/>
                  </a:lnTo>
                  <a:lnTo>
                    <a:pt x="1968" y="1569"/>
                  </a:lnTo>
                  <a:lnTo>
                    <a:pt x="1969" y="1566"/>
                  </a:lnTo>
                  <a:lnTo>
                    <a:pt x="1971" y="1564"/>
                  </a:lnTo>
                  <a:lnTo>
                    <a:pt x="1973" y="1562"/>
                  </a:lnTo>
                  <a:lnTo>
                    <a:pt x="1976" y="1560"/>
                  </a:lnTo>
                  <a:lnTo>
                    <a:pt x="1978" y="1559"/>
                  </a:lnTo>
                  <a:lnTo>
                    <a:pt x="1981" y="1558"/>
                  </a:lnTo>
                  <a:lnTo>
                    <a:pt x="1985" y="1558"/>
                  </a:lnTo>
                  <a:lnTo>
                    <a:pt x="1988" y="1559"/>
                  </a:lnTo>
                  <a:lnTo>
                    <a:pt x="1991" y="1560"/>
                  </a:lnTo>
                  <a:lnTo>
                    <a:pt x="1993" y="1562"/>
                  </a:lnTo>
                  <a:lnTo>
                    <a:pt x="1995" y="1564"/>
                  </a:lnTo>
                  <a:lnTo>
                    <a:pt x="1997" y="1566"/>
                  </a:lnTo>
                  <a:lnTo>
                    <a:pt x="1998" y="1569"/>
                  </a:lnTo>
                  <a:lnTo>
                    <a:pt x="1999" y="1572"/>
                  </a:lnTo>
                  <a:lnTo>
                    <a:pt x="1999" y="1575"/>
                  </a:lnTo>
                  <a:lnTo>
                    <a:pt x="1998" y="1578"/>
                  </a:lnTo>
                  <a:lnTo>
                    <a:pt x="1997" y="1580"/>
                  </a:lnTo>
                  <a:lnTo>
                    <a:pt x="1996" y="1583"/>
                  </a:lnTo>
                  <a:lnTo>
                    <a:pt x="1993" y="1585"/>
                  </a:lnTo>
                  <a:lnTo>
                    <a:pt x="1990" y="1587"/>
                  </a:lnTo>
                  <a:lnTo>
                    <a:pt x="1987" y="1588"/>
                  </a:lnTo>
                  <a:lnTo>
                    <a:pt x="1984" y="1589"/>
                  </a:lnTo>
                  <a:lnTo>
                    <a:pt x="1978" y="1588"/>
                  </a:lnTo>
                  <a:lnTo>
                    <a:pt x="1973" y="1585"/>
                  </a:lnTo>
                  <a:close/>
                  <a:moveTo>
                    <a:pt x="1913" y="1658"/>
                  </a:moveTo>
                  <a:lnTo>
                    <a:pt x="1911" y="1655"/>
                  </a:lnTo>
                  <a:lnTo>
                    <a:pt x="1909" y="1653"/>
                  </a:lnTo>
                  <a:lnTo>
                    <a:pt x="1908" y="1650"/>
                  </a:lnTo>
                  <a:lnTo>
                    <a:pt x="1907" y="1646"/>
                  </a:lnTo>
                  <a:lnTo>
                    <a:pt x="1908" y="1643"/>
                  </a:lnTo>
                  <a:lnTo>
                    <a:pt x="1908" y="1640"/>
                  </a:lnTo>
                  <a:lnTo>
                    <a:pt x="1909" y="1638"/>
                  </a:lnTo>
                  <a:lnTo>
                    <a:pt x="1911" y="1635"/>
                  </a:lnTo>
                  <a:lnTo>
                    <a:pt x="1913" y="1633"/>
                  </a:lnTo>
                  <a:lnTo>
                    <a:pt x="1916" y="1631"/>
                  </a:lnTo>
                  <a:lnTo>
                    <a:pt x="1919" y="1630"/>
                  </a:lnTo>
                  <a:lnTo>
                    <a:pt x="1922" y="1630"/>
                  </a:lnTo>
                  <a:lnTo>
                    <a:pt x="1925" y="1630"/>
                  </a:lnTo>
                  <a:lnTo>
                    <a:pt x="1927" y="1631"/>
                  </a:lnTo>
                  <a:lnTo>
                    <a:pt x="1930" y="1632"/>
                  </a:lnTo>
                  <a:lnTo>
                    <a:pt x="1933" y="1634"/>
                  </a:lnTo>
                  <a:lnTo>
                    <a:pt x="1935" y="1636"/>
                  </a:lnTo>
                  <a:lnTo>
                    <a:pt x="1936" y="1638"/>
                  </a:lnTo>
                  <a:lnTo>
                    <a:pt x="1937" y="1641"/>
                  </a:lnTo>
                  <a:lnTo>
                    <a:pt x="1938" y="1644"/>
                  </a:lnTo>
                  <a:lnTo>
                    <a:pt x="1938" y="1647"/>
                  </a:lnTo>
                  <a:lnTo>
                    <a:pt x="1937" y="1651"/>
                  </a:lnTo>
                  <a:lnTo>
                    <a:pt x="1936" y="1654"/>
                  </a:lnTo>
                  <a:lnTo>
                    <a:pt x="1934" y="1656"/>
                  </a:lnTo>
                  <a:lnTo>
                    <a:pt x="1932" y="1658"/>
                  </a:lnTo>
                  <a:lnTo>
                    <a:pt x="1929" y="1660"/>
                  </a:lnTo>
                  <a:lnTo>
                    <a:pt x="1926" y="1661"/>
                  </a:lnTo>
                  <a:lnTo>
                    <a:pt x="1923" y="1661"/>
                  </a:lnTo>
                  <a:lnTo>
                    <a:pt x="1917" y="1660"/>
                  </a:lnTo>
                  <a:lnTo>
                    <a:pt x="1913" y="1658"/>
                  </a:lnTo>
                  <a:close/>
                  <a:moveTo>
                    <a:pt x="1849" y="1727"/>
                  </a:moveTo>
                  <a:lnTo>
                    <a:pt x="1847" y="1724"/>
                  </a:lnTo>
                  <a:lnTo>
                    <a:pt x="1845" y="1722"/>
                  </a:lnTo>
                  <a:lnTo>
                    <a:pt x="1844" y="1719"/>
                  </a:lnTo>
                  <a:lnTo>
                    <a:pt x="1844" y="1716"/>
                  </a:lnTo>
                  <a:lnTo>
                    <a:pt x="1844" y="1713"/>
                  </a:lnTo>
                  <a:lnTo>
                    <a:pt x="1845" y="1710"/>
                  </a:lnTo>
                  <a:lnTo>
                    <a:pt x="1846" y="1708"/>
                  </a:lnTo>
                  <a:lnTo>
                    <a:pt x="1848" y="1705"/>
                  </a:lnTo>
                  <a:lnTo>
                    <a:pt x="1850" y="1703"/>
                  </a:lnTo>
                  <a:lnTo>
                    <a:pt x="1853" y="1702"/>
                  </a:lnTo>
                  <a:lnTo>
                    <a:pt x="1856" y="1701"/>
                  </a:lnTo>
                  <a:lnTo>
                    <a:pt x="1859" y="1700"/>
                  </a:lnTo>
                  <a:lnTo>
                    <a:pt x="1861" y="1701"/>
                  </a:lnTo>
                  <a:lnTo>
                    <a:pt x="1865" y="1701"/>
                  </a:lnTo>
                  <a:lnTo>
                    <a:pt x="1868" y="1703"/>
                  </a:lnTo>
                  <a:lnTo>
                    <a:pt x="1871" y="1704"/>
                  </a:lnTo>
                  <a:lnTo>
                    <a:pt x="1873" y="1707"/>
                  </a:lnTo>
                  <a:lnTo>
                    <a:pt x="1874" y="1709"/>
                  </a:lnTo>
                  <a:lnTo>
                    <a:pt x="1875" y="1712"/>
                  </a:lnTo>
                  <a:lnTo>
                    <a:pt x="1875" y="1715"/>
                  </a:lnTo>
                  <a:lnTo>
                    <a:pt x="1875" y="1718"/>
                  </a:lnTo>
                  <a:lnTo>
                    <a:pt x="1874" y="1721"/>
                  </a:lnTo>
                  <a:lnTo>
                    <a:pt x="1873" y="1724"/>
                  </a:lnTo>
                  <a:lnTo>
                    <a:pt x="1871" y="1726"/>
                  </a:lnTo>
                  <a:lnTo>
                    <a:pt x="1869" y="1728"/>
                  </a:lnTo>
                  <a:lnTo>
                    <a:pt x="1866" y="1730"/>
                  </a:lnTo>
                  <a:lnTo>
                    <a:pt x="1862" y="1731"/>
                  </a:lnTo>
                  <a:lnTo>
                    <a:pt x="1859" y="1731"/>
                  </a:lnTo>
                  <a:lnTo>
                    <a:pt x="1856" y="1731"/>
                  </a:lnTo>
                  <a:lnTo>
                    <a:pt x="1854" y="1730"/>
                  </a:lnTo>
                  <a:lnTo>
                    <a:pt x="1851" y="1729"/>
                  </a:lnTo>
                  <a:lnTo>
                    <a:pt x="1849" y="1727"/>
                  </a:lnTo>
                  <a:close/>
                  <a:moveTo>
                    <a:pt x="1784" y="1794"/>
                  </a:moveTo>
                  <a:lnTo>
                    <a:pt x="1781" y="1791"/>
                  </a:lnTo>
                  <a:lnTo>
                    <a:pt x="1779" y="1789"/>
                  </a:lnTo>
                  <a:lnTo>
                    <a:pt x="1778" y="1786"/>
                  </a:lnTo>
                  <a:lnTo>
                    <a:pt x="1778" y="1783"/>
                  </a:lnTo>
                  <a:lnTo>
                    <a:pt x="1778" y="1780"/>
                  </a:lnTo>
                  <a:lnTo>
                    <a:pt x="1779" y="1777"/>
                  </a:lnTo>
                  <a:lnTo>
                    <a:pt x="1781" y="1775"/>
                  </a:lnTo>
                  <a:lnTo>
                    <a:pt x="1784" y="1772"/>
                  </a:lnTo>
                  <a:lnTo>
                    <a:pt x="1786" y="1770"/>
                  </a:lnTo>
                  <a:lnTo>
                    <a:pt x="1789" y="1769"/>
                  </a:lnTo>
                  <a:lnTo>
                    <a:pt x="1791" y="1768"/>
                  </a:lnTo>
                  <a:lnTo>
                    <a:pt x="1794" y="1768"/>
                  </a:lnTo>
                  <a:lnTo>
                    <a:pt x="1797" y="1768"/>
                  </a:lnTo>
                  <a:lnTo>
                    <a:pt x="1800" y="1769"/>
                  </a:lnTo>
                  <a:lnTo>
                    <a:pt x="1803" y="1770"/>
                  </a:lnTo>
                  <a:lnTo>
                    <a:pt x="1805" y="1772"/>
                  </a:lnTo>
                  <a:lnTo>
                    <a:pt x="1807" y="1775"/>
                  </a:lnTo>
                  <a:lnTo>
                    <a:pt x="1808" y="1777"/>
                  </a:lnTo>
                  <a:lnTo>
                    <a:pt x="1809" y="1780"/>
                  </a:lnTo>
                  <a:lnTo>
                    <a:pt x="1809" y="1783"/>
                  </a:lnTo>
                  <a:lnTo>
                    <a:pt x="1809" y="1786"/>
                  </a:lnTo>
                  <a:lnTo>
                    <a:pt x="1808" y="1789"/>
                  </a:lnTo>
                  <a:lnTo>
                    <a:pt x="1807" y="1791"/>
                  </a:lnTo>
                  <a:lnTo>
                    <a:pt x="1805" y="1794"/>
                  </a:lnTo>
                  <a:lnTo>
                    <a:pt x="1803" y="1797"/>
                  </a:lnTo>
                  <a:lnTo>
                    <a:pt x="1800" y="1798"/>
                  </a:lnTo>
                  <a:lnTo>
                    <a:pt x="1797" y="1799"/>
                  </a:lnTo>
                  <a:lnTo>
                    <a:pt x="1794" y="1799"/>
                  </a:lnTo>
                  <a:lnTo>
                    <a:pt x="1791" y="1799"/>
                  </a:lnTo>
                  <a:lnTo>
                    <a:pt x="1788" y="1798"/>
                  </a:lnTo>
                  <a:lnTo>
                    <a:pt x="1786" y="1797"/>
                  </a:lnTo>
                  <a:lnTo>
                    <a:pt x="1784" y="1794"/>
                  </a:lnTo>
                  <a:close/>
                  <a:moveTo>
                    <a:pt x="1715" y="1859"/>
                  </a:moveTo>
                  <a:lnTo>
                    <a:pt x="1713" y="1857"/>
                  </a:lnTo>
                  <a:lnTo>
                    <a:pt x="1712" y="1854"/>
                  </a:lnTo>
                  <a:lnTo>
                    <a:pt x="1711" y="1851"/>
                  </a:lnTo>
                  <a:lnTo>
                    <a:pt x="1711" y="1848"/>
                  </a:lnTo>
                  <a:lnTo>
                    <a:pt x="1711" y="1846"/>
                  </a:lnTo>
                  <a:lnTo>
                    <a:pt x="1712" y="1842"/>
                  </a:lnTo>
                  <a:lnTo>
                    <a:pt x="1713" y="1839"/>
                  </a:lnTo>
                  <a:lnTo>
                    <a:pt x="1716" y="1837"/>
                  </a:lnTo>
                  <a:lnTo>
                    <a:pt x="1718" y="1835"/>
                  </a:lnTo>
                  <a:lnTo>
                    <a:pt x="1721" y="1834"/>
                  </a:lnTo>
                  <a:lnTo>
                    <a:pt x="1723" y="1833"/>
                  </a:lnTo>
                  <a:lnTo>
                    <a:pt x="1726" y="1833"/>
                  </a:lnTo>
                  <a:lnTo>
                    <a:pt x="1729" y="1833"/>
                  </a:lnTo>
                  <a:lnTo>
                    <a:pt x="1732" y="1834"/>
                  </a:lnTo>
                  <a:lnTo>
                    <a:pt x="1735" y="1836"/>
                  </a:lnTo>
                  <a:lnTo>
                    <a:pt x="1737" y="1838"/>
                  </a:lnTo>
                  <a:lnTo>
                    <a:pt x="1739" y="1840"/>
                  </a:lnTo>
                  <a:lnTo>
                    <a:pt x="1740" y="1843"/>
                  </a:lnTo>
                  <a:lnTo>
                    <a:pt x="1741" y="1847"/>
                  </a:lnTo>
                  <a:lnTo>
                    <a:pt x="1741" y="1849"/>
                  </a:lnTo>
                  <a:lnTo>
                    <a:pt x="1741" y="1852"/>
                  </a:lnTo>
                  <a:lnTo>
                    <a:pt x="1740" y="1855"/>
                  </a:lnTo>
                  <a:lnTo>
                    <a:pt x="1738" y="1858"/>
                  </a:lnTo>
                  <a:lnTo>
                    <a:pt x="1736" y="1860"/>
                  </a:lnTo>
                  <a:lnTo>
                    <a:pt x="1731" y="1863"/>
                  </a:lnTo>
                  <a:lnTo>
                    <a:pt x="1726" y="1864"/>
                  </a:lnTo>
                  <a:lnTo>
                    <a:pt x="1723" y="1864"/>
                  </a:lnTo>
                  <a:lnTo>
                    <a:pt x="1720" y="1863"/>
                  </a:lnTo>
                  <a:lnTo>
                    <a:pt x="1717" y="1861"/>
                  </a:lnTo>
                  <a:lnTo>
                    <a:pt x="1715" y="1859"/>
                  </a:lnTo>
                  <a:close/>
                  <a:moveTo>
                    <a:pt x="1644" y="1922"/>
                  </a:moveTo>
                  <a:lnTo>
                    <a:pt x="1642" y="1919"/>
                  </a:lnTo>
                  <a:lnTo>
                    <a:pt x="1641" y="1916"/>
                  </a:lnTo>
                  <a:lnTo>
                    <a:pt x="1640" y="1913"/>
                  </a:lnTo>
                  <a:lnTo>
                    <a:pt x="1640" y="1911"/>
                  </a:lnTo>
                  <a:lnTo>
                    <a:pt x="1641" y="1908"/>
                  </a:lnTo>
                  <a:lnTo>
                    <a:pt x="1642" y="1905"/>
                  </a:lnTo>
                  <a:lnTo>
                    <a:pt x="1643" y="1902"/>
                  </a:lnTo>
                  <a:lnTo>
                    <a:pt x="1645" y="1900"/>
                  </a:lnTo>
                  <a:lnTo>
                    <a:pt x="1648" y="1898"/>
                  </a:lnTo>
                  <a:lnTo>
                    <a:pt x="1651" y="1897"/>
                  </a:lnTo>
                  <a:lnTo>
                    <a:pt x="1653" y="1897"/>
                  </a:lnTo>
                  <a:lnTo>
                    <a:pt x="1656" y="1896"/>
                  </a:lnTo>
                  <a:lnTo>
                    <a:pt x="1659" y="1897"/>
                  </a:lnTo>
                  <a:lnTo>
                    <a:pt x="1662" y="1898"/>
                  </a:lnTo>
                  <a:lnTo>
                    <a:pt x="1666" y="1900"/>
                  </a:lnTo>
                  <a:lnTo>
                    <a:pt x="1668" y="1902"/>
                  </a:lnTo>
                  <a:lnTo>
                    <a:pt x="1670" y="1904"/>
                  </a:lnTo>
                  <a:lnTo>
                    <a:pt x="1671" y="1907"/>
                  </a:lnTo>
                  <a:lnTo>
                    <a:pt x="1672" y="1910"/>
                  </a:lnTo>
                  <a:lnTo>
                    <a:pt x="1672" y="1913"/>
                  </a:lnTo>
                  <a:lnTo>
                    <a:pt x="1671" y="1916"/>
                  </a:lnTo>
                  <a:lnTo>
                    <a:pt x="1670" y="1918"/>
                  </a:lnTo>
                  <a:lnTo>
                    <a:pt x="1669" y="1921"/>
                  </a:lnTo>
                  <a:lnTo>
                    <a:pt x="1666" y="1923"/>
                  </a:lnTo>
                  <a:lnTo>
                    <a:pt x="1661" y="1926"/>
                  </a:lnTo>
                  <a:lnTo>
                    <a:pt x="1655" y="1927"/>
                  </a:lnTo>
                  <a:lnTo>
                    <a:pt x="1652" y="1926"/>
                  </a:lnTo>
                  <a:lnTo>
                    <a:pt x="1649" y="1925"/>
                  </a:lnTo>
                  <a:lnTo>
                    <a:pt x="1646" y="1924"/>
                  </a:lnTo>
                  <a:lnTo>
                    <a:pt x="1644" y="1922"/>
                  </a:lnTo>
                  <a:close/>
                  <a:moveTo>
                    <a:pt x="1571" y="1981"/>
                  </a:moveTo>
                  <a:lnTo>
                    <a:pt x="1569" y="1979"/>
                  </a:lnTo>
                  <a:lnTo>
                    <a:pt x="1568" y="1976"/>
                  </a:lnTo>
                  <a:lnTo>
                    <a:pt x="1568" y="1973"/>
                  </a:lnTo>
                  <a:lnTo>
                    <a:pt x="1568" y="1970"/>
                  </a:lnTo>
                  <a:lnTo>
                    <a:pt x="1568" y="1967"/>
                  </a:lnTo>
                  <a:lnTo>
                    <a:pt x="1569" y="1965"/>
                  </a:lnTo>
                  <a:lnTo>
                    <a:pt x="1571" y="1962"/>
                  </a:lnTo>
                  <a:lnTo>
                    <a:pt x="1573" y="1960"/>
                  </a:lnTo>
                  <a:lnTo>
                    <a:pt x="1576" y="1958"/>
                  </a:lnTo>
                  <a:lnTo>
                    <a:pt x="1579" y="1957"/>
                  </a:lnTo>
                  <a:lnTo>
                    <a:pt x="1581" y="1957"/>
                  </a:lnTo>
                  <a:lnTo>
                    <a:pt x="1585" y="1957"/>
                  </a:lnTo>
                  <a:lnTo>
                    <a:pt x="1588" y="1957"/>
                  </a:lnTo>
                  <a:lnTo>
                    <a:pt x="1591" y="1958"/>
                  </a:lnTo>
                  <a:lnTo>
                    <a:pt x="1593" y="1960"/>
                  </a:lnTo>
                  <a:lnTo>
                    <a:pt x="1596" y="1962"/>
                  </a:lnTo>
                  <a:lnTo>
                    <a:pt x="1597" y="1965"/>
                  </a:lnTo>
                  <a:lnTo>
                    <a:pt x="1598" y="1968"/>
                  </a:lnTo>
                  <a:lnTo>
                    <a:pt x="1599" y="1970"/>
                  </a:lnTo>
                  <a:lnTo>
                    <a:pt x="1599" y="1973"/>
                  </a:lnTo>
                  <a:lnTo>
                    <a:pt x="1598" y="1976"/>
                  </a:lnTo>
                  <a:lnTo>
                    <a:pt x="1597" y="1979"/>
                  </a:lnTo>
                  <a:lnTo>
                    <a:pt x="1595" y="1982"/>
                  </a:lnTo>
                  <a:lnTo>
                    <a:pt x="1593" y="1984"/>
                  </a:lnTo>
                  <a:lnTo>
                    <a:pt x="1589" y="1986"/>
                  </a:lnTo>
                  <a:lnTo>
                    <a:pt x="1583" y="1987"/>
                  </a:lnTo>
                  <a:lnTo>
                    <a:pt x="1579" y="1987"/>
                  </a:lnTo>
                  <a:lnTo>
                    <a:pt x="1576" y="1986"/>
                  </a:lnTo>
                  <a:lnTo>
                    <a:pt x="1573" y="1984"/>
                  </a:lnTo>
                  <a:lnTo>
                    <a:pt x="1571" y="1981"/>
                  </a:lnTo>
                  <a:close/>
                  <a:moveTo>
                    <a:pt x="1496" y="2039"/>
                  </a:moveTo>
                  <a:lnTo>
                    <a:pt x="1494" y="2036"/>
                  </a:lnTo>
                  <a:lnTo>
                    <a:pt x="1493" y="2033"/>
                  </a:lnTo>
                  <a:lnTo>
                    <a:pt x="1493" y="2030"/>
                  </a:lnTo>
                  <a:lnTo>
                    <a:pt x="1493" y="2027"/>
                  </a:lnTo>
                  <a:lnTo>
                    <a:pt x="1494" y="2024"/>
                  </a:lnTo>
                  <a:lnTo>
                    <a:pt x="1495" y="2022"/>
                  </a:lnTo>
                  <a:lnTo>
                    <a:pt x="1497" y="2019"/>
                  </a:lnTo>
                  <a:lnTo>
                    <a:pt x="1499" y="2017"/>
                  </a:lnTo>
                  <a:lnTo>
                    <a:pt x="1501" y="2016"/>
                  </a:lnTo>
                  <a:lnTo>
                    <a:pt x="1504" y="2015"/>
                  </a:lnTo>
                  <a:lnTo>
                    <a:pt x="1508" y="2014"/>
                  </a:lnTo>
                  <a:lnTo>
                    <a:pt x="1511" y="2014"/>
                  </a:lnTo>
                  <a:lnTo>
                    <a:pt x="1514" y="2015"/>
                  </a:lnTo>
                  <a:lnTo>
                    <a:pt x="1517" y="2016"/>
                  </a:lnTo>
                  <a:lnTo>
                    <a:pt x="1519" y="2018"/>
                  </a:lnTo>
                  <a:lnTo>
                    <a:pt x="1521" y="2020"/>
                  </a:lnTo>
                  <a:lnTo>
                    <a:pt x="1523" y="2023"/>
                  </a:lnTo>
                  <a:lnTo>
                    <a:pt x="1524" y="2026"/>
                  </a:lnTo>
                  <a:lnTo>
                    <a:pt x="1524" y="2029"/>
                  </a:lnTo>
                  <a:lnTo>
                    <a:pt x="1524" y="2032"/>
                  </a:lnTo>
                  <a:lnTo>
                    <a:pt x="1523" y="2034"/>
                  </a:lnTo>
                  <a:lnTo>
                    <a:pt x="1522" y="2037"/>
                  </a:lnTo>
                  <a:lnTo>
                    <a:pt x="1520" y="2040"/>
                  </a:lnTo>
                  <a:lnTo>
                    <a:pt x="1518" y="2043"/>
                  </a:lnTo>
                  <a:lnTo>
                    <a:pt x="1514" y="2045"/>
                  </a:lnTo>
                  <a:lnTo>
                    <a:pt x="1509" y="2046"/>
                  </a:lnTo>
                  <a:lnTo>
                    <a:pt x="1506" y="2045"/>
                  </a:lnTo>
                  <a:lnTo>
                    <a:pt x="1501" y="2044"/>
                  </a:lnTo>
                  <a:lnTo>
                    <a:pt x="1498" y="2041"/>
                  </a:lnTo>
                  <a:lnTo>
                    <a:pt x="1496" y="2039"/>
                  </a:lnTo>
                  <a:close/>
                  <a:moveTo>
                    <a:pt x="1419" y="2094"/>
                  </a:moveTo>
                  <a:lnTo>
                    <a:pt x="1417" y="2092"/>
                  </a:lnTo>
                  <a:lnTo>
                    <a:pt x="1416" y="2088"/>
                  </a:lnTo>
                  <a:lnTo>
                    <a:pt x="1416" y="2085"/>
                  </a:lnTo>
                  <a:lnTo>
                    <a:pt x="1416" y="2082"/>
                  </a:lnTo>
                  <a:lnTo>
                    <a:pt x="1417" y="2079"/>
                  </a:lnTo>
                  <a:lnTo>
                    <a:pt x="1418" y="2076"/>
                  </a:lnTo>
                  <a:lnTo>
                    <a:pt x="1420" y="2074"/>
                  </a:lnTo>
                  <a:lnTo>
                    <a:pt x="1423" y="2072"/>
                  </a:lnTo>
                  <a:lnTo>
                    <a:pt x="1426" y="2070"/>
                  </a:lnTo>
                  <a:lnTo>
                    <a:pt x="1429" y="2070"/>
                  </a:lnTo>
                  <a:lnTo>
                    <a:pt x="1432" y="2069"/>
                  </a:lnTo>
                  <a:lnTo>
                    <a:pt x="1435" y="2070"/>
                  </a:lnTo>
                  <a:lnTo>
                    <a:pt x="1438" y="2070"/>
                  </a:lnTo>
                  <a:lnTo>
                    <a:pt x="1440" y="2072"/>
                  </a:lnTo>
                  <a:lnTo>
                    <a:pt x="1443" y="2074"/>
                  </a:lnTo>
                  <a:lnTo>
                    <a:pt x="1445" y="2076"/>
                  </a:lnTo>
                  <a:lnTo>
                    <a:pt x="1446" y="2079"/>
                  </a:lnTo>
                  <a:lnTo>
                    <a:pt x="1447" y="2081"/>
                  </a:lnTo>
                  <a:lnTo>
                    <a:pt x="1447" y="2084"/>
                  </a:lnTo>
                  <a:lnTo>
                    <a:pt x="1447" y="2087"/>
                  </a:lnTo>
                  <a:lnTo>
                    <a:pt x="1446" y="2090"/>
                  </a:lnTo>
                  <a:lnTo>
                    <a:pt x="1445" y="2094"/>
                  </a:lnTo>
                  <a:lnTo>
                    <a:pt x="1443" y="2096"/>
                  </a:lnTo>
                  <a:lnTo>
                    <a:pt x="1441" y="2098"/>
                  </a:lnTo>
                  <a:lnTo>
                    <a:pt x="1437" y="2100"/>
                  </a:lnTo>
                  <a:lnTo>
                    <a:pt x="1432" y="2101"/>
                  </a:lnTo>
                  <a:lnTo>
                    <a:pt x="1429" y="2100"/>
                  </a:lnTo>
                  <a:lnTo>
                    <a:pt x="1424" y="2099"/>
                  </a:lnTo>
                  <a:lnTo>
                    <a:pt x="1421" y="2097"/>
                  </a:lnTo>
                  <a:lnTo>
                    <a:pt x="1419" y="2094"/>
                  </a:lnTo>
                  <a:close/>
                  <a:moveTo>
                    <a:pt x="1340" y="2146"/>
                  </a:moveTo>
                  <a:lnTo>
                    <a:pt x="1338" y="2143"/>
                  </a:lnTo>
                  <a:lnTo>
                    <a:pt x="1338" y="2139"/>
                  </a:lnTo>
                  <a:lnTo>
                    <a:pt x="1337" y="2137"/>
                  </a:lnTo>
                  <a:lnTo>
                    <a:pt x="1338" y="2134"/>
                  </a:lnTo>
                  <a:lnTo>
                    <a:pt x="1339" y="2131"/>
                  </a:lnTo>
                  <a:lnTo>
                    <a:pt x="1340" y="2128"/>
                  </a:lnTo>
                  <a:lnTo>
                    <a:pt x="1342" y="2126"/>
                  </a:lnTo>
                  <a:lnTo>
                    <a:pt x="1344" y="2124"/>
                  </a:lnTo>
                  <a:lnTo>
                    <a:pt x="1348" y="2123"/>
                  </a:lnTo>
                  <a:lnTo>
                    <a:pt x="1351" y="2122"/>
                  </a:lnTo>
                  <a:lnTo>
                    <a:pt x="1354" y="2122"/>
                  </a:lnTo>
                  <a:lnTo>
                    <a:pt x="1357" y="2122"/>
                  </a:lnTo>
                  <a:lnTo>
                    <a:pt x="1360" y="2123"/>
                  </a:lnTo>
                  <a:lnTo>
                    <a:pt x="1362" y="2124"/>
                  </a:lnTo>
                  <a:lnTo>
                    <a:pt x="1364" y="2126"/>
                  </a:lnTo>
                  <a:lnTo>
                    <a:pt x="1366" y="2129"/>
                  </a:lnTo>
                  <a:lnTo>
                    <a:pt x="1368" y="2131"/>
                  </a:lnTo>
                  <a:lnTo>
                    <a:pt x="1369" y="2134"/>
                  </a:lnTo>
                  <a:lnTo>
                    <a:pt x="1369" y="2137"/>
                  </a:lnTo>
                  <a:lnTo>
                    <a:pt x="1369" y="2141"/>
                  </a:lnTo>
                  <a:lnTo>
                    <a:pt x="1368" y="2144"/>
                  </a:lnTo>
                  <a:lnTo>
                    <a:pt x="1366" y="2146"/>
                  </a:lnTo>
                  <a:lnTo>
                    <a:pt x="1364" y="2149"/>
                  </a:lnTo>
                  <a:lnTo>
                    <a:pt x="1362" y="2151"/>
                  </a:lnTo>
                  <a:lnTo>
                    <a:pt x="1358" y="2153"/>
                  </a:lnTo>
                  <a:lnTo>
                    <a:pt x="1354" y="2153"/>
                  </a:lnTo>
                  <a:lnTo>
                    <a:pt x="1350" y="2153"/>
                  </a:lnTo>
                  <a:lnTo>
                    <a:pt x="1345" y="2151"/>
                  </a:lnTo>
                  <a:lnTo>
                    <a:pt x="1342" y="2149"/>
                  </a:lnTo>
                  <a:lnTo>
                    <a:pt x="1340" y="2146"/>
                  </a:lnTo>
                  <a:close/>
                  <a:moveTo>
                    <a:pt x="1259" y="2195"/>
                  </a:moveTo>
                  <a:lnTo>
                    <a:pt x="1258" y="2193"/>
                  </a:lnTo>
                  <a:lnTo>
                    <a:pt x="1257" y="2189"/>
                  </a:lnTo>
                  <a:lnTo>
                    <a:pt x="1257" y="2186"/>
                  </a:lnTo>
                  <a:lnTo>
                    <a:pt x="1257" y="2183"/>
                  </a:lnTo>
                  <a:lnTo>
                    <a:pt x="1258" y="2180"/>
                  </a:lnTo>
                  <a:lnTo>
                    <a:pt x="1260" y="2177"/>
                  </a:lnTo>
                  <a:lnTo>
                    <a:pt x="1262" y="2175"/>
                  </a:lnTo>
                  <a:lnTo>
                    <a:pt x="1264" y="2173"/>
                  </a:lnTo>
                  <a:lnTo>
                    <a:pt x="1268" y="2172"/>
                  </a:lnTo>
                  <a:lnTo>
                    <a:pt x="1271" y="2171"/>
                  </a:lnTo>
                  <a:lnTo>
                    <a:pt x="1274" y="2171"/>
                  </a:lnTo>
                  <a:lnTo>
                    <a:pt x="1277" y="2172"/>
                  </a:lnTo>
                  <a:lnTo>
                    <a:pt x="1280" y="2173"/>
                  </a:lnTo>
                  <a:lnTo>
                    <a:pt x="1282" y="2174"/>
                  </a:lnTo>
                  <a:lnTo>
                    <a:pt x="1284" y="2176"/>
                  </a:lnTo>
                  <a:lnTo>
                    <a:pt x="1286" y="2179"/>
                  </a:lnTo>
                  <a:lnTo>
                    <a:pt x="1288" y="2181"/>
                  </a:lnTo>
                  <a:lnTo>
                    <a:pt x="1288" y="2184"/>
                  </a:lnTo>
                  <a:lnTo>
                    <a:pt x="1288" y="2187"/>
                  </a:lnTo>
                  <a:lnTo>
                    <a:pt x="1288" y="2191"/>
                  </a:lnTo>
                  <a:lnTo>
                    <a:pt x="1287" y="2194"/>
                  </a:lnTo>
                  <a:lnTo>
                    <a:pt x="1285" y="2196"/>
                  </a:lnTo>
                  <a:lnTo>
                    <a:pt x="1283" y="2199"/>
                  </a:lnTo>
                  <a:lnTo>
                    <a:pt x="1281" y="2201"/>
                  </a:lnTo>
                  <a:lnTo>
                    <a:pt x="1277" y="2202"/>
                  </a:lnTo>
                  <a:lnTo>
                    <a:pt x="1273" y="2203"/>
                  </a:lnTo>
                  <a:lnTo>
                    <a:pt x="1269" y="2202"/>
                  </a:lnTo>
                  <a:lnTo>
                    <a:pt x="1265" y="2201"/>
                  </a:lnTo>
                  <a:lnTo>
                    <a:pt x="1262" y="2198"/>
                  </a:lnTo>
                  <a:lnTo>
                    <a:pt x="1259" y="2195"/>
                  </a:lnTo>
                  <a:close/>
                  <a:moveTo>
                    <a:pt x="1177" y="2242"/>
                  </a:moveTo>
                  <a:lnTo>
                    <a:pt x="1175" y="2238"/>
                  </a:lnTo>
                  <a:lnTo>
                    <a:pt x="1175" y="2235"/>
                  </a:lnTo>
                  <a:lnTo>
                    <a:pt x="1175" y="2232"/>
                  </a:lnTo>
                  <a:lnTo>
                    <a:pt x="1175" y="2229"/>
                  </a:lnTo>
                  <a:lnTo>
                    <a:pt x="1176" y="2226"/>
                  </a:lnTo>
                  <a:lnTo>
                    <a:pt x="1178" y="2224"/>
                  </a:lnTo>
                  <a:lnTo>
                    <a:pt x="1180" y="2222"/>
                  </a:lnTo>
                  <a:lnTo>
                    <a:pt x="1183" y="2220"/>
                  </a:lnTo>
                  <a:lnTo>
                    <a:pt x="1185" y="2219"/>
                  </a:lnTo>
                  <a:lnTo>
                    <a:pt x="1189" y="2218"/>
                  </a:lnTo>
                  <a:lnTo>
                    <a:pt x="1192" y="2218"/>
                  </a:lnTo>
                  <a:lnTo>
                    <a:pt x="1195" y="2219"/>
                  </a:lnTo>
                  <a:lnTo>
                    <a:pt x="1198" y="2220"/>
                  </a:lnTo>
                  <a:lnTo>
                    <a:pt x="1201" y="2221"/>
                  </a:lnTo>
                  <a:lnTo>
                    <a:pt x="1203" y="2223"/>
                  </a:lnTo>
                  <a:lnTo>
                    <a:pt x="1204" y="2226"/>
                  </a:lnTo>
                  <a:lnTo>
                    <a:pt x="1206" y="2229"/>
                  </a:lnTo>
                  <a:lnTo>
                    <a:pt x="1206" y="2232"/>
                  </a:lnTo>
                  <a:lnTo>
                    <a:pt x="1206" y="2235"/>
                  </a:lnTo>
                  <a:lnTo>
                    <a:pt x="1206" y="2237"/>
                  </a:lnTo>
                  <a:lnTo>
                    <a:pt x="1205" y="2241"/>
                  </a:lnTo>
                  <a:lnTo>
                    <a:pt x="1203" y="2244"/>
                  </a:lnTo>
                  <a:lnTo>
                    <a:pt x="1201" y="2246"/>
                  </a:lnTo>
                  <a:lnTo>
                    <a:pt x="1198" y="2248"/>
                  </a:lnTo>
                  <a:lnTo>
                    <a:pt x="1195" y="2249"/>
                  </a:lnTo>
                  <a:lnTo>
                    <a:pt x="1191" y="2250"/>
                  </a:lnTo>
                  <a:lnTo>
                    <a:pt x="1186" y="2249"/>
                  </a:lnTo>
                  <a:lnTo>
                    <a:pt x="1182" y="2247"/>
                  </a:lnTo>
                  <a:lnTo>
                    <a:pt x="1179" y="2245"/>
                  </a:lnTo>
                  <a:lnTo>
                    <a:pt x="1177" y="2242"/>
                  </a:lnTo>
                  <a:close/>
                  <a:moveTo>
                    <a:pt x="1093" y="2284"/>
                  </a:moveTo>
                  <a:lnTo>
                    <a:pt x="1092" y="2281"/>
                  </a:lnTo>
                  <a:lnTo>
                    <a:pt x="1091" y="2278"/>
                  </a:lnTo>
                  <a:lnTo>
                    <a:pt x="1091" y="2275"/>
                  </a:lnTo>
                  <a:lnTo>
                    <a:pt x="1092" y="2272"/>
                  </a:lnTo>
                  <a:lnTo>
                    <a:pt x="1093" y="2270"/>
                  </a:lnTo>
                  <a:lnTo>
                    <a:pt x="1095" y="2267"/>
                  </a:lnTo>
                  <a:lnTo>
                    <a:pt x="1097" y="2265"/>
                  </a:lnTo>
                  <a:lnTo>
                    <a:pt x="1100" y="2264"/>
                  </a:lnTo>
                  <a:lnTo>
                    <a:pt x="1102" y="2262"/>
                  </a:lnTo>
                  <a:lnTo>
                    <a:pt x="1105" y="2262"/>
                  </a:lnTo>
                  <a:lnTo>
                    <a:pt x="1109" y="2262"/>
                  </a:lnTo>
                  <a:lnTo>
                    <a:pt x="1112" y="2263"/>
                  </a:lnTo>
                  <a:lnTo>
                    <a:pt x="1115" y="2264"/>
                  </a:lnTo>
                  <a:lnTo>
                    <a:pt x="1117" y="2266"/>
                  </a:lnTo>
                  <a:lnTo>
                    <a:pt x="1119" y="2268"/>
                  </a:lnTo>
                  <a:lnTo>
                    <a:pt x="1121" y="2270"/>
                  </a:lnTo>
                  <a:lnTo>
                    <a:pt x="1122" y="2273"/>
                  </a:lnTo>
                  <a:lnTo>
                    <a:pt x="1122" y="2276"/>
                  </a:lnTo>
                  <a:lnTo>
                    <a:pt x="1122" y="2279"/>
                  </a:lnTo>
                  <a:lnTo>
                    <a:pt x="1122" y="2282"/>
                  </a:lnTo>
                  <a:lnTo>
                    <a:pt x="1121" y="2285"/>
                  </a:lnTo>
                  <a:lnTo>
                    <a:pt x="1119" y="2287"/>
                  </a:lnTo>
                  <a:lnTo>
                    <a:pt x="1117" y="2290"/>
                  </a:lnTo>
                  <a:lnTo>
                    <a:pt x="1114" y="2292"/>
                  </a:lnTo>
                  <a:lnTo>
                    <a:pt x="1111" y="2293"/>
                  </a:lnTo>
                  <a:lnTo>
                    <a:pt x="1106" y="2293"/>
                  </a:lnTo>
                  <a:lnTo>
                    <a:pt x="1102" y="2293"/>
                  </a:lnTo>
                  <a:lnTo>
                    <a:pt x="1098" y="2291"/>
                  </a:lnTo>
                  <a:lnTo>
                    <a:pt x="1095" y="2289"/>
                  </a:lnTo>
                  <a:lnTo>
                    <a:pt x="1093" y="2284"/>
                  </a:lnTo>
                  <a:close/>
                  <a:moveTo>
                    <a:pt x="1007" y="2324"/>
                  </a:moveTo>
                  <a:lnTo>
                    <a:pt x="1006" y="2321"/>
                  </a:lnTo>
                  <a:lnTo>
                    <a:pt x="1006" y="2318"/>
                  </a:lnTo>
                  <a:lnTo>
                    <a:pt x="1006" y="2316"/>
                  </a:lnTo>
                  <a:lnTo>
                    <a:pt x="1007" y="2313"/>
                  </a:lnTo>
                  <a:lnTo>
                    <a:pt x="1008" y="2310"/>
                  </a:lnTo>
                  <a:lnTo>
                    <a:pt x="1010" y="2308"/>
                  </a:lnTo>
                  <a:lnTo>
                    <a:pt x="1012" y="2306"/>
                  </a:lnTo>
                  <a:lnTo>
                    <a:pt x="1015" y="2304"/>
                  </a:lnTo>
                  <a:lnTo>
                    <a:pt x="1018" y="2303"/>
                  </a:lnTo>
                  <a:lnTo>
                    <a:pt x="1021" y="2303"/>
                  </a:lnTo>
                  <a:lnTo>
                    <a:pt x="1024" y="2303"/>
                  </a:lnTo>
                  <a:lnTo>
                    <a:pt x="1026" y="2304"/>
                  </a:lnTo>
                  <a:lnTo>
                    <a:pt x="1030" y="2305"/>
                  </a:lnTo>
                  <a:lnTo>
                    <a:pt x="1032" y="2307"/>
                  </a:lnTo>
                  <a:lnTo>
                    <a:pt x="1034" y="2309"/>
                  </a:lnTo>
                  <a:lnTo>
                    <a:pt x="1036" y="2312"/>
                  </a:lnTo>
                  <a:lnTo>
                    <a:pt x="1037" y="2315"/>
                  </a:lnTo>
                  <a:lnTo>
                    <a:pt x="1037" y="2318"/>
                  </a:lnTo>
                  <a:lnTo>
                    <a:pt x="1037" y="2321"/>
                  </a:lnTo>
                  <a:lnTo>
                    <a:pt x="1036" y="2323"/>
                  </a:lnTo>
                  <a:lnTo>
                    <a:pt x="1035" y="2326"/>
                  </a:lnTo>
                  <a:lnTo>
                    <a:pt x="1033" y="2328"/>
                  </a:lnTo>
                  <a:lnTo>
                    <a:pt x="1031" y="2330"/>
                  </a:lnTo>
                  <a:lnTo>
                    <a:pt x="1029" y="2332"/>
                  </a:lnTo>
                  <a:lnTo>
                    <a:pt x="1024" y="2333"/>
                  </a:lnTo>
                  <a:lnTo>
                    <a:pt x="1021" y="2333"/>
                  </a:lnTo>
                  <a:lnTo>
                    <a:pt x="1017" y="2333"/>
                  </a:lnTo>
                  <a:lnTo>
                    <a:pt x="1013" y="2331"/>
                  </a:lnTo>
                  <a:lnTo>
                    <a:pt x="1010" y="2328"/>
                  </a:lnTo>
                  <a:lnTo>
                    <a:pt x="1007" y="2324"/>
                  </a:lnTo>
                  <a:close/>
                  <a:moveTo>
                    <a:pt x="920" y="2362"/>
                  </a:moveTo>
                  <a:lnTo>
                    <a:pt x="919" y="2359"/>
                  </a:lnTo>
                  <a:lnTo>
                    <a:pt x="919" y="2356"/>
                  </a:lnTo>
                  <a:lnTo>
                    <a:pt x="919" y="2353"/>
                  </a:lnTo>
                  <a:lnTo>
                    <a:pt x="920" y="2350"/>
                  </a:lnTo>
                  <a:lnTo>
                    <a:pt x="922" y="2348"/>
                  </a:lnTo>
                  <a:lnTo>
                    <a:pt x="924" y="2345"/>
                  </a:lnTo>
                  <a:lnTo>
                    <a:pt x="926" y="2343"/>
                  </a:lnTo>
                  <a:lnTo>
                    <a:pt x="929" y="2342"/>
                  </a:lnTo>
                  <a:lnTo>
                    <a:pt x="931" y="2341"/>
                  </a:lnTo>
                  <a:lnTo>
                    <a:pt x="934" y="2341"/>
                  </a:lnTo>
                  <a:lnTo>
                    <a:pt x="937" y="2341"/>
                  </a:lnTo>
                  <a:lnTo>
                    <a:pt x="940" y="2342"/>
                  </a:lnTo>
                  <a:lnTo>
                    <a:pt x="943" y="2343"/>
                  </a:lnTo>
                  <a:lnTo>
                    <a:pt x="945" y="2345"/>
                  </a:lnTo>
                  <a:lnTo>
                    <a:pt x="947" y="2347"/>
                  </a:lnTo>
                  <a:lnTo>
                    <a:pt x="948" y="2350"/>
                  </a:lnTo>
                  <a:lnTo>
                    <a:pt x="950" y="2353"/>
                  </a:lnTo>
                  <a:lnTo>
                    <a:pt x="951" y="2356"/>
                  </a:lnTo>
                  <a:lnTo>
                    <a:pt x="950" y="2359"/>
                  </a:lnTo>
                  <a:lnTo>
                    <a:pt x="948" y="2362"/>
                  </a:lnTo>
                  <a:lnTo>
                    <a:pt x="947" y="2364"/>
                  </a:lnTo>
                  <a:lnTo>
                    <a:pt x="945" y="2367"/>
                  </a:lnTo>
                  <a:lnTo>
                    <a:pt x="943" y="2369"/>
                  </a:lnTo>
                  <a:lnTo>
                    <a:pt x="940" y="2370"/>
                  </a:lnTo>
                  <a:lnTo>
                    <a:pt x="937" y="2371"/>
                  </a:lnTo>
                  <a:lnTo>
                    <a:pt x="934" y="2371"/>
                  </a:lnTo>
                  <a:lnTo>
                    <a:pt x="930" y="2371"/>
                  </a:lnTo>
                  <a:lnTo>
                    <a:pt x="926" y="2369"/>
                  </a:lnTo>
                  <a:lnTo>
                    <a:pt x="923" y="2366"/>
                  </a:lnTo>
                  <a:lnTo>
                    <a:pt x="920" y="2362"/>
                  </a:lnTo>
                  <a:close/>
                  <a:moveTo>
                    <a:pt x="832" y="2396"/>
                  </a:moveTo>
                  <a:lnTo>
                    <a:pt x="831" y="2393"/>
                  </a:lnTo>
                  <a:lnTo>
                    <a:pt x="831" y="2390"/>
                  </a:lnTo>
                  <a:lnTo>
                    <a:pt x="832" y="2387"/>
                  </a:lnTo>
                  <a:lnTo>
                    <a:pt x="833" y="2384"/>
                  </a:lnTo>
                  <a:lnTo>
                    <a:pt x="834" y="2381"/>
                  </a:lnTo>
                  <a:lnTo>
                    <a:pt x="836" y="2379"/>
                  </a:lnTo>
                  <a:lnTo>
                    <a:pt x="838" y="2377"/>
                  </a:lnTo>
                  <a:lnTo>
                    <a:pt x="841" y="2376"/>
                  </a:lnTo>
                  <a:lnTo>
                    <a:pt x="844" y="2375"/>
                  </a:lnTo>
                  <a:lnTo>
                    <a:pt x="847" y="2375"/>
                  </a:lnTo>
                  <a:lnTo>
                    <a:pt x="850" y="2375"/>
                  </a:lnTo>
                  <a:lnTo>
                    <a:pt x="853" y="2376"/>
                  </a:lnTo>
                  <a:lnTo>
                    <a:pt x="855" y="2377"/>
                  </a:lnTo>
                  <a:lnTo>
                    <a:pt x="857" y="2379"/>
                  </a:lnTo>
                  <a:lnTo>
                    <a:pt x="859" y="2382"/>
                  </a:lnTo>
                  <a:lnTo>
                    <a:pt x="861" y="2385"/>
                  </a:lnTo>
                  <a:lnTo>
                    <a:pt x="861" y="2389"/>
                  </a:lnTo>
                  <a:lnTo>
                    <a:pt x="862" y="2391"/>
                  </a:lnTo>
                  <a:lnTo>
                    <a:pt x="861" y="2394"/>
                  </a:lnTo>
                  <a:lnTo>
                    <a:pt x="860" y="2397"/>
                  </a:lnTo>
                  <a:lnTo>
                    <a:pt x="859" y="2400"/>
                  </a:lnTo>
                  <a:lnTo>
                    <a:pt x="857" y="2402"/>
                  </a:lnTo>
                  <a:lnTo>
                    <a:pt x="855" y="2404"/>
                  </a:lnTo>
                  <a:lnTo>
                    <a:pt x="852" y="2405"/>
                  </a:lnTo>
                  <a:lnTo>
                    <a:pt x="852" y="2405"/>
                  </a:lnTo>
                  <a:lnTo>
                    <a:pt x="849" y="2406"/>
                  </a:lnTo>
                  <a:lnTo>
                    <a:pt x="846" y="2406"/>
                  </a:lnTo>
                  <a:lnTo>
                    <a:pt x="842" y="2405"/>
                  </a:lnTo>
                  <a:lnTo>
                    <a:pt x="838" y="2403"/>
                  </a:lnTo>
                  <a:lnTo>
                    <a:pt x="834" y="2400"/>
                  </a:lnTo>
                  <a:lnTo>
                    <a:pt x="832" y="2396"/>
                  </a:lnTo>
                  <a:close/>
                  <a:moveTo>
                    <a:pt x="742" y="2426"/>
                  </a:moveTo>
                  <a:lnTo>
                    <a:pt x="741" y="2423"/>
                  </a:lnTo>
                  <a:lnTo>
                    <a:pt x="741" y="2420"/>
                  </a:lnTo>
                  <a:lnTo>
                    <a:pt x="742" y="2417"/>
                  </a:lnTo>
                  <a:lnTo>
                    <a:pt x="743" y="2415"/>
                  </a:lnTo>
                  <a:lnTo>
                    <a:pt x="744" y="2412"/>
                  </a:lnTo>
                  <a:lnTo>
                    <a:pt x="746" y="2410"/>
                  </a:lnTo>
                  <a:lnTo>
                    <a:pt x="749" y="2408"/>
                  </a:lnTo>
                  <a:lnTo>
                    <a:pt x="753" y="2407"/>
                  </a:lnTo>
                  <a:lnTo>
                    <a:pt x="756" y="2406"/>
                  </a:lnTo>
                  <a:lnTo>
                    <a:pt x="759" y="2406"/>
                  </a:lnTo>
                  <a:lnTo>
                    <a:pt x="761" y="2407"/>
                  </a:lnTo>
                  <a:lnTo>
                    <a:pt x="764" y="2408"/>
                  </a:lnTo>
                  <a:lnTo>
                    <a:pt x="767" y="2410"/>
                  </a:lnTo>
                  <a:lnTo>
                    <a:pt x="769" y="2412"/>
                  </a:lnTo>
                  <a:lnTo>
                    <a:pt x="771" y="2414"/>
                  </a:lnTo>
                  <a:lnTo>
                    <a:pt x="772" y="2417"/>
                  </a:lnTo>
                  <a:lnTo>
                    <a:pt x="772" y="2420"/>
                  </a:lnTo>
                  <a:lnTo>
                    <a:pt x="772" y="2423"/>
                  </a:lnTo>
                  <a:lnTo>
                    <a:pt x="772" y="2426"/>
                  </a:lnTo>
                  <a:lnTo>
                    <a:pt x="771" y="2428"/>
                  </a:lnTo>
                  <a:lnTo>
                    <a:pt x="769" y="2431"/>
                  </a:lnTo>
                  <a:lnTo>
                    <a:pt x="767" y="2433"/>
                  </a:lnTo>
                  <a:lnTo>
                    <a:pt x="765" y="2436"/>
                  </a:lnTo>
                  <a:lnTo>
                    <a:pt x="762" y="2437"/>
                  </a:lnTo>
                  <a:lnTo>
                    <a:pt x="760" y="2438"/>
                  </a:lnTo>
                  <a:lnTo>
                    <a:pt x="757" y="2438"/>
                  </a:lnTo>
                  <a:lnTo>
                    <a:pt x="753" y="2437"/>
                  </a:lnTo>
                  <a:lnTo>
                    <a:pt x="748" y="2434"/>
                  </a:lnTo>
                  <a:lnTo>
                    <a:pt x="744" y="2431"/>
                  </a:lnTo>
                  <a:lnTo>
                    <a:pt x="742" y="2426"/>
                  </a:lnTo>
                  <a:close/>
                  <a:moveTo>
                    <a:pt x="651" y="2454"/>
                  </a:moveTo>
                  <a:lnTo>
                    <a:pt x="651" y="2451"/>
                  </a:lnTo>
                  <a:lnTo>
                    <a:pt x="651" y="2449"/>
                  </a:lnTo>
                  <a:lnTo>
                    <a:pt x="652" y="2446"/>
                  </a:lnTo>
                  <a:lnTo>
                    <a:pt x="653" y="2443"/>
                  </a:lnTo>
                  <a:lnTo>
                    <a:pt x="654" y="2440"/>
                  </a:lnTo>
                  <a:lnTo>
                    <a:pt x="656" y="2438"/>
                  </a:lnTo>
                  <a:lnTo>
                    <a:pt x="659" y="2437"/>
                  </a:lnTo>
                  <a:lnTo>
                    <a:pt x="662" y="2436"/>
                  </a:lnTo>
                  <a:lnTo>
                    <a:pt x="665" y="2434"/>
                  </a:lnTo>
                  <a:lnTo>
                    <a:pt x="668" y="2434"/>
                  </a:lnTo>
                  <a:lnTo>
                    <a:pt x="672" y="2436"/>
                  </a:lnTo>
                  <a:lnTo>
                    <a:pt x="674" y="2437"/>
                  </a:lnTo>
                  <a:lnTo>
                    <a:pt x="677" y="2438"/>
                  </a:lnTo>
                  <a:lnTo>
                    <a:pt x="679" y="2441"/>
                  </a:lnTo>
                  <a:lnTo>
                    <a:pt x="681" y="2443"/>
                  </a:lnTo>
                  <a:lnTo>
                    <a:pt x="682" y="2446"/>
                  </a:lnTo>
                  <a:lnTo>
                    <a:pt x="682" y="2449"/>
                  </a:lnTo>
                  <a:lnTo>
                    <a:pt x="682" y="2452"/>
                  </a:lnTo>
                  <a:lnTo>
                    <a:pt x="682" y="2455"/>
                  </a:lnTo>
                  <a:lnTo>
                    <a:pt x="680" y="2458"/>
                  </a:lnTo>
                  <a:lnTo>
                    <a:pt x="679" y="2460"/>
                  </a:lnTo>
                  <a:lnTo>
                    <a:pt x="677" y="2462"/>
                  </a:lnTo>
                  <a:lnTo>
                    <a:pt x="674" y="2464"/>
                  </a:lnTo>
                  <a:lnTo>
                    <a:pt x="671" y="2465"/>
                  </a:lnTo>
                  <a:lnTo>
                    <a:pt x="668" y="2465"/>
                  </a:lnTo>
                  <a:lnTo>
                    <a:pt x="666" y="2466"/>
                  </a:lnTo>
                  <a:lnTo>
                    <a:pt x="661" y="2465"/>
                  </a:lnTo>
                  <a:lnTo>
                    <a:pt x="657" y="2462"/>
                  </a:lnTo>
                  <a:lnTo>
                    <a:pt x="654" y="2459"/>
                  </a:lnTo>
                  <a:lnTo>
                    <a:pt x="651" y="2454"/>
                  </a:lnTo>
                  <a:close/>
                  <a:moveTo>
                    <a:pt x="560" y="2478"/>
                  </a:moveTo>
                  <a:lnTo>
                    <a:pt x="560" y="2475"/>
                  </a:lnTo>
                  <a:lnTo>
                    <a:pt x="560" y="2472"/>
                  </a:lnTo>
                  <a:lnTo>
                    <a:pt x="561" y="2469"/>
                  </a:lnTo>
                  <a:lnTo>
                    <a:pt x="562" y="2467"/>
                  </a:lnTo>
                  <a:lnTo>
                    <a:pt x="564" y="2464"/>
                  </a:lnTo>
                  <a:lnTo>
                    <a:pt x="566" y="2462"/>
                  </a:lnTo>
                  <a:lnTo>
                    <a:pt x="569" y="2461"/>
                  </a:lnTo>
                  <a:lnTo>
                    <a:pt x="571" y="2460"/>
                  </a:lnTo>
                  <a:lnTo>
                    <a:pt x="574" y="2459"/>
                  </a:lnTo>
                  <a:lnTo>
                    <a:pt x="577" y="2460"/>
                  </a:lnTo>
                  <a:lnTo>
                    <a:pt x="580" y="2460"/>
                  </a:lnTo>
                  <a:lnTo>
                    <a:pt x="583" y="2462"/>
                  </a:lnTo>
                  <a:lnTo>
                    <a:pt x="585" y="2463"/>
                  </a:lnTo>
                  <a:lnTo>
                    <a:pt x="587" y="2465"/>
                  </a:lnTo>
                  <a:lnTo>
                    <a:pt x="589" y="2468"/>
                  </a:lnTo>
                  <a:lnTo>
                    <a:pt x="590" y="2471"/>
                  </a:lnTo>
                  <a:lnTo>
                    <a:pt x="590" y="2474"/>
                  </a:lnTo>
                  <a:lnTo>
                    <a:pt x="590" y="2477"/>
                  </a:lnTo>
                  <a:lnTo>
                    <a:pt x="590" y="2480"/>
                  </a:lnTo>
                  <a:lnTo>
                    <a:pt x="588" y="2482"/>
                  </a:lnTo>
                  <a:lnTo>
                    <a:pt x="587" y="2486"/>
                  </a:lnTo>
                  <a:lnTo>
                    <a:pt x="584" y="2488"/>
                  </a:lnTo>
                  <a:lnTo>
                    <a:pt x="582" y="2489"/>
                  </a:lnTo>
                  <a:lnTo>
                    <a:pt x="579" y="2490"/>
                  </a:lnTo>
                  <a:lnTo>
                    <a:pt x="577" y="2491"/>
                  </a:lnTo>
                  <a:lnTo>
                    <a:pt x="575" y="2491"/>
                  </a:lnTo>
                  <a:lnTo>
                    <a:pt x="570" y="2490"/>
                  </a:lnTo>
                  <a:lnTo>
                    <a:pt x="566" y="2488"/>
                  </a:lnTo>
                  <a:lnTo>
                    <a:pt x="563" y="2483"/>
                  </a:lnTo>
                  <a:lnTo>
                    <a:pt x="560" y="2478"/>
                  </a:lnTo>
                  <a:close/>
                  <a:moveTo>
                    <a:pt x="468" y="2500"/>
                  </a:moveTo>
                  <a:lnTo>
                    <a:pt x="467" y="2497"/>
                  </a:lnTo>
                  <a:lnTo>
                    <a:pt x="468" y="2494"/>
                  </a:lnTo>
                  <a:lnTo>
                    <a:pt x="468" y="2491"/>
                  </a:lnTo>
                  <a:lnTo>
                    <a:pt x="470" y="2488"/>
                  </a:lnTo>
                  <a:lnTo>
                    <a:pt x="471" y="2486"/>
                  </a:lnTo>
                  <a:lnTo>
                    <a:pt x="475" y="2483"/>
                  </a:lnTo>
                  <a:lnTo>
                    <a:pt x="477" y="2482"/>
                  </a:lnTo>
                  <a:lnTo>
                    <a:pt x="480" y="2481"/>
                  </a:lnTo>
                  <a:lnTo>
                    <a:pt x="483" y="2480"/>
                  </a:lnTo>
                  <a:lnTo>
                    <a:pt x="486" y="2481"/>
                  </a:lnTo>
                  <a:lnTo>
                    <a:pt x="489" y="2481"/>
                  </a:lnTo>
                  <a:lnTo>
                    <a:pt x="492" y="2483"/>
                  </a:lnTo>
                  <a:lnTo>
                    <a:pt x="494" y="2486"/>
                  </a:lnTo>
                  <a:lnTo>
                    <a:pt x="496" y="2488"/>
                  </a:lnTo>
                  <a:lnTo>
                    <a:pt x="497" y="2491"/>
                  </a:lnTo>
                  <a:lnTo>
                    <a:pt x="498" y="2493"/>
                  </a:lnTo>
                  <a:lnTo>
                    <a:pt x="499" y="2497"/>
                  </a:lnTo>
                  <a:lnTo>
                    <a:pt x="498" y="2499"/>
                  </a:lnTo>
                  <a:lnTo>
                    <a:pt x="498" y="2502"/>
                  </a:lnTo>
                  <a:lnTo>
                    <a:pt x="496" y="2505"/>
                  </a:lnTo>
                  <a:lnTo>
                    <a:pt x="494" y="2507"/>
                  </a:lnTo>
                  <a:lnTo>
                    <a:pt x="492" y="2509"/>
                  </a:lnTo>
                  <a:lnTo>
                    <a:pt x="490" y="2511"/>
                  </a:lnTo>
                  <a:lnTo>
                    <a:pt x="487" y="2512"/>
                  </a:lnTo>
                  <a:lnTo>
                    <a:pt x="485" y="2512"/>
                  </a:lnTo>
                  <a:lnTo>
                    <a:pt x="483" y="2512"/>
                  </a:lnTo>
                  <a:lnTo>
                    <a:pt x="478" y="2511"/>
                  </a:lnTo>
                  <a:lnTo>
                    <a:pt x="474" y="2509"/>
                  </a:lnTo>
                  <a:lnTo>
                    <a:pt x="470" y="2505"/>
                  </a:lnTo>
                  <a:lnTo>
                    <a:pt x="468" y="2500"/>
                  </a:lnTo>
                  <a:close/>
                  <a:moveTo>
                    <a:pt x="375" y="2517"/>
                  </a:moveTo>
                  <a:lnTo>
                    <a:pt x="375" y="2514"/>
                  </a:lnTo>
                  <a:lnTo>
                    <a:pt x="375" y="2511"/>
                  </a:lnTo>
                  <a:lnTo>
                    <a:pt x="376" y="2508"/>
                  </a:lnTo>
                  <a:lnTo>
                    <a:pt x="378" y="2506"/>
                  </a:lnTo>
                  <a:lnTo>
                    <a:pt x="379" y="2504"/>
                  </a:lnTo>
                  <a:lnTo>
                    <a:pt x="382" y="2502"/>
                  </a:lnTo>
                  <a:lnTo>
                    <a:pt x="384" y="2500"/>
                  </a:lnTo>
                  <a:lnTo>
                    <a:pt x="387" y="2500"/>
                  </a:lnTo>
                  <a:lnTo>
                    <a:pt x="390" y="2499"/>
                  </a:lnTo>
                  <a:lnTo>
                    <a:pt x="394" y="2500"/>
                  </a:lnTo>
                  <a:lnTo>
                    <a:pt x="397" y="2501"/>
                  </a:lnTo>
                  <a:lnTo>
                    <a:pt x="400" y="2502"/>
                  </a:lnTo>
                  <a:lnTo>
                    <a:pt x="402" y="2504"/>
                  </a:lnTo>
                  <a:lnTo>
                    <a:pt x="404" y="2506"/>
                  </a:lnTo>
                  <a:lnTo>
                    <a:pt x="405" y="2509"/>
                  </a:lnTo>
                  <a:lnTo>
                    <a:pt x="406" y="2512"/>
                  </a:lnTo>
                  <a:lnTo>
                    <a:pt x="406" y="2515"/>
                  </a:lnTo>
                  <a:lnTo>
                    <a:pt x="406" y="2518"/>
                  </a:lnTo>
                  <a:lnTo>
                    <a:pt x="405" y="2521"/>
                  </a:lnTo>
                  <a:lnTo>
                    <a:pt x="404" y="2523"/>
                  </a:lnTo>
                  <a:lnTo>
                    <a:pt x="402" y="2526"/>
                  </a:lnTo>
                  <a:lnTo>
                    <a:pt x="399" y="2527"/>
                  </a:lnTo>
                  <a:lnTo>
                    <a:pt x="397" y="2529"/>
                  </a:lnTo>
                  <a:lnTo>
                    <a:pt x="394" y="2530"/>
                  </a:lnTo>
                  <a:lnTo>
                    <a:pt x="391" y="2530"/>
                  </a:lnTo>
                  <a:lnTo>
                    <a:pt x="390" y="2530"/>
                  </a:lnTo>
                  <a:lnTo>
                    <a:pt x="385" y="2529"/>
                  </a:lnTo>
                  <a:lnTo>
                    <a:pt x="380" y="2526"/>
                  </a:lnTo>
                  <a:lnTo>
                    <a:pt x="377" y="2522"/>
                  </a:lnTo>
                  <a:lnTo>
                    <a:pt x="375" y="2517"/>
                  </a:lnTo>
                  <a:close/>
                  <a:moveTo>
                    <a:pt x="282" y="2531"/>
                  </a:moveTo>
                  <a:lnTo>
                    <a:pt x="282" y="2528"/>
                  </a:lnTo>
                  <a:lnTo>
                    <a:pt x="282" y="2525"/>
                  </a:lnTo>
                  <a:lnTo>
                    <a:pt x="283" y="2523"/>
                  </a:lnTo>
                  <a:lnTo>
                    <a:pt x="285" y="2520"/>
                  </a:lnTo>
                  <a:lnTo>
                    <a:pt x="287" y="2518"/>
                  </a:lnTo>
                  <a:lnTo>
                    <a:pt x="289" y="2516"/>
                  </a:lnTo>
                  <a:lnTo>
                    <a:pt x="292" y="2515"/>
                  </a:lnTo>
                  <a:lnTo>
                    <a:pt x="295" y="2514"/>
                  </a:lnTo>
                  <a:lnTo>
                    <a:pt x="298" y="2514"/>
                  </a:lnTo>
                  <a:lnTo>
                    <a:pt x="301" y="2514"/>
                  </a:lnTo>
                  <a:lnTo>
                    <a:pt x="304" y="2515"/>
                  </a:lnTo>
                  <a:lnTo>
                    <a:pt x="306" y="2517"/>
                  </a:lnTo>
                  <a:lnTo>
                    <a:pt x="308" y="2519"/>
                  </a:lnTo>
                  <a:lnTo>
                    <a:pt x="310" y="2521"/>
                  </a:lnTo>
                  <a:lnTo>
                    <a:pt x="311" y="2524"/>
                  </a:lnTo>
                  <a:lnTo>
                    <a:pt x="312" y="2527"/>
                  </a:lnTo>
                  <a:lnTo>
                    <a:pt x="312" y="2530"/>
                  </a:lnTo>
                  <a:lnTo>
                    <a:pt x="312" y="2533"/>
                  </a:lnTo>
                  <a:lnTo>
                    <a:pt x="311" y="2537"/>
                  </a:lnTo>
                  <a:lnTo>
                    <a:pt x="309" y="2539"/>
                  </a:lnTo>
                  <a:lnTo>
                    <a:pt x="307" y="2542"/>
                  </a:lnTo>
                  <a:lnTo>
                    <a:pt x="305" y="2543"/>
                  </a:lnTo>
                  <a:lnTo>
                    <a:pt x="302" y="2545"/>
                  </a:lnTo>
                  <a:lnTo>
                    <a:pt x="299" y="2545"/>
                  </a:lnTo>
                  <a:lnTo>
                    <a:pt x="298" y="2545"/>
                  </a:lnTo>
                  <a:lnTo>
                    <a:pt x="297" y="2545"/>
                  </a:lnTo>
                  <a:lnTo>
                    <a:pt x="292" y="2544"/>
                  </a:lnTo>
                  <a:lnTo>
                    <a:pt x="287" y="2542"/>
                  </a:lnTo>
                  <a:lnTo>
                    <a:pt x="284" y="2538"/>
                  </a:lnTo>
                  <a:lnTo>
                    <a:pt x="282" y="2531"/>
                  </a:lnTo>
                  <a:close/>
                  <a:moveTo>
                    <a:pt x="188" y="2543"/>
                  </a:moveTo>
                  <a:lnTo>
                    <a:pt x="188" y="2540"/>
                  </a:lnTo>
                  <a:lnTo>
                    <a:pt x="188" y="2537"/>
                  </a:lnTo>
                  <a:lnTo>
                    <a:pt x="189" y="2533"/>
                  </a:lnTo>
                  <a:lnTo>
                    <a:pt x="191" y="2531"/>
                  </a:lnTo>
                  <a:lnTo>
                    <a:pt x="194" y="2529"/>
                  </a:lnTo>
                  <a:lnTo>
                    <a:pt x="196" y="2527"/>
                  </a:lnTo>
                  <a:lnTo>
                    <a:pt x="199" y="2526"/>
                  </a:lnTo>
                  <a:lnTo>
                    <a:pt x="202" y="2525"/>
                  </a:lnTo>
                  <a:lnTo>
                    <a:pt x="202" y="2525"/>
                  </a:lnTo>
                  <a:lnTo>
                    <a:pt x="202" y="2525"/>
                  </a:lnTo>
                  <a:lnTo>
                    <a:pt x="205" y="2525"/>
                  </a:lnTo>
                  <a:lnTo>
                    <a:pt x="208" y="2526"/>
                  </a:lnTo>
                  <a:lnTo>
                    <a:pt x="211" y="2527"/>
                  </a:lnTo>
                  <a:lnTo>
                    <a:pt x="213" y="2529"/>
                  </a:lnTo>
                  <a:lnTo>
                    <a:pt x="215" y="2531"/>
                  </a:lnTo>
                  <a:lnTo>
                    <a:pt x="217" y="2533"/>
                  </a:lnTo>
                  <a:lnTo>
                    <a:pt x="218" y="2537"/>
                  </a:lnTo>
                  <a:lnTo>
                    <a:pt x="219" y="2540"/>
                  </a:lnTo>
                  <a:lnTo>
                    <a:pt x="219" y="2543"/>
                  </a:lnTo>
                  <a:lnTo>
                    <a:pt x="218" y="2546"/>
                  </a:lnTo>
                  <a:lnTo>
                    <a:pt x="217" y="2549"/>
                  </a:lnTo>
                  <a:lnTo>
                    <a:pt x="215" y="2551"/>
                  </a:lnTo>
                  <a:lnTo>
                    <a:pt x="213" y="2553"/>
                  </a:lnTo>
                  <a:lnTo>
                    <a:pt x="211" y="2555"/>
                  </a:lnTo>
                  <a:lnTo>
                    <a:pt x="208" y="2556"/>
                  </a:lnTo>
                  <a:lnTo>
                    <a:pt x="205" y="2557"/>
                  </a:lnTo>
                  <a:lnTo>
                    <a:pt x="204" y="2557"/>
                  </a:lnTo>
                  <a:lnTo>
                    <a:pt x="204" y="2557"/>
                  </a:lnTo>
                  <a:lnTo>
                    <a:pt x="198" y="2556"/>
                  </a:lnTo>
                  <a:lnTo>
                    <a:pt x="192" y="2553"/>
                  </a:lnTo>
                  <a:lnTo>
                    <a:pt x="191" y="2551"/>
                  </a:lnTo>
                  <a:lnTo>
                    <a:pt x="189" y="2549"/>
                  </a:lnTo>
                  <a:lnTo>
                    <a:pt x="188" y="2546"/>
                  </a:lnTo>
                  <a:lnTo>
                    <a:pt x="188" y="2543"/>
                  </a:lnTo>
                  <a:close/>
                  <a:moveTo>
                    <a:pt x="94" y="2551"/>
                  </a:moveTo>
                  <a:lnTo>
                    <a:pt x="94" y="2548"/>
                  </a:lnTo>
                  <a:lnTo>
                    <a:pt x="94" y="2545"/>
                  </a:lnTo>
                  <a:lnTo>
                    <a:pt x="96" y="2542"/>
                  </a:lnTo>
                  <a:lnTo>
                    <a:pt x="97" y="2540"/>
                  </a:lnTo>
                  <a:lnTo>
                    <a:pt x="99" y="2538"/>
                  </a:lnTo>
                  <a:lnTo>
                    <a:pt x="102" y="2536"/>
                  </a:lnTo>
                  <a:lnTo>
                    <a:pt x="105" y="2535"/>
                  </a:lnTo>
                  <a:lnTo>
                    <a:pt x="108" y="2535"/>
                  </a:lnTo>
                  <a:lnTo>
                    <a:pt x="111" y="2535"/>
                  </a:lnTo>
                  <a:lnTo>
                    <a:pt x="115" y="2535"/>
                  </a:lnTo>
                  <a:lnTo>
                    <a:pt x="117" y="2536"/>
                  </a:lnTo>
                  <a:lnTo>
                    <a:pt x="120" y="2538"/>
                  </a:lnTo>
                  <a:lnTo>
                    <a:pt x="122" y="2540"/>
                  </a:lnTo>
                  <a:lnTo>
                    <a:pt x="123" y="2543"/>
                  </a:lnTo>
                  <a:lnTo>
                    <a:pt x="125" y="2546"/>
                  </a:lnTo>
                  <a:lnTo>
                    <a:pt x="125" y="2549"/>
                  </a:lnTo>
                  <a:lnTo>
                    <a:pt x="125" y="2552"/>
                  </a:lnTo>
                  <a:lnTo>
                    <a:pt x="124" y="2555"/>
                  </a:lnTo>
                  <a:lnTo>
                    <a:pt x="123" y="2557"/>
                  </a:lnTo>
                  <a:lnTo>
                    <a:pt x="121" y="2560"/>
                  </a:lnTo>
                  <a:lnTo>
                    <a:pt x="119" y="2562"/>
                  </a:lnTo>
                  <a:lnTo>
                    <a:pt x="117" y="2563"/>
                  </a:lnTo>
                  <a:lnTo>
                    <a:pt x="113" y="2564"/>
                  </a:lnTo>
                  <a:lnTo>
                    <a:pt x="110" y="2565"/>
                  </a:lnTo>
                  <a:lnTo>
                    <a:pt x="109" y="2565"/>
                  </a:lnTo>
                  <a:lnTo>
                    <a:pt x="109" y="2565"/>
                  </a:lnTo>
                  <a:lnTo>
                    <a:pt x="106" y="2564"/>
                  </a:lnTo>
                  <a:lnTo>
                    <a:pt x="103" y="2564"/>
                  </a:lnTo>
                  <a:lnTo>
                    <a:pt x="101" y="2562"/>
                  </a:lnTo>
                  <a:lnTo>
                    <a:pt x="99" y="2561"/>
                  </a:lnTo>
                  <a:lnTo>
                    <a:pt x="97" y="2559"/>
                  </a:lnTo>
                  <a:lnTo>
                    <a:pt x="95" y="2556"/>
                  </a:lnTo>
                  <a:lnTo>
                    <a:pt x="94" y="2554"/>
                  </a:lnTo>
                  <a:lnTo>
                    <a:pt x="94" y="2551"/>
                  </a:lnTo>
                  <a:close/>
                  <a:moveTo>
                    <a:pt x="0" y="2555"/>
                  </a:moveTo>
                  <a:lnTo>
                    <a:pt x="0" y="2552"/>
                  </a:lnTo>
                  <a:lnTo>
                    <a:pt x="1" y="2549"/>
                  </a:lnTo>
                  <a:lnTo>
                    <a:pt x="2" y="2547"/>
                  </a:lnTo>
                  <a:lnTo>
                    <a:pt x="4" y="2544"/>
                  </a:lnTo>
                  <a:lnTo>
                    <a:pt x="6" y="2542"/>
                  </a:lnTo>
                  <a:lnTo>
                    <a:pt x="8" y="2541"/>
                  </a:lnTo>
                  <a:lnTo>
                    <a:pt x="11" y="2540"/>
                  </a:lnTo>
                  <a:lnTo>
                    <a:pt x="14" y="2539"/>
                  </a:lnTo>
                  <a:lnTo>
                    <a:pt x="17" y="2539"/>
                  </a:lnTo>
                  <a:lnTo>
                    <a:pt x="20" y="2540"/>
                  </a:lnTo>
                  <a:lnTo>
                    <a:pt x="23" y="2542"/>
                  </a:lnTo>
                  <a:lnTo>
                    <a:pt x="25" y="2543"/>
                  </a:lnTo>
                  <a:lnTo>
                    <a:pt x="27" y="2546"/>
                  </a:lnTo>
                  <a:lnTo>
                    <a:pt x="29" y="2548"/>
                  </a:lnTo>
                  <a:lnTo>
                    <a:pt x="30" y="2551"/>
                  </a:lnTo>
                  <a:lnTo>
                    <a:pt x="30" y="2554"/>
                  </a:lnTo>
                  <a:lnTo>
                    <a:pt x="30" y="2557"/>
                  </a:lnTo>
                  <a:lnTo>
                    <a:pt x="29" y="2560"/>
                  </a:lnTo>
                  <a:lnTo>
                    <a:pt x="28" y="2563"/>
                  </a:lnTo>
                  <a:lnTo>
                    <a:pt x="26" y="2565"/>
                  </a:lnTo>
                  <a:lnTo>
                    <a:pt x="24" y="2567"/>
                  </a:lnTo>
                  <a:lnTo>
                    <a:pt x="21" y="2568"/>
                  </a:lnTo>
                  <a:lnTo>
                    <a:pt x="18" y="2569"/>
                  </a:lnTo>
                  <a:lnTo>
                    <a:pt x="15" y="2570"/>
                  </a:lnTo>
                  <a:lnTo>
                    <a:pt x="15" y="2570"/>
                  </a:lnTo>
                  <a:lnTo>
                    <a:pt x="15" y="2570"/>
                  </a:lnTo>
                  <a:lnTo>
                    <a:pt x="12" y="2569"/>
                  </a:lnTo>
                  <a:lnTo>
                    <a:pt x="9" y="2569"/>
                  </a:lnTo>
                  <a:lnTo>
                    <a:pt x="7" y="2567"/>
                  </a:lnTo>
                  <a:lnTo>
                    <a:pt x="4" y="2565"/>
                  </a:lnTo>
                  <a:lnTo>
                    <a:pt x="2" y="2563"/>
                  </a:lnTo>
                  <a:lnTo>
                    <a:pt x="1" y="2561"/>
                  </a:lnTo>
                  <a:lnTo>
                    <a:pt x="0" y="2558"/>
                  </a:lnTo>
                  <a:lnTo>
                    <a:pt x="0" y="2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83" name="Freeform 79"/>
            <p:cNvSpPr>
              <a:spLocks noEditPoints="1"/>
            </p:cNvSpPr>
            <p:nvPr userDrawn="1"/>
          </p:nvSpPr>
          <p:spPr bwMode="auto">
            <a:xfrm>
              <a:off x="3935" y="1416"/>
              <a:ext cx="861" cy="858"/>
            </a:xfrm>
            <a:custGeom>
              <a:avLst/>
              <a:gdLst>
                <a:gd name="T0" fmla="*/ 22 w 2583"/>
                <a:gd name="T1" fmla="*/ 2 h 2572"/>
                <a:gd name="T2" fmla="*/ 96 w 2583"/>
                <a:gd name="T3" fmla="*/ 29 h 2572"/>
                <a:gd name="T4" fmla="*/ 122 w 2583"/>
                <a:gd name="T5" fmla="*/ 31 h 2572"/>
                <a:gd name="T6" fmla="*/ 195 w 2583"/>
                <a:gd name="T7" fmla="*/ 18 h 2572"/>
                <a:gd name="T8" fmla="*/ 292 w 2583"/>
                <a:gd name="T9" fmla="*/ 56 h 2572"/>
                <a:gd name="T10" fmla="*/ 314 w 2583"/>
                <a:gd name="T11" fmla="*/ 40 h 2572"/>
                <a:gd name="T12" fmla="*/ 387 w 2583"/>
                <a:gd name="T13" fmla="*/ 41 h 2572"/>
                <a:gd name="T14" fmla="*/ 470 w 2583"/>
                <a:gd name="T15" fmla="*/ 83 h 2572"/>
                <a:gd name="T16" fmla="*/ 493 w 2583"/>
                <a:gd name="T17" fmla="*/ 86 h 2572"/>
                <a:gd name="T18" fmla="*/ 582 w 2583"/>
                <a:gd name="T19" fmla="*/ 82 h 2572"/>
                <a:gd name="T20" fmla="*/ 652 w 2583"/>
                <a:gd name="T21" fmla="*/ 117 h 2572"/>
                <a:gd name="T22" fmla="*/ 662 w 2583"/>
                <a:gd name="T23" fmla="*/ 136 h 2572"/>
                <a:gd name="T24" fmla="*/ 772 w 2583"/>
                <a:gd name="T25" fmla="*/ 144 h 2572"/>
                <a:gd name="T26" fmla="*/ 840 w 2583"/>
                <a:gd name="T27" fmla="*/ 167 h 2572"/>
                <a:gd name="T28" fmla="*/ 921 w 2583"/>
                <a:gd name="T29" fmla="*/ 223 h 2572"/>
                <a:gd name="T30" fmla="*/ 946 w 2583"/>
                <a:gd name="T31" fmla="*/ 225 h 2572"/>
                <a:gd name="T32" fmla="*/ 1021 w 2583"/>
                <a:gd name="T33" fmla="*/ 236 h 2572"/>
                <a:gd name="T34" fmla="*/ 1090 w 2583"/>
                <a:gd name="T35" fmla="*/ 294 h 2572"/>
                <a:gd name="T36" fmla="*/ 1110 w 2583"/>
                <a:gd name="T37" fmla="*/ 308 h 2572"/>
                <a:gd name="T38" fmla="*/ 1201 w 2583"/>
                <a:gd name="T39" fmla="*/ 327 h 2572"/>
                <a:gd name="T40" fmla="*/ 1259 w 2583"/>
                <a:gd name="T41" fmla="*/ 372 h 2572"/>
                <a:gd name="T42" fmla="*/ 1342 w 2583"/>
                <a:gd name="T43" fmla="*/ 445 h 2572"/>
                <a:gd name="T44" fmla="*/ 1367 w 2583"/>
                <a:gd name="T45" fmla="*/ 435 h 2572"/>
                <a:gd name="T46" fmla="*/ 1430 w 2583"/>
                <a:gd name="T47" fmla="*/ 469 h 2572"/>
                <a:gd name="T48" fmla="*/ 1491 w 2583"/>
                <a:gd name="T49" fmla="*/ 541 h 2572"/>
                <a:gd name="T50" fmla="*/ 1514 w 2583"/>
                <a:gd name="T51" fmla="*/ 554 h 2572"/>
                <a:gd name="T52" fmla="*/ 1589 w 2583"/>
                <a:gd name="T53" fmla="*/ 583 h 2572"/>
                <a:gd name="T54" fmla="*/ 1639 w 2583"/>
                <a:gd name="T55" fmla="*/ 653 h 2572"/>
                <a:gd name="T56" fmla="*/ 1653 w 2583"/>
                <a:gd name="T57" fmla="*/ 673 h 2572"/>
                <a:gd name="T58" fmla="*/ 1736 w 2583"/>
                <a:gd name="T59" fmla="*/ 711 h 2572"/>
                <a:gd name="T60" fmla="*/ 1780 w 2583"/>
                <a:gd name="T61" fmla="*/ 774 h 2572"/>
                <a:gd name="T62" fmla="*/ 1786 w 2583"/>
                <a:gd name="T63" fmla="*/ 800 h 2572"/>
                <a:gd name="T64" fmla="*/ 1873 w 2583"/>
                <a:gd name="T65" fmla="*/ 851 h 2572"/>
                <a:gd name="T66" fmla="*/ 1911 w 2583"/>
                <a:gd name="T67" fmla="*/ 911 h 2572"/>
                <a:gd name="T68" fmla="*/ 1909 w 2583"/>
                <a:gd name="T69" fmla="*/ 933 h 2572"/>
                <a:gd name="T70" fmla="*/ 1997 w 2583"/>
                <a:gd name="T71" fmla="*/ 1000 h 2572"/>
                <a:gd name="T72" fmla="*/ 2042 w 2583"/>
                <a:gd name="T73" fmla="*/ 1054 h 2572"/>
                <a:gd name="T74" fmla="*/ 2080 w 2583"/>
                <a:gd name="T75" fmla="*/ 1149 h 2572"/>
                <a:gd name="T76" fmla="*/ 2104 w 2583"/>
                <a:gd name="T77" fmla="*/ 1159 h 2572"/>
                <a:gd name="T78" fmla="*/ 2159 w 2583"/>
                <a:gd name="T79" fmla="*/ 1213 h 2572"/>
                <a:gd name="T80" fmla="*/ 2185 w 2583"/>
                <a:gd name="T81" fmla="*/ 1295 h 2572"/>
                <a:gd name="T82" fmla="*/ 2190 w 2583"/>
                <a:gd name="T83" fmla="*/ 1317 h 2572"/>
                <a:gd name="T84" fmla="*/ 2259 w 2583"/>
                <a:gd name="T85" fmla="*/ 1382 h 2572"/>
                <a:gd name="T86" fmla="*/ 2281 w 2583"/>
                <a:gd name="T87" fmla="*/ 1455 h 2572"/>
                <a:gd name="T88" fmla="*/ 2275 w 2583"/>
                <a:gd name="T89" fmla="*/ 1476 h 2572"/>
                <a:gd name="T90" fmla="*/ 2343 w 2583"/>
                <a:gd name="T91" fmla="*/ 1562 h 2572"/>
                <a:gd name="T92" fmla="*/ 2373 w 2583"/>
                <a:gd name="T93" fmla="*/ 1627 h 2572"/>
                <a:gd name="T94" fmla="*/ 2387 w 2583"/>
                <a:gd name="T95" fmla="*/ 1725 h 2572"/>
                <a:gd name="T96" fmla="*/ 2405 w 2583"/>
                <a:gd name="T97" fmla="*/ 1744 h 2572"/>
                <a:gd name="T98" fmla="*/ 2448 w 2583"/>
                <a:gd name="T99" fmla="*/ 1812 h 2572"/>
                <a:gd name="T100" fmla="*/ 2454 w 2583"/>
                <a:gd name="T101" fmla="*/ 1894 h 2572"/>
                <a:gd name="T102" fmla="*/ 2449 w 2583"/>
                <a:gd name="T103" fmla="*/ 1916 h 2572"/>
                <a:gd name="T104" fmla="*/ 2501 w 2583"/>
                <a:gd name="T105" fmla="*/ 2006 h 2572"/>
                <a:gd name="T106" fmla="*/ 2514 w 2583"/>
                <a:gd name="T107" fmla="*/ 2076 h 2572"/>
                <a:gd name="T108" fmla="*/ 2512 w 2583"/>
                <a:gd name="T109" fmla="*/ 2179 h 2572"/>
                <a:gd name="T110" fmla="*/ 2532 w 2583"/>
                <a:gd name="T111" fmla="*/ 2196 h 2572"/>
                <a:gd name="T112" fmla="*/ 2555 w 2583"/>
                <a:gd name="T113" fmla="*/ 2267 h 2572"/>
                <a:gd name="T114" fmla="*/ 2544 w 2583"/>
                <a:gd name="T115" fmla="*/ 2356 h 2572"/>
                <a:gd name="T116" fmla="*/ 2551 w 2583"/>
                <a:gd name="T117" fmla="*/ 2384 h 2572"/>
                <a:gd name="T118" fmla="*/ 2575 w 2583"/>
                <a:gd name="T119" fmla="*/ 2454 h 2572"/>
                <a:gd name="T120" fmla="*/ 2552 w 2583"/>
                <a:gd name="T121" fmla="*/ 2553 h 2572"/>
                <a:gd name="T122" fmla="*/ 2570 w 2583"/>
                <a:gd name="T123" fmla="*/ 2571 h 2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3" h="2572">
                  <a:moveTo>
                    <a:pt x="15" y="32"/>
                  </a:moveTo>
                  <a:lnTo>
                    <a:pt x="15" y="32"/>
                  </a:lnTo>
                  <a:lnTo>
                    <a:pt x="15" y="32"/>
                  </a:lnTo>
                  <a:lnTo>
                    <a:pt x="12" y="31"/>
                  </a:lnTo>
                  <a:lnTo>
                    <a:pt x="9" y="30"/>
                  </a:lnTo>
                  <a:lnTo>
                    <a:pt x="6" y="29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1" y="17"/>
                  </a:lnTo>
                  <a:lnTo>
                    <a:pt x="30" y="20"/>
                  </a:lnTo>
                  <a:lnTo>
                    <a:pt x="29" y="23"/>
                  </a:lnTo>
                  <a:lnTo>
                    <a:pt x="28" y="25"/>
                  </a:lnTo>
                  <a:lnTo>
                    <a:pt x="26" y="28"/>
                  </a:lnTo>
                  <a:lnTo>
                    <a:pt x="24" y="29"/>
                  </a:lnTo>
                  <a:lnTo>
                    <a:pt x="21" y="31"/>
                  </a:lnTo>
                  <a:lnTo>
                    <a:pt x="18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close/>
                  <a:moveTo>
                    <a:pt x="108" y="37"/>
                  </a:moveTo>
                  <a:lnTo>
                    <a:pt x="105" y="36"/>
                  </a:lnTo>
                  <a:lnTo>
                    <a:pt x="102" y="35"/>
                  </a:lnTo>
                  <a:lnTo>
                    <a:pt x="100" y="34"/>
                  </a:lnTo>
                  <a:lnTo>
                    <a:pt x="98" y="32"/>
                  </a:lnTo>
                  <a:lnTo>
                    <a:pt x="96" y="29"/>
                  </a:lnTo>
                  <a:lnTo>
                    <a:pt x="95" y="27"/>
                  </a:lnTo>
                  <a:lnTo>
                    <a:pt x="94" y="24"/>
                  </a:lnTo>
                  <a:lnTo>
                    <a:pt x="94" y="21"/>
                  </a:lnTo>
                  <a:lnTo>
                    <a:pt x="95" y="18"/>
                  </a:lnTo>
                  <a:lnTo>
                    <a:pt x="96" y="15"/>
                  </a:lnTo>
                  <a:lnTo>
                    <a:pt x="97" y="12"/>
                  </a:lnTo>
                  <a:lnTo>
                    <a:pt x="99" y="10"/>
                  </a:lnTo>
                  <a:lnTo>
                    <a:pt x="102" y="8"/>
                  </a:lnTo>
                  <a:lnTo>
                    <a:pt x="104" y="7"/>
                  </a:lnTo>
                  <a:lnTo>
                    <a:pt x="107" y="6"/>
                  </a:lnTo>
                  <a:lnTo>
                    <a:pt x="110" y="6"/>
                  </a:lnTo>
                  <a:lnTo>
                    <a:pt x="113" y="7"/>
                  </a:lnTo>
                  <a:lnTo>
                    <a:pt x="117" y="8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3" y="14"/>
                  </a:lnTo>
                  <a:lnTo>
                    <a:pt x="125" y="17"/>
                  </a:lnTo>
                  <a:lnTo>
                    <a:pt x="125" y="20"/>
                  </a:lnTo>
                  <a:lnTo>
                    <a:pt x="125" y="23"/>
                  </a:lnTo>
                  <a:lnTo>
                    <a:pt x="125" y="26"/>
                  </a:lnTo>
                  <a:lnTo>
                    <a:pt x="124" y="28"/>
                  </a:lnTo>
                  <a:lnTo>
                    <a:pt x="122" y="31"/>
                  </a:lnTo>
                  <a:lnTo>
                    <a:pt x="121" y="33"/>
                  </a:lnTo>
                  <a:lnTo>
                    <a:pt x="118" y="34"/>
                  </a:lnTo>
                  <a:lnTo>
                    <a:pt x="116" y="36"/>
                  </a:lnTo>
                  <a:lnTo>
                    <a:pt x="112" y="36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8" y="37"/>
                  </a:lnTo>
                  <a:close/>
                  <a:moveTo>
                    <a:pt x="203" y="45"/>
                  </a:moveTo>
                  <a:lnTo>
                    <a:pt x="203" y="45"/>
                  </a:lnTo>
                  <a:lnTo>
                    <a:pt x="202" y="45"/>
                  </a:lnTo>
                  <a:lnTo>
                    <a:pt x="199" y="44"/>
                  </a:lnTo>
                  <a:lnTo>
                    <a:pt x="197" y="43"/>
                  </a:lnTo>
                  <a:lnTo>
                    <a:pt x="194" y="41"/>
                  </a:lnTo>
                  <a:lnTo>
                    <a:pt x="191" y="39"/>
                  </a:lnTo>
                  <a:lnTo>
                    <a:pt x="190" y="37"/>
                  </a:lnTo>
                  <a:lnTo>
                    <a:pt x="189" y="34"/>
                  </a:lnTo>
                  <a:lnTo>
                    <a:pt x="188" y="31"/>
                  </a:lnTo>
                  <a:lnTo>
                    <a:pt x="188" y="28"/>
                  </a:lnTo>
                  <a:lnTo>
                    <a:pt x="189" y="25"/>
                  </a:lnTo>
                  <a:lnTo>
                    <a:pt x="190" y="22"/>
                  </a:lnTo>
                  <a:lnTo>
                    <a:pt x="192" y="20"/>
                  </a:lnTo>
                  <a:lnTo>
                    <a:pt x="195" y="18"/>
                  </a:lnTo>
                  <a:lnTo>
                    <a:pt x="197" y="16"/>
                  </a:lnTo>
                  <a:lnTo>
                    <a:pt x="200" y="15"/>
                  </a:lnTo>
                  <a:lnTo>
                    <a:pt x="203" y="15"/>
                  </a:lnTo>
                  <a:lnTo>
                    <a:pt x="206" y="14"/>
                  </a:lnTo>
                  <a:lnTo>
                    <a:pt x="209" y="15"/>
                  </a:lnTo>
                  <a:lnTo>
                    <a:pt x="211" y="16"/>
                  </a:lnTo>
                  <a:lnTo>
                    <a:pt x="214" y="18"/>
                  </a:lnTo>
                  <a:lnTo>
                    <a:pt x="216" y="20"/>
                  </a:lnTo>
                  <a:lnTo>
                    <a:pt x="218" y="23"/>
                  </a:lnTo>
                  <a:lnTo>
                    <a:pt x="219" y="25"/>
                  </a:lnTo>
                  <a:lnTo>
                    <a:pt x="219" y="28"/>
                  </a:lnTo>
                  <a:lnTo>
                    <a:pt x="219" y="31"/>
                  </a:lnTo>
                  <a:lnTo>
                    <a:pt x="219" y="34"/>
                  </a:lnTo>
                  <a:lnTo>
                    <a:pt x="218" y="37"/>
                  </a:lnTo>
                  <a:lnTo>
                    <a:pt x="216" y="39"/>
                  </a:lnTo>
                  <a:lnTo>
                    <a:pt x="214" y="41"/>
                  </a:lnTo>
                  <a:lnTo>
                    <a:pt x="210" y="44"/>
                  </a:lnTo>
                  <a:lnTo>
                    <a:pt x="204" y="45"/>
                  </a:lnTo>
                  <a:lnTo>
                    <a:pt x="203" y="45"/>
                  </a:lnTo>
                  <a:lnTo>
                    <a:pt x="203" y="45"/>
                  </a:lnTo>
                  <a:close/>
                  <a:moveTo>
                    <a:pt x="295" y="57"/>
                  </a:moveTo>
                  <a:lnTo>
                    <a:pt x="292" y="56"/>
                  </a:lnTo>
                  <a:lnTo>
                    <a:pt x="290" y="55"/>
                  </a:lnTo>
                  <a:lnTo>
                    <a:pt x="287" y="52"/>
                  </a:lnTo>
                  <a:lnTo>
                    <a:pt x="285" y="50"/>
                  </a:lnTo>
                  <a:lnTo>
                    <a:pt x="284" y="48"/>
                  </a:lnTo>
                  <a:lnTo>
                    <a:pt x="283" y="45"/>
                  </a:lnTo>
                  <a:lnTo>
                    <a:pt x="282" y="42"/>
                  </a:lnTo>
                  <a:lnTo>
                    <a:pt x="282" y="39"/>
                  </a:lnTo>
                  <a:lnTo>
                    <a:pt x="283" y="36"/>
                  </a:lnTo>
                  <a:lnTo>
                    <a:pt x="284" y="33"/>
                  </a:lnTo>
                  <a:lnTo>
                    <a:pt x="286" y="31"/>
                  </a:lnTo>
                  <a:lnTo>
                    <a:pt x="288" y="29"/>
                  </a:lnTo>
                  <a:lnTo>
                    <a:pt x="291" y="27"/>
                  </a:lnTo>
                  <a:lnTo>
                    <a:pt x="294" y="26"/>
                  </a:lnTo>
                  <a:lnTo>
                    <a:pt x="297" y="26"/>
                  </a:lnTo>
                  <a:lnTo>
                    <a:pt x="300" y="26"/>
                  </a:lnTo>
                  <a:lnTo>
                    <a:pt x="303" y="27"/>
                  </a:lnTo>
                  <a:lnTo>
                    <a:pt x="305" y="28"/>
                  </a:lnTo>
                  <a:lnTo>
                    <a:pt x="308" y="30"/>
                  </a:lnTo>
                  <a:lnTo>
                    <a:pt x="310" y="32"/>
                  </a:lnTo>
                  <a:lnTo>
                    <a:pt x="311" y="34"/>
                  </a:lnTo>
                  <a:lnTo>
                    <a:pt x="312" y="37"/>
                  </a:lnTo>
                  <a:lnTo>
                    <a:pt x="314" y="40"/>
                  </a:lnTo>
                  <a:lnTo>
                    <a:pt x="314" y="43"/>
                  </a:lnTo>
                  <a:lnTo>
                    <a:pt x="311" y="48"/>
                  </a:lnTo>
                  <a:lnTo>
                    <a:pt x="307" y="54"/>
                  </a:lnTo>
                  <a:lnTo>
                    <a:pt x="303" y="56"/>
                  </a:lnTo>
                  <a:lnTo>
                    <a:pt x="298" y="57"/>
                  </a:lnTo>
                  <a:lnTo>
                    <a:pt x="297" y="57"/>
                  </a:lnTo>
                  <a:lnTo>
                    <a:pt x="295" y="57"/>
                  </a:lnTo>
                  <a:close/>
                  <a:moveTo>
                    <a:pt x="388" y="72"/>
                  </a:moveTo>
                  <a:lnTo>
                    <a:pt x="385" y="71"/>
                  </a:lnTo>
                  <a:lnTo>
                    <a:pt x="382" y="70"/>
                  </a:lnTo>
                  <a:lnTo>
                    <a:pt x="380" y="68"/>
                  </a:lnTo>
                  <a:lnTo>
                    <a:pt x="378" y="65"/>
                  </a:lnTo>
                  <a:lnTo>
                    <a:pt x="377" y="63"/>
                  </a:lnTo>
                  <a:lnTo>
                    <a:pt x="376" y="60"/>
                  </a:lnTo>
                  <a:lnTo>
                    <a:pt x="375" y="57"/>
                  </a:lnTo>
                  <a:lnTo>
                    <a:pt x="375" y="54"/>
                  </a:lnTo>
                  <a:lnTo>
                    <a:pt x="376" y="50"/>
                  </a:lnTo>
                  <a:lnTo>
                    <a:pt x="378" y="47"/>
                  </a:lnTo>
                  <a:lnTo>
                    <a:pt x="380" y="45"/>
                  </a:lnTo>
                  <a:lnTo>
                    <a:pt x="382" y="43"/>
                  </a:lnTo>
                  <a:lnTo>
                    <a:pt x="384" y="42"/>
                  </a:lnTo>
                  <a:lnTo>
                    <a:pt x="387" y="41"/>
                  </a:lnTo>
                  <a:lnTo>
                    <a:pt x="390" y="41"/>
                  </a:lnTo>
                  <a:lnTo>
                    <a:pt x="394" y="41"/>
                  </a:lnTo>
                  <a:lnTo>
                    <a:pt x="394" y="41"/>
                  </a:lnTo>
                  <a:lnTo>
                    <a:pt x="397" y="42"/>
                  </a:lnTo>
                  <a:lnTo>
                    <a:pt x="400" y="43"/>
                  </a:lnTo>
                  <a:lnTo>
                    <a:pt x="402" y="45"/>
                  </a:lnTo>
                  <a:lnTo>
                    <a:pt x="404" y="47"/>
                  </a:lnTo>
                  <a:lnTo>
                    <a:pt x="405" y="50"/>
                  </a:lnTo>
                  <a:lnTo>
                    <a:pt x="406" y="52"/>
                  </a:lnTo>
                  <a:lnTo>
                    <a:pt x="407" y="56"/>
                  </a:lnTo>
                  <a:lnTo>
                    <a:pt x="406" y="59"/>
                  </a:lnTo>
                  <a:lnTo>
                    <a:pt x="405" y="64"/>
                  </a:lnTo>
                  <a:lnTo>
                    <a:pt x="401" y="68"/>
                  </a:lnTo>
                  <a:lnTo>
                    <a:pt x="397" y="71"/>
                  </a:lnTo>
                  <a:lnTo>
                    <a:pt x="390" y="72"/>
                  </a:lnTo>
                  <a:lnTo>
                    <a:pt x="389" y="72"/>
                  </a:lnTo>
                  <a:lnTo>
                    <a:pt x="388" y="72"/>
                  </a:lnTo>
                  <a:close/>
                  <a:moveTo>
                    <a:pt x="481" y="90"/>
                  </a:moveTo>
                  <a:lnTo>
                    <a:pt x="478" y="89"/>
                  </a:lnTo>
                  <a:lnTo>
                    <a:pt x="475" y="87"/>
                  </a:lnTo>
                  <a:lnTo>
                    <a:pt x="473" y="85"/>
                  </a:lnTo>
                  <a:lnTo>
                    <a:pt x="470" y="83"/>
                  </a:lnTo>
                  <a:lnTo>
                    <a:pt x="469" y="80"/>
                  </a:lnTo>
                  <a:lnTo>
                    <a:pt x="468" y="77"/>
                  </a:lnTo>
                  <a:lnTo>
                    <a:pt x="468" y="75"/>
                  </a:lnTo>
                  <a:lnTo>
                    <a:pt x="468" y="71"/>
                  </a:lnTo>
                  <a:lnTo>
                    <a:pt x="469" y="69"/>
                  </a:lnTo>
                  <a:lnTo>
                    <a:pt x="470" y="66"/>
                  </a:lnTo>
                  <a:lnTo>
                    <a:pt x="473" y="64"/>
                  </a:lnTo>
                  <a:lnTo>
                    <a:pt x="476" y="62"/>
                  </a:lnTo>
                  <a:lnTo>
                    <a:pt x="478" y="60"/>
                  </a:lnTo>
                  <a:lnTo>
                    <a:pt x="481" y="60"/>
                  </a:lnTo>
                  <a:lnTo>
                    <a:pt x="484" y="59"/>
                  </a:lnTo>
                  <a:lnTo>
                    <a:pt x="487" y="60"/>
                  </a:lnTo>
                  <a:lnTo>
                    <a:pt x="490" y="61"/>
                  </a:lnTo>
                  <a:lnTo>
                    <a:pt x="493" y="62"/>
                  </a:lnTo>
                  <a:lnTo>
                    <a:pt x="495" y="64"/>
                  </a:lnTo>
                  <a:lnTo>
                    <a:pt x="497" y="66"/>
                  </a:lnTo>
                  <a:lnTo>
                    <a:pt x="498" y="69"/>
                  </a:lnTo>
                  <a:lnTo>
                    <a:pt x="499" y="72"/>
                  </a:lnTo>
                  <a:lnTo>
                    <a:pt x="499" y="75"/>
                  </a:lnTo>
                  <a:lnTo>
                    <a:pt x="499" y="78"/>
                  </a:lnTo>
                  <a:lnTo>
                    <a:pt x="497" y="83"/>
                  </a:lnTo>
                  <a:lnTo>
                    <a:pt x="493" y="86"/>
                  </a:lnTo>
                  <a:lnTo>
                    <a:pt x="489" y="89"/>
                  </a:lnTo>
                  <a:lnTo>
                    <a:pt x="484" y="90"/>
                  </a:lnTo>
                  <a:lnTo>
                    <a:pt x="482" y="90"/>
                  </a:lnTo>
                  <a:lnTo>
                    <a:pt x="481" y="90"/>
                  </a:lnTo>
                  <a:close/>
                  <a:moveTo>
                    <a:pt x="572" y="112"/>
                  </a:moveTo>
                  <a:lnTo>
                    <a:pt x="569" y="111"/>
                  </a:lnTo>
                  <a:lnTo>
                    <a:pt x="566" y="109"/>
                  </a:lnTo>
                  <a:lnTo>
                    <a:pt x="564" y="107"/>
                  </a:lnTo>
                  <a:lnTo>
                    <a:pt x="563" y="105"/>
                  </a:lnTo>
                  <a:lnTo>
                    <a:pt x="561" y="101"/>
                  </a:lnTo>
                  <a:lnTo>
                    <a:pt x="561" y="98"/>
                  </a:lnTo>
                  <a:lnTo>
                    <a:pt x="560" y="95"/>
                  </a:lnTo>
                  <a:lnTo>
                    <a:pt x="561" y="92"/>
                  </a:lnTo>
                  <a:lnTo>
                    <a:pt x="562" y="89"/>
                  </a:lnTo>
                  <a:lnTo>
                    <a:pt x="564" y="87"/>
                  </a:lnTo>
                  <a:lnTo>
                    <a:pt x="565" y="84"/>
                  </a:lnTo>
                  <a:lnTo>
                    <a:pt x="568" y="83"/>
                  </a:lnTo>
                  <a:lnTo>
                    <a:pt x="570" y="81"/>
                  </a:lnTo>
                  <a:lnTo>
                    <a:pt x="573" y="81"/>
                  </a:lnTo>
                  <a:lnTo>
                    <a:pt x="576" y="81"/>
                  </a:lnTo>
                  <a:lnTo>
                    <a:pt x="579" y="81"/>
                  </a:lnTo>
                  <a:lnTo>
                    <a:pt x="582" y="82"/>
                  </a:lnTo>
                  <a:lnTo>
                    <a:pt x="585" y="84"/>
                  </a:lnTo>
                  <a:lnTo>
                    <a:pt x="587" y="86"/>
                  </a:lnTo>
                  <a:lnTo>
                    <a:pt x="589" y="88"/>
                  </a:lnTo>
                  <a:lnTo>
                    <a:pt x="590" y="91"/>
                  </a:lnTo>
                  <a:lnTo>
                    <a:pt x="592" y="94"/>
                  </a:lnTo>
                  <a:lnTo>
                    <a:pt x="592" y="97"/>
                  </a:lnTo>
                  <a:lnTo>
                    <a:pt x="590" y="100"/>
                  </a:lnTo>
                  <a:lnTo>
                    <a:pt x="588" y="105"/>
                  </a:lnTo>
                  <a:lnTo>
                    <a:pt x="585" y="109"/>
                  </a:lnTo>
                  <a:lnTo>
                    <a:pt x="581" y="111"/>
                  </a:lnTo>
                  <a:lnTo>
                    <a:pt x="576" y="112"/>
                  </a:lnTo>
                  <a:lnTo>
                    <a:pt x="574" y="112"/>
                  </a:lnTo>
                  <a:lnTo>
                    <a:pt x="572" y="112"/>
                  </a:lnTo>
                  <a:close/>
                  <a:moveTo>
                    <a:pt x="662" y="136"/>
                  </a:moveTo>
                  <a:lnTo>
                    <a:pt x="659" y="135"/>
                  </a:lnTo>
                  <a:lnTo>
                    <a:pt x="657" y="133"/>
                  </a:lnTo>
                  <a:lnTo>
                    <a:pt x="655" y="131"/>
                  </a:lnTo>
                  <a:lnTo>
                    <a:pt x="653" y="128"/>
                  </a:lnTo>
                  <a:lnTo>
                    <a:pt x="652" y="126"/>
                  </a:lnTo>
                  <a:lnTo>
                    <a:pt x="651" y="123"/>
                  </a:lnTo>
                  <a:lnTo>
                    <a:pt x="651" y="120"/>
                  </a:lnTo>
                  <a:lnTo>
                    <a:pt x="652" y="117"/>
                  </a:lnTo>
                  <a:lnTo>
                    <a:pt x="653" y="114"/>
                  </a:lnTo>
                  <a:lnTo>
                    <a:pt x="655" y="111"/>
                  </a:lnTo>
                  <a:lnTo>
                    <a:pt x="657" y="109"/>
                  </a:lnTo>
                  <a:lnTo>
                    <a:pt x="659" y="108"/>
                  </a:lnTo>
                  <a:lnTo>
                    <a:pt x="662" y="107"/>
                  </a:lnTo>
                  <a:lnTo>
                    <a:pt x="665" y="106"/>
                  </a:lnTo>
                  <a:lnTo>
                    <a:pt x="668" y="106"/>
                  </a:lnTo>
                  <a:lnTo>
                    <a:pt x="672" y="106"/>
                  </a:lnTo>
                  <a:lnTo>
                    <a:pt x="675" y="108"/>
                  </a:lnTo>
                  <a:lnTo>
                    <a:pt x="677" y="109"/>
                  </a:lnTo>
                  <a:lnTo>
                    <a:pt x="679" y="111"/>
                  </a:lnTo>
                  <a:lnTo>
                    <a:pt x="681" y="114"/>
                  </a:lnTo>
                  <a:lnTo>
                    <a:pt x="682" y="116"/>
                  </a:lnTo>
                  <a:lnTo>
                    <a:pt x="683" y="119"/>
                  </a:lnTo>
                  <a:lnTo>
                    <a:pt x="683" y="122"/>
                  </a:lnTo>
                  <a:lnTo>
                    <a:pt x="682" y="125"/>
                  </a:lnTo>
                  <a:lnTo>
                    <a:pt x="680" y="130"/>
                  </a:lnTo>
                  <a:lnTo>
                    <a:pt x="676" y="133"/>
                  </a:lnTo>
                  <a:lnTo>
                    <a:pt x="672" y="136"/>
                  </a:lnTo>
                  <a:lnTo>
                    <a:pt x="666" y="136"/>
                  </a:lnTo>
                  <a:lnTo>
                    <a:pt x="664" y="136"/>
                  </a:lnTo>
                  <a:lnTo>
                    <a:pt x="662" y="136"/>
                  </a:lnTo>
                  <a:close/>
                  <a:moveTo>
                    <a:pt x="753" y="164"/>
                  </a:moveTo>
                  <a:lnTo>
                    <a:pt x="749" y="163"/>
                  </a:lnTo>
                  <a:lnTo>
                    <a:pt x="746" y="161"/>
                  </a:lnTo>
                  <a:lnTo>
                    <a:pt x="744" y="159"/>
                  </a:lnTo>
                  <a:lnTo>
                    <a:pt x="743" y="156"/>
                  </a:lnTo>
                  <a:lnTo>
                    <a:pt x="742" y="154"/>
                  </a:lnTo>
                  <a:lnTo>
                    <a:pt x="741" y="150"/>
                  </a:lnTo>
                  <a:lnTo>
                    <a:pt x="741" y="147"/>
                  </a:lnTo>
                  <a:lnTo>
                    <a:pt x="742" y="144"/>
                  </a:lnTo>
                  <a:lnTo>
                    <a:pt x="743" y="141"/>
                  </a:lnTo>
                  <a:lnTo>
                    <a:pt x="745" y="139"/>
                  </a:lnTo>
                  <a:lnTo>
                    <a:pt x="747" y="137"/>
                  </a:lnTo>
                  <a:lnTo>
                    <a:pt x="751" y="135"/>
                  </a:lnTo>
                  <a:lnTo>
                    <a:pt x="753" y="134"/>
                  </a:lnTo>
                  <a:lnTo>
                    <a:pt x="756" y="133"/>
                  </a:lnTo>
                  <a:lnTo>
                    <a:pt x="759" y="133"/>
                  </a:lnTo>
                  <a:lnTo>
                    <a:pt x="762" y="134"/>
                  </a:lnTo>
                  <a:lnTo>
                    <a:pt x="765" y="135"/>
                  </a:lnTo>
                  <a:lnTo>
                    <a:pt x="767" y="137"/>
                  </a:lnTo>
                  <a:lnTo>
                    <a:pt x="769" y="139"/>
                  </a:lnTo>
                  <a:lnTo>
                    <a:pt x="771" y="142"/>
                  </a:lnTo>
                  <a:lnTo>
                    <a:pt x="772" y="144"/>
                  </a:lnTo>
                  <a:lnTo>
                    <a:pt x="773" y="147"/>
                  </a:lnTo>
                  <a:lnTo>
                    <a:pt x="773" y="150"/>
                  </a:lnTo>
                  <a:lnTo>
                    <a:pt x="772" y="154"/>
                  </a:lnTo>
                  <a:lnTo>
                    <a:pt x="770" y="159"/>
                  </a:lnTo>
                  <a:lnTo>
                    <a:pt x="766" y="162"/>
                  </a:lnTo>
                  <a:lnTo>
                    <a:pt x="762" y="164"/>
                  </a:lnTo>
                  <a:lnTo>
                    <a:pt x="757" y="165"/>
                  </a:lnTo>
                  <a:lnTo>
                    <a:pt x="755" y="165"/>
                  </a:lnTo>
                  <a:lnTo>
                    <a:pt x="753" y="164"/>
                  </a:lnTo>
                  <a:close/>
                  <a:moveTo>
                    <a:pt x="841" y="195"/>
                  </a:moveTo>
                  <a:lnTo>
                    <a:pt x="838" y="193"/>
                  </a:lnTo>
                  <a:lnTo>
                    <a:pt x="836" y="191"/>
                  </a:lnTo>
                  <a:lnTo>
                    <a:pt x="834" y="189"/>
                  </a:lnTo>
                  <a:lnTo>
                    <a:pt x="832" y="187"/>
                  </a:lnTo>
                  <a:lnTo>
                    <a:pt x="832" y="184"/>
                  </a:lnTo>
                  <a:lnTo>
                    <a:pt x="831" y="181"/>
                  </a:lnTo>
                  <a:lnTo>
                    <a:pt x="831" y="178"/>
                  </a:lnTo>
                  <a:lnTo>
                    <a:pt x="832" y="175"/>
                  </a:lnTo>
                  <a:lnTo>
                    <a:pt x="833" y="172"/>
                  </a:lnTo>
                  <a:lnTo>
                    <a:pt x="835" y="170"/>
                  </a:lnTo>
                  <a:lnTo>
                    <a:pt x="837" y="168"/>
                  </a:lnTo>
                  <a:lnTo>
                    <a:pt x="840" y="167"/>
                  </a:lnTo>
                  <a:lnTo>
                    <a:pt x="843" y="166"/>
                  </a:lnTo>
                  <a:lnTo>
                    <a:pt x="846" y="165"/>
                  </a:lnTo>
                  <a:lnTo>
                    <a:pt x="849" y="165"/>
                  </a:lnTo>
                  <a:lnTo>
                    <a:pt x="852" y="166"/>
                  </a:lnTo>
                  <a:lnTo>
                    <a:pt x="854" y="167"/>
                  </a:lnTo>
                  <a:lnTo>
                    <a:pt x="857" y="169"/>
                  </a:lnTo>
                  <a:lnTo>
                    <a:pt x="859" y="171"/>
                  </a:lnTo>
                  <a:lnTo>
                    <a:pt x="860" y="174"/>
                  </a:lnTo>
                  <a:lnTo>
                    <a:pt x="861" y="177"/>
                  </a:lnTo>
                  <a:lnTo>
                    <a:pt x="862" y="180"/>
                  </a:lnTo>
                  <a:lnTo>
                    <a:pt x="861" y="183"/>
                  </a:lnTo>
                  <a:lnTo>
                    <a:pt x="861" y="186"/>
                  </a:lnTo>
                  <a:lnTo>
                    <a:pt x="858" y="190"/>
                  </a:lnTo>
                  <a:lnTo>
                    <a:pt x="855" y="193"/>
                  </a:lnTo>
                  <a:lnTo>
                    <a:pt x="851" y="195"/>
                  </a:lnTo>
                  <a:lnTo>
                    <a:pt x="846" y="196"/>
                  </a:lnTo>
                  <a:lnTo>
                    <a:pt x="844" y="195"/>
                  </a:lnTo>
                  <a:lnTo>
                    <a:pt x="841" y="195"/>
                  </a:lnTo>
                  <a:close/>
                  <a:moveTo>
                    <a:pt x="928" y="229"/>
                  </a:moveTo>
                  <a:lnTo>
                    <a:pt x="925" y="228"/>
                  </a:lnTo>
                  <a:lnTo>
                    <a:pt x="923" y="226"/>
                  </a:lnTo>
                  <a:lnTo>
                    <a:pt x="921" y="223"/>
                  </a:lnTo>
                  <a:lnTo>
                    <a:pt x="920" y="221"/>
                  </a:lnTo>
                  <a:lnTo>
                    <a:pt x="919" y="218"/>
                  </a:lnTo>
                  <a:lnTo>
                    <a:pt x="919" y="215"/>
                  </a:lnTo>
                  <a:lnTo>
                    <a:pt x="919" y="212"/>
                  </a:lnTo>
                  <a:lnTo>
                    <a:pt x="920" y="209"/>
                  </a:lnTo>
                  <a:lnTo>
                    <a:pt x="921" y="206"/>
                  </a:lnTo>
                  <a:lnTo>
                    <a:pt x="923" y="204"/>
                  </a:lnTo>
                  <a:lnTo>
                    <a:pt x="925" y="202"/>
                  </a:lnTo>
                  <a:lnTo>
                    <a:pt x="928" y="201"/>
                  </a:lnTo>
                  <a:lnTo>
                    <a:pt x="931" y="199"/>
                  </a:lnTo>
                  <a:lnTo>
                    <a:pt x="934" y="199"/>
                  </a:lnTo>
                  <a:lnTo>
                    <a:pt x="937" y="199"/>
                  </a:lnTo>
                  <a:lnTo>
                    <a:pt x="940" y="201"/>
                  </a:lnTo>
                  <a:lnTo>
                    <a:pt x="942" y="202"/>
                  </a:lnTo>
                  <a:lnTo>
                    <a:pt x="945" y="204"/>
                  </a:lnTo>
                  <a:lnTo>
                    <a:pt x="947" y="207"/>
                  </a:lnTo>
                  <a:lnTo>
                    <a:pt x="948" y="209"/>
                  </a:lnTo>
                  <a:lnTo>
                    <a:pt x="950" y="212"/>
                  </a:lnTo>
                  <a:lnTo>
                    <a:pt x="950" y="215"/>
                  </a:lnTo>
                  <a:lnTo>
                    <a:pt x="950" y="218"/>
                  </a:lnTo>
                  <a:lnTo>
                    <a:pt x="948" y="221"/>
                  </a:lnTo>
                  <a:lnTo>
                    <a:pt x="946" y="225"/>
                  </a:lnTo>
                  <a:lnTo>
                    <a:pt x="942" y="228"/>
                  </a:lnTo>
                  <a:lnTo>
                    <a:pt x="938" y="230"/>
                  </a:lnTo>
                  <a:lnTo>
                    <a:pt x="934" y="230"/>
                  </a:lnTo>
                  <a:lnTo>
                    <a:pt x="931" y="230"/>
                  </a:lnTo>
                  <a:lnTo>
                    <a:pt x="928" y="229"/>
                  </a:lnTo>
                  <a:close/>
                  <a:moveTo>
                    <a:pt x="1014" y="267"/>
                  </a:moveTo>
                  <a:lnTo>
                    <a:pt x="1014" y="267"/>
                  </a:lnTo>
                  <a:lnTo>
                    <a:pt x="1014" y="266"/>
                  </a:lnTo>
                  <a:lnTo>
                    <a:pt x="1011" y="265"/>
                  </a:lnTo>
                  <a:lnTo>
                    <a:pt x="1009" y="263"/>
                  </a:lnTo>
                  <a:lnTo>
                    <a:pt x="1007" y="261"/>
                  </a:lnTo>
                  <a:lnTo>
                    <a:pt x="1006" y="258"/>
                  </a:lnTo>
                  <a:lnTo>
                    <a:pt x="1005" y="255"/>
                  </a:lnTo>
                  <a:lnTo>
                    <a:pt x="1005" y="252"/>
                  </a:lnTo>
                  <a:lnTo>
                    <a:pt x="1005" y="248"/>
                  </a:lnTo>
                  <a:lnTo>
                    <a:pt x="1006" y="245"/>
                  </a:lnTo>
                  <a:lnTo>
                    <a:pt x="1008" y="243"/>
                  </a:lnTo>
                  <a:lnTo>
                    <a:pt x="1010" y="240"/>
                  </a:lnTo>
                  <a:lnTo>
                    <a:pt x="1012" y="239"/>
                  </a:lnTo>
                  <a:lnTo>
                    <a:pt x="1015" y="237"/>
                  </a:lnTo>
                  <a:lnTo>
                    <a:pt x="1018" y="237"/>
                  </a:lnTo>
                  <a:lnTo>
                    <a:pt x="1021" y="236"/>
                  </a:lnTo>
                  <a:lnTo>
                    <a:pt x="1023" y="237"/>
                  </a:lnTo>
                  <a:lnTo>
                    <a:pt x="1026" y="238"/>
                  </a:lnTo>
                  <a:lnTo>
                    <a:pt x="1030" y="239"/>
                  </a:lnTo>
                  <a:lnTo>
                    <a:pt x="1032" y="241"/>
                  </a:lnTo>
                  <a:lnTo>
                    <a:pt x="1034" y="244"/>
                  </a:lnTo>
                  <a:lnTo>
                    <a:pt x="1035" y="246"/>
                  </a:lnTo>
                  <a:lnTo>
                    <a:pt x="1036" y="250"/>
                  </a:lnTo>
                  <a:lnTo>
                    <a:pt x="1036" y="253"/>
                  </a:lnTo>
                  <a:lnTo>
                    <a:pt x="1036" y="256"/>
                  </a:lnTo>
                  <a:lnTo>
                    <a:pt x="1035" y="259"/>
                  </a:lnTo>
                  <a:lnTo>
                    <a:pt x="1033" y="263"/>
                  </a:lnTo>
                  <a:lnTo>
                    <a:pt x="1029" y="265"/>
                  </a:lnTo>
                  <a:lnTo>
                    <a:pt x="1024" y="267"/>
                  </a:lnTo>
                  <a:lnTo>
                    <a:pt x="1020" y="268"/>
                  </a:lnTo>
                  <a:lnTo>
                    <a:pt x="1017" y="268"/>
                  </a:lnTo>
                  <a:lnTo>
                    <a:pt x="1014" y="267"/>
                  </a:lnTo>
                  <a:close/>
                  <a:moveTo>
                    <a:pt x="1098" y="307"/>
                  </a:moveTo>
                  <a:lnTo>
                    <a:pt x="1096" y="305"/>
                  </a:lnTo>
                  <a:lnTo>
                    <a:pt x="1093" y="303"/>
                  </a:lnTo>
                  <a:lnTo>
                    <a:pt x="1092" y="301"/>
                  </a:lnTo>
                  <a:lnTo>
                    <a:pt x="1091" y="297"/>
                  </a:lnTo>
                  <a:lnTo>
                    <a:pt x="1090" y="294"/>
                  </a:lnTo>
                  <a:lnTo>
                    <a:pt x="1090" y="291"/>
                  </a:lnTo>
                  <a:lnTo>
                    <a:pt x="1090" y="288"/>
                  </a:lnTo>
                  <a:lnTo>
                    <a:pt x="1091" y="286"/>
                  </a:lnTo>
                  <a:lnTo>
                    <a:pt x="1093" y="283"/>
                  </a:lnTo>
                  <a:lnTo>
                    <a:pt x="1095" y="281"/>
                  </a:lnTo>
                  <a:lnTo>
                    <a:pt x="1097" y="279"/>
                  </a:lnTo>
                  <a:lnTo>
                    <a:pt x="1100" y="278"/>
                  </a:lnTo>
                  <a:lnTo>
                    <a:pt x="1103" y="277"/>
                  </a:lnTo>
                  <a:lnTo>
                    <a:pt x="1106" y="277"/>
                  </a:lnTo>
                  <a:lnTo>
                    <a:pt x="1110" y="278"/>
                  </a:lnTo>
                  <a:lnTo>
                    <a:pt x="1113" y="279"/>
                  </a:lnTo>
                  <a:lnTo>
                    <a:pt x="1115" y="280"/>
                  </a:lnTo>
                  <a:lnTo>
                    <a:pt x="1117" y="283"/>
                  </a:lnTo>
                  <a:lnTo>
                    <a:pt x="1119" y="285"/>
                  </a:lnTo>
                  <a:lnTo>
                    <a:pt x="1120" y="288"/>
                  </a:lnTo>
                  <a:lnTo>
                    <a:pt x="1121" y="290"/>
                  </a:lnTo>
                  <a:lnTo>
                    <a:pt x="1121" y="293"/>
                  </a:lnTo>
                  <a:lnTo>
                    <a:pt x="1121" y="296"/>
                  </a:lnTo>
                  <a:lnTo>
                    <a:pt x="1120" y="300"/>
                  </a:lnTo>
                  <a:lnTo>
                    <a:pt x="1117" y="304"/>
                  </a:lnTo>
                  <a:lnTo>
                    <a:pt x="1114" y="306"/>
                  </a:lnTo>
                  <a:lnTo>
                    <a:pt x="1110" y="308"/>
                  </a:lnTo>
                  <a:lnTo>
                    <a:pt x="1105" y="309"/>
                  </a:lnTo>
                  <a:lnTo>
                    <a:pt x="1101" y="308"/>
                  </a:lnTo>
                  <a:lnTo>
                    <a:pt x="1098" y="307"/>
                  </a:lnTo>
                  <a:close/>
                  <a:moveTo>
                    <a:pt x="1181" y="350"/>
                  </a:moveTo>
                  <a:lnTo>
                    <a:pt x="1179" y="349"/>
                  </a:lnTo>
                  <a:lnTo>
                    <a:pt x="1177" y="345"/>
                  </a:lnTo>
                  <a:lnTo>
                    <a:pt x="1175" y="343"/>
                  </a:lnTo>
                  <a:lnTo>
                    <a:pt x="1174" y="340"/>
                  </a:lnTo>
                  <a:lnTo>
                    <a:pt x="1173" y="337"/>
                  </a:lnTo>
                  <a:lnTo>
                    <a:pt x="1173" y="334"/>
                  </a:lnTo>
                  <a:lnTo>
                    <a:pt x="1174" y="332"/>
                  </a:lnTo>
                  <a:lnTo>
                    <a:pt x="1175" y="329"/>
                  </a:lnTo>
                  <a:lnTo>
                    <a:pt x="1177" y="326"/>
                  </a:lnTo>
                  <a:lnTo>
                    <a:pt x="1179" y="324"/>
                  </a:lnTo>
                  <a:lnTo>
                    <a:pt x="1181" y="322"/>
                  </a:lnTo>
                  <a:lnTo>
                    <a:pt x="1184" y="321"/>
                  </a:lnTo>
                  <a:lnTo>
                    <a:pt x="1188" y="321"/>
                  </a:lnTo>
                  <a:lnTo>
                    <a:pt x="1191" y="321"/>
                  </a:lnTo>
                  <a:lnTo>
                    <a:pt x="1194" y="321"/>
                  </a:lnTo>
                  <a:lnTo>
                    <a:pt x="1197" y="323"/>
                  </a:lnTo>
                  <a:lnTo>
                    <a:pt x="1199" y="324"/>
                  </a:lnTo>
                  <a:lnTo>
                    <a:pt x="1201" y="327"/>
                  </a:lnTo>
                  <a:lnTo>
                    <a:pt x="1203" y="329"/>
                  </a:lnTo>
                  <a:lnTo>
                    <a:pt x="1204" y="332"/>
                  </a:lnTo>
                  <a:lnTo>
                    <a:pt x="1205" y="335"/>
                  </a:lnTo>
                  <a:lnTo>
                    <a:pt x="1205" y="338"/>
                  </a:lnTo>
                  <a:lnTo>
                    <a:pt x="1204" y="340"/>
                  </a:lnTo>
                  <a:lnTo>
                    <a:pt x="1203" y="343"/>
                  </a:lnTo>
                  <a:lnTo>
                    <a:pt x="1200" y="348"/>
                  </a:lnTo>
                  <a:lnTo>
                    <a:pt x="1197" y="350"/>
                  </a:lnTo>
                  <a:lnTo>
                    <a:pt x="1193" y="352"/>
                  </a:lnTo>
                  <a:lnTo>
                    <a:pt x="1189" y="352"/>
                  </a:lnTo>
                  <a:lnTo>
                    <a:pt x="1185" y="352"/>
                  </a:lnTo>
                  <a:lnTo>
                    <a:pt x="1181" y="350"/>
                  </a:lnTo>
                  <a:close/>
                  <a:moveTo>
                    <a:pt x="1263" y="396"/>
                  </a:moveTo>
                  <a:lnTo>
                    <a:pt x="1260" y="394"/>
                  </a:lnTo>
                  <a:lnTo>
                    <a:pt x="1258" y="392"/>
                  </a:lnTo>
                  <a:lnTo>
                    <a:pt x="1257" y="389"/>
                  </a:lnTo>
                  <a:lnTo>
                    <a:pt x="1256" y="386"/>
                  </a:lnTo>
                  <a:lnTo>
                    <a:pt x="1255" y="383"/>
                  </a:lnTo>
                  <a:lnTo>
                    <a:pt x="1255" y="381"/>
                  </a:lnTo>
                  <a:lnTo>
                    <a:pt x="1256" y="378"/>
                  </a:lnTo>
                  <a:lnTo>
                    <a:pt x="1257" y="375"/>
                  </a:lnTo>
                  <a:lnTo>
                    <a:pt x="1259" y="372"/>
                  </a:lnTo>
                  <a:lnTo>
                    <a:pt x="1261" y="370"/>
                  </a:lnTo>
                  <a:lnTo>
                    <a:pt x="1264" y="369"/>
                  </a:lnTo>
                  <a:lnTo>
                    <a:pt x="1268" y="368"/>
                  </a:lnTo>
                  <a:lnTo>
                    <a:pt x="1271" y="367"/>
                  </a:lnTo>
                  <a:lnTo>
                    <a:pt x="1273" y="368"/>
                  </a:lnTo>
                  <a:lnTo>
                    <a:pt x="1276" y="368"/>
                  </a:lnTo>
                  <a:lnTo>
                    <a:pt x="1279" y="370"/>
                  </a:lnTo>
                  <a:lnTo>
                    <a:pt x="1282" y="371"/>
                  </a:lnTo>
                  <a:lnTo>
                    <a:pt x="1284" y="374"/>
                  </a:lnTo>
                  <a:lnTo>
                    <a:pt x="1285" y="376"/>
                  </a:lnTo>
                  <a:lnTo>
                    <a:pt x="1286" y="379"/>
                  </a:lnTo>
                  <a:lnTo>
                    <a:pt x="1287" y="382"/>
                  </a:lnTo>
                  <a:lnTo>
                    <a:pt x="1286" y="385"/>
                  </a:lnTo>
                  <a:lnTo>
                    <a:pt x="1286" y="388"/>
                  </a:lnTo>
                  <a:lnTo>
                    <a:pt x="1284" y="390"/>
                  </a:lnTo>
                  <a:lnTo>
                    <a:pt x="1282" y="394"/>
                  </a:lnTo>
                  <a:lnTo>
                    <a:pt x="1279" y="396"/>
                  </a:lnTo>
                  <a:lnTo>
                    <a:pt x="1275" y="398"/>
                  </a:lnTo>
                  <a:lnTo>
                    <a:pt x="1271" y="399"/>
                  </a:lnTo>
                  <a:lnTo>
                    <a:pt x="1267" y="398"/>
                  </a:lnTo>
                  <a:lnTo>
                    <a:pt x="1263" y="396"/>
                  </a:lnTo>
                  <a:close/>
                  <a:moveTo>
                    <a:pt x="1342" y="445"/>
                  </a:moveTo>
                  <a:lnTo>
                    <a:pt x="1340" y="443"/>
                  </a:lnTo>
                  <a:lnTo>
                    <a:pt x="1338" y="441"/>
                  </a:lnTo>
                  <a:lnTo>
                    <a:pt x="1337" y="438"/>
                  </a:lnTo>
                  <a:lnTo>
                    <a:pt x="1336" y="435"/>
                  </a:lnTo>
                  <a:lnTo>
                    <a:pt x="1335" y="432"/>
                  </a:lnTo>
                  <a:lnTo>
                    <a:pt x="1336" y="429"/>
                  </a:lnTo>
                  <a:lnTo>
                    <a:pt x="1337" y="426"/>
                  </a:lnTo>
                  <a:lnTo>
                    <a:pt x="1338" y="424"/>
                  </a:lnTo>
                  <a:lnTo>
                    <a:pt x="1340" y="421"/>
                  </a:lnTo>
                  <a:lnTo>
                    <a:pt x="1342" y="419"/>
                  </a:lnTo>
                  <a:lnTo>
                    <a:pt x="1345" y="418"/>
                  </a:lnTo>
                  <a:lnTo>
                    <a:pt x="1348" y="417"/>
                  </a:lnTo>
                  <a:lnTo>
                    <a:pt x="1351" y="417"/>
                  </a:lnTo>
                  <a:lnTo>
                    <a:pt x="1354" y="417"/>
                  </a:lnTo>
                  <a:lnTo>
                    <a:pt x="1357" y="418"/>
                  </a:lnTo>
                  <a:lnTo>
                    <a:pt x="1360" y="419"/>
                  </a:lnTo>
                  <a:lnTo>
                    <a:pt x="1362" y="421"/>
                  </a:lnTo>
                  <a:lnTo>
                    <a:pt x="1364" y="423"/>
                  </a:lnTo>
                  <a:lnTo>
                    <a:pt x="1366" y="426"/>
                  </a:lnTo>
                  <a:lnTo>
                    <a:pt x="1367" y="429"/>
                  </a:lnTo>
                  <a:lnTo>
                    <a:pt x="1367" y="432"/>
                  </a:lnTo>
                  <a:lnTo>
                    <a:pt x="1367" y="435"/>
                  </a:lnTo>
                  <a:lnTo>
                    <a:pt x="1366" y="437"/>
                  </a:lnTo>
                  <a:lnTo>
                    <a:pt x="1364" y="440"/>
                  </a:lnTo>
                  <a:lnTo>
                    <a:pt x="1362" y="443"/>
                  </a:lnTo>
                  <a:lnTo>
                    <a:pt x="1359" y="445"/>
                  </a:lnTo>
                  <a:lnTo>
                    <a:pt x="1355" y="448"/>
                  </a:lnTo>
                  <a:lnTo>
                    <a:pt x="1352" y="448"/>
                  </a:lnTo>
                  <a:lnTo>
                    <a:pt x="1347" y="448"/>
                  </a:lnTo>
                  <a:lnTo>
                    <a:pt x="1342" y="445"/>
                  </a:lnTo>
                  <a:close/>
                  <a:moveTo>
                    <a:pt x="1421" y="498"/>
                  </a:moveTo>
                  <a:lnTo>
                    <a:pt x="1418" y="496"/>
                  </a:lnTo>
                  <a:lnTo>
                    <a:pt x="1416" y="492"/>
                  </a:lnTo>
                  <a:lnTo>
                    <a:pt x="1415" y="490"/>
                  </a:lnTo>
                  <a:lnTo>
                    <a:pt x="1414" y="487"/>
                  </a:lnTo>
                  <a:lnTo>
                    <a:pt x="1414" y="484"/>
                  </a:lnTo>
                  <a:lnTo>
                    <a:pt x="1414" y="481"/>
                  </a:lnTo>
                  <a:lnTo>
                    <a:pt x="1415" y="478"/>
                  </a:lnTo>
                  <a:lnTo>
                    <a:pt x="1417" y="476"/>
                  </a:lnTo>
                  <a:lnTo>
                    <a:pt x="1419" y="473"/>
                  </a:lnTo>
                  <a:lnTo>
                    <a:pt x="1421" y="471"/>
                  </a:lnTo>
                  <a:lnTo>
                    <a:pt x="1424" y="470"/>
                  </a:lnTo>
                  <a:lnTo>
                    <a:pt x="1428" y="469"/>
                  </a:lnTo>
                  <a:lnTo>
                    <a:pt x="1430" y="469"/>
                  </a:lnTo>
                  <a:lnTo>
                    <a:pt x="1433" y="469"/>
                  </a:lnTo>
                  <a:lnTo>
                    <a:pt x="1436" y="470"/>
                  </a:lnTo>
                  <a:lnTo>
                    <a:pt x="1439" y="472"/>
                  </a:lnTo>
                  <a:lnTo>
                    <a:pt x="1441" y="474"/>
                  </a:lnTo>
                  <a:lnTo>
                    <a:pt x="1443" y="476"/>
                  </a:lnTo>
                  <a:lnTo>
                    <a:pt x="1444" y="479"/>
                  </a:lnTo>
                  <a:lnTo>
                    <a:pt x="1445" y="481"/>
                  </a:lnTo>
                  <a:lnTo>
                    <a:pt x="1445" y="484"/>
                  </a:lnTo>
                  <a:lnTo>
                    <a:pt x="1445" y="487"/>
                  </a:lnTo>
                  <a:lnTo>
                    <a:pt x="1444" y="490"/>
                  </a:lnTo>
                  <a:lnTo>
                    <a:pt x="1443" y="493"/>
                  </a:lnTo>
                  <a:lnTo>
                    <a:pt x="1440" y="497"/>
                  </a:lnTo>
                  <a:lnTo>
                    <a:pt x="1437" y="499"/>
                  </a:lnTo>
                  <a:lnTo>
                    <a:pt x="1434" y="500"/>
                  </a:lnTo>
                  <a:lnTo>
                    <a:pt x="1430" y="500"/>
                  </a:lnTo>
                  <a:lnTo>
                    <a:pt x="1426" y="500"/>
                  </a:lnTo>
                  <a:lnTo>
                    <a:pt x="1421" y="498"/>
                  </a:lnTo>
                  <a:close/>
                  <a:moveTo>
                    <a:pt x="1497" y="552"/>
                  </a:moveTo>
                  <a:lnTo>
                    <a:pt x="1494" y="550"/>
                  </a:lnTo>
                  <a:lnTo>
                    <a:pt x="1493" y="548"/>
                  </a:lnTo>
                  <a:lnTo>
                    <a:pt x="1491" y="545"/>
                  </a:lnTo>
                  <a:lnTo>
                    <a:pt x="1491" y="541"/>
                  </a:lnTo>
                  <a:lnTo>
                    <a:pt x="1491" y="538"/>
                  </a:lnTo>
                  <a:lnTo>
                    <a:pt x="1491" y="535"/>
                  </a:lnTo>
                  <a:lnTo>
                    <a:pt x="1492" y="533"/>
                  </a:lnTo>
                  <a:lnTo>
                    <a:pt x="1494" y="530"/>
                  </a:lnTo>
                  <a:lnTo>
                    <a:pt x="1496" y="528"/>
                  </a:lnTo>
                  <a:lnTo>
                    <a:pt x="1498" y="526"/>
                  </a:lnTo>
                  <a:lnTo>
                    <a:pt x="1501" y="525"/>
                  </a:lnTo>
                  <a:lnTo>
                    <a:pt x="1504" y="524"/>
                  </a:lnTo>
                  <a:lnTo>
                    <a:pt x="1508" y="524"/>
                  </a:lnTo>
                  <a:lnTo>
                    <a:pt x="1511" y="524"/>
                  </a:lnTo>
                  <a:lnTo>
                    <a:pt x="1513" y="525"/>
                  </a:lnTo>
                  <a:lnTo>
                    <a:pt x="1516" y="527"/>
                  </a:lnTo>
                  <a:lnTo>
                    <a:pt x="1518" y="529"/>
                  </a:lnTo>
                  <a:lnTo>
                    <a:pt x="1520" y="531"/>
                  </a:lnTo>
                  <a:lnTo>
                    <a:pt x="1521" y="534"/>
                  </a:lnTo>
                  <a:lnTo>
                    <a:pt x="1522" y="537"/>
                  </a:lnTo>
                  <a:lnTo>
                    <a:pt x="1522" y="540"/>
                  </a:lnTo>
                  <a:lnTo>
                    <a:pt x="1522" y="543"/>
                  </a:lnTo>
                  <a:lnTo>
                    <a:pt x="1521" y="547"/>
                  </a:lnTo>
                  <a:lnTo>
                    <a:pt x="1519" y="549"/>
                  </a:lnTo>
                  <a:lnTo>
                    <a:pt x="1517" y="552"/>
                  </a:lnTo>
                  <a:lnTo>
                    <a:pt x="1514" y="554"/>
                  </a:lnTo>
                  <a:lnTo>
                    <a:pt x="1510" y="555"/>
                  </a:lnTo>
                  <a:lnTo>
                    <a:pt x="1507" y="555"/>
                  </a:lnTo>
                  <a:lnTo>
                    <a:pt x="1501" y="555"/>
                  </a:lnTo>
                  <a:lnTo>
                    <a:pt x="1497" y="552"/>
                  </a:lnTo>
                  <a:close/>
                  <a:moveTo>
                    <a:pt x="1571" y="610"/>
                  </a:moveTo>
                  <a:lnTo>
                    <a:pt x="1571" y="610"/>
                  </a:lnTo>
                  <a:lnTo>
                    <a:pt x="1571" y="609"/>
                  </a:lnTo>
                  <a:lnTo>
                    <a:pt x="1569" y="607"/>
                  </a:lnTo>
                  <a:lnTo>
                    <a:pt x="1567" y="605"/>
                  </a:lnTo>
                  <a:lnTo>
                    <a:pt x="1566" y="602"/>
                  </a:lnTo>
                  <a:lnTo>
                    <a:pt x="1565" y="599"/>
                  </a:lnTo>
                  <a:lnTo>
                    <a:pt x="1565" y="596"/>
                  </a:lnTo>
                  <a:lnTo>
                    <a:pt x="1566" y="592"/>
                  </a:lnTo>
                  <a:lnTo>
                    <a:pt x="1567" y="590"/>
                  </a:lnTo>
                  <a:lnTo>
                    <a:pt x="1569" y="587"/>
                  </a:lnTo>
                  <a:lnTo>
                    <a:pt x="1571" y="585"/>
                  </a:lnTo>
                  <a:lnTo>
                    <a:pt x="1573" y="583"/>
                  </a:lnTo>
                  <a:lnTo>
                    <a:pt x="1576" y="582"/>
                  </a:lnTo>
                  <a:lnTo>
                    <a:pt x="1579" y="581"/>
                  </a:lnTo>
                  <a:lnTo>
                    <a:pt x="1582" y="581"/>
                  </a:lnTo>
                  <a:lnTo>
                    <a:pt x="1586" y="582"/>
                  </a:lnTo>
                  <a:lnTo>
                    <a:pt x="1589" y="583"/>
                  </a:lnTo>
                  <a:lnTo>
                    <a:pt x="1591" y="585"/>
                  </a:lnTo>
                  <a:lnTo>
                    <a:pt x="1593" y="587"/>
                  </a:lnTo>
                  <a:lnTo>
                    <a:pt x="1595" y="589"/>
                  </a:lnTo>
                  <a:lnTo>
                    <a:pt x="1596" y="592"/>
                  </a:lnTo>
                  <a:lnTo>
                    <a:pt x="1597" y="596"/>
                  </a:lnTo>
                  <a:lnTo>
                    <a:pt x="1597" y="599"/>
                  </a:lnTo>
                  <a:lnTo>
                    <a:pt x="1596" y="602"/>
                  </a:lnTo>
                  <a:lnTo>
                    <a:pt x="1595" y="605"/>
                  </a:lnTo>
                  <a:lnTo>
                    <a:pt x="1593" y="607"/>
                  </a:lnTo>
                  <a:lnTo>
                    <a:pt x="1591" y="610"/>
                  </a:lnTo>
                  <a:lnTo>
                    <a:pt x="1588" y="611"/>
                  </a:lnTo>
                  <a:lnTo>
                    <a:pt x="1585" y="612"/>
                  </a:lnTo>
                  <a:lnTo>
                    <a:pt x="1581" y="613"/>
                  </a:lnTo>
                  <a:lnTo>
                    <a:pt x="1576" y="612"/>
                  </a:lnTo>
                  <a:lnTo>
                    <a:pt x="1571" y="610"/>
                  </a:lnTo>
                  <a:close/>
                  <a:moveTo>
                    <a:pt x="1643" y="669"/>
                  </a:moveTo>
                  <a:lnTo>
                    <a:pt x="1641" y="667"/>
                  </a:lnTo>
                  <a:lnTo>
                    <a:pt x="1640" y="664"/>
                  </a:lnTo>
                  <a:lnTo>
                    <a:pt x="1639" y="662"/>
                  </a:lnTo>
                  <a:lnTo>
                    <a:pt x="1638" y="659"/>
                  </a:lnTo>
                  <a:lnTo>
                    <a:pt x="1638" y="656"/>
                  </a:lnTo>
                  <a:lnTo>
                    <a:pt x="1639" y="653"/>
                  </a:lnTo>
                  <a:lnTo>
                    <a:pt x="1640" y="650"/>
                  </a:lnTo>
                  <a:lnTo>
                    <a:pt x="1642" y="648"/>
                  </a:lnTo>
                  <a:lnTo>
                    <a:pt x="1644" y="645"/>
                  </a:lnTo>
                  <a:lnTo>
                    <a:pt x="1646" y="644"/>
                  </a:lnTo>
                  <a:lnTo>
                    <a:pt x="1649" y="643"/>
                  </a:lnTo>
                  <a:lnTo>
                    <a:pt x="1652" y="641"/>
                  </a:lnTo>
                  <a:lnTo>
                    <a:pt x="1655" y="641"/>
                  </a:lnTo>
                  <a:lnTo>
                    <a:pt x="1658" y="643"/>
                  </a:lnTo>
                  <a:lnTo>
                    <a:pt x="1661" y="644"/>
                  </a:lnTo>
                  <a:lnTo>
                    <a:pt x="1663" y="646"/>
                  </a:lnTo>
                  <a:lnTo>
                    <a:pt x="1666" y="648"/>
                  </a:lnTo>
                  <a:lnTo>
                    <a:pt x="1668" y="651"/>
                  </a:lnTo>
                  <a:lnTo>
                    <a:pt x="1669" y="654"/>
                  </a:lnTo>
                  <a:lnTo>
                    <a:pt x="1669" y="656"/>
                  </a:lnTo>
                  <a:lnTo>
                    <a:pt x="1669" y="659"/>
                  </a:lnTo>
                  <a:lnTo>
                    <a:pt x="1669" y="662"/>
                  </a:lnTo>
                  <a:lnTo>
                    <a:pt x="1667" y="665"/>
                  </a:lnTo>
                  <a:lnTo>
                    <a:pt x="1666" y="667"/>
                  </a:lnTo>
                  <a:lnTo>
                    <a:pt x="1662" y="670"/>
                  </a:lnTo>
                  <a:lnTo>
                    <a:pt x="1659" y="671"/>
                  </a:lnTo>
                  <a:lnTo>
                    <a:pt x="1656" y="673"/>
                  </a:lnTo>
                  <a:lnTo>
                    <a:pt x="1653" y="673"/>
                  </a:lnTo>
                  <a:lnTo>
                    <a:pt x="1648" y="672"/>
                  </a:lnTo>
                  <a:lnTo>
                    <a:pt x="1643" y="669"/>
                  </a:lnTo>
                  <a:close/>
                  <a:moveTo>
                    <a:pt x="1713" y="731"/>
                  </a:moveTo>
                  <a:lnTo>
                    <a:pt x="1713" y="731"/>
                  </a:lnTo>
                  <a:lnTo>
                    <a:pt x="1713" y="731"/>
                  </a:lnTo>
                  <a:lnTo>
                    <a:pt x="1711" y="729"/>
                  </a:lnTo>
                  <a:lnTo>
                    <a:pt x="1710" y="726"/>
                  </a:lnTo>
                  <a:lnTo>
                    <a:pt x="1709" y="724"/>
                  </a:lnTo>
                  <a:lnTo>
                    <a:pt x="1709" y="721"/>
                  </a:lnTo>
                  <a:lnTo>
                    <a:pt x="1709" y="718"/>
                  </a:lnTo>
                  <a:lnTo>
                    <a:pt x="1709" y="715"/>
                  </a:lnTo>
                  <a:lnTo>
                    <a:pt x="1711" y="712"/>
                  </a:lnTo>
                  <a:lnTo>
                    <a:pt x="1713" y="710"/>
                  </a:lnTo>
                  <a:lnTo>
                    <a:pt x="1715" y="708"/>
                  </a:lnTo>
                  <a:lnTo>
                    <a:pt x="1718" y="706"/>
                  </a:lnTo>
                  <a:lnTo>
                    <a:pt x="1720" y="705"/>
                  </a:lnTo>
                  <a:lnTo>
                    <a:pt x="1723" y="705"/>
                  </a:lnTo>
                  <a:lnTo>
                    <a:pt x="1726" y="705"/>
                  </a:lnTo>
                  <a:lnTo>
                    <a:pt x="1729" y="706"/>
                  </a:lnTo>
                  <a:lnTo>
                    <a:pt x="1732" y="707"/>
                  </a:lnTo>
                  <a:lnTo>
                    <a:pt x="1734" y="709"/>
                  </a:lnTo>
                  <a:lnTo>
                    <a:pt x="1736" y="711"/>
                  </a:lnTo>
                  <a:lnTo>
                    <a:pt x="1738" y="714"/>
                  </a:lnTo>
                  <a:lnTo>
                    <a:pt x="1739" y="717"/>
                  </a:lnTo>
                  <a:lnTo>
                    <a:pt x="1739" y="720"/>
                  </a:lnTo>
                  <a:lnTo>
                    <a:pt x="1739" y="723"/>
                  </a:lnTo>
                  <a:lnTo>
                    <a:pt x="1738" y="725"/>
                  </a:lnTo>
                  <a:lnTo>
                    <a:pt x="1737" y="728"/>
                  </a:lnTo>
                  <a:lnTo>
                    <a:pt x="1735" y="731"/>
                  </a:lnTo>
                  <a:lnTo>
                    <a:pt x="1732" y="733"/>
                  </a:lnTo>
                  <a:lnTo>
                    <a:pt x="1730" y="734"/>
                  </a:lnTo>
                  <a:lnTo>
                    <a:pt x="1727" y="735"/>
                  </a:lnTo>
                  <a:lnTo>
                    <a:pt x="1724" y="735"/>
                  </a:lnTo>
                  <a:lnTo>
                    <a:pt x="1718" y="734"/>
                  </a:lnTo>
                  <a:lnTo>
                    <a:pt x="1713" y="731"/>
                  </a:lnTo>
                  <a:close/>
                  <a:moveTo>
                    <a:pt x="1780" y="797"/>
                  </a:moveTo>
                  <a:lnTo>
                    <a:pt x="1778" y="795"/>
                  </a:lnTo>
                  <a:lnTo>
                    <a:pt x="1777" y="792"/>
                  </a:lnTo>
                  <a:lnTo>
                    <a:pt x="1776" y="788"/>
                  </a:lnTo>
                  <a:lnTo>
                    <a:pt x="1776" y="785"/>
                  </a:lnTo>
                  <a:lnTo>
                    <a:pt x="1776" y="782"/>
                  </a:lnTo>
                  <a:lnTo>
                    <a:pt x="1777" y="779"/>
                  </a:lnTo>
                  <a:lnTo>
                    <a:pt x="1778" y="777"/>
                  </a:lnTo>
                  <a:lnTo>
                    <a:pt x="1780" y="774"/>
                  </a:lnTo>
                  <a:lnTo>
                    <a:pt x="1784" y="772"/>
                  </a:lnTo>
                  <a:lnTo>
                    <a:pt x="1786" y="771"/>
                  </a:lnTo>
                  <a:lnTo>
                    <a:pt x="1789" y="770"/>
                  </a:lnTo>
                  <a:lnTo>
                    <a:pt x="1792" y="770"/>
                  </a:lnTo>
                  <a:lnTo>
                    <a:pt x="1795" y="770"/>
                  </a:lnTo>
                  <a:lnTo>
                    <a:pt x="1798" y="771"/>
                  </a:lnTo>
                  <a:lnTo>
                    <a:pt x="1800" y="772"/>
                  </a:lnTo>
                  <a:lnTo>
                    <a:pt x="1803" y="774"/>
                  </a:lnTo>
                  <a:lnTo>
                    <a:pt x="1805" y="777"/>
                  </a:lnTo>
                  <a:lnTo>
                    <a:pt x="1806" y="779"/>
                  </a:lnTo>
                  <a:lnTo>
                    <a:pt x="1807" y="782"/>
                  </a:lnTo>
                  <a:lnTo>
                    <a:pt x="1807" y="785"/>
                  </a:lnTo>
                  <a:lnTo>
                    <a:pt x="1807" y="788"/>
                  </a:lnTo>
                  <a:lnTo>
                    <a:pt x="1806" y="792"/>
                  </a:lnTo>
                  <a:lnTo>
                    <a:pt x="1805" y="795"/>
                  </a:lnTo>
                  <a:lnTo>
                    <a:pt x="1803" y="797"/>
                  </a:lnTo>
                  <a:lnTo>
                    <a:pt x="1800" y="799"/>
                  </a:lnTo>
                  <a:lnTo>
                    <a:pt x="1798" y="800"/>
                  </a:lnTo>
                  <a:lnTo>
                    <a:pt x="1795" y="801"/>
                  </a:lnTo>
                  <a:lnTo>
                    <a:pt x="1792" y="801"/>
                  </a:lnTo>
                  <a:lnTo>
                    <a:pt x="1789" y="801"/>
                  </a:lnTo>
                  <a:lnTo>
                    <a:pt x="1786" y="800"/>
                  </a:lnTo>
                  <a:lnTo>
                    <a:pt x="1784" y="799"/>
                  </a:lnTo>
                  <a:lnTo>
                    <a:pt x="1780" y="797"/>
                  </a:lnTo>
                  <a:close/>
                  <a:moveTo>
                    <a:pt x="1846" y="864"/>
                  </a:moveTo>
                  <a:lnTo>
                    <a:pt x="1844" y="861"/>
                  </a:lnTo>
                  <a:lnTo>
                    <a:pt x="1843" y="859"/>
                  </a:lnTo>
                  <a:lnTo>
                    <a:pt x="1842" y="856"/>
                  </a:lnTo>
                  <a:lnTo>
                    <a:pt x="1842" y="853"/>
                  </a:lnTo>
                  <a:lnTo>
                    <a:pt x="1842" y="850"/>
                  </a:lnTo>
                  <a:lnTo>
                    <a:pt x="1843" y="847"/>
                  </a:lnTo>
                  <a:lnTo>
                    <a:pt x="1845" y="845"/>
                  </a:lnTo>
                  <a:lnTo>
                    <a:pt x="1847" y="842"/>
                  </a:lnTo>
                  <a:lnTo>
                    <a:pt x="1849" y="840"/>
                  </a:lnTo>
                  <a:lnTo>
                    <a:pt x="1852" y="838"/>
                  </a:lnTo>
                  <a:lnTo>
                    <a:pt x="1855" y="837"/>
                  </a:lnTo>
                  <a:lnTo>
                    <a:pt x="1858" y="837"/>
                  </a:lnTo>
                  <a:lnTo>
                    <a:pt x="1861" y="838"/>
                  </a:lnTo>
                  <a:lnTo>
                    <a:pt x="1864" y="838"/>
                  </a:lnTo>
                  <a:lnTo>
                    <a:pt x="1867" y="841"/>
                  </a:lnTo>
                  <a:lnTo>
                    <a:pt x="1869" y="843"/>
                  </a:lnTo>
                  <a:lnTo>
                    <a:pt x="1871" y="845"/>
                  </a:lnTo>
                  <a:lnTo>
                    <a:pt x="1872" y="848"/>
                  </a:lnTo>
                  <a:lnTo>
                    <a:pt x="1873" y="851"/>
                  </a:lnTo>
                  <a:lnTo>
                    <a:pt x="1873" y="854"/>
                  </a:lnTo>
                  <a:lnTo>
                    <a:pt x="1873" y="857"/>
                  </a:lnTo>
                  <a:lnTo>
                    <a:pt x="1872" y="860"/>
                  </a:lnTo>
                  <a:lnTo>
                    <a:pt x="1871" y="862"/>
                  </a:lnTo>
                  <a:lnTo>
                    <a:pt x="1868" y="864"/>
                  </a:lnTo>
                  <a:lnTo>
                    <a:pt x="1866" y="866"/>
                  </a:lnTo>
                  <a:lnTo>
                    <a:pt x="1864" y="868"/>
                  </a:lnTo>
                  <a:lnTo>
                    <a:pt x="1860" y="868"/>
                  </a:lnTo>
                  <a:lnTo>
                    <a:pt x="1857" y="869"/>
                  </a:lnTo>
                  <a:lnTo>
                    <a:pt x="1854" y="868"/>
                  </a:lnTo>
                  <a:lnTo>
                    <a:pt x="1851" y="867"/>
                  </a:lnTo>
                  <a:lnTo>
                    <a:pt x="1848" y="866"/>
                  </a:lnTo>
                  <a:lnTo>
                    <a:pt x="1846" y="864"/>
                  </a:lnTo>
                  <a:close/>
                  <a:moveTo>
                    <a:pt x="1909" y="933"/>
                  </a:moveTo>
                  <a:lnTo>
                    <a:pt x="1908" y="930"/>
                  </a:lnTo>
                  <a:lnTo>
                    <a:pt x="1906" y="928"/>
                  </a:lnTo>
                  <a:lnTo>
                    <a:pt x="1906" y="925"/>
                  </a:lnTo>
                  <a:lnTo>
                    <a:pt x="1906" y="922"/>
                  </a:lnTo>
                  <a:lnTo>
                    <a:pt x="1906" y="919"/>
                  </a:lnTo>
                  <a:lnTo>
                    <a:pt x="1907" y="916"/>
                  </a:lnTo>
                  <a:lnTo>
                    <a:pt x="1909" y="914"/>
                  </a:lnTo>
                  <a:lnTo>
                    <a:pt x="1911" y="911"/>
                  </a:lnTo>
                  <a:lnTo>
                    <a:pt x="1913" y="910"/>
                  </a:lnTo>
                  <a:lnTo>
                    <a:pt x="1916" y="908"/>
                  </a:lnTo>
                  <a:lnTo>
                    <a:pt x="1919" y="908"/>
                  </a:lnTo>
                  <a:lnTo>
                    <a:pt x="1922" y="908"/>
                  </a:lnTo>
                  <a:lnTo>
                    <a:pt x="1925" y="908"/>
                  </a:lnTo>
                  <a:lnTo>
                    <a:pt x="1927" y="909"/>
                  </a:lnTo>
                  <a:lnTo>
                    <a:pt x="1930" y="911"/>
                  </a:lnTo>
                  <a:lnTo>
                    <a:pt x="1932" y="913"/>
                  </a:lnTo>
                  <a:lnTo>
                    <a:pt x="1934" y="916"/>
                  </a:lnTo>
                  <a:lnTo>
                    <a:pt x="1935" y="918"/>
                  </a:lnTo>
                  <a:lnTo>
                    <a:pt x="1936" y="921"/>
                  </a:lnTo>
                  <a:lnTo>
                    <a:pt x="1936" y="924"/>
                  </a:lnTo>
                  <a:lnTo>
                    <a:pt x="1936" y="927"/>
                  </a:lnTo>
                  <a:lnTo>
                    <a:pt x="1935" y="930"/>
                  </a:lnTo>
                  <a:lnTo>
                    <a:pt x="1933" y="932"/>
                  </a:lnTo>
                  <a:lnTo>
                    <a:pt x="1931" y="934"/>
                  </a:lnTo>
                  <a:lnTo>
                    <a:pt x="1926" y="938"/>
                  </a:lnTo>
                  <a:lnTo>
                    <a:pt x="1921" y="939"/>
                  </a:lnTo>
                  <a:lnTo>
                    <a:pt x="1918" y="939"/>
                  </a:lnTo>
                  <a:lnTo>
                    <a:pt x="1915" y="938"/>
                  </a:lnTo>
                  <a:lnTo>
                    <a:pt x="1912" y="935"/>
                  </a:lnTo>
                  <a:lnTo>
                    <a:pt x="1909" y="933"/>
                  </a:lnTo>
                  <a:close/>
                  <a:moveTo>
                    <a:pt x="1969" y="1005"/>
                  </a:moveTo>
                  <a:lnTo>
                    <a:pt x="1967" y="1003"/>
                  </a:lnTo>
                  <a:lnTo>
                    <a:pt x="1966" y="1000"/>
                  </a:lnTo>
                  <a:lnTo>
                    <a:pt x="1966" y="997"/>
                  </a:lnTo>
                  <a:lnTo>
                    <a:pt x="1966" y="994"/>
                  </a:lnTo>
                  <a:lnTo>
                    <a:pt x="1966" y="991"/>
                  </a:lnTo>
                  <a:lnTo>
                    <a:pt x="1968" y="988"/>
                  </a:lnTo>
                  <a:lnTo>
                    <a:pt x="1969" y="985"/>
                  </a:lnTo>
                  <a:lnTo>
                    <a:pt x="1971" y="983"/>
                  </a:lnTo>
                  <a:lnTo>
                    <a:pt x="1974" y="981"/>
                  </a:lnTo>
                  <a:lnTo>
                    <a:pt x="1977" y="980"/>
                  </a:lnTo>
                  <a:lnTo>
                    <a:pt x="1980" y="979"/>
                  </a:lnTo>
                  <a:lnTo>
                    <a:pt x="1984" y="979"/>
                  </a:lnTo>
                  <a:lnTo>
                    <a:pt x="1986" y="980"/>
                  </a:lnTo>
                  <a:lnTo>
                    <a:pt x="1989" y="981"/>
                  </a:lnTo>
                  <a:lnTo>
                    <a:pt x="1992" y="983"/>
                  </a:lnTo>
                  <a:lnTo>
                    <a:pt x="1994" y="985"/>
                  </a:lnTo>
                  <a:lnTo>
                    <a:pt x="1995" y="989"/>
                  </a:lnTo>
                  <a:lnTo>
                    <a:pt x="1997" y="991"/>
                  </a:lnTo>
                  <a:lnTo>
                    <a:pt x="1997" y="994"/>
                  </a:lnTo>
                  <a:lnTo>
                    <a:pt x="1997" y="997"/>
                  </a:lnTo>
                  <a:lnTo>
                    <a:pt x="1997" y="1000"/>
                  </a:lnTo>
                  <a:lnTo>
                    <a:pt x="1995" y="1003"/>
                  </a:lnTo>
                  <a:lnTo>
                    <a:pt x="1994" y="1005"/>
                  </a:lnTo>
                  <a:lnTo>
                    <a:pt x="1992" y="1008"/>
                  </a:lnTo>
                  <a:lnTo>
                    <a:pt x="1987" y="1010"/>
                  </a:lnTo>
                  <a:lnTo>
                    <a:pt x="1981" y="1011"/>
                  </a:lnTo>
                  <a:lnTo>
                    <a:pt x="1978" y="1010"/>
                  </a:lnTo>
                  <a:lnTo>
                    <a:pt x="1975" y="1009"/>
                  </a:lnTo>
                  <a:lnTo>
                    <a:pt x="1972" y="1008"/>
                  </a:lnTo>
                  <a:lnTo>
                    <a:pt x="1969" y="1005"/>
                  </a:lnTo>
                  <a:close/>
                  <a:moveTo>
                    <a:pt x="2027" y="1078"/>
                  </a:moveTo>
                  <a:lnTo>
                    <a:pt x="2026" y="1076"/>
                  </a:lnTo>
                  <a:lnTo>
                    <a:pt x="2025" y="1073"/>
                  </a:lnTo>
                  <a:lnTo>
                    <a:pt x="2024" y="1070"/>
                  </a:lnTo>
                  <a:lnTo>
                    <a:pt x="2025" y="1067"/>
                  </a:lnTo>
                  <a:lnTo>
                    <a:pt x="2025" y="1064"/>
                  </a:lnTo>
                  <a:lnTo>
                    <a:pt x="2026" y="1062"/>
                  </a:lnTo>
                  <a:lnTo>
                    <a:pt x="2028" y="1059"/>
                  </a:lnTo>
                  <a:lnTo>
                    <a:pt x="2030" y="1057"/>
                  </a:lnTo>
                  <a:lnTo>
                    <a:pt x="2033" y="1056"/>
                  </a:lnTo>
                  <a:lnTo>
                    <a:pt x="2036" y="1055"/>
                  </a:lnTo>
                  <a:lnTo>
                    <a:pt x="2039" y="1054"/>
                  </a:lnTo>
                  <a:lnTo>
                    <a:pt x="2042" y="1054"/>
                  </a:lnTo>
                  <a:lnTo>
                    <a:pt x="2045" y="1055"/>
                  </a:lnTo>
                  <a:lnTo>
                    <a:pt x="2047" y="1056"/>
                  </a:lnTo>
                  <a:lnTo>
                    <a:pt x="2050" y="1058"/>
                  </a:lnTo>
                  <a:lnTo>
                    <a:pt x="2052" y="1060"/>
                  </a:lnTo>
                  <a:lnTo>
                    <a:pt x="2052" y="1060"/>
                  </a:lnTo>
                  <a:lnTo>
                    <a:pt x="2053" y="1063"/>
                  </a:lnTo>
                  <a:lnTo>
                    <a:pt x="2054" y="1066"/>
                  </a:lnTo>
                  <a:lnTo>
                    <a:pt x="2055" y="1069"/>
                  </a:lnTo>
                  <a:lnTo>
                    <a:pt x="2055" y="1071"/>
                  </a:lnTo>
                  <a:lnTo>
                    <a:pt x="2054" y="1074"/>
                  </a:lnTo>
                  <a:lnTo>
                    <a:pt x="2053" y="1077"/>
                  </a:lnTo>
                  <a:lnTo>
                    <a:pt x="2051" y="1079"/>
                  </a:lnTo>
                  <a:lnTo>
                    <a:pt x="2049" y="1081"/>
                  </a:lnTo>
                  <a:lnTo>
                    <a:pt x="2044" y="1084"/>
                  </a:lnTo>
                  <a:lnTo>
                    <a:pt x="2040" y="1084"/>
                  </a:lnTo>
                  <a:lnTo>
                    <a:pt x="2036" y="1084"/>
                  </a:lnTo>
                  <a:lnTo>
                    <a:pt x="2033" y="1083"/>
                  </a:lnTo>
                  <a:lnTo>
                    <a:pt x="2030" y="1081"/>
                  </a:lnTo>
                  <a:lnTo>
                    <a:pt x="2027" y="1078"/>
                  </a:lnTo>
                  <a:close/>
                  <a:moveTo>
                    <a:pt x="2082" y="1155"/>
                  </a:moveTo>
                  <a:lnTo>
                    <a:pt x="2081" y="1152"/>
                  </a:lnTo>
                  <a:lnTo>
                    <a:pt x="2080" y="1149"/>
                  </a:lnTo>
                  <a:lnTo>
                    <a:pt x="2079" y="1146"/>
                  </a:lnTo>
                  <a:lnTo>
                    <a:pt x="2080" y="1143"/>
                  </a:lnTo>
                  <a:lnTo>
                    <a:pt x="2080" y="1141"/>
                  </a:lnTo>
                  <a:lnTo>
                    <a:pt x="2082" y="1138"/>
                  </a:lnTo>
                  <a:lnTo>
                    <a:pt x="2084" y="1136"/>
                  </a:lnTo>
                  <a:lnTo>
                    <a:pt x="2086" y="1133"/>
                  </a:lnTo>
                  <a:lnTo>
                    <a:pt x="2089" y="1131"/>
                  </a:lnTo>
                  <a:lnTo>
                    <a:pt x="2092" y="1130"/>
                  </a:lnTo>
                  <a:lnTo>
                    <a:pt x="2094" y="1130"/>
                  </a:lnTo>
                  <a:lnTo>
                    <a:pt x="2097" y="1130"/>
                  </a:lnTo>
                  <a:lnTo>
                    <a:pt x="2100" y="1131"/>
                  </a:lnTo>
                  <a:lnTo>
                    <a:pt x="2104" y="1132"/>
                  </a:lnTo>
                  <a:lnTo>
                    <a:pt x="2106" y="1135"/>
                  </a:lnTo>
                  <a:lnTo>
                    <a:pt x="2108" y="1137"/>
                  </a:lnTo>
                  <a:lnTo>
                    <a:pt x="2110" y="1140"/>
                  </a:lnTo>
                  <a:lnTo>
                    <a:pt x="2111" y="1143"/>
                  </a:lnTo>
                  <a:lnTo>
                    <a:pt x="2111" y="1146"/>
                  </a:lnTo>
                  <a:lnTo>
                    <a:pt x="2111" y="1149"/>
                  </a:lnTo>
                  <a:lnTo>
                    <a:pt x="2110" y="1152"/>
                  </a:lnTo>
                  <a:lnTo>
                    <a:pt x="2109" y="1154"/>
                  </a:lnTo>
                  <a:lnTo>
                    <a:pt x="2107" y="1157"/>
                  </a:lnTo>
                  <a:lnTo>
                    <a:pt x="2104" y="1159"/>
                  </a:lnTo>
                  <a:lnTo>
                    <a:pt x="2099" y="1161"/>
                  </a:lnTo>
                  <a:lnTo>
                    <a:pt x="2095" y="1161"/>
                  </a:lnTo>
                  <a:lnTo>
                    <a:pt x="2091" y="1161"/>
                  </a:lnTo>
                  <a:lnTo>
                    <a:pt x="2088" y="1160"/>
                  </a:lnTo>
                  <a:lnTo>
                    <a:pt x="2085" y="1158"/>
                  </a:lnTo>
                  <a:lnTo>
                    <a:pt x="2082" y="1155"/>
                  </a:lnTo>
                  <a:close/>
                  <a:moveTo>
                    <a:pt x="2134" y="1233"/>
                  </a:moveTo>
                  <a:lnTo>
                    <a:pt x="2133" y="1229"/>
                  </a:lnTo>
                  <a:lnTo>
                    <a:pt x="2132" y="1226"/>
                  </a:lnTo>
                  <a:lnTo>
                    <a:pt x="2132" y="1223"/>
                  </a:lnTo>
                  <a:lnTo>
                    <a:pt x="2132" y="1221"/>
                  </a:lnTo>
                  <a:lnTo>
                    <a:pt x="2133" y="1218"/>
                  </a:lnTo>
                  <a:lnTo>
                    <a:pt x="2134" y="1215"/>
                  </a:lnTo>
                  <a:lnTo>
                    <a:pt x="2136" y="1213"/>
                  </a:lnTo>
                  <a:lnTo>
                    <a:pt x="2139" y="1211"/>
                  </a:lnTo>
                  <a:lnTo>
                    <a:pt x="2143" y="1210"/>
                  </a:lnTo>
                  <a:lnTo>
                    <a:pt x="2145" y="1209"/>
                  </a:lnTo>
                  <a:lnTo>
                    <a:pt x="2148" y="1209"/>
                  </a:lnTo>
                  <a:lnTo>
                    <a:pt x="2151" y="1209"/>
                  </a:lnTo>
                  <a:lnTo>
                    <a:pt x="2154" y="1210"/>
                  </a:lnTo>
                  <a:lnTo>
                    <a:pt x="2157" y="1211"/>
                  </a:lnTo>
                  <a:lnTo>
                    <a:pt x="2159" y="1213"/>
                  </a:lnTo>
                  <a:lnTo>
                    <a:pt x="2161" y="1215"/>
                  </a:lnTo>
                  <a:lnTo>
                    <a:pt x="2162" y="1218"/>
                  </a:lnTo>
                  <a:lnTo>
                    <a:pt x="2163" y="1221"/>
                  </a:lnTo>
                  <a:lnTo>
                    <a:pt x="2163" y="1224"/>
                  </a:lnTo>
                  <a:lnTo>
                    <a:pt x="2163" y="1227"/>
                  </a:lnTo>
                  <a:lnTo>
                    <a:pt x="2162" y="1230"/>
                  </a:lnTo>
                  <a:lnTo>
                    <a:pt x="2161" y="1233"/>
                  </a:lnTo>
                  <a:lnTo>
                    <a:pt x="2159" y="1236"/>
                  </a:lnTo>
                  <a:lnTo>
                    <a:pt x="2156" y="1237"/>
                  </a:lnTo>
                  <a:lnTo>
                    <a:pt x="2152" y="1239"/>
                  </a:lnTo>
                  <a:lnTo>
                    <a:pt x="2148" y="1240"/>
                  </a:lnTo>
                  <a:lnTo>
                    <a:pt x="2144" y="1240"/>
                  </a:lnTo>
                  <a:lnTo>
                    <a:pt x="2140" y="1238"/>
                  </a:lnTo>
                  <a:lnTo>
                    <a:pt x="2137" y="1236"/>
                  </a:lnTo>
                  <a:lnTo>
                    <a:pt x="2134" y="1233"/>
                  </a:lnTo>
                  <a:close/>
                  <a:moveTo>
                    <a:pt x="2185" y="1312"/>
                  </a:moveTo>
                  <a:lnTo>
                    <a:pt x="2183" y="1309"/>
                  </a:lnTo>
                  <a:lnTo>
                    <a:pt x="2183" y="1306"/>
                  </a:lnTo>
                  <a:lnTo>
                    <a:pt x="2182" y="1303"/>
                  </a:lnTo>
                  <a:lnTo>
                    <a:pt x="2183" y="1300"/>
                  </a:lnTo>
                  <a:lnTo>
                    <a:pt x="2184" y="1298"/>
                  </a:lnTo>
                  <a:lnTo>
                    <a:pt x="2185" y="1295"/>
                  </a:lnTo>
                  <a:lnTo>
                    <a:pt x="2187" y="1293"/>
                  </a:lnTo>
                  <a:lnTo>
                    <a:pt x="2190" y="1291"/>
                  </a:lnTo>
                  <a:lnTo>
                    <a:pt x="2193" y="1290"/>
                  </a:lnTo>
                  <a:lnTo>
                    <a:pt x="2196" y="1289"/>
                  </a:lnTo>
                  <a:lnTo>
                    <a:pt x="2199" y="1289"/>
                  </a:lnTo>
                  <a:lnTo>
                    <a:pt x="2201" y="1289"/>
                  </a:lnTo>
                  <a:lnTo>
                    <a:pt x="2204" y="1290"/>
                  </a:lnTo>
                  <a:lnTo>
                    <a:pt x="2207" y="1292"/>
                  </a:lnTo>
                  <a:lnTo>
                    <a:pt x="2209" y="1294"/>
                  </a:lnTo>
                  <a:lnTo>
                    <a:pt x="2211" y="1296"/>
                  </a:lnTo>
                  <a:lnTo>
                    <a:pt x="2212" y="1299"/>
                  </a:lnTo>
                  <a:lnTo>
                    <a:pt x="2213" y="1302"/>
                  </a:lnTo>
                  <a:lnTo>
                    <a:pt x="2213" y="1305"/>
                  </a:lnTo>
                  <a:lnTo>
                    <a:pt x="2212" y="1308"/>
                  </a:lnTo>
                  <a:lnTo>
                    <a:pt x="2211" y="1311"/>
                  </a:lnTo>
                  <a:lnTo>
                    <a:pt x="2210" y="1313"/>
                  </a:lnTo>
                  <a:lnTo>
                    <a:pt x="2208" y="1315"/>
                  </a:lnTo>
                  <a:lnTo>
                    <a:pt x="2205" y="1317"/>
                  </a:lnTo>
                  <a:lnTo>
                    <a:pt x="2202" y="1319"/>
                  </a:lnTo>
                  <a:lnTo>
                    <a:pt x="2198" y="1319"/>
                  </a:lnTo>
                  <a:lnTo>
                    <a:pt x="2194" y="1319"/>
                  </a:lnTo>
                  <a:lnTo>
                    <a:pt x="2190" y="1317"/>
                  </a:lnTo>
                  <a:lnTo>
                    <a:pt x="2187" y="1315"/>
                  </a:lnTo>
                  <a:lnTo>
                    <a:pt x="2185" y="1312"/>
                  </a:lnTo>
                  <a:close/>
                  <a:moveTo>
                    <a:pt x="2231" y="1394"/>
                  </a:moveTo>
                  <a:lnTo>
                    <a:pt x="2231" y="1394"/>
                  </a:lnTo>
                  <a:lnTo>
                    <a:pt x="2231" y="1394"/>
                  </a:lnTo>
                  <a:lnTo>
                    <a:pt x="2230" y="1391"/>
                  </a:lnTo>
                  <a:lnTo>
                    <a:pt x="2229" y="1388"/>
                  </a:lnTo>
                  <a:lnTo>
                    <a:pt x="2229" y="1385"/>
                  </a:lnTo>
                  <a:lnTo>
                    <a:pt x="2230" y="1382"/>
                  </a:lnTo>
                  <a:lnTo>
                    <a:pt x="2231" y="1378"/>
                  </a:lnTo>
                  <a:lnTo>
                    <a:pt x="2233" y="1376"/>
                  </a:lnTo>
                  <a:lnTo>
                    <a:pt x="2235" y="1374"/>
                  </a:lnTo>
                  <a:lnTo>
                    <a:pt x="2237" y="1372"/>
                  </a:lnTo>
                  <a:lnTo>
                    <a:pt x="2240" y="1371"/>
                  </a:lnTo>
                  <a:lnTo>
                    <a:pt x="2243" y="1370"/>
                  </a:lnTo>
                  <a:lnTo>
                    <a:pt x="2246" y="1370"/>
                  </a:lnTo>
                  <a:lnTo>
                    <a:pt x="2249" y="1371"/>
                  </a:lnTo>
                  <a:lnTo>
                    <a:pt x="2251" y="1372"/>
                  </a:lnTo>
                  <a:lnTo>
                    <a:pt x="2254" y="1373"/>
                  </a:lnTo>
                  <a:lnTo>
                    <a:pt x="2256" y="1375"/>
                  </a:lnTo>
                  <a:lnTo>
                    <a:pt x="2258" y="1378"/>
                  </a:lnTo>
                  <a:lnTo>
                    <a:pt x="2259" y="1382"/>
                  </a:lnTo>
                  <a:lnTo>
                    <a:pt x="2261" y="1385"/>
                  </a:lnTo>
                  <a:lnTo>
                    <a:pt x="2261" y="1388"/>
                  </a:lnTo>
                  <a:lnTo>
                    <a:pt x="2259" y="1391"/>
                  </a:lnTo>
                  <a:lnTo>
                    <a:pt x="2258" y="1393"/>
                  </a:lnTo>
                  <a:lnTo>
                    <a:pt x="2256" y="1396"/>
                  </a:lnTo>
                  <a:lnTo>
                    <a:pt x="2254" y="1398"/>
                  </a:lnTo>
                  <a:lnTo>
                    <a:pt x="2252" y="1400"/>
                  </a:lnTo>
                  <a:lnTo>
                    <a:pt x="2248" y="1401"/>
                  </a:lnTo>
                  <a:lnTo>
                    <a:pt x="2244" y="1401"/>
                  </a:lnTo>
                  <a:lnTo>
                    <a:pt x="2240" y="1401"/>
                  </a:lnTo>
                  <a:lnTo>
                    <a:pt x="2237" y="1399"/>
                  </a:lnTo>
                  <a:lnTo>
                    <a:pt x="2234" y="1397"/>
                  </a:lnTo>
                  <a:lnTo>
                    <a:pt x="2231" y="1394"/>
                  </a:lnTo>
                  <a:close/>
                  <a:moveTo>
                    <a:pt x="2275" y="1476"/>
                  </a:moveTo>
                  <a:lnTo>
                    <a:pt x="2274" y="1473"/>
                  </a:lnTo>
                  <a:lnTo>
                    <a:pt x="2273" y="1470"/>
                  </a:lnTo>
                  <a:lnTo>
                    <a:pt x="2273" y="1467"/>
                  </a:lnTo>
                  <a:lnTo>
                    <a:pt x="2274" y="1464"/>
                  </a:lnTo>
                  <a:lnTo>
                    <a:pt x="2275" y="1461"/>
                  </a:lnTo>
                  <a:lnTo>
                    <a:pt x="2277" y="1459"/>
                  </a:lnTo>
                  <a:lnTo>
                    <a:pt x="2279" y="1457"/>
                  </a:lnTo>
                  <a:lnTo>
                    <a:pt x="2281" y="1455"/>
                  </a:lnTo>
                  <a:lnTo>
                    <a:pt x="2284" y="1454"/>
                  </a:lnTo>
                  <a:lnTo>
                    <a:pt x="2287" y="1454"/>
                  </a:lnTo>
                  <a:lnTo>
                    <a:pt x="2290" y="1454"/>
                  </a:lnTo>
                  <a:lnTo>
                    <a:pt x="2293" y="1454"/>
                  </a:lnTo>
                  <a:lnTo>
                    <a:pt x="2296" y="1456"/>
                  </a:lnTo>
                  <a:lnTo>
                    <a:pt x="2298" y="1457"/>
                  </a:lnTo>
                  <a:lnTo>
                    <a:pt x="2301" y="1460"/>
                  </a:lnTo>
                  <a:lnTo>
                    <a:pt x="2303" y="1462"/>
                  </a:lnTo>
                  <a:lnTo>
                    <a:pt x="2304" y="1465"/>
                  </a:lnTo>
                  <a:lnTo>
                    <a:pt x="2305" y="1468"/>
                  </a:lnTo>
                  <a:lnTo>
                    <a:pt x="2305" y="1471"/>
                  </a:lnTo>
                  <a:lnTo>
                    <a:pt x="2304" y="1474"/>
                  </a:lnTo>
                  <a:lnTo>
                    <a:pt x="2303" y="1476"/>
                  </a:lnTo>
                  <a:lnTo>
                    <a:pt x="2301" y="1480"/>
                  </a:lnTo>
                  <a:lnTo>
                    <a:pt x="2298" y="1482"/>
                  </a:lnTo>
                  <a:lnTo>
                    <a:pt x="2295" y="1483"/>
                  </a:lnTo>
                  <a:lnTo>
                    <a:pt x="2292" y="1485"/>
                  </a:lnTo>
                  <a:lnTo>
                    <a:pt x="2288" y="1485"/>
                  </a:lnTo>
                  <a:lnTo>
                    <a:pt x="2284" y="1485"/>
                  </a:lnTo>
                  <a:lnTo>
                    <a:pt x="2280" y="1483"/>
                  </a:lnTo>
                  <a:lnTo>
                    <a:pt x="2277" y="1480"/>
                  </a:lnTo>
                  <a:lnTo>
                    <a:pt x="2275" y="1476"/>
                  </a:lnTo>
                  <a:close/>
                  <a:moveTo>
                    <a:pt x="2315" y="1561"/>
                  </a:moveTo>
                  <a:lnTo>
                    <a:pt x="2314" y="1558"/>
                  </a:lnTo>
                  <a:lnTo>
                    <a:pt x="2314" y="1555"/>
                  </a:lnTo>
                  <a:lnTo>
                    <a:pt x="2314" y="1552"/>
                  </a:lnTo>
                  <a:lnTo>
                    <a:pt x="2315" y="1549"/>
                  </a:lnTo>
                  <a:lnTo>
                    <a:pt x="2316" y="1546"/>
                  </a:lnTo>
                  <a:lnTo>
                    <a:pt x="2318" y="1544"/>
                  </a:lnTo>
                  <a:lnTo>
                    <a:pt x="2320" y="1542"/>
                  </a:lnTo>
                  <a:lnTo>
                    <a:pt x="2323" y="1540"/>
                  </a:lnTo>
                  <a:lnTo>
                    <a:pt x="2326" y="1539"/>
                  </a:lnTo>
                  <a:lnTo>
                    <a:pt x="2329" y="1539"/>
                  </a:lnTo>
                  <a:lnTo>
                    <a:pt x="2332" y="1539"/>
                  </a:lnTo>
                  <a:lnTo>
                    <a:pt x="2335" y="1540"/>
                  </a:lnTo>
                  <a:lnTo>
                    <a:pt x="2337" y="1541"/>
                  </a:lnTo>
                  <a:lnTo>
                    <a:pt x="2341" y="1543"/>
                  </a:lnTo>
                  <a:lnTo>
                    <a:pt x="2343" y="1545"/>
                  </a:lnTo>
                  <a:lnTo>
                    <a:pt x="2344" y="1548"/>
                  </a:lnTo>
                  <a:lnTo>
                    <a:pt x="2345" y="1551"/>
                  </a:lnTo>
                  <a:lnTo>
                    <a:pt x="2345" y="1554"/>
                  </a:lnTo>
                  <a:lnTo>
                    <a:pt x="2345" y="1557"/>
                  </a:lnTo>
                  <a:lnTo>
                    <a:pt x="2345" y="1560"/>
                  </a:lnTo>
                  <a:lnTo>
                    <a:pt x="2343" y="1562"/>
                  </a:lnTo>
                  <a:lnTo>
                    <a:pt x="2342" y="1565"/>
                  </a:lnTo>
                  <a:lnTo>
                    <a:pt x="2338" y="1567"/>
                  </a:lnTo>
                  <a:lnTo>
                    <a:pt x="2336" y="1568"/>
                  </a:lnTo>
                  <a:lnTo>
                    <a:pt x="2332" y="1569"/>
                  </a:lnTo>
                  <a:lnTo>
                    <a:pt x="2329" y="1570"/>
                  </a:lnTo>
                  <a:lnTo>
                    <a:pt x="2325" y="1569"/>
                  </a:lnTo>
                  <a:lnTo>
                    <a:pt x="2321" y="1567"/>
                  </a:lnTo>
                  <a:lnTo>
                    <a:pt x="2318" y="1564"/>
                  </a:lnTo>
                  <a:lnTo>
                    <a:pt x="2315" y="1561"/>
                  </a:lnTo>
                  <a:close/>
                  <a:moveTo>
                    <a:pt x="2353" y="1647"/>
                  </a:moveTo>
                  <a:lnTo>
                    <a:pt x="2352" y="1644"/>
                  </a:lnTo>
                  <a:lnTo>
                    <a:pt x="2352" y="1641"/>
                  </a:lnTo>
                  <a:lnTo>
                    <a:pt x="2352" y="1638"/>
                  </a:lnTo>
                  <a:lnTo>
                    <a:pt x="2353" y="1635"/>
                  </a:lnTo>
                  <a:lnTo>
                    <a:pt x="2354" y="1633"/>
                  </a:lnTo>
                  <a:lnTo>
                    <a:pt x="2356" y="1630"/>
                  </a:lnTo>
                  <a:lnTo>
                    <a:pt x="2359" y="1628"/>
                  </a:lnTo>
                  <a:lnTo>
                    <a:pt x="2361" y="1627"/>
                  </a:lnTo>
                  <a:lnTo>
                    <a:pt x="2364" y="1626"/>
                  </a:lnTo>
                  <a:lnTo>
                    <a:pt x="2367" y="1626"/>
                  </a:lnTo>
                  <a:lnTo>
                    <a:pt x="2370" y="1626"/>
                  </a:lnTo>
                  <a:lnTo>
                    <a:pt x="2373" y="1627"/>
                  </a:lnTo>
                  <a:lnTo>
                    <a:pt x="2376" y="1628"/>
                  </a:lnTo>
                  <a:lnTo>
                    <a:pt x="2378" y="1630"/>
                  </a:lnTo>
                  <a:lnTo>
                    <a:pt x="2381" y="1632"/>
                  </a:lnTo>
                  <a:lnTo>
                    <a:pt x="2382" y="1635"/>
                  </a:lnTo>
                  <a:lnTo>
                    <a:pt x="2383" y="1638"/>
                  </a:lnTo>
                  <a:lnTo>
                    <a:pt x="2383" y="1641"/>
                  </a:lnTo>
                  <a:lnTo>
                    <a:pt x="2383" y="1644"/>
                  </a:lnTo>
                  <a:lnTo>
                    <a:pt x="2382" y="1647"/>
                  </a:lnTo>
                  <a:lnTo>
                    <a:pt x="2381" y="1649"/>
                  </a:lnTo>
                  <a:lnTo>
                    <a:pt x="2378" y="1652"/>
                  </a:lnTo>
                  <a:lnTo>
                    <a:pt x="2376" y="1654"/>
                  </a:lnTo>
                  <a:lnTo>
                    <a:pt x="2373" y="1655"/>
                  </a:lnTo>
                  <a:lnTo>
                    <a:pt x="2370" y="1656"/>
                  </a:lnTo>
                  <a:lnTo>
                    <a:pt x="2367" y="1656"/>
                  </a:lnTo>
                  <a:lnTo>
                    <a:pt x="2363" y="1655"/>
                  </a:lnTo>
                  <a:lnTo>
                    <a:pt x="2359" y="1654"/>
                  </a:lnTo>
                  <a:lnTo>
                    <a:pt x="2356" y="1651"/>
                  </a:lnTo>
                  <a:lnTo>
                    <a:pt x="2353" y="1647"/>
                  </a:lnTo>
                  <a:close/>
                  <a:moveTo>
                    <a:pt x="2388" y="1734"/>
                  </a:moveTo>
                  <a:lnTo>
                    <a:pt x="2387" y="1731"/>
                  </a:lnTo>
                  <a:lnTo>
                    <a:pt x="2387" y="1728"/>
                  </a:lnTo>
                  <a:lnTo>
                    <a:pt x="2387" y="1725"/>
                  </a:lnTo>
                  <a:lnTo>
                    <a:pt x="2388" y="1722"/>
                  </a:lnTo>
                  <a:lnTo>
                    <a:pt x="2390" y="1719"/>
                  </a:lnTo>
                  <a:lnTo>
                    <a:pt x="2392" y="1717"/>
                  </a:lnTo>
                  <a:lnTo>
                    <a:pt x="2394" y="1715"/>
                  </a:lnTo>
                  <a:lnTo>
                    <a:pt x="2397" y="1714"/>
                  </a:lnTo>
                  <a:lnTo>
                    <a:pt x="2400" y="1713"/>
                  </a:lnTo>
                  <a:lnTo>
                    <a:pt x="2403" y="1713"/>
                  </a:lnTo>
                  <a:lnTo>
                    <a:pt x="2406" y="1713"/>
                  </a:lnTo>
                  <a:lnTo>
                    <a:pt x="2408" y="1714"/>
                  </a:lnTo>
                  <a:lnTo>
                    <a:pt x="2411" y="1715"/>
                  </a:lnTo>
                  <a:lnTo>
                    <a:pt x="2413" y="1717"/>
                  </a:lnTo>
                  <a:lnTo>
                    <a:pt x="2415" y="1720"/>
                  </a:lnTo>
                  <a:lnTo>
                    <a:pt x="2416" y="1722"/>
                  </a:lnTo>
                  <a:lnTo>
                    <a:pt x="2417" y="1726"/>
                  </a:lnTo>
                  <a:lnTo>
                    <a:pt x="2417" y="1729"/>
                  </a:lnTo>
                  <a:lnTo>
                    <a:pt x="2417" y="1732"/>
                  </a:lnTo>
                  <a:lnTo>
                    <a:pt x="2416" y="1735"/>
                  </a:lnTo>
                  <a:lnTo>
                    <a:pt x="2415" y="1738"/>
                  </a:lnTo>
                  <a:lnTo>
                    <a:pt x="2413" y="1740"/>
                  </a:lnTo>
                  <a:lnTo>
                    <a:pt x="2410" y="1742"/>
                  </a:lnTo>
                  <a:lnTo>
                    <a:pt x="2407" y="1743"/>
                  </a:lnTo>
                  <a:lnTo>
                    <a:pt x="2405" y="1744"/>
                  </a:lnTo>
                  <a:lnTo>
                    <a:pt x="2402" y="1744"/>
                  </a:lnTo>
                  <a:lnTo>
                    <a:pt x="2398" y="1743"/>
                  </a:lnTo>
                  <a:lnTo>
                    <a:pt x="2393" y="1741"/>
                  </a:lnTo>
                  <a:lnTo>
                    <a:pt x="2390" y="1738"/>
                  </a:lnTo>
                  <a:lnTo>
                    <a:pt x="2388" y="1734"/>
                  </a:lnTo>
                  <a:close/>
                  <a:moveTo>
                    <a:pt x="2418" y="1823"/>
                  </a:moveTo>
                  <a:lnTo>
                    <a:pt x="2418" y="1819"/>
                  </a:lnTo>
                  <a:lnTo>
                    <a:pt x="2418" y="1816"/>
                  </a:lnTo>
                  <a:lnTo>
                    <a:pt x="2418" y="1813"/>
                  </a:lnTo>
                  <a:lnTo>
                    <a:pt x="2420" y="1810"/>
                  </a:lnTo>
                  <a:lnTo>
                    <a:pt x="2422" y="1808"/>
                  </a:lnTo>
                  <a:lnTo>
                    <a:pt x="2424" y="1806"/>
                  </a:lnTo>
                  <a:lnTo>
                    <a:pt x="2426" y="1804"/>
                  </a:lnTo>
                  <a:lnTo>
                    <a:pt x="2429" y="1802"/>
                  </a:lnTo>
                  <a:lnTo>
                    <a:pt x="2432" y="1802"/>
                  </a:lnTo>
                  <a:lnTo>
                    <a:pt x="2435" y="1802"/>
                  </a:lnTo>
                  <a:lnTo>
                    <a:pt x="2438" y="1802"/>
                  </a:lnTo>
                  <a:lnTo>
                    <a:pt x="2441" y="1803"/>
                  </a:lnTo>
                  <a:lnTo>
                    <a:pt x="2443" y="1805"/>
                  </a:lnTo>
                  <a:lnTo>
                    <a:pt x="2445" y="1807"/>
                  </a:lnTo>
                  <a:lnTo>
                    <a:pt x="2447" y="1809"/>
                  </a:lnTo>
                  <a:lnTo>
                    <a:pt x="2448" y="1812"/>
                  </a:lnTo>
                  <a:lnTo>
                    <a:pt x="2449" y="1815"/>
                  </a:lnTo>
                  <a:lnTo>
                    <a:pt x="2449" y="1818"/>
                  </a:lnTo>
                  <a:lnTo>
                    <a:pt x="2448" y="1821"/>
                  </a:lnTo>
                  <a:lnTo>
                    <a:pt x="2447" y="1825"/>
                  </a:lnTo>
                  <a:lnTo>
                    <a:pt x="2446" y="1827"/>
                  </a:lnTo>
                  <a:lnTo>
                    <a:pt x="2444" y="1829"/>
                  </a:lnTo>
                  <a:lnTo>
                    <a:pt x="2441" y="1831"/>
                  </a:lnTo>
                  <a:lnTo>
                    <a:pt x="2439" y="1832"/>
                  </a:lnTo>
                  <a:lnTo>
                    <a:pt x="2436" y="1833"/>
                  </a:lnTo>
                  <a:lnTo>
                    <a:pt x="2434" y="1833"/>
                  </a:lnTo>
                  <a:lnTo>
                    <a:pt x="2429" y="1832"/>
                  </a:lnTo>
                  <a:lnTo>
                    <a:pt x="2425" y="1830"/>
                  </a:lnTo>
                  <a:lnTo>
                    <a:pt x="2422" y="1827"/>
                  </a:lnTo>
                  <a:lnTo>
                    <a:pt x="2418" y="1823"/>
                  </a:lnTo>
                  <a:close/>
                  <a:moveTo>
                    <a:pt x="2447" y="1911"/>
                  </a:moveTo>
                  <a:lnTo>
                    <a:pt x="2446" y="1909"/>
                  </a:lnTo>
                  <a:lnTo>
                    <a:pt x="2446" y="1906"/>
                  </a:lnTo>
                  <a:lnTo>
                    <a:pt x="2447" y="1903"/>
                  </a:lnTo>
                  <a:lnTo>
                    <a:pt x="2448" y="1900"/>
                  </a:lnTo>
                  <a:lnTo>
                    <a:pt x="2450" y="1898"/>
                  </a:lnTo>
                  <a:lnTo>
                    <a:pt x="2452" y="1895"/>
                  </a:lnTo>
                  <a:lnTo>
                    <a:pt x="2454" y="1894"/>
                  </a:lnTo>
                  <a:lnTo>
                    <a:pt x="2457" y="1893"/>
                  </a:lnTo>
                  <a:lnTo>
                    <a:pt x="2461" y="1892"/>
                  </a:lnTo>
                  <a:lnTo>
                    <a:pt x="2464" y="1892"/>
                  </a:lnTo>
                  <a:lnTo>
                    <a:pt x="2467" y="1893"/>
                  </a:lnTo>
                  <a:lnTo>
                    <a:pt x="2470" y="1894"/>
                  </a:lnTo>
                  <a:lnTo>
                    <a:pt x="2472" y="1896"/>
                  </a:lnTo>
                  <a:lnTo>
                    <a:pt x="2474" y="1898"/>
                  </a:lnTo>
                  <a:lnTo>
                    <a:pt x="2476" y="1900"/>
                  </a:lnTo>
                  <a:lnTo>
                    <a:pt x="2477" y="1903"/>
                  </a:lnTo>
                  <a:lnTo>
                    <a:pt x="2478" y="1906"/>
                  </a:lnTo>
                  <a:lnTo>
                    <a:pt x="2478" y="1909"/>
                  </a:lnTo>
                  <a:lnTo>
                    <a:pt x="2477" y="1912"/>
                  </a:lnTo>
                  <a:lnTo>
                    <a:pt x="2476" y="1915"/>
                  </a:lnTo>
                  <a:lnTo>
                    <a:pt x="2474" y="1917"/>
                  </a:lnTo>
                  <a:lnTo>
                    <a:pt x="2472" y="1919"/>
                  </a:lnTo>
                  <a:lnTo>
                    <a:pt x="2469" y="1922"/>
                  </a:lnTo>
                  <a:lnTo>
                    <a:pt x="2467" y="1923"/>
                  </a:lnTo>
                  <a:lnTo>
                    <a:pt x="2464" y="1923"/>
                  </a:lnTo>
                  <a:lnTo>
                    <a:pt x="2462" y="1924"/>
                  </a:lnTo>
                  <a:lnTo>
                    <a:pt x="2457" y="1923"/>
                  </a:lnTo>
                  <a:lnTo>
                    <a:pt x="2452" y="1919"/>
                  </a:lnTo>
                  <a:lnTo>
                    <a:pt x="2449" y="1916"/>
                  </a:lnTo>
                  <a:lnTo>
                    <a:pt x="2447" y="1911"/>
                  </a:lnTo>
                  <a:close/>
                  <a:moveTo>
                    <a:pt x="2472" y="2002"/>
                  </a:moveTo>
                  <a:lnTo>
                    <a:pt x="2471" y="1999"/>
                  </a:lnTo>
                  <a:lnTo>
                    <a:pt x="2472" y="1996"/>
                  </a:lnTo>
                  <a:lnTo>
                    <a:pt x="2472" y="1993"/>
                  </a:lnTo>
                  <a:lnTo>
                    <a:pt x="2474" y="1990"/>
                  </a:lnTo>
                  <a:lnTo>
                    <a:pt x="2475" y="1988"/>
                  </a:lnTo>
                  <a:lnTo>
                    <a:pt x="2477" y="1986"/>
                  </a:lnTo>
                  <a:lnTo>
                    <a:pt x="2480" y="1984"/>
                  </a:lnTo>
                  <a:lnTo>
                    <a:pt x="2483" y="1983"/>
                  </a:lnTo>
                  <a:lnTo>
                    <a:pt x="2486" y="1983"/>
                  </a:lnTo>
                  <a:lnTo>
                    <a:pt x="2489" y="1983"/>
                  </a:lnTo>
                  <a:lnTo>
                    <a:pt x="2492" y="1984"/>
                  </a:lnTo>
                  <a:lnTo>
                    <a:pt x="2494" y="1985"/>
                  </a:lnTo>
                  <a:lnTo>
                    <a:pt x="2497" y="1987"/>
                  </a:lnTo>
                  <a:lnTo>
                    <a:pt x="2500" y="1989"/>
                  </a:lnTo>
                  <a:lnTo>
                    <a:pt x="2501" y="1991"/>
                  </a:lnTo>
                  <a:lnTo>
                    <a:pt x="2502" y="1994"/>
                  </a:lnTo>
                  <a:lnTo>
                    <a:pt x="2503" y="1997"/>
                  </a:lnTo>
                  <a:lnTo>
                    <a:pt x="2503" y="2000"/>
                  </a:lnTo>
                  <a:lnTo>
                    <a:pt x="2502" y="2003"/>
                  </a:lnTo>
                  <a:lnTo>
                    <a:pt x="2501" y="2006"/>
                  </a:lnTo>
                  <a:lnTo>
                    <a:pt x="2499" y="2008"/>
                  </a:lnTo>
                  <a:lnTo>
                    <a:pt x="2496" y="2010"/>
                  </a:lnTo>
                  <a:lnTo>
                    <a:pt x="2493" y="2012"/>
                  </a:lnTo>
                  <a:lnTo>
                    <a:pt x="2490" y="2013"/>
                  </a:lnTo>
                  <a:lnTo>
                    <a:pt x="2489" y="2013"/>
                  </a:lnTo>
                  <a:lnTo>
                    <a:pt x="2487" y="2013"/>
                  </a:lnTo>
                  <a:lnTo>
                    <a:pt x="2482" y="2012"/>
                  </a:lnTo>
                  <a:lnTo>
                    <a:pt x="2477" y="2010"/>
                  </a:lnTo>
                  <a:lnTo>
                    <a:pt x="2474" y="2007"/>
                  </a:lnTo>
                  <a:lnTo>
                    <a:pt x="2472" y="2002"/>
                  </a:lnTo>
                  <a:close/>
                  <a:moveTo>
                    <a:pt x="2493" y="2093"/>
                  </a:moveTo>
                  <a:lnTo>
                    <a:pt x="2493" y="2090"/>
                  </a:lnTo>
                  <a:lnTo>
                    <a:pt x="2493" y="2087"/>
                  </a:lnTo>
                  <a:lnTo>
                    <a:pt x="2494" y="2084"/>
                  </a:lnTo>
                  <a:lnTo>
                    <a:pt x="2495" y="2082"/>
                  </a:lnTo>
                  <a:lnTo>
                    <a:pt x="2497" y="2079"/>
                  </a:lnTo>
                  <a:lnTo>
                    <a:pt x="2500" y="2077"/>
                  </a:lnTo>
                  <a:lnTo>
                    <a:pt x="2503" y="2076"/>
                  </a:lnTo>
                  <a:lnTo>
                    <a:pt x="2506" y="2075"/>
                  </a:lnTo>
                  <a:lnTo>
                    <a:pt x="2509" y="2075"/>
                  </a:lnTo>
                  <a:lnTo>
                    <a:pt x="2512" y="2075"/>
                  </a:lnTo>
                  <a:lnTo>
                    <a:pt x="2514" y="2076"/>
                  </a:lnTo>
                  <a:lnTo>
                    <a:pt x="2517" y="2077"/>
                  </a:lnTo>
                  <a:lnTo>
                    <a:pt x="2519" y="2079"/>
                  </a:lnTo>
                  <a:lnTo>
                    <a:pt x="2521" y="2081"/>
                  </a:lnTo>
                  <a:lnTo>
                    <a:pt x="2523" y="2084"/>
                  </a:lnTo>
                  <a:lnTo>
                    <a:pt x="2524" y="2087"/>
                  </a:lnTo>
                  <a:lnTo>
                    <a:pt x="2524" y="2090"/>
                  </a:lnTo>
                  <a:lnTo>
                    <a:pt x="2524" y="2093"/>
                  </a:lnTo>
                  <a:lnTo>
                    <a:pt x="2523" y="2095"/>
                  </a:lnTo>
                  <a:lnTo>
                    <a:pt x="2522" y="2098"/>
                  </a:lnTo>
                  <a:lnTo>
                    <a:pt x="2520" y="2100"/>
                  </a:lnTo>
                  <a:lnTo>
                    <a:pt x="2518" y="2102"/>
                  </a:lnTo>
                  <a:lnTo>
                    <a:pt x="2515" y="2104"/>
                  </a:lnTo>
                  <a:lnTo>
                    <a:pt x="2512" y="2105"/>
                  </a:lnTo>
                  <a:lnTo>
                    <a:pt x="2510" y="2105"/>
                  </a:lnTo>
                  <a:lnTo>
                    <a:pt x="2509" y="2105"/>
                  </a:lnTo>
                  <a:lnTo>
                    <a:pt x="2504" y="2104"/>
                  </a:lnTo>
                  <a:lnTo>
                    <a:pt x="2499" y="2102"/>
                  </a:lnTo>
                  <a:lnTo>
                    <a:pt x="2495" y="2098"/>
                  </a:lnTo>
                  <a:lnTo>
                    <a:pt x="2493" y="2093"/>
                  </a:lnTo>
                  <a:close/>
                  <a:moveTo>
                    <a:pt x="2512" y="2185"/>
                  </a:moveTo>
                  <a:lnTo>
                    <a:pt x="2511" y="2182"/>
                  </a:lnTo>
                  <a:lnTo>
                    <a:pt x="2512" y="2179"/>
                  </a:lnTo>
                  <a:lnTo>
                    <a:pt x="2513" y="2176"/>
                  </a:lnTo>
                  <a:lnTo>
                    <a:pt x="2514" y="2173"/>
                  </a:lnTo>
                  <a:lnTo>
                    <a:pt x="2516" y="2171"/>
                  </a:lnTo>
                  <a:lnTo>
                    <a:pt x="2518" y="2169"/>
                  </a:lnTo>
                  <a:lnTo>
                    <a:pt x="2521" y="2168"/>
                  </a:lnTo>
                  <a:lnTo>
                    <a:pt x="2524" y="2167"/>
                  </a:lnTo>
                  <a:lnTo>
                    <a:pt x="2527" y="2167"/>
                  </a:lnTo>
                  <a:lnTo>
                    <a:pt x="2530" y="2167"/>
                  </a:lnTo>
                  <a:lnTo>
                    <a:pt x="2533" y="2168"/>
                  </a:lnTo>
                  <a:lnTo>
                    <a:pt x="2535" y="2170"/>
                  </a:lnTo>
                  <a:lnTo>
                    <a:pt x="2539" y="2172"/>
                  </a:lnTo>
                  <a:lnTo>
                    <a:pt x="2540" y="2174"/>
                  </a:lnTo>
                  <a:lnTo>
                    <a:pt x="2542" y="2177"/>
                  </a:lnTo>
                  <a:lnTo>
                    <a:pt x="2543" y="2180"/>
                  </a:lnTo>
                  <a:lnTo>
                    <a:pt x="2543" y="2180"/>
                  </a:lnTo>
                  <a:lnTo>
                    <a:pt x="2543" y="2183"/>
                  </a:lnTo>
                  <a:lnTo>
                    <a:pt x="2543" y="2186"/>
                  </a:lnTo>
                  <a:lnTo>
                    <a:pt x="2542" y="2188"/>
                  </a:lnTo>
                  <a:lnTo>
                    <a:pt x="2540" y="2191"/>
                  </a:lnTo>
                  <a:lnTo>
                    <a:pt x="2537" y="2193"/>
                  </a:lnTo>
                  <a:lnTo>
                    <a:pt x="2535" y="2195"/>
                  </a:lnTo>
                  <a:lnTo>
                    <a:pt x="2532" y="2196"/>
                  </a:lnTo>
                  <a:lnTo>
                    <a:pt x="2529" y="2197"/>
                  </a:lnTo>
                  <a:lnTo>
                    <a:pt x="2528" y="2197"/>
                  </a:lnTo>
                  <a:lnTo>
                    <a:pt x="2527" y="2197"/>
                  </a:lnTo>
                  <a:lnTo>
                    <a:pt x="2521" y="2197"/>
                  </a:lnTo>
                  <a:lnTo>
                    <a:pt x="2517" y="2194"/>
                  </a:lnTo>
                  <a:lnTo>
                    <a:pt x="2514" y="2190"/>
                  </a:lnTo>
                  <a:lnTo>
                    <a:pt x="2512" y="2185"/>
                  </a:lnTo>
                  <a:close/>
                  <a:moveTo>
                    <a:pt x="2526" y="2277"/>
                  </a:moveTo>
                  <a:lnTo>
                    <a:pt x="2526" y="2274"/>
                  </a:lnTo>
                  <a:lnTo>
                    <a:pt x="2527" y="2271"/>
                  </a:lnTo>
                  <a:lnTo>
                    <a:pt x="2528" y="2269"/>
                  </a:lnTo>
                  <a:lnTo>
                    <a:pt x="2529" y="2266"/>
                  </a:lnTo>
                  <a:lnTo>
                    <a:pt x="2531" y="2263"/>
                  </a:lnTo>
                  <a:lnTo>
                    <a:pt x="2534" y="2261"/>
                  </a:lnTo>
                  <a:lnTo>
                    <a:pt x="2536" y="2260"/>
                  </a:lnTo>
                  <a:lnTo>
                    <a:pt x="2540" y="2259"/>
                  </a:lnTo>
                  <a:lnTo>
                    <a:pt x="2543" y="2259"/>
                  </a:lnTo>
                  <a:lnTo>
                    <a:pt x="2546" y="2259"/>
                  </a:lnTo>
                  <a:lnTo>
                    <a:pt x="2549" y="2261"/>
                  </a:lnTo>
                  <a:lnTo>
                    <a:pt x="2551" y="2262"/>
                  </a:lnTo>
                  <a:lnTo>
                    <a:pt x="2554" y="2265"/>
                  </a:lnTo>
                  <a:lnTo>
                    <a:pt x="2555" y="2267"/>
                  </a:lnTo>
                  <a:lnTo>
                    <a:pt x="2557" y="2270"/>
                  </a:lnTo>
                  <a:lnTo>
                    <a:pt x="2557" y="2273"/>
                  </a:lnTo>
                  <a:lnTo>
                    <a:pt x="2557" y="2276"/>
                  </a:lnTo>
                  <a:lnTo>
                    <a:pt x="2557" y="2279"/>
                  </a:lnTo>
                  <a:lnTo>
                    <a:pt x="2556" y="2282"/>
                  </a:lnTo>
                  <a:lnTo>
                    <a:pt x="2554" y="2284"/>
                  </a:lnTo>
                  <a:lnTo>
                    <a:pt x="2553" y="2287"/>
                  </a:lnTo>
                  <a:lnTo>
                    <a:pt x="2550" y="2288"/>
                  </a:lnTo>
                  <a:lnTo>
                    <a:pt x="2547" y="2290"/>
                  </a:lnTo>
                  <a:lnTo>
                    <a:pt x="2544" y="2290"/>
                  </a:lnTo>
                  <a:lnTo>
                    <a:pt x="2543" y="2290"/>
                  </a:lnTo>
                  <a:lnTo>
                    <a:pt x="2542" y="2290"/>
                  </a:lnTo>
                  <a:lnTo>
                    <a:pt x="2536" y="2289"/>
                  </a:lnTo>
                  <a:lnTo>
                    <a:pt x="2531" y="2287"/>
                  </a:lnTo>
                  <a:lnTo>
                    <a:pt x="2528" y="2283"/>
                  </a:lnTo>
                  <a:lnTo>
                    <a:pt x="2526" y="2277"/>
                  </a:lnTo>
                  <a:close/>
                  <a:moveTo>
                    <a:pt x="2539" y="2370"/>
                  </a:moveTo>
                  <a:lnTo>
                    <a:pt x="2539" y="2367"/>
                  </a:lnTo>
                  <a:lnTo>
                    <a:pt x="2539" y="2364"/>
                  </a:lnTo>
                  <a:lnTo>
                    <a:pt x="2540" y="2361"/>
                  </a:lnTo>
                  <a:lnTo>
                    <a:pt x="2542" y="2358"/>
                  </a:lnTo>
                  <a:lnTo>
                    <a:pt x="2544" y="2356"/>
                  </a:lnTo>
                  <a:lnTo>
                    <a:pt x="2546" y="2354"/>
                  </a:lnTo>
                  <a:lnTo>
                    <a:pt x="2549" y="2353"/>
                  </a:lnTo>
                  <a:lnTo>
                    <a:pt x="2552" y="2352"/>
                  </a:lnTo>
                  <a:lnTo>
                    <a:pt x="2555" y="2352"/>
                  </a:lnTo>
                  <a:lnTo>
                    <a:pt x="2558" y="2353"/>
                  </a:lnTo>
                  <a:lnTo>
                    <a:pt x="2561" y="2354"/>
                  </a:lnTo>
                  <a:lnTo>
                    <a:pt x="2563" y="2356"/>
                  </a:lnTo>
                  <a:lnTo>
                    <a:pt x="2565" y="2358"/>
                  </a:lnTo>
                  <a:lnTo>
                    <a:pt x="2567" y="2360"/>
                  </a:lnTo>
                  <a:lnTo>
                    <a:pt x="2568" y="2364"/>
                  </a:lnTo>
                  <a:lnTo>
                    <a:pt x="2569" y="2367"/>
                  </a:lnTo>
                  <a:lnTo>
                    <a:pt x="2569" y="2370"/>
                  </a:lnTo>
                  <a:lnTo>
                    <a:pt x="2568" y="2373"/>
                  </a:lnTo>
                  <a:lnTo>
                    <a:pt x="2567" y="2376"/>
                  </a:lnTo>
                  <a:lnTo>
                    <a:pt x="2566" y="2378"/>
                  </a:lnTo>
                  <a:lnTo>
                    <a:pt x="2563" y="2380"/>
                  </a:lnTo>
                  <a:lnTo>
                    <a:pt x="2561" y="2382"/>
                  </a:lnTo>
                  <a:lnTo>
                    <a:pt x="2558" y="2383"/>
                  </a:lnTo>
                  <a:lnTo>
                    <a:pt x="2555" y="2384"/>
                  </a:lnTo>
                  <a:lnTo>
                    <a:pt x="2555" y="2384"/>
                  </a:lnTo>
                  <a:lnTo>
                    <a:pt x="2554" y="2384"/>
                  </a:lnTo>
                  <a:lnTo>
                    <a:pt x="2551" y="2384"/>
                  </a:lnTo>
                  <a:lnTo>
                    <a:pt x="2548" y="2383"/>
                  </a:lnTo>
                  <a:lnTo>
                    <a:pt x="2546" y="2382"/>
                  </a:lnTo>
                  <a:lnTo>
                    <a:pt x="2543" y="2380"/>
                  </a:lnTo>
                  <a:lnTo>
                    <a:pt x="2542" y="2378"/>
                  </a:lnTo>
                  <a:lnTo>
                    <a:pt x="2540" y="2376"/>
                  </a:lnTo>
                  <a:lnTo>
                    <a:pt x="2539" y="2373"/>
                  </a:lnTo>
                  <a:lnTo>
                    <a:pt x="2539" y="2370"/>
                  </a:lnTo>
                  <a:close/>
                  <a:moveTo>
                    <a:pt x="2547" y="2463"/>
                  </a:moveTo>
                  <a:lnTo>
                    <a:pt x="2547" y="2459"/>
                  </a:lnTo>
                  <a:lnTo>
                    <a:pt x="2547" y="2456"/>
                  </a:lnTo>
                  <a:lnTo>
                    <a:pt x="2549" y="2454"/>
                  </a:lnTo>
                  <a:lnTo>
                    <a:pt x="2550" y="2451"/>
                  </a:lnTo>
                  <a:lnTo>
                    <a:pt x="2552" y="2449"/>
                  </a:lnTo>
                  <a:lnTo>
                    <a:pt x="2555" y="2448"/>
                  </a:lnTo>
                  <a:lnTo>
                    <a:pt x="2558" y="2447"/>
                  </a:lnTo>
                  <a:lnTo>
                    <a:pt x="2561" y="2446"/>
                  </a:lnTo>
                  <a:lnTo>
                    <a:pt x="2564" y="2446"/>
                  </a:lnTo>
                  <a:lnTo>
                    <a:pt x="2567" y="2447"/>
                  </a:lnTo>
                  <a:lnTo>
                    <a:pt x="2569" y="2448"/>
                  </a:lnTo>
                  <a:lnTo>
                    <a:pt x="2572" y="2450"/>
                  </a:lnTo>
                  <a:lnTo>
                    <a:pt x="2574" y="2452"/>
                  </a:lnTo>
                  <a:lnTo>
                    <a:pt x="2575" y="2454"/>
                  </a:lnTo>
                  <a:lnTo>
                    <a:pt x="2576" y="2457"/>
                  </a:lnTo>
                  <a:lnTo>
                    <a:pt x="2577" y="2460"/>
                  </a:lnTo>
                  <a:lnTo>
                    <a:pt x="2577" y="2464"/>
                  </a:lnTo>
                  <a:lnTo>
                    <a:pt x="2576" y="2467"/>
                  </a:lnTo>
                  <a:lnTo>
                    <a:pt x="2575" y="2470"/>
                  </a:lnTo>
                  <a:lnTo>
                    <a:pt x="2573" y="2472"/>
                  </a:lnTo>
                  <a:lnTo>
                    <a:pt x="2571" y="2474"/>
                  </a:lnTo>
                  <a:lnTo>
                    <a:pt x="2569" y="2476"/>
                  </a:lnTo>
                  <a:lnTo>
                    <a:pt x="2566" y="2477"/>
                  </a:lnTo>
                  <a:lnTo>
                    <a:pt x="2563" y="2478"/>
                  </a:lnTo>
                  <a:lnTo>
                    <a:pt x="2562" y="2478"/>
                  </a:lnTo>
                  <a:lnTo>
                    <a:pt x="2562" y="2478"/>
                  </a:lnTo>
                  <a:lnTo>
                    <a:pt x="2559" y="2477"/>
                  </a:lnTo>
                  <a:lnTo>
                    <a:pt x="2556" y="2477"/>
                  </a:lnTo>
                  <a:lnTo>
                    <a:pt x="2554" y="2475"/>
                  </a:lnTo>
                  <a:lnTo>
                    <a:pt x="2551" y="2474"/>
                  </a:lnTo>
                  <a:lnTo>
                    <a:pt x="2550" y="2471"/>
                  </a:lnTo>
                  <a:lnTo>
                    <a:pt x="2548" y="2469"/>
                  </a:lnTo>
                  <a:lnTo>
                    <a:pt x="2547" y="2466"/>
                  </a:lnTo>
                  <a:lnTo>
                    <a:pt x="2547" y="2463"/>
                  </a:lnTo>
                  <a:close/>
                  <a:moveTo>
                    <a:pt x="2551" y="2556"/>
                  </a:moveTo>
                  <a:lnTo>
                    <a:pt x="2552" y="2553"/>
                  </a:lnTo>
                  <a:lnTo>
                    <a:pt x="2553" y="2550"/>
                  </a:lnTo>
                  <a:lnTo>
                    <a:pt x="2554" y="2547"/>
                  </a:lnTo>
                  <a:lnTo>
                    <a:pt x="2556" y="2545"/>
                  </a:lnTo>
                  <a:lnTo>
                    <a:pt x="2558" y="2543"/>
                  </a:lnTo>
                  <a:lnTo>
                    <a:pt x="2560" y="2542"/>
                  </a:lnTo>
                  <a:lnTo>
                    <a:pt x="2563" y="2541"/>
                  </a:lnTo>
                  <a:lnTo>
                    <a:pt x="2566" y="2540"/>
                  </a:lnTo>
                  <a:lnTo>
                    <a:pt x="2569" y="2540"/>
                  </a:lnTo>
                  <a:lnTo>
                    <a:pt x="2572" y="2541"/>
                  </a:lnTo>
                  <a:lnTo>
                    <a:pt x="2575" y="2542"/>
                  </a:lnTo>
                  <a:lnTo>
                    <a:pt x="2577" y="2544"/>
                  </a:lnTo>
                  <a:lnTo>
                    <a:pt x="2580" y="2546"/>
                  </a:lnTo>
                  <a:lnTo>
                    <a:pt x="2582" y="2549"/>
                  </a:lnTo>
                  <a:lnTo>
                    <a:pt x="2583" y="2552"/>
                  </a:lnTo>
                  <a:lnTo>
                    <a:pt x="2583" y="2555"/>
                  </a:lnTo>
                  <a:lnTo>
                    <a:pt x="2583" y="2558"/>
                  </a:lnTo>
                  <a:lnTo>
                    <a:pt x="2582" y="2562"/>
                  </a:lnTo>
                  <a:lnTo>
                    <a:pt x="2581" y="2564"/>
                  </a:lnTo>
                  <a:lnTo>
                    <a:pt x="2579" y="2567"/>
                  </a:lnTo>
                  <a:lnTo>
                    <a:pt x="2576" y="2569"/>
                  </a:lnTo>
                  <a:lnTo>
                    <a:pt x="2573" y="2570"/>
                  </a:lnTo>
                  <a:lnTo>
                    <a:pt x="2570" y="2571"/>
                  </a:lnTo>
                  <a:lnTo>
                    <a:pt x="2567" y="2572"/>
                  </a:lnTo>
                  <a:lnTo>
                    <a:pt x="2567" y="2572"/>
                  </a:lnTo>
                  <a:lnTo>
                    <a:pt x="2567" y="2572"/>
                  </a:lnTo>
                  <a:lnTo>
                    <a:pt x="2564" y="2572"/>
                  </a:lnTo>
                  <a:lnTo>
                    <a:pt x="2561" y="2571"/>
                  </a:lnTo>
                  <a:lnTo>
                    <a:pt x="2558" y="2569"/>
                  </a:lnTo>
                  <a:lnTo>
                    <a:pt x="2556" y="2567"/>
                  </a:lnTo>
                  <a:lnTo>
                    <a:pt x="2554" y="2565"/>
                  </a:lnTo>
                  <a:lnTo>
                    <a:pt x="2553" y="2563"/>
                  </a:lnTo>
                  <a:lnTo>
                    <a:pt x="2552" y="2560"/>
                  </a:lnTo>
                  <a:lnTo>
                    <a:pt x="2551" y="25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84" name="Freeform 80"/>
            <p:cNvSpPr>
              <a:spLocks noEditPoints="1"/>
            </p:cNvSpPr>
            <p:nvPr userDrawn="1"/>
          </p:nvSpPr>
          <p:spPr bwMode="auto">
            <a:xfrm>
              <a:off x="3021" y="1416"/>
              <a:ext cx="861" cy="857"/>
            </a:xfrm>
            <a:custGeom>
              <a:avLst/>
              <a:gdLst>
                <a:gd name="T0" fmla="*/ 2580 w 2584"/>
                <a:gd name="T1" fmla="*/ 27 h 2571"/>
                <a:gd name="T2" fmla="*/ 2469 w 2584"/>
                <a:gd name="T3" fmla="*/ 7 h 2571"/>
                <a:gd name="T4" fmla="*/ 2465 w 2584"/>
                <a:gd name="T5" fmla="*/ 34 h 2571"/>
                <a:gd name="T6" fmla="*/ 2394 w 2584"/>
                <a:gd name="T7" fmla="*/ 25 h 2571"/>
                <a:gd name="T8" fmla="*/ 2273 w 2584"/>
                <a:gd name="T9" fmla="*/ 32 h 2571"/>
                <a:gd name="T10" fmla="*/ 2285 w 2584"/>
                <a:gd name="T11" fmla="*/ 57 h 2571"/>
                <a:gd name="T12" fmla="*/ 2206 w 2584"/>
                <a:gd name="T13" fmla="*/ 50 h 2571"/>
                <a:gd name="T14" fmla="*/ 2090 w 2584"/>
                <a:gd name="T15" fmla="*/ 62 h 2571"/>
                <a:gd name="T16" fmla="*/ 2099 w 2584"/>
                <a:gd name="T17" fmla="*/ 90 h 2571"/>
                <a:gd name="T18" fmla="*/ 2023 w 2584"/>
                <a:gd name="T19" fmla="*/ 95 h 2571"/>
                <a:gd name="T20" fmla="*/ 1912 w 2584"/>
                <a:gd name="T21" fmla="*/ 106 h 2571"/>
                <a:gd name="T22" fmla="*/ 1901 w 2584"/>
                <a:gd name="T23" fmla="*/ 125 h 2571"/>
                <a:gd name="T24" fmla="*/ 1838 w 2584"/>
                <a:gd name="T25" fmla="*/ 159 h 2571"/>
                <a:gd name="T26" fmla="*/ 1742 w 2584"/>
                <a:gd name="T27" fmla="*/ 167 h 2571"/>
                <a:gd name="T28" fmla="*/ 1633 w 2584"/>
                <a:gd name="T29" fmla="*/ 212 h 2571"/>
                <a:gd name="T30" fmla="*/ 1654 w 2584"/>
                <a:gd name="T31" fmla="*/ 229 h 2571"/>
                <a:gd name="T32" fmla="*/ 1574 w 2584"/>
                <a:gd name="T33" fmla="*/ 243 h 2571"/>
                <a:gd name="T34" fmla="*/ 1463 w 2584"/>
                <a:gd name="T35" fmla="*/ 283 h 2571"/>
                <a:gd name="T36" fmla="*/ 1468 w 2584"/>
                <a:gd name="T37" fmla="*/ 307 h 2571"/>
                <a:gd name="T38" fmla="*/ 1407 w 2584"/>
                <a:gd name="T39" fmla="*/ 338 h 2571"/>
                <a:gd name="T40" fmla="*/ 1308 w 2584"/>
                <a:gd name="T41" fmla="*/ 369 h 2571"/>
                <a:gd name="T42" fmla="*/ 1215 w 2584"/>
                <a:gd name="T43" fmla="*/ 439 h 2571"/>
                <a:gd name="T44" fmla="*/ 1240 w 2584"/>
                <a:gd name="T45" fmla="*/ 444 h 2571"/>
                <a:gd name="T46" fmla="*/ 1159 w 2584"/>
                <a:gd name="T47" fmla="*/ 473 h 2571"/>
                <a:gd name="T48" fmla="*/ 1059 w 2584"/>
                <a:gd name="T49" fmla="*/ 536 h 2571"/>
                <a:gd name="T50" fmla="*/ 1071 w 2584"/>
                <a:gd name="T51" fmla="*/ 557 h 2571"/>
                <a:gd name="T52" fmla="*/ 1014 w 2584"/>
                <a:gd name="T53" fmla="*/ 595 h 2571"/>
                <a:gd name="T54" fmla="*/ 919 w 2584"/>
                <a:gd name="T55" fmla="*/ 646 h 2571"/>
                <a:gd name="T56" fmla="*/ 918 w 2584"/>
                <a:gd name="T57" fmla="*/ 672 h 2571"/>
                <a:gd name="T58" fmla="*/ 873 w 2584"/>
                <a:gd name="T59" fmla="*/ 723 h 2571"/>
                <a:gd name="T60" fmla="*/ 780 w 2584"/>
                <a:gd name="T61" fmla="*/ 775 h 2571"/>
                <a:gd name="T62" fmla="*/ 780 w 2584"/>
                <a:gd name="T63" fmla="*/ 801 h 2571"/>
                <a:gd name="T64" fmla="*/ 738 w 2584"/>
                <a:gd name="T65" fmla="*/ 855 h 2571"/>
                <a:gd name="T66" fmla="*/ 650 w 2584"/>
                <a:gd name="T67" fmla="*/ 913 h 2571"/>
                <a:gd name="T68" fmla="*/ 589 w 2584"/>
                <a:gd name="T69" fmla="*/ 1010 h 2571"/>
                <a:gd name="T70" fmla="*/ 614 w 2584"/>
                <a:gd name="T71" fmla="*/ 1002 h 2571"/>
                <a:gd name="T72" fmla="*/ 542 w 2584"/>
                <a:gd name="T73" fmla="*/ 1056 h 2571"/>
                <a:gd name="T74" fmla="*/ 470 w 2584"/>
                <a:gd name="T75" fmla="*/ 1151 h 2571"/>
                <a:gd name="T76" fmla="*/ 493 w 2584"/>
                <a:gd name="T77" fmla="*/ 1162 h 2571"/>
                <a:gd name="T78" fmla="*/ 445 w 2584"/>
                <a:gd name="T79" fmla="*/ 1215 h 2571"/>
                <a:gd name="T80" fmla="*/ 370 w 2584"/>
                <a:gd name="T81" fmla="*/ 1298 h 2571"/>
                <a:gd name="T82" fmla="*/ 376 w 2584"/>
                <a:gd name="T83" fmla="*/ 1319 h 2571"/>
                <a:gd name="T84" fmla="*/ 353 w 2584"/>
                <a:gd name="T85" fmla="*/ 1386 h 2571"/>
                <a:gd name="T86" fmla="*/ 289 w 2584"/>
                <a:gd name="T87" fmla="*/ 1456 h 2571"/>
                <a:gd name="T88" fmla="*/ 240 w 2584"/>
                <a:gd name="T89" fmla="*/ 1563 h 2571"/>
                <a:gd name="T90" fmla="*/ 264 w 2584"/>
                <a:gd name="T91" fmla="*/ 1565 h 2571"/>
                <a:gd name="T92" fmla="*/ 221 w 2584"/>
                <a:gd name="T93" fmla="*/ 1628 h 2571"/>
                <a:gd name="T94" fmla="*/ 165 w 2584"/>
                <a:gd name="T95" fmla="*/ 1727 h 2571"/>
                <a:gd name="T96" fmla="*/ 178 w 2584"/>
                <a:gd name="T97" fmla="*/ 1744 h 2571"/>
                <a:gd name="T98" fmla="*/ 163 w 2584"/>
                <a:gd name="T99" fmla="*/ 1810 h 2571"/>
                <a:gd name="T100" fmla="*/ 110 w 2584"/>
                <a:gd name="T101" fmla="*/ 1895 h 2571"/>
                <a:gd name="T102" fmla="*/ 92 w 2584"/>
                <a:gd name="T103" fmla="*/ 2012 h 2571"/>
                <a:gd name="T104" fmla="*/ 111 w 2584"/>
                <a:gd name="T105" fmla="*/ 1995 h 2571"/>
                <a:gd name="T106" fmla="*/ 68 w 2584"/>
                <a:gd name="T107" fmla="*/ 2075 h 2571"/>
                <a:gd name="T108" fmla="*/ 43 w 2584"/>
                <a:gd name="T109" fmla="*/ 2190 h 2571"/>
                <a:gd name="T110" fmla="*/ 65 w 2584"/>
                <a:gd name="T111" fmla="*/ 2193 h 2571"/>
                <a:gd name="T112" fmla="*/ 46 w 2584"/>
                <a:gd name="T113" fmla="*/ 2259 h 2571"/>
                <a:gd name="T114" fmla="*/ 14 w 2584"/>
                <a:gd name="T115" fmla="*/ 2367 h 2571"/>
                <a:gd name="T116" fmla="*/ 29 w 2584"/>
                <a:gd name="T117" fmla="*/ 2383 h 2571"/>
                <a:gd name="T118" fmla="*/ 30 w 2584"/>
                <a:gd name="T119" fmla="*/ 2449 h 2571"/>
                <a:gd name="T120" fmla="*/ 1 w 2584"/>
                <a:gd name="T121" fmla="*/ 2561 h 2571"/>
                <a:gd name="T122" fmla="*/ 26 w 2584"/>
                <a:gd name="T123" fmla="*/ 2567 h 2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4" h="2571">
                  <a:moveTo>
                    <a:pt x="2552" y="17"/>
                  </a:moveTo>
                  <a:lnTo>
                    <a:pt x="2553" y="14"/>
                  </a:lnTo>
                  <a:lnTo>
                    <a:pt x="2553" y="11"/>
                  </a:lnTo>
                  <a:lnTo>
                    <a:pt x="2555" y="9"/>
                  </a:lnTo>
                  <a:lnTo>
                    <a:pt x="2556" y="6"/>
                  </a:lnTo>
                  <a:lnTo>
                    <a:pt x="2559" y="4"/>
                  </a:lnTo>
                  <a:lnTo>
                    <a:pt x="2561" y="2"/>
                  </a:lnTo>
                  <a:lnTo>
                    <a:pt x="2564" y="1"/>
                  </a:lnTo>
                  <a:lnTo>
                    <a:pt x="2567" y="0"/>
                  </a:lnTo>
                  <a:lnTo>
                    <a:pt x="2567" y="1"/>
                  </a:lnTo>
                  <a:lnTo>
                    <a:pt x="2570" y="1"/>
                  </a:lnTo>
                  <a:lnTo>
                    <a:pt x="2573" y="1"/>
                  </a:lnTo>
                  <a:lnTo>
                    <a:pt x="2576" y="4"/>
                  </a:lnTo>
                  <a:lnTo>
                    <a:pt x="2579" y="6"/>
                  </a:lnTo>
                  <a:lnTo>
                    <a:pt x="2581" y="8"/>
                  </a:lnTo>
                  <a:lnTo>
                    <a:pt x="2582" y="10"/>
                  </a:lnTo>
                  <a:lnTo>
                    <a:pt x="2583" y="13"/>
                  </a:lnTo>
                  <a:lnTo>
                    <a:pt x="2584" y="16"/>
                  </a:lnTo>
                  <a:lnTo>
                    <a:pt x="2584" y="19"/>
                  </a:lnTo>
                  <a:lnTo>
                    <a:pt x="2583" y="22"/>
                  </a:lnTo>
                  <a:lnTo>
                    <a:pt x="2581" y="25"/>
                  </a:lnTo>
                  <a:lnTo>
                    <a:pt x="2580" y="27"/>
                  </a:lnTo>
                  <a:lnTo>
                    <a:pt x="2576" y="29"/>
                  </a:lnTo>
                  <a:lnTo>
                    <a:pt x="2574" y="30"/>
                  </a:lnTo>
                  <a:lnTo>
                    <a:pt x="2571" y="31"/>
                  </a:lnTo>
                  <a:lnTo>
                    <a:pt x="2568" y="32"/>
                  </a:lnTo>
                  <a:lnTo>
                    <a:pt x="2568" y="32"/>
                  </a:lnTo>
                  <a:lnTo>
                    <a:pt x="2568" y="32"/>
                  </a:lnTo>
                  <a:lnTo>
                    <a:pt x="2565" y="32"/>
                  </a:lnTo>
                  <a:lnTo>
                    <a:pt x="2562" y="31"/>
                  </a:lnTo>
                  <a:lnTo>
                    <a:pt x="2559" y="29"/>
                  </a:lnTo>
                  <a:lnTo>
                    <a:pt x="2557" y="28"/>
                  </a:lnTo>
                  <a:lnTo>
                    <a:pt x="2555" y="25"/>
                  </a:lnTo>
                  <a:lnTo>
                    <a:pt x="2554" y="23"/>
                  </a:lnTo>
                  <a:lnTo>
                    <a:pt x="2553" y="20"/>
                  </a:lnTo>
                  <a:lnTo>
                    <a:pt x="2552" y="17"/>
                  </a:lnTo>
                  <a:close/>
                  <a:moveTo>
                    <a:pt x="2457" y="23"/>
                  </a:moveTo>
                  <a:lnTo>
                    <a:pt x="2457" y="20"/>
                  </a:lnTo>
                  <a:lnTo>
                    <a:pt x="2458" y="17"/>
                  </a:lnTo>
                  <a:lnTo>
                    <a:pt x="2460" y="14"/>
                  </a:lnTo>
                  <a:lnTo>
                    <a:pt x="2462" y="12"/>
                  </a:lnTo>
                  <a:lnTo>
                    <a:pt x="2464" y="10"/>
                  </a:lnTo>
                  <a:lnTo>
                    <a:pt x="2467" y="8"/>
                  </a:lnTo>
                  <a:lnTo>
                    <a:pt x="2469" y="7"/>
                  </a:lnTo>
                  <a:lnTo>
                    <a:pt x="2473" y="6"/>
                  </a:lnTo>
                  <a:lnTo>
                    <a:pt x="2476" y="6"/>
                  </a:lnTo>
                  <a:lnTo>
                    <a:pt x="2478" y="7"/>
                  </a:lnTo>
                  <a:lnTo>
                    <a:pt x="2481" y="8"/>
                  </a:lnTo>
                  <a:lnTo>
                    <a:pt x="2483" y="10"/>
                  </a:lnTo>
                  <a:lnTo>
                    <a:pt x="2486" y="12"/>
                  </a:lnTo>
                  <a:lnTo>
                    <a:pt x="2487" y="15"/>
                  </a:lnTo>
                  <a:lnTo>
                    <a:pt x="2488" y="18"/>
                  </a:lnTo>
                  <a:lnTo>
                    <a:pt x="2489" y="21"/>
                  </a:lnTo>
                  <a:lnTo>
                    <a:pt x="2489" y="24"/>
                  </a:lnTo>
                  <a:lnTo>
                    <a:pt x="2488" y="26"/>
                  </a:lnTo>
                  <a:lnTo>
                    <a:pt x="2487" y="29"/>
                  </a:lnTo>
                  <a:lnTo>
                    <a:pt x="2485" y="31"/>
                  </a:lnTo>
                  <a:lnTo>
                    <a:pt x="2483" y="33"/>
                  </a:lnTo>
                  <a:lnTo>
                    <a:pt x="2480" y="35"/>
                  </a:lnTo>
                  <a:lnTo>
                    <a:pt x="2478" y="36"/>
                  </a:lnTo>
                  <a:lnTo>
                    <a:pt x="2475" y="37"/>
                  </a:lnTo>
                  <a:lnTo>
                    <a:pt x="2474" y="37"/>
                  </a:lnTo>
                  <a:lnTo>
                    <a:pt x="2473" y="37"/>
                  </a:lnTo>
                  <a:lnTo>
                    <a:pt x="2471" y="36"/>
                  </a:lnTo>
                  <a:lnTo>
                    <a:pt x="2468" y="36"/>
                  </a:lnTo>
                  <a:lnTo>
                    <a:pt x="2465" y="34"/>
                  </a:lnTo>
                  <a:lnTo>
                    <a:pt x="2463" y="33"/>
                  </a:lnTo>
                  <a:lnTo>
                    <a:pt x="2461" y="31"/>
                  </a:lnTo>
                  <a:lnTo>
                    <a:pt x="2460" y="28"/>
                  </a:lnTo>
                  <a:lnTo>
                    <a:pt x="2458" y="26"/>
                  </a:lnTo>
                  <a:lnTo>
                    <a:pt x="2457" y="23"/>
                  </a:lnTo>
                  <a:close/>
                  <a:moveTo>
                    <a:pt x="2364" y="31"/>
                  </a:moveTo>
                  <a:lnTo>
                    <a:pt x="2364" y="28"/>
                  </a:lnTo>
                  <a:lnTo>
                    <a:pt x="2364" y="25"/>
                  </a:lnTo>
                  <a:lnTo>
                    <a:pt x="2365" y="23"/>
                  </a:lnTo>
                  <a:lnTo>
                    <a:pt x="2367" y="20"/>
                  </a:lnTo>
                  <a:lnTo>
                    <a:pt x="2369" y="18"/>
                  </a:lnTo>
                  <a:lnTo>
                    <a:pt x="2371" y="16"/>
                  </a:lnTo>
                  <a:lnTo>
                    <a:pt x="2374" y="15"/>
                  </a:lnTo>
                  <a:lnTo>
                    <a:pt x="2377" y="14"/>
                  </a:lnTo>
                  <a:lnTo>
                    <a:pt x="2377" y="14"/>
                  </a:lnTo>
                  <a:lnTo>
                    <a:pt x="2381" y="14"/>
                  </a:lnTo>
                  <a:lnTo>
                    <a:pt x="2384" y="15"/>
                  </a:lnTo>
                  <a:lnTo>
                    <a:pt x="2387" y="16"/>
                  </a:lnTo>
                  <a:lnTo>
                    <a:pt x="2389" y="18"/>
                  </a:lnTo>
                  <a:lnTo>
                    <a:pt x="2391" y="20"/>
                  </a:lnTo>
                  <a:lnTo>
                    <a:pt x="2393" y="22"/>
                  </a:lnTo>
                  <a:lnTo>
                    <a:pt x="2394" y="25"/>
                  </a:lnTo>
                  <a:lnTo>
                    <a:pt x="2395" y="28"/>
                  </a:lnTo>
                  <a:lnTo>
                    <a:pt x="2395" y="31"/>
                  </a:lnTo>
                  <a:lnTo>
                    <a:pt x="2394" y="34"/>
                  </a:lnTo>
                  <a:lnTo>
                    <a:pt x="2393" y="37"/>
                  </a:lnTo>
                  <a:lnTo>
                    <a:pt x="2392" y="39"/>
                  </a:lnTo>
                  <a:lnTo>
                    <a:pt x="2390" y="41"/>
                  </a:lnTo>
                  <a:lnTo>
                    <a:pt x="2387" y="43"/>
                  </a:lnTo>
                  <a:lnTo>
                    <a:pt x="2384" y="44"/>
                  </a:lnTo>
                  <a:lnTo>
                    <a:pt x="2381" y="45"/>
                  </a:lnTo>
                  <a:lnTo>
                    <a:pt x="2381" y="45"/>
                  </a:lnTo>
                  <a:lnTo>
                    <a:pt x="2380" y="45"/>
                  </a:lnTo>
                  <a:lnTo>
                    <a:pt x="2373" y="44"/>
                  </a:lnTo>
                  <a:lnTo>
                    <a:pt x="2369" y="41"/>
                  </a:lnTo>
                  <a:lnTo>
                    <a:pt x="2367" y="39"/>
                  </a:lnTo>
                  <a:lnTo>
                    <a:pt x="2365" y="37"/>
                  </a:lnTo>
                  <a:lnTo>
                    <a:pt x="2364" y="34"/>
                  </a:lnTo>
                  <a:lnTo>
                    <a:pt x="2364" y="31"/>
                  </a:lnTo>
                  <a:close/>
                  <a:moveTo>
                    <a:pt x="2270" y="43"/>
                  </a:moveTo>
                  <a:lnTo>
                    <a:pt x="2270" y="40"/>
                  </a:lnTo>
                  <a:lnTo>
                    <a:pt x="2271" y="37"/>
                  </a:lnTo>
                  <a:lnTo>
                    <a:pt x="2272" y="34"/>
                  </a:lnTo>
                  <a:lnTo>
                    <a:pt x="2273" y="32"/>
                  </a:lnTo>
                  <a:lnTo>
                    <a:pt x="2275" y="30"/>
                  </a:lnTo>
                  <a:lnTo>
                    <a:pt x="2277" y="28"/>
                  </a:lnTo>
                  <a:lnTo>
                    <a:pt x="2280" y="27"/>
                  </a:lnTo>
                  <a:lnTo>
                    <a:pt x="2283" y="26"/>
                  </a:lnTo>
                  <a:lnTo>
                    <a:pt x="2286" y="26"/>
                  </a:lnTo>
                  <a:lnTo>
                    <a:pt x="2289" y="26"/>
                  </a:lnTo>
                  <a:lnTo>
                    <a:pt x="2292" y="27"/>
                  </a:lnTo>
                  <a:lnTo>
                    <a:pt x="2294" y="29"/>
                  </a:lnTo>
                  <a:lnTo>
                    <a:pt x="2296" y="31"/>
                  </a:lnTo>
                  <a:lnTo>
                    <a:pt x="2298" y="33"/>
                  </a:lnTo>
                  <a:lnTo>
                    <a:pt x="2301" y="36"/>
                  </a:lnTo>
                  <a:lnTo>
                    <a:pt x="2301" y="39"/>
                  </a:lnTo>
                  <a:lnTo>
                    <a:pt x="2301" y="42"/>
                  </a:lnTo>
                  <a:lnTo>
                    <a:pt x="2301" y="45"/>
                  </a:lnTo>
                  <a:lnTo>
                    <a:pt x="2299" y="48"/>
                  </a:lnTo>
                  <a:lnTo>
                    <a:pt x="2297" y="50"/>
                  </a:lnTo>
                  <a:lnTo>
                    <a:pt x="2295" y="52"/>
                  </a:lnTo>
                  <a:lnTo>
                    <a:pt x="2293" y="55"/>
                  </a:lnTo>
                  <a:lnTo>
                    <a:pt x="2290" y="56"/>
                  </a:lnTo>
                  <a:lnTo>
                    <a:pt x="2287" y="57"/>
                  </a:lnTo>
                  <a:lnTo>
                    <a:pt x="2286" y="57"/>
                  </a:lnTo>
                  <a:lnTo>
                    <a:pt x="2285" y="57"/>
                  </a:lnTo>
                  <a:lnTo>
                    <a:pt x="2280" y="56"/>
                  </a:lnTo>
                  <a:lnTo>
                    <a:pt x="2275" y="54"/>
                  </a:lnTo>
                  <a:lnTo>
                    <a:pt x="2273" y="51"/>
                  </a:lnTo>
                  <a:lnTo>
                    <a:pt x="2272" y="48"/>
                  </a:lnTo>
                  <a:lnTo>
                    <a:pt x="2271" y="46"/>
                  </a:lnTo>
                  <a:lnTo>
                    <a:pt x="2270" y="43"/>
                  </a:lnTo>
                  <a:close/>
                  <a:moveTo>
                    <a:pt x="2176" y="59"/>
                  </a:moveTo>
                  <a:lnTo>
                    <a:pt x="2176" y="56"/>
                  </a:lnTo>
                  <a:lnTo>
                    <a:pt x="2176" y="52"/>
                  </a:lnTo>
                  <a:lnTo>
                    <a:pt x="2177" y="50"/>
                  </a:lnTo>
                  <a:lnTo>
                    <a:pt x="2179" y="47"/>
                  </a:lnTo>
                  <a:lnTo>
                    <a:pt x="2182" y="45"/>
                  </a:lnTo>
                  <a:lnTo>
                    <a:pt x="2184" y="43"/>
                  </a:lnTo>
                  <a:lnTo>
                    <a:pt x="2187" y="42"/>
                  </a:lnTo>
                  <a:lnTo>
                    <a:pt x="2190" y="41"/>
                  </a:lnTo>
                  <a:lnTo>
                    <a:pt x="2193" y="40"/>
                  </a:lnTo>
                  <a:lnTo>
                    <a:pt x="2196" y="41"/>
                  </a:lnTo>
                  <a:lnTo>
                    <a:pt x="2198" y="42"/>
                  </a:lnTo>
                  <a:lnTo>
                    <a:pt x="2201" y="43"/>
                  </a:lnTo>
                  <a:lnTo>
                    <a:pt x="2203" y="45"/>
                  </a:lnTo>
                  <a:lnTo>
                    <a:pt x="2205" y="47"/>
                  </a:lnTo>
                  <a:lnTo>
                    <a:pt x="2206" y="50"/>
                  </a:lnTo>
                  <a:lnTo>
                    <a:pt x="2207" y="54"/>
                  </a:lnTo>
                  <a:lnTo>
                    <a:pt x="2208" y="57"/>
                  </a:lnTo>
                  <a:lnTo>
                    <a:pt x="2207" y="60"/>
                  </a:lnTo>
                  <a:lnTo>
                    <a:pt x="2206" y="63"/>
                  </a:lnTo>
                  <a:lnTo>
                    <a:pt x="2205" y="65"/>
                  </a:lnTo>
                  <a:lnTo>
                    <a:pt x="2203" y="68"/>
                  </a:lnTo>
                  <a:lnTo>
                    <a:pt x="2201" y="69"/>
                  </a:lnTo>
                  <a:lnTo>
                    <a:pt x="2198" y="71"/>
                  </a:lnTo>
                  <a:lnTo>
                    <a:pt x="2195" y="72"/>
                  </a:lnTo>
                  <a:lnTo>
                    <a:pt x="2194" y="72"/>
                  </a:lnTo>
                  <a:lnTo>
                    <a:pt x="2192" y="72"/>
                  </a:lnTo>
                  <a:lnTo>
                    <a:pt x="2187" y="71"/>
                  </a:lnTo>
                  <a:lnTo>
                    <a:pt x="2183" y="68"/>
                  </a:lnTo>
                  <a:lnTo>
                    <a:pt x="2178" y="64"/>
                  </a:lnTo>
                  <a:lnTo>
                    <a:pt x="2176" y="59"/>
                  </a:lnTo>
                  <a:close/>
                  <a:moveTo>
                    <a:pt x="2084" y="78"/>
                  </a:moveTo>
                  <a:lnTo>
                    <a:pt x="2084" y="75"/>
                  </a:lnTo>
                  <a:lnTo>
                    <a:pt x="2084" y="72"/>
                  </a:lnTo>
                  <a:lnTo>
                    <a:pt x="2085" y="69"/>
                  </a:lnTo>
                  <a:lnTo>
                    <a:pt x="2086" y="66"/>
                  </a:lnTo>
                  <a:lnTo>
                    <a:pt x="2088" y="64"/>
                  </a:lnTo>
                  <a:lnTo>
                    <a:pt x="2090" y="62"/>
                  </a:lnTo>
                  <a:lnTo>
                    <a:pt x="2093" y="61"/>
                  </a:lnTo>
                  <a:lnTo>
                    <a:pt x="2096" y="60"/>
                  </a:lnTo>
                  <a:lnTo>
                    <a:pt x="2099" y="59"/>
                  </a:lnTo>
                  <a:lnTo>
                    <a:pt x="2103" y="60"/>
                  </a:lnTo>
                  <a:lnTo>
                    <a:pt x="2106" y="60"/>
                  </a:lnTo>
                  <a:lnTo>
                    <a:pt x="2108" y="62"/>
                  </a:lnTo>
                  <a:lnTo>
                    <a:pt x="2110" y="64"/>
                  </a:lnTo>
                  <a:lnTo>
                    <a:pt x="2112" y="66"/>
                  </a:lnTo>
                  <a:lnTo>
                    <a:pt x="2114" y="68"/>
                  </a:lnTo>
                  <a:lnTo>
                    <a:pt x="2115" y="71"/>
                  </a:lnTo>
                  <a:lnTo>
                    <a:pt x="2115" y="74"/>
                  </a:lnTo>
                  <a:lnTo>
                    <a:pt x="2115" y="77"/>
                  </a:lnTo>
                  <a:lnTo>
                    <a:pt x="2114" y="80"/>
                  </a:lnTo>
                  <a:lnTo>
                    <a:pt x="2113" y="83"/>
                  </a:lnTo>
                  <a:lnTo>
                    <a:pt x="2111" y="85"/>
                  </a:lnTo>
                  <a:lnTo>
                    <a:pt x="2109" y="87"/>
                  </a:lnTo>
                  <a:lnTo>
                    <a:pt x="2106" y="89"/>
                  </a:lnTo>
                  <a:lnTo>
                    <a:pt x="2103" y="90"/>
                  </a:lnTo>
                  <a:lnTo>
                    <a:pt x="2103" y="90"/>
                  </a:lnTo>
                  <a:lnTo>
                    <a:pt x="2103" y="90"/>
                  </a:lnTo>
                  <a:lnTo>
                    <a:pt x="2100" y="90"/>
                  </a:lnTo>
                  <a:lnTo>
                    <a:pt x="2099" y="90"/>
                  </a:lnTo>
                  <a:lnTo>
                    <a:pt x="2094" y="89"/>
                  </a:lnTo>
                  <a:lnTo>
                    <a:pt x="2089" y="86"/>
                  </a:lnTo>
                  <a:lnTo>
                    <a:pt x="2086" y="83"/>
                  </a:lnTo>
                  <a:lnTo>
                    <a:pt x="2084" y="78"/>
                  </a:lnTo>
                  <a:close/>
                  <a:moveTo>
                    <a:pt x="1992" y="99"/>
                  </a:moveTo>
                  <a:lnTo>
                    <a:pt x="1992" y="96"/>
                  </a:lnTo>
                  <a:lnTo>
                    <a:pt x="1992" y="93"/>
                  </a:lnTo>
                  <a:lnTo>
                    <a:pt x="1993" y="90"/>
                  </a:lnTo>
                  <a:lnTo>
                    <a:pt x="1994" y="88"/>
                  </a:lnTo>
                  <a:lnTo>
                    <a:pt x="1996" y="85"/>
                  </a:lnTo>
                  <a:lnTo>
                    <a:pt x="1998" y="83"/>
                  </a:lnTo>
                  <a:lnTo>
                    <a:pt x="2001" y="82"/>
                  </a:lnTo>
                  <a:lnTo>
                    <a:pt x="2003" y="81"/>
                  </a:lnTo>
                  <a:lnTo>
                    <a:pt x="2007" y="80"/>
                  </a:lnTo>
                  <a:lnTo>
                    <a:pt x="2010" y="81"/>
                  </a:lnTo>
                  <a:lnTo>
                    <a:pt x="2012" y="81"/>
                  </a:lnTo>
                  <a:lnTo>
                    <a:pt x="2015" y="82"/>
                  </a:lnTo>
                  <a:lnTo>
                    <a:pt x="2017" y="84"/>
                  </a:lnTo>
                  <a:lnTo>
                    <a:pt x="2019" y="86"/>
                  </a:lnTo>
                  <a:lnTo>
                    <a:pt x="2022" y="89"/>
                  </a:lnTo>
                  <a:lnTo>
                    <a:pt x="2023" y="92"/>
                  </a:lnTo>
                  <a:lnTo>
                    <a:pt x="2023" y="95"/>
                  </a:lnTo>
                  <a:lnTo>
                    <a:pt x="2023" y="98"/>
                  </a:lnTo>
                  <a:lnTo>
                    <a:pt x="2023" y="101"/>
                  </a:lnTo>
                  <a:lnTo>
                    <a:pt x="2020" y="104"/>
                  </a:lnTo>
                  <a:lnTo>
                    <a:pt x="2019" y="107"/>
                  </a:lnTo>
                  <a:lnTo>
                    <a:pt x="2016" y="109"/>
                  </a:lnTo>
                  <a:lnTo>
                    <a:pt x="2014" y="110"/>
                  </a:lnTo>
                  <a:lnTo>
                    <a:pt x="2011" y="111"/>
                  </a:lnTo>
                  <a:lnTo>
                    <a:pt x="2009" y="112"/>
                  </a:lnTo>
                  <a:lnTo>
                    <a:pt x="2007" y="112"/>
                  </a:lnTo>
                  <a:lnTo>
                    <a:pt x="2002" y="111"/>
                  </a:lnTo>
                  <a:lnTo>
                    <a:pt x="1998" y="109"/>
                  </a:lnTo>
                  <a:lnTo>
                    <a:pt x="1994" y="105"/>
                  </a:lnTo>
                  <a:lnTo>
                    <a:pt x="1992" y="99"/>
                  </a:lnTo>
                  <a:close/>
                  <a:moveTo>
                    <a:pt x="1901" y="125"/>
                  </a:moveTo>
                  <a:lnTo>
                    <a:pt x="1900" y="122"/>
                  </a:lnTo>
                  <a:lnTo>
                    <a:pt x="1900" y="119"/>
                  </a:lnTo>
                  <a:lnTo>
                    <a:pt x="1901" y="116"/>
                  </a:lnTo>
                  <a:lnTo>
                    <a:pt x="1903" y="114"/>
                  </a:lnTo>
                  <a:lnTo>
                    <a:pt x="1905" y="111"/>
                  </a:lnTo>
                  <a:lnTo>
                    <a:pt x="1907" y="109"/>
                  </a:lnTo>
                  <a:lnTo>
                    <a:pt x="1909" y="108"/>
                  </a:lnTo>
                  <a:lnTo>
                    <a:pt x="1912" y="106"/>
                  </a:lnTo>
                  <a:lnTo>
                    <a:pt x="1915" y="106"/>
                  </a:lnTo>
                  <a:lnTo>
                    <a:pt x="1918" y="106"/>
                  </a:lnTo>
                  <a:lnTo>
                    <a:pt x="1921" y="107"/>
                  </a:lnTo>
                  <a:lnTo>
                    <a:pt x="1924" y="108"/>
                  </a:lnTo>
                  <a:lnTo>
                    <a:pt x="1926" y="109"/>
                  </a:lnTo>
                  <a:lnTo>
                    <a:pt x="1928" y="111"/>
                  </a:lnTo>
                  <a:lnTo>
                    <a:pt x="1930" y="114"/>
                  </a:lnTo>
                  <a:lnTo>
                    <a:pt x="1931" y="117"/>
                  </a:lnTo>
                  <a:lnTo>
                    <a:pt x="1932" y="120"/>
                  </a:lnTo>
                  <a:lnTo>
                    <a:pt x="1931" y="123"/>
                  </a:lnTo>
                  <a:lnTo>
                    <a:pt x="1931" y="126"/>
                  </a:lnTo>
                  <a:lnTo>
                    <a:pt x="1930" y="128"/>
                  </a:lnTo>
                  <a:lnTo>
                    <a:pt x="1928" y="131"/>
                  </a:lnTo>
                  <a:lnTo>
                    <a:pt x="1926" y="133"/>
                  </a:lnTo>
                  <a:lnTo>
                    <a:pt x="1923" y="134"/>
                  </a:lnTo>
                  <a:lnTo>
                    <a:pt x="1921" y="135"/>
                  </a:lnTo>
                  <a:lnTo>
                    <a:pt x="1918" y="136"/>
                  </a:lnTo>
                  <a:lnTo>
                    <a:pt x="1916" y="136"/>
                  </a:lnTo>
                  <a:lnTo>
                    <a:pt x="1911" y="135"/>
                  </a:lnTo>
                  <a:lnTo>
                    <a:pt x="1907" y="133"/>
                  </a:lnTo>
                  <a:lnTo>
                    <a:pt x="1904" y="130"/>
                  </a:lnTo>
                  <a:lnTo>
                    <a:pt x="1901" y="125"/>
                  </a:lnTo>
                  <a:close/>
                  <a:moveTo>
                    <a:pt x="1811" y="154"/>
                  </a:moveTo>
                  <a:lnTo>
                    <a:pt x="1810" y="150"/>
                  </a:lnTo>
                  <a:lnTo>
                    <a:pt x="1810" y="147"/>
                  </a:lnTo>
                  <a:lnTo>
                    <a:pt x="1810" y="144"/>
                  </a:lnTo>
                  <a:lnTo>
                    <a:pt x="1811" y="142"/>
                  </a:lnTo>
                  <a:lnTo>
                    <a:pt x="1813" y="139"/>
                  </a:lnTo>
                  <a:lnTo>
                    <a:pt x="1815" y="137"/>
                  </a:lnTo>
                  <a:lnTo>
                    <a:pt x="1817" y="135"/>
                  </a:lnTo>
                  <a:lnTo>
                    <a:pt x="1820" y="134"/>
                  </a:lnTo>
                  <a:lnTo>
                    <a:pt x="1824" y="133"/>
                  </a:lnTo>
                  <a:lnTo>
                    <a:pt x="1827" y="133"/>
                  </a:lnTo>
                  <a:lnTo>
                    <a:pt x="1830" y="134"/>
                  </a:lnTo>
                  <a:lnTo>
                    <a:pt x="1833" y="135"/>
                  </a:lnTo>
                  <a:lnTo>
                    <a:pt x="1835" y="136"/>
                  </a:lnTo>
                  <a:lnTo>
                    <a:pt x="1837" y="138"/>
                  </a:lnTo>
                  <a:lnTo>
                    <a:pt x="1839" y="141"/>
                  </a:lnTo>
                  <a:lnTo>
                    <a:pt x="1840" y="144"/>
                  </a:lnTo>
                  <a:lnTo>
                    <a:pt x="1841" y="147"/>
                  </a:lnTo>
                  <a:lnTo>
                    <a:pt x="1841" y="150"/>
                  </a:lnTo>
                  <a:lnTo>
                    <a:pt x="1841" y="154"/>
                  </a:lnTo>
                  <a:lnTo>
                    <a:pt x="1840" y="156"/>
                  </a:lnTo>
                  <a:lnTo>
                    <a:pt x="1838" y="159"/>
                  </a:lnTo>
                  <a:lnTo>
                    <a:pt x="1836" y="161"/>
                  </a:lnTo>
                  <a:lnTo>
                    <a:pt x="1834" y="163"/>
                  </a:lnTo>
                  <a:lnTo>
                    <a:pt x="1831" y="164"/>
                  </a:lnTo>
                  <a:lnTo>
                    <a:pt x="1828" y="165"/>
                  </a:lnTo>
                  <a:lnTo>
                    <a:pt x="1826" y="165"/>
                  </a:lnTo>
                  <a:lnTo>
                    <a:pt x="1820" y="164"/>
                  </a:lnTo>
                  <a:lnTo>
                    <a:pt x="1816" y="162"/>
                  </a:lnTo>
                  <a:lnTo>
                    <a:pt x="1813" y="159"/>
                  </a:lnTo>
                  <a:lnTo>
                    <a:pt x="1811" y="154"/>
                  </a:lnTo>
                  <a:close/>
                  <a:moveTo>
                    <a:pt x="1722" y="186"/>
                  </a:moveTo>
                  <a:lnTo>
                    <a:pt x="1721" y="183"/>
                  </a:lnTo>
                  <a:lnTo>
                    <a:pt x="1721" y="180"/>
                  </a:lnTo>
                  <a:lnTo>
                    <a:pt x="1721" y="177"/>
                  </a:lnTo>
                  <a:lnTo>
                    <a:pt x="1722" y="174"/>
                  </a:lnTo>
                  <a:lnTo>
                    <a:pt x="1723" y="171"/>
                  </a:lnTo>
                  <a:lnTo>
                    <a:pt x="1725" y="169"/>
                  </a:lnTo>
                  <a:lnTo>
                    <a:pt x="1728" y="167"/>
                  </a:lnTo>
                  <a:lnTo>
                    <a:pt x="1731" y="166"/>
                  </a:lnTo>
                  <a:lnTo>
                    <a:pt x="1734" y="165"/>
                  </a:lnTo>
                  <a:lnTo>
                    <a:pt x="1737" y="165"/>
                  </a:lnTo>
                  <a:lnTo>
                    <a:pt x="1740" y="166"/>
                  </a:lnTo>
                  <a:lnTo>
                    <a:pt x="1742" y="167"/>
                  </a:lnTo>
                  <a:lnTo>
                    <a:pt x="1746" y="168"/>
                  </a:lnTo>
                  <a:lnTo>
                    <a:pt x="1748" y="170"/>
                  </a:lnTo>
                  <a:lnTo>
                    <a:pt x="1750" y="172"/>
                  </a:lnTo>
                  <a:lnTo>
                    <a:pt x="1751" y="175"/>
                  </a:lnTo>
                  <a:lnTo>
                    <a:pt x="1752" y="178"/>
                  </a:lnTo>
                  <a:lnTo>
                    <a:pt x="1752" y="181"/>
                  </a:lnTo>
                  <a:lnTo>
                    <a:pt x="1752" y="184"/>
                  </a:lnTo>
                  <a:lnTo>
                    <a:pt x="1751" y="187"/>
                  </a:lnTo>
                  <a:lnTo>
                    <a:pt x="1749" y="189"/>
                  </a:lnTo>
                  <a:lnTo>
                    <a:pt x="1747" y="191"/>
                  </a:lnTo>
                  <a:lnTo>
                    <a:pt x="1745" y="193"/>
                  </a:lnTo>
                  <a:lnTo>
                    <a:pt x="1741" y="195"/>
                  </a:lnTo>
                  <a:lnTo>
                    <a:pt x="1739" y="195"/>
                  </a:lnTo>
                  <a:lnTo>
                    <a:pt x="1736" y="196"/>
                  </a:lnTo>
                  <a:lnTo>
                    <a:pt x="1731" y="195"/>
                  </a:lnTo>
                  <a:lnTo>
                    <a:pt x="1727" y="193"/>
                  </a:lnTo>
                  <a:lnTo>
                    <a:pt x="1724" y="190"/>
                  </a:lnTo>
                  <a:lnTo>
                    <a:pt x="1722" y="186"/>
                  </a:lnTo>
                  <a:close/>
                  <a:moveTo>
                    <a:pt x="1634" y="221"/>
                  </a:moveTo>
                  <a:lnTo>
                    <a:pt x="1633" y="218"/>
                  </a:lnTo>
                  <a:lnTo>
                    <a:pt x="1633" y="215"/>
                  </a:lnTo>
                  <a:lnTo>
                    <a:pt x="1633" y="212"/>
                  </a:lnTo>
                  <a:lnTo>
                    <a:pt x="1634" y="209"/>
                  </a:lnTo>
                  <a:lnTo>
                    <a:pt x="1635" y="207"/>
                  </a:lnTo>
                  <a:lnTo>
                    <a:pt x="1637" y="204"/>
                  </a:lnTo>
                  <a:lnTo>
                    <a:pt x="1639" y="203"/>
                  </a:lnTo>
                  <a:lnTo>
                    <a:pt x="1642" y="201"/>
                  </a:lnTo>
                  <a:lnTo>
                    <a:pt x="1642" y="201"/>
                  </a:lnTo>
                  <a:lnTo>
                    <a:pt x="1645" y="199"/>
                  </a:lnTo>
                  <a:lnTo>
                    <a:pt x="1648" y="199"/>
                  </a:lnTo>
                  <a:lnTo>
                    <a:pt x="1651" y="199"/>
                  </a:lnTo>
                  <a:lnTo>
                    <a:pt x="1654" y="201"/>
                  </a:lnTo>
                  <a:lnTo>
                    <a:pt x="1656" y="203"/>
                  </a:lnTo>
                  <a:lnTo>
                    <a:pt x="1659" y="204"/>
                  </a:lnTo>
                  <a:lnTo>
                    <a:pt x="1661" y="207"/>
                  </a:lnTo>
                  <a:lnTo>
                    <a:pt x="1662" y="209"/>
                  </a:lnTo>
                  <a:lnTo>
                    <a:pt x="1663" y="212"/>
                  </a:lnTo>
                  <a:lnTo>
                    <a:pt x="1663" y="215"/>
                  </a:lnTo>
                  <a:lnTo>
                    <a:pt x="1663" y="218"/>
                  </a:lnTo>
                  <a:lnTo>
                    <a:pt x="1662" y="221"/>
                  </a:lnTo>
                  <a:lnTo>
                    <a:pt x="1661" y="224"/>
                  </a:lnTo>
                  <a:lnTo>
                    <a:pt x="1659" y="226"/>
                  </a:lnTo>
                  <a:lnTo>
                    <a:pt x="1657" y="228"/>
                  </a:lnTo>
                  <a:lnTo>
                    <a:pt x="1654" y="229"/>
                  </a:lnTo>
                  <a:lnTo>
                    <a:pt x="1651" y="230"/>
                  </a:lnTo>
                  <a:lnTo>
                    <a:pt x="1648" y="230"/>
                  </a:lnTo>
                  <a:lnTo>
                    <a:pt x="1644" y="230"/>
                  </a:lnTo>
                  <a:lnTo>
                    <a:pt x="1640" y="228"/>
                  </a:lnTo>
                  <a:lnTo>
                    <a:pt x="1636" y="225"/>
                  </a:lnTo>
                  <a:lnTo>
                    <a:pt x="1634" y="221"/>
                  </a:lnTo>
                  <a:close/>
                  <a:moveTo>
                    <a:pt x="1547" y="259"/>
                  </a:moveTo>
                  <a:lnTo>
                    <a:pt x="1546" y="256"/>
                  </a:lnTo>
                  <a:lnTo>
                    <a:pt x="1546" y="254"/>
                  </a:lnTo>
                  <a:lnTo>
                    <a:pt x="1546" y="251"/>
                  </a:lnTo>
                  <a:lnTo>
                    <a:pt x="1547" y="247"/>
                  </a:lnTo>
                  <a:lnTo>
                    <a:pt x="1548" y="244"/>
                  </a:lnTo>
                  <a:lnTo>
                    <a:pt x="1550" y="242"/>
                  </a:lnTo>
                  <a:lnTo>
                    <a:pt x="1552" y="240"/>
                  </a:lnTo>
                  <a:lnTo>
                    <a:pt x="1555" y="238"/>
                  </a:lnTo>
                  <a:lnTo>
                    <a:pt x="1558" y="237"/>
                  </a:lnTo>
                  <a:lnTo>
                    <a:pt x="1561" y="237"/>
                  </a:lnTo>
                  <a:lnTo>
                    <a:pt x="1564" y="237"/>
                  </a:lnTo>
                  <a:lnTo>
                    <a:pt x="1567" y="238"/>
                  </a:lnTo>
                  <a:lnTo>
                    <a:pt x="1569" y="239"/>
                  </a:lnTo>
                  <a:lnTo>
                    <a:pt x="1572" y="241"/>
                  </a:lnTo>
                  <a:lnTo>
                    <a:pt x="1574" y="243"/>
                  </a:lnTo>
                  <a:lnTo>
                    <a:pt x="1575" y="246"/>
                  </a:lnTo>
                  <a:lnTo>
                    <a:pt x="1576" y="250"/>
                  </a:lnTo>
                  <a:lnTo>
                    <a:pt x="1577" y="253"/>
                  </a:lnTo>
                  <a:lnTo>
                    <a:pt x="1576" y="256"/>
                  </a:lnTo>
                  <a:lnTo>
                    <a:pt x="1576" y="258"/>
                  </a:lnTo>
                  <a:lnTo>
                    <a:pt x="1574" y="261"/>
                  </a:lnTo>
                  <a:lnTo>
                    <a:pt x="1573" y="263"/>
                  </a:lnTo>
                  <a:lnTo>
                    <a:pt x="1570" y="265"/>
                  </a:lnTo>
                  <a:lnTo>
                    <a:pt x="1568" y="267"/>
                  </a:lnTo>
                  <a:lnTo>
                    <a:pt x="1565" y="268"/>
                  </a:lnTo>
                  <a:lnTo>
                    <a:pt x="1561" y="268"/>
                  </a:lnTo>
                  <a:lnTo>
                    <a:pt x="1557" y="268"/>
                  </a:lnTo>
                  <a:lnTo>
                    <a:pt x="1553" y="266"/>
                  </a:lnTo>
                  <a:lnTo>
                    <a:pt x="1550" y="263"/>
                  </a:lnTo>
                  <a:lnTo>
                    <a:pt x="1547" y="259"/>
                  </a:lnTo>
                  <a:close/>
                  <a:moveTo>
                    <a:pt x="1461" y="301"/>
                  </a:moveTo>
                  <a:lnTo>
                    <a:pt x="1460" y="297"/>
                  </a:lnTo>
                  <a:lnTo>
                    <a:pt x="1460" y="294"/>
                  </a:lnTo>
                  <a:lnTo>
                    <a:pt x="1460" y="291"/>
                  </a:lnTo>
                  <a:lnTo>
                    <a:pt x="1461" y="288"/>
                  </a:lnTo>
                  <a:lnTo>
                    <a:pt x="1462" y="286"/>
                  </a:lnTo>
                  <a:lnTo>
                    <a:pt x="1463" y="283"/>
                  </a:lnTo>
                  <a:lnTo>
                    <a:pt x="1467" y="281"/>
                  </a:lnTo>
                  <a:lnTo>
                    <a:pt x="1469" y="280"/>
                  </a:lnTo>
                  <a:lnTo>
                    <a:pt x="1472" y="278"/>
                  </a:lnTo>
                  <a:lnTo>
                    <a:pt x="1475" y="278"/>
                  </a:lnTo>
                  <a:lnTo>
                    <a:pt x="1478" y="278"/>
                  </a:lnTo>
                  <a:lnTo>
                    <a:pt x="1481" y="279"/>
                  </a:lnTo>
                  <a:lnTo>
                    <a:pt x="1483" y="280"/>
                  </a:lnTo>
                  <a:lnTo>
                    <a:pt x="1486" y="281"/>
                  </a:lnTo>
                  <a:lnTo>
                    <a:pt x="1488" y="284"/>
                  </a:lnTo>
                  <a:lnTo>
                    <a:pt x="1490" y="286"/>
                  </a:lnTo>
                  <a:lnTo>
                    <a:pt x="1491" y="289"/>
                  </a:lnTo>
                  <a:lnTo>
                    <a:pt x="1491" y="292"/>
                  </a:lnTo>
                  <a:lnTo>
                    <a:pt x="1491" y="295"/>
                  </a:lnTo>
                  <a:lnTo>
                    <a:pt x="1490" y="299"/>
                  </a:lnTo>
                  <a:lnTo>
                    <a:pt x="1489" y="302"/>
                  </a:lnTo>
                  <a:lnTo>
                    <a:pt x="1488" y="304"/>
                  </a:lnTo>
                  <a:lnTo>
                    <a:pt x="1485" y="306"/>
                  </a:lnTo>
                  <a:lnTo>
                    <a:pt x="1483" y="308"/>
                  </a:lnTo>
                  <a:lnTo>
                    <a:pt x="1480" y="309"/>
                  </a:lnTo>
                  <a:lnTo>
                    <a:pt x="1476" y="309"/>
                  </a:lnTo>
                  <a:lnTo>
                    <a:pt x="1472" y="309"/>
                  </a:lnTo>
                  <a:lnTo>
                    <a:pt x="1468" y="307"/>
                  </a:lnTo>
                  <a:lnTo>
                    <a:pt x="1464" y="304"/>
                  </a:lnTo>
                  <a:lnTo>
                    <a:pt x="1461" y="301"/>
                  </a:lnTo>
                  <a:close/>
                  <a:moveTo>
                    <a:pt x="1378" y="344"/>
                  </a:moveTo>
                  <a:lnTo>
                    <a:pt x="1377" y="341"/>
                  </a:lnTo>
                  <a:lnTo>
                    <a:pt x="1376" y="338"/>
                  </a:lnTo>
                  <a:lnTo>
                    <a:pt x="1376" y="335"/>
                  </a:lnTo>
                  <a:lnTo>
                    <a:pt x="1377" y="333"/>
                  </a:lnTo>
                  <a:lnTo>
                    <a:pt x="1378" y="330"/>
                  </a:lnTo>
                  <a:lnTo>
                    <a:pt x="1379" y="327"/>
                  </a:lnTo>
                  <a:lnTo>
                    <a:pt x="1382" y="325"/>
                  </a:lnTo>
                  <a:lnTo>
                    <a:pt x="1384" y="324"/>
                  </a:lnTo>
                  <a:lnTo>
                    <a:pt x="1388" y="322"/>
                  </a:lnTo>
                  <a:lnTo>
                    <a:pt x="1391" y="322"/>
                  </a:lnTo>
                  <a:lnTo>
                    <a:pt x="1394" y="322"/>
                  </a:lnTo>
                  <a:lnTo>
                    <a:pt x="1397" y="322"/>
                  </a:lnTo>
                  <a:lnTo>
                    <a:pt x="1399" y="323"/>
                  </a:lnTo>
                  <a:lnTo>
                    <a:pt x="1402" y="325"/>
                  </a:lnTo>
                  <a:lnTo>
                    <a:pt x="1404" y="327"/>
                  </a:lnTo>
                  <a:lnTo>
                    <a:pt x="1406" y="330"/>
                  </a:lnTo>
                  <a:lnTo>
                    <a:pt x="1407" y="333"/>
                  </a:lnTo>
                  <a:lnTo>
                    <a:pt x="1407" y="335"/>
                  </a:lnTo>
                  <a:lnTo>
                    <a:pt x="1407" y="338"/>
                  </a:lnTo>
                  <a:lnTo>
                    <a:pt x="1407" y="341"/>
                  </a:lnTo>
                  <a:lnTo>
                    <a:pt x="1406" y="344"/>
                  </a:lnTo>
                  <a:lnTo>
                    <a:pt x="1404" y="346"/>
                  </a:lnTo>
                  <a:lnTo>
                    <a:pt x="1402" y="350"/>
                  </a:lnTo>
                  <a:lnTo>
                    <a:pt x="1400" y="351"/>
                  </a:lnTo>
                  <a:lnTo>
                    <a:pt x="1396" y="353"/>
                  </a:lnTo>
                  <a:lnTo>
                    <a:pt x="1392" y="353"/>
                  </a:lnTo>
                  <a:lnTo>
                    <a:pt x="1388" y="353"/>
                  </a:lnTo>
                  <a:lnTo>
                    <a:pt x="1384" y="351"/>
                  </a:lnTo>
                  <a:lnTo>
                    <a:pt x="1380" y="349"/>
                  </a:lnTo>
                  <a:lnTo>
                    <a:pt x="1378" y="344"/>
                  </a:lnTo>
                  <a:close/>
                  <a:moveTo>
                    <a:pt x="1296" y="391"/>
                  </a:moveTo>
                  <a:lnTo>
                    <a:pt x="1295" y="389"/>
                  </a:lnTo>
                  <a:lnTo>
                    <a:pt x="1294" y="386"/>
                  </a:lnTo>
                  <a:lnTo>
                    <a:pt x="1294" y="383"/>
                  </a:lnTo>
                  <a:lnTo>
                    <a:pt x="1294" y="380"/>
                  </a:lnTo>
                  <a:lnTo>
                    <a:pt x="1295" y="377"/>
                  </a:lnTo>
                  <a:lnTo>
                    <a:pt x="1297" y="375"/>
                  </a:lnTo>
                  <a:lnTo>
                    <a:pt x="1299" y="372"/>
                  </a:lnTo>
                  <a:lnTo>
                    <a:pt x="1301" y="371"/>
                  </a:lnTo>
                  <a:lnTo>
                    <a:pt x="1304" y="369"/>
                  </a:lnTo>
                  <a:lnTo>
                    <a:pt x="1308" y="369"/>
                  </a:lnTo>
                  <a:lnTo>
                    <a:pt x="1311" y="368"/>
                  </a:lnTo>
                  <a:lnTo>
                    <a:pt x="1314" y="369"/>
                  </a:lnTo>
                  <a:lnTo>
                    <a:pt x="1317" y="370"/>
                  </a:lnTo>
                  <a:lnTo>
                    <a:pt x="1319" y="371"/>
                  </a:lnTo>
                  <a:lnTo>
                    <a:pt x="1321" y="373"/>
                  </a:lnTo>
                  <a:lnTo>
                    <a:pt x="1323" y="376"/>
                  </a:lnTo>
                  <a:lnTo>
                    <a:pt x="1325" y="379"/>
                  </a:lnTo>
                  <a:lnTo>
                    <a:pt x="1325" y="382"/>
                  </a:lnTo>
                  <a:lnTo>
                    <a:pt x="1325" y="385"/>
                  </a:lnTo>
                  <a:lnTo>
                    <a:pt x="1325" y="387"/>
                  </a:lnTo>
                  <a:lnTo>
                    <a:pt x="1324" y="390"/>
                  </a:lnTo>
                  <a:lnTo>
                    <a:pt x="1322" y="393"/>
                  </a:lnTo>
                  <a:lnTo>
                    <a:pt x="1320" y="395"/>
                  </a:lnTo>
                  <a:lnTo>
                    <a:pt x="1318" y="398"/>
                  </a:lnTo>
                  <a:lnTo>
                    <a:pt x="1314" y="399"/>
                  </a:lnTo>
                  <a:lnTo>
                    <a:pt x="1310" y="400"/>
                  </a:lnTo>
                  <a:lnTo>
                    <a:pt x="1305" y="399"/>
                  </a:lnTo>
                  <a:lnTo>
                    <a:pt x="1302" y="398"/>
                  </a:lnTo>
                  <a:lnTo>
                    <a:pt x="1299" y="395"/>
                  </a:lnTo>
                  <a:lnTo>
                    <a:pt x="1296" y="391"/>
                  </a:lnTo>
                  <a:close/>
                  <a:moveTo>
                    <a:pt x="1216" y="442"/>
                  </a:moveTo>
                  <a:lnTo>
                    <a:pt x="1215" y="439"/>
                  </a:lnTo>
                  <a:lnTo>
                    <a:pt x="1214" y="436"/>
                  </a:lnTo>
                  <a:lnTo>
                    <a:pt x="1214" y="433"/>
                  </a:lnTo>
                  <a:lnTo>
                    <a:pt x="1214" y="430"/>
                  </a:lnTo>
                  <a:lnTo>
                    <a:pt x="1215" y="427"/>
                  </a:lnTo>
                  <a:lnTo>
                    <a:pt x="1216" y="425"/>
                  </a:lnTo>
                  <a:lnTo>
                    <a:pt x="1218" y="422"/>
                  </a:lnTo>
                  <a:lnTo>
                    <a:pt x="1220" y="420"/>
                  </a:lnTo>
                  <a:lnTo>
                    <a:pt x="1223" y="419"/>
                  </a:lnTo>
                  <a:lnTo>
                    <a:pt x="1226" y="418"/>
                  </a:lnTo>
                  <a:lnTo>
                    <a:pt x="1230" y="418"/>
                  </a:lnTo>
                  <a:lnTo>
                    <a:pt x="1233" y="418"/>
                  </a:lnTo>
                  <a:lnTo>
                    <a:pt x="1236" y="419"/>
                  </a:lnTo>
                  <a:lnTo>
                    <a:pt x="1238" y="421"/>
                  </a:lnTo>
                  <a:lnTo>
                    <a:pt x="1241" y="423"/>
                  </a:lnTo>
                  <a:lnTo>
                    <a:pt x="1243" y="425"/>
                  </a:lnTo>
                  <a:lnTo>
                    <a:pt x="1244" y="428"/>
                  </a:lnTo>
                  <a:lnTo>
                    <a:pt x="1245" y="431"/>
                  </a:lnTo>
                  <a:lnTo>
                    <a:pt x="1245" y="434"/>
                  </a:lnTo>
                  <a:lnTo>
                    <a:pt x="1245" y="437"/>
                  </a:lnTo>
                  <a:lnTo>
                    <a:pt x="1244" y="439"/>
                  </a:lnTo>
                  <a:lnTo>
                    <a:pt x="1242" y="442"/>
                  </a:lnTo>
                  <a:lnTo>
                    <a:pt x="1240" y="444"/>
                  </a:lnTo>
                  <a:lnTo>
                    <a:pt x="1238" y="447"/>
                  </a:lnTo>
                  <a:lnTo>
                    <a:pt x="1234" y="449"/>
                  </a:lnTo>
                  <a:lnTo>
                    <a:pt x="1230" y="450"/>
                  </a:lnTo>
                  <a:lnTo>
                    <a:pt x="1225" y="449"/>
                  </a:lnTo>
                  <a:lnTo>
                    <a:pt x="1222" y="448"/>
                  </a:lnTo>
                  <a:lnTo>
                    <a:pt x="1218" y="445"/>
                  </a:lnTo>
                  <a:lnTo>
                    <a:pt x="1216" y="442"/>
                  </a:lnTo>
                  <a:close/>
                  <a:moveTo>
                    <a:pt x="1138" y="494"/>
                  </a:moveTo>
                  <a:lnTo>
                    <a:pt x="1136" y="492"/>
                  </a:lnTo>
                  <a:lnTo>
                    <a:pt x="1135" y="489"/>
                  </a:lnTo>
                  <a:lnTo>
                    <a:pt x="1135" y="486"/>
                  </a:lnTo>
                  <a:lnTo>
                    <a:pt x="1135" y="483"/>
                  </a:lnTo>
                  <a:lnTo>
                    <a:pt x="1136" y="480"/>
                  </a:lnTo>
                  <a:lnTo>
                    <a:pt x="1137" y="478"/>
                  </a:lnTo>
                  <a:lnTo>
                    <a:pt x="1139" y="475"/>
                  </a:lnTo>
                  <a:lnTo>
                    <a:pt x="1141" y="473"/>
                  </a:lnTo>
                  <a:lnTo>
                    <a:pt x="1144" y="472"/>
                  </a:lnTo>
                  <a:lnTo>
                    <a:pt x="1148" y="471"/>
                  </a:lnTo>
                  <a:lnTo>
                    <a:pt x="1151" y="470"/>
                  </a:lnTo>
                  <a:lnTo>
                    <a:pt x="1154" y="471"/>
                  </a:lnTo>
                  <a:lnTo>
                    <a:pt x="1157" y="471"/>
                  </a:lnTo>
                  <a:lnTo>
                    <a:pt x="1159" y="473"/>
                  </a:lnTo>
                  <a:lnTo>
                    <a:pt x="1162" y="475"/>
                  </a:lnTo>
                  <a:lnTo>
                    <a:pt x="1164" y="477"/>
                  </a:lnTo>
                  <a:lnTo>
                    <a:pt x="1165" y="480"/>
                  </a:lnTo>
                  <a:lnTo>
                    <a:pt x="1166" y="482"/>
                  </a:lnTo>
                  <a:lnTo>
                    <a:pt x="1166" y="485"/>
                  </a:lnTo>
                  <a:lnTo>
                    <a:pt x="1166" y="488"/>
                  </a:lnTo>
                  <a:lnTo>
                    <a:pt x="1165" y="491"/>
                  </a:lnTo>
                  <a:lnTo>
                    <a:pt x="1164" y="494"/>
                  </a:lnTo>
                  <a:lnTo>
                    <a:pt x="1162" y="497"/>
                  </a:lnTo>
                  <a:lnTo>
                    <a:pt x="1160" y="499"/>
                  </a:lnTo>
                  <a:lnTo>
                    <a:pt x="1156" y="501"/>
                  </a:lnTo>
                  <a:lnTo>
                    <a:pt x="1151" y="502"/>
                  </a:lnTo>
                  <a:lnTo>
                    <a:pt x="1148" y="501"/>
                  </a:lnTo>
                  <a:lnTo>
                    <a:pt x="1143" y="500"/>
                  </a:lnTo>
                  <a:lnTo>
                    <a:pt x="1140" y="498"/>
                  </a:lnTo>
                  <a:lnTo>
                    <a:pt x="1138" y="494"/>
                  </a:lnTo>
                  <a:close/>
                  <a:moveTo>
                    <a:pt x="1061" y="551"/>
                  </a:moveTo>
                  <a:lnTo>
                    <a:pt x="1060" y="548"/>
                  </a:lnTo>
                  <a:lnTo>
                    <a:pt x="1059" y="545"/>
                  </a:lnTo>
                  <a:lnTo>
                    <a:pt x="1058" y="541"/>
                  </a:lnTo>
                  <a:lnTo>
                    <a:pt x="1058" y="539"/>
                  </a:lnTo>
                  <a:lnTo>
                    <a:pt x="1059" y="536"/>
                  </a:lnTo>
                  <a:lnTo>
                    <a:pt x="1060" y="533"/>
                  </a:lnTo>
                  <a:lnTo>
                    <a:pt x="1062" y="531"/>
                  </a:lnTo>
                  <a:lnTo>
                    <a:pt x="1064" y="529"/>
                  </a:lnTo>
                  <a:lnTo>
                    <a:pt x="1067" y="527"/>
                  </a:lnTo>
                  <a:lnTo>
                    <a:pt x="1071" y="526"/>
                  </a:lnTo>
                  <a:lnTo>
                    <a:pt x="1074" y="526"/>
                  </a:lnTo>
                  <a:lnTo>
                    <a:pt x="1077" y="526"/>
                  </a:lnTo>
                  <a:lnTo>
                    <a:pt x="1079" y="526"/>
                  </a:lnTo>
                  <a:lnTo>
                    <a:pt x="1082" y="528"/>
                  </a:lnTo>
                  <a:lnTo>
                    <a:pt x="1084" y="529"/>
                  </a:lnTo>
                  <a:lnTo>
                    <a:pt x="1087" y="532"/>
                  </a:lnTo>
                  <a:lnTo>
                    <a:pt x="1088" y="534"/>
                  </a:lnTo>
                  <a:lnTo>
                    <a:pt x="1089" y="537"/>
                  </a:lnTo>
                  <a:lnTo>
                    <a:pt x="1090" y="540"/>
                  </a:lnTo>
                  <a:lnTo>
                    <a:pt x="1089" y="543"/>
                  </a:lnTo>
                  <a:lnTo>
                    <a:pt x="1089" y="547"/>
                  </a:lnTo>
                  <a:lnTo>
                    <a:pt x="1088" y="549"/>
                  </a:lnTo>
                  <a:lnTo>
                    <a:pt x="1086" y="552"/>
                  </a:lnTo>
                  <a:lnTo>
                    <a:pt x="1083" y="554"/>
                  </a:lnTo>
                  <a:lnTo>
                    <a:pt x="1079" y="556"/>
                  </a:lnTo>
                  <a:lnTo>
                    <a:pt x="1074" y="557"/>
                  </a:lnTo>
                  <a:lnTo>
                    <a:pt x="1071" y="557"/>
                  </a:lnTo>
                  <a:lnTo>
                    <a:pt x="1067" y="555"/>
                  </a:lnTo>
                  <a:lnTo>
                    <a:pt x="1064" y="554"/>
                  </a:lnTo>
                  <a:lnTo>
                    <a:pt x="1061" y="551"/>
                  </a:lnTo>
                  <a:close/>
                  <a:moveTo>
                    <a:pt x="987" y="609"/>
                  </a:moveTo>
                  <a:lnTo>
                    <a:pt x="985" y="606"/>
                  </a:lnTo>
                  <a:lnTo>
                    <a:pt x="984" y="603"/>
                  </a:lnTo>
                  <a:lnTo>
                    <a:pt x="983" y="601"/>
                  </a:lnTo>
                  <a:lnTo>
                    <a:pt x="983" y="598"/>
                  </a:lnTo>
                  <a:lnTo>
                    <a:pt x="984" y="595"/>
                  </a:lnTo>
                  <a:lnTo>
                    <a:pt x="985" y="591"/>
                  </a:lnTo>
                  <a:lnTo>
                    <a:pt x="987" y="589"/>
                  </a:lnTo>
                  <a:lnTo>
                    <a:pt x="990" y="587"/>
                  </a:lnTo>
                  <a:lnTo>
                    <a:pt x="993" y="585"/>
                  </a:lnTo>
                  <a:lnTo>
                    <a:pt x="995" y="584"/>
                  </a:lnTo>
                  <a:lnTo>
                    <a:pt x="998" y="583"/>
                  </a:lnTo>
                  <a:lnTo>
                    <a:pt x="1001" y="583"/>
                  </a:lnTo>
                  <a:lnTo>
                    <a:pt x="1004" y="584"/>
                  </a:lnTo>
                  <a:lnTo>
                    <a:pt x="1007" y="585"/>
                  </a:lnTo>
                  <a:lnTo>
                    <a:pt x="1009" y="587"/>
                  </a:lnTo>
                  <a:lnTo>
                    <a:pt x="1011" y="589"/>
                  </a:lnTo>
                  <a:lnTo>
                    <a:pt x="1013" y="591"/>
                  </a:lnTo>
                  <a:lnTo>
                    <a:pt x="1014" y="595"/>
                  </a:lnTo>
                  <a:lnTo>
                    <a:pt x="1015" y="598"/>
                  </a:lnTo>
                  <a:lnTo>
                    <a:pt x="1015" y="601"/>
                  </a:lnTo>
                  <a:lnTo>
                    <a:pt x="1014" y="604"/>
                  </a:lnTo>
                  <a:lnTo>
                    <a:pt x="1013" y="607"/>
                  </a:lnTo>
                  <a:lnTo>
                    <a:pt x="1011" y="609"/>
                  </a:lnTo>
                  <a:lnTo>
                    <a:pt x="1009" y="611"/>
                  </a:lnTo>
                  <a:lnTo>
                    <a:pt x="1005" y="614"/>
                  </a:lnTo>
                  <a:lnTo>
                    <a:pt x="1000" y="614"/>
                  </a:lnTo>
                  <a:lnTo>
                    <a:pt x="996" y="614"/>
                  </a:lnTo>
                  <a:lnTo>
                    <a:pt x="993" y="613"/>
                  </a:lnTo>
                  <a:lnTo>
                    <a:pt x="990" y="611"/>
                  </a:lnTo>
                  <a:lnTo>
                    <a:pt x="987" y="609"/>
                  </a:lnTo>
                  <a:close/>
                  <a:moveTo>
                    <a:pt x="915" y="670"/>
                  </a:moveTo>
                  <a:lnTo>
                    <a:pt x="914" y="667"/>
                  </a:lnTo>
                  <a:lnTo>
                    <a:pt x="912" y="664"/>
                  </a:lnTo>
                  <a:lnTo>
                    <a:pt x="912" y="661"/>
                  </a:lnTo>
                  <a:lnTo>
                    <a:pt x="912" y="659"/>
                  </a:lnTo>
                  <a:lnTo>
                    <a:pt x="912" y="656"/>
                  </a:lnTo>
                  <a:lnTo>
                    <a:pt x="913" y="653"/>
                  </a:lnTo>
                  <a:lnTo>
                    <a:pt x="915" y="650"/>
                  </a:lnTo>
                  <a:lnTo>
                    <a:pt x="917" y="648"/>
                  </a:lnTo>
                  <a:lnTo>
                    <a:pt x="919" y="646"/>
                  </a:lnTo>
                  <a:lnTo>
                    <a:pt x="922" y="645"/>
                  </a:lnTo>
                  <a:lnTo>
                    <a:pt x="925" y="645"/>
                  </a:lnTo>
                  <a:lnTo>
                    <a:pt x="928" y="644"/>
                  </a:lnTo>
                  <a:lnTo>
                    <a:pt x="931" y="645"/>
                  </a:lnTo>
                  <a:lnTo>
                    <a:pt x="934" y="646"/>
                  </a:lnTo>
                  <a:lnTo>
                    <a:pt x="936" y="648"/>
                  </a:lnTo>
                  <a:lnTo>
                    <a:pt x="938" y="650"/>
                  </a:lnTo>
                  <a:lnTo>
                    <a:pt x="940" y="652"/>
                  </a:lnTo>
                  <a:lnTo>
                    <a:pt x="941" y="655"/>
                  </a:lnTo>
                  <a:lnTo>
                    <a:pt x="942" y="658"/>
                  </a:lnTo>
                  <a:lnTo>
                    <a:pt x="942" y="661"/>
                  </a:lnTo>
                  <a:lnTo>
                    <a:pt x="942" y="664"/>
                  </a:lnTo>
                  <a:lnTo>
                    <a:pt x="940" y="666"/>
                  </a:lnTo>
                  <a:lnTo>
                    <a:pt x="939" y="669"/>
                  </a:lnTo>
                  <a:lnTo>
                    <a:pt x="937" y="671"/>
                  </a:lnTo>
                  <a:lnTo>
                    <a:pt x="937" y="671"/>
                  </a:lnTo>
                  <a:lnTo>
                    <a:pt x="937" y="671"/>
                  </a:lnTo>
                  <a:lnTo>
                    <a:pt x="932" y="674"/>
                  </a:lnTo>
                  <a:lnTo>
                    <a:pt x="927" y="675"/>
                  </a:lnTo>
                  <a:lnTo>
                    <a:pt x="924" y="674"/>
                  </a:lnTo>
                  <a:lnTo>
                    <a:pt x="921" y="673"/>
                  </a:lnTo>
                  <a:lnTo>
                    <a:pt x="918" y="672"/>
                  </a:lnTo>
                  <a:lnTo>
                    <a:pt x="915" y="670"/>
                  </a:lnTo>
                  <a:close/>
                  <a:moveTo>
                    <a:pt x="845" y="733"/>
                  </a:moveTo>
                  <a:lnTo>
                    <a:pt x="843" y="730"/>
                  </a:lnTo>
                  <a:lnTo>
                    <a:pt x="842" y="727"/>
                  </a:lnTo>
                  <a:lnTo>
                    <a:pt x="841" y="725"/>
                  </a:lnTo>
                  <a:lnTo>
                    <a:pt x="841" y="722"/>
                  </a:lnTo>
                  <a:lnTo>
                    <a:pt x="842" y="719"/>
                  </a:lnTo>
                  <a:lnTo>
                    <a:pt x="843" y="716"/>
                  </a:lnTo>
                  <a:lnTo>
                    <a:pt x="844" y="713"/>
                  </a:lnTo>
                  <a:lnTo>
                    <a:pt x="846" y="711"/>
                  </a:lnTo>
                  <a:lnTo>
                    <a:pt x="848" y="709"/>
                  </a:lnTo>
                  <a:lnTo>
                    <a:pt x="851" y="708"/>
                  </a:lnTo>
                  <a:lnTo>
                    <a:pt x="854" y="707"/>
                  </a:lnTo>
                  <a:lnTo>
                    <a:pt x="857" y="707"/>
                  </a:lnTo>
                  <a:lnTo>
                    <a:pt x="860" y="707"/>
                  </a:lnTo>
                  <a:lnTo>
                    <a:pt x="863" y="708"/>
                  </a:lnTo>
                  <a:lnTo>
                    <a:pt x="865" y="710"/>
                  </a:lnTo>
                  <a:lnTo>
                    <a:pt x="868" y="712"/>
                  </a:lnTo>
                  <a:lnTo>
                    <a:pt x="870" y="714"/>
                  </a:lnTo>
                  <a:lnTo>
                    <a:pt x="872" y="717"/>
                  </a:lnTo>
                  <a:lnTo>
                    <a:pt x="872" y="720"/>
                  </a:lnTo>
                  <a:lnTo>
                    <a:pt x="873" y="723"/>
                  </a:lnTo>
                  <a:lnTo>
                    <a:pt x="872" y="726"/>
                  </a:lnTo>
                  <a:lnTo>
                    <a:pt x="871" y="728"/>
                  </a:lnTo>
                  <a:lnTo>
                    <a:pt x="870" y="731"/>
                  </a:lnTo>
                  <a:lnTo>
                    <a:pt x="867" y="733"/>
                  </a:lnTo>
                  <a:lnTo>
                    <a:pt x="864" y="735"/>
                  </a:lnTo>
                  <a:lnTo>
                    <a:pt x="862" y="736"/>
                  </a:lnTo>
                  <a:lnTo>
                    <a:pt x="859" y="737"/>
                  </a:lnTo>
                  <a:lnTo>
                    <a:pt x="856" y="737"/>
                  </a:lnTo>
                  <a:lnTo>
                    <a:pt x="853" y="737"/>
                  </a:lnTo>
                  <a:lnTo>
                    <a:pt x="850" y="736"/>
                  </a:lnTo>
                  <a:lnTo>
                    <a:pt x="848" y="735"/>
                  </a:lnTo>
                  <a:lnTo>
                    <a:pt x="845" y="733"/>
                  </a:lnTo>
                  <a:close/>
                  <a:moveTo>
                    <a:pt x="777" y="799"/>
                  </a:moveTo>
                  <a:lnTo>
                    <a:pt x="775" y="797"/>
                  </a:lnTo>
                  <a:lnTo>
                    <a:pt x="774" y="794"/>
                  </a:lnTo>
                  <a:lnTo>
                    <a:pt x="773" y="791"/>
                  </a:lnTo>
                  <a:lnTo>
                    <a:pt x="773" y="787"/>
                  </a:lnTo>
                  <a:lnTo>
                    <a:pt x="773" y="784"/>
                  </a:lnTo>
                  <a:lnTo>
                    <a:pt x="774" y="781"/>
                  </a:lnTo>
                  <a:lnTo>
                    <a:pt x="775" y="779"/>
                  </a:lnTo>
                  <a:lnTo>
                    <a:pt x="777" y="777"/>
                  </a:lnTo>
                  <a:lnTo>
                    <a:pt x="780" y="775"/>
                  </a:lnTo>
                  <a:lnTo>
                    <a:pt x="782" y="773"/>
                  </a:lnTo>
                  <a:lnTo>
                    <a:pt x="785" y="772"/>
                  </a:lnTo>
                  <a:lnTo>
                    <a:pt x="788" y="772"/>
                  </a:lnTo>
                  <a:lnTo>
                    <a:pt x="792" y="772"/>
                  </a:lnTo>
                  <a:lnTo>
                    <a:pt x="795" y="773"/>
                  </a:lnTo>
                  <a:lnTo>
                    <a:pt x="797" y="775"/>
                  </a:lnTo>
                  <a:lnTo>
                    <a:pt x="800" y="777"/>
                  </a:lnTo>
                  <a:lnTo>
                    <a:pt x="802" y="779"/>
                  </a:lnTo>
                  <a:lnTo>
                    <a:pt x="803" y="781"/>
                  </a:lnTo>
                  <a:lnTo>
                    <a:pt x="804" y="784"/>
                  </a:lnTo>
                  <a:lnTo>
                    <a:pt x="804" y="787"/>
                  </a:lnTo>
                  <a:lnTo>
                    <a:pt x="804" y="791"/>
                  </a:lnTo>
                  <a:lnTo>
                    <a:pt x="803" y="794"/>
                  </a:lnTo>
                  <a:lnTo>
                    <a:pt x="802" y="797"/>
                  </a:lnTo>
                  <a:lnTo>
                    <a:pt x="800" y="799"/>
                  </a:lnTo>
                  <a:lnTo>
                    <a:pt x="798" y="801"/>
                  </a:lnTo>
                  <a:lnTo>
                    <a:pt x="795" y="802"/>
                  </a:lnTo>
                  <a:lnTo>
                    <a:pt x="792" y="803"/>
                  </a:lnTo>
                  <a:lnTo>
                    <a:pt x="788" y="804"/>
                  </a:lnTo>
                  <a:lnTo>
                    <a:pt x="785" y="803"/>
                  </a:lnTo>
                  <a:lnTo>
                    <a:pt x="782" y="802"/>
                  </a:lnTo>
                  <a:lnTo>
                    <a:pt x="780" y="801"/>
                  </a:lnTo>
                  <a:lnTo>
                    <a:pt x="777" y="799"/>
                  </a:lnTo>
                  <a:close/>
                  <a:moveTo>
                    <a:pt x="713" y="867"/>
                  </a:moveTo>
                  <a:lnTo>
                    <a:pt x="711" y="864"/>
                  </a:lnTo>
                  <a:lnTo>
                    <a:pt x="708" y="862"/>
                  </a:lnTo>
                  <a:lnTo>
                    <a:pt x="707" y="859"/>
                  </a:lnTo>
                  <a:lnTo>
                    <a:pt x="707" y="856"/>
                  </a:lnTo>
                  <a:lnTo>
                    <a:pt x="707" y="853"/>
                  </a:lnTo>
                  <a:lnTo>
                    <a:pt x="708" y="850"/>
                  </a:lnTo>
                  <a:lnTo>
                    <a:pt x="709" y="848"/>
                  </a:lnTo>
                  <a:lnTo>
                    <a:pt x="712" y="845"/>
                  </a:lnTo>
                  <a:lnTo>
                    <a:pt x="714" y="843"/>
                  </a:lnTo>
                  <a:lnTo>
                    <a:pt x="717" y="842"/>
                  </a:lnTo>
                  <a:lnTo>
                    <a:pt x="720" y="841"/>
                  </a:lnTo>
                  <a:lnTo>
                    <a:pt x="723" y="840"/>
                  </a:lnTo>
                  <a:lnTo>
                    <a:pt x="726" y="840"/>
                  </a:lnTo>
                  <a:lnTo>
                    <a:pt x="728" y="841"/>
                  </a:lnTo>
                  <a:lnTo>
                    <a:pt x="731" y="843"/>
                  </a:lnTo>
                  <a:lnTo>
                    <a:pt x="734" y="844"/>
                  </a:lnTo>
                  <a:lnTo>
                    <a:pt x="736" y="847"/>
                  </a:lnTo>
                  <a:lnTo>
                    <a:pt x="737" y="849"/>
                  </a:lnTo>
                  <a:lnTo>
                    <a:pt x="738" y="852"/>
                  </a:lnTo>
                  <a:lnTo>
                    <a:pt x="738" y="855"/>
                  </a:lnTo>
                  <a:lnTo>
                    <a:pt x="738" y="858"/>
                  </a:lnTo>
                  <a:lnTo>
                    <a:pt x="737" y="861"/>
                  </a:lnTo>
                  <a:lnTo>
                    <a:pt x="736" y="863"/>
                  </a:lnTo>
                  <a:lnTo>
                    <a:pt x="734" y="866"/>
                  </a:lnTo>
                  <a:lnTo>
                    <a:pt x="732" y="868"/>
                  </a:lnTo>
                  <a:lnTo>
                    <a:pt x="729" y="870"/>
                  </a:lnTo>
                  <a:lnTo>
                    <a:pt x="726" y="871"/>
                  </a:lnTo>
                  <a:lnTo>
                    <a:pt x="723" y="871"/>
                  </a:lnTo>
                  <a:lnTo>
                    <a:pt x="721" y="871"/>
                  </a:lnTo>
                  <a:lnTo>
                    <a:pt x="718" y="870"/>
                  </a:lnTo>
                  <a:lnTo>
                    <a:pt x="715" y="868"/>
                  </a:lnTo>
                  <a:lnTo>
                    <a:pt x="713" y="867"/>
                  </a:lnTo>
                  <a:close/>
                  <a:moveTo>
                    <a:pt x="650" y="938"/>
                  </a:moveTo>
                  <a:lnTo>
                    <a:pt x="648" y="934"/>
                  </a:lnTo>
                  <a:lnTo>
                    <a:pt x="646" y="932"/>
                  </a:lnTo>
                  <a:lnTo>
                    <a:pt x="645" y="929"/>
                  </a:lnTo>
                  <a:lnTo>
                    <a:pt x="644" y="926"/>
                  </a:lnTo>
                  <a:lnTo>
                    <a:pt x="644" y="923"/>
                  </a:lnTo>
                  <a:lnTo>
                    <a:pt x="645" y="920"/>
                  </a:lnTo>
                  <a:lnTo>
                    <a:pt x="646" y="918"/>
                  </a:lnTo>
                  <a:lnTo>
                    <a:pt x="648" y="915"/>
                  </a:lnTo>
                  <a:lnTo>
                    <a:pt x="650" y="913"/>
                  </a:lnTo>
                  <a:lnTo>
                    <a:pt x="653" y="911"/>
                  </a:lnTo>
                  <a:lnTo>
                    <a:pt x="656" y="910"/>
                  </a:lnTo>
                  <a:lnTo>
                    <a:pt x="659" y="910"/>
                  </a:lnTo>
                  <a:lnTo>
                    <a:pt x="661" y="910"/>
                  </a:lnTo>
                  <a:lnTo>
                    <a:pt x="664" y="911"/>
                  </a:lnTo>
                  <a:lnTo>
                    <a:pt x="667" y="912"/>
                  </a:lnTo>
                  <a:lnTo>
                    <a:pt x="671" y="914"/>
                  </a:lnTo>
                  <a:lnTo>
                    <a:pt x="673" y="916"/>
                  </a:lnTo>
                  <a:lnTo>
                    <a:pt x="674" y="918"/>
                  </a:lnTo>
                  <a:lnTo>
                    <a:pt x="675" y="921"/>
                  </a:lnTo>
                  <a:lnTo>
                    <a:pt x="676" y="924"/>
                  </a:lnTo>
                  <a:lnTo>
                    <a:pt x="676" y="927"/>
                  </a:lnTo>
                  <a:lnTo>
                    <a:pt x="675" y="930"/>
                  </a:lnTo>
                  <a:lnTo>
                    <a:pt x="674" y="933"/>
                  </a:lnTo>
                  <a:lnTo>
                    <a:pt x="672" y="935"/>
                  </a:lnTo>
                  <a:lnTo>
                    <a:pt x="669" y="938"/>
                  </a:lnTo>
                  <a:lnTo>
                    <a:pt x="666" y="940"/>
                  </a:lnTo>
                  <a:lnTo>
                    <a:pt x="663" y="941"/>
                  </a:lnTo>
                  <a:lnTo>
                    <a:pt x="660" y="941"/>
                  </a:lnTo>
                  <a:lnTo>
                    <a:pt x="654" y="940"/>
                  </a:lnTo>
                  <a:lnTo>
                    <a:pt x="650" y="938"/>
                  </a:lnTo>
                  <a:close/>
                  <a:moveTo>
                    <a:pt x="589" y="1010"/>
                  </a:moveTo>
                  <a:lnTo>
                    <a:pt x="587" y="1007"/>
                  </a:lnTo>
                  <a:lnTo>
                    <a:pt x="585" y="1005"/>
                  </a:lnTo>
                  <a:lnTo>
                    <a:pt x="584" y="1002"/>
                  </a:lnTo>
                  <a:lnTo>
                    <a:pt x="583" y="999"/>
                  </a:lnTo>
                  <a:lnTo>
                    <a:pt x="583" y="996"/>
                  </a:lnTo>
                  <a:lnTo>
                    <a:pt x="584" y="994"/>
                  </a:lnTo>
                  <a:lnTo>
                    <a:pt x="585" y="991"/>
                  </a:lnTo>
                  <a:lnTo>
                    <a:pt x="587" y="988"/>
                  </a:lnTo>
                  <a:lnTo>
                    <a:pt x="589" y="985"/>
                  </a:lnTo>
                  <a:lnTo>
                    <a:pt x="592" y="983"/>
                  </a:lnTo>
                  <a:lnTo>
                    <a:pt x="595" y="982"/>
                  </a:lnTo>
                  <a:lnTo>
                    <a:pt x="598" y="982"/>
                  </a:lnTo>
                  <a:lnTo>
                    <a:pt x="601" y="982"/>
                  </a:lnTo>
                  <a:lnTo>
                    <a:pt x="604" y="982"/>
                  </a:lnTo>
                  <a:lnTo>
                    <a:pt x="606" y="983"/>
                  </a:lnTo>
                  <a:lnTo>
                    <a:pt x="609" y="985"/>
                  </a:lnTo>
                  <a:lnTo>
                    <a:pt x="611" y="988"/>
                  </a:lnTo>
                  <a:lnTo>
                    <a:pt x="613" y="991"/>
                  </a:lnTo>
                  <a:lnTo>
                    <a:pt x="614" y="993"/>
                  </a:lnTo>
                  <a:lnTo>
                    <a:pt x="615" y="996"/>
                  </a:lnTo>
                  <a:lnTo>
                    <a:pt x="615" y="999"/>
                  </a:lnTo>
                  <a:lnTo>
                    <a:pt x="614" y="1002"/>
                  </a:lnTo>
                  <a:lnTo>
                    <a:pt x="613" y="1005"/>
                  </a:lnTo>
                  <a:lnTo>
                    <a:pt x="611" y="1007"/>
                  </a:lnTo>
                  <a:lnTo>
                    <a:pt x="609" y="1010"/>
                  </a:lnTo>
                  <a:lnTo>
                    <a:pt x="606" y="1012"/>
                  </a:lnTo>
                  <a:lnTo>
                    <a:pt x="603" y="1013"/>
                  </a:lnTo>
                  <a:lnTo>
                    <a:pt x="599" y="1013"/>
                  </a:lnTo>
                  <a:lnTo>
                    <a:pt x="595" y="1012"/>
                  </a:lnTo>
                  <a:lnTo>
                    <a:pt x="589" y="1010"/>
                  </a:lnTo>
                  <a:close/>
                  <a:moveTo>
                    <a:pt x="532" y="1084"/>
                  </a:moveTo>
                  <a:lnTo>
                    <a:pt x="530" y="1082"/>
                  </a:lnTo>
                  <a:lnTo>
                    <a:pt x="528" y="1079"/>
                  </a:lnTo>
                  <a:lnTo>
                    <a:pt x="527" y="1076"/>
                  </a:lnTo>
                  <a:lnTo>
                    <a:pt x="526" y="1074"/>
                  </a:lnTo>
                  <a:lnTo>
                    <a:pt x="526" y="1071"/>
                  </a:lnTo>
                  <a:lnTo>
                    <a:pt x="526" y="1068"/>
                  </a:lnTo>
                  <a:lnTo>
                    <a:pt x="527" y="1065"/>
                  </a:lnTo>
                  <a:lnTo>
                    <a:pt x="529" y="1062"/>
                  </a:lnTo>
                  <a:lnTo>
                    <a:pt x="531" y="1060"/>
                  </a:lnTo>
                  <a:lnTo>
                    <a:pt x="533" y="1058"/>
                  </a:lnTo>
                  <a:lnTo>
                    <a:pt x="536" y="1057"/>
                  </a:lnTo>
                  <a:lnTo>
                    <a:pt x="539" y="1056"/>
                  </a:lnTo>
                  <a:lnTo>
                    <a:pt x="542" y="1056"/>
                  </a:lnTo>
                  <a:lnTo>
                    <a:pt x="545" y="1057"/>
                  </a:lnTo>
                  <a:lnTo>
                    <a:pt x="548" y="1058"/>
                  </a:lnTo>
                  <a:lnTo>
                    <a:pt x="550" y="1059"/>
                  </a:lnTo>
                  <a:lnTo>
                    <a:pt x="553" y="1061"/>
                  </a:lnTo>
                  <a:lnTo>
                    <a:pt x="555" y="1064"/>
                  </a:lnTo>
                  <a:lnTo>
                    <a:pt x="556" y="1067"/>
                  </a:lnTo>
                  <a:lnTo>
                    <a:pt x="557" y="1069"/>
                  </a:lnTo>
                  <a:lnTo>
                    <a:pt x="557" y="1072"/>
                  </a:lnTo>
                  <a:lnTo>
                    <a:pt x="557" y="1075"/>
                  </a:lnTo>
                  <a:lnTo>
                    <a:pt x="556" y="1078"/>
                  </a:lnTo>
                  <a:lnTo>
                    <a:pt x="554" y="1081"/>
                  </a:lnTo>
                  <a:lnTo>
                    <a:pt x="552" y="1083"/>
                  </a:lnTo>
                  <a:lnTo>
                    <a:pt x="548" y="1086"/>
                  </a:lnTo>
                  <a:lnTo>
                    <a:pt x="544" y="1087"/>
                  </a:lnTo>
                  <a:lnTo>
                    <a:pt x="541" y="1088"/>
                  </a:lnTo>
                  <a:lnTo>
                    <a:pt x="536" y="1087"/>
                  </a:lnTo>
                  <a:lnTo>
                    <a:pt x="532" y="1084"/>
                  </a:lnTo>
                  <a:close/>
                  <a:moveTo>
                    <a:pt x="477" y="1161"/>
                  </a:moveTo>
                  <a:lnTo>
                    <a:pt x="475" y="1159"/>
                  </a:lnTo>
                  <a:lnTo>
                    <a:pt x="473" y="1156"/>
                  </a:lnTo>
                  <a:lnTo>
                    <a:pt x="472" y="1154"/>
                  </a:lnTo>
                  <a:lnTo>
                    <a:pt x="470" y="1151"/>
                  </a:lnTo>
                  <a:lnTo>
                    <a:pt x="470" y="1148"/>
                  </a:lnTo>
                  <a:lnTo>
                    <a:pt x="470" y="1145"/>
                  </a:lnTo>
                  <a:lnTo>
                    <a:pt x="472" y="1142"/>
                  </a:lnTo>
                  <a:lnTo>
                    <a:pt x="474" y="1139"/>
                  </a:lnTo>
                  <a:lnTo>
                    <a:pt x="476" y="1137"/>
                  </a:lnTo>
                  <a:lnTo>
                    <a:pt x="478" y="1135"/>
                  </a:lnTo>
                  <a:lnTo>
                    <a:pt x="481" y="1133"/>
                  </a:lnTo>
                  <a:lnTo>
                    <a:pt x="483" y="1132"/>
                  </a:lnTo>
                  <a:lnTo>
                    <a:pt x="486" y="1132"/>
                  </a:lnTo>
                  <a:lnTo>
                    <a:pt x="489" y="1132"/>
                  </a:lnTo>
                  <a:lnTo>
                    <a:pt x="492" y="1133"/>
                  </a:lnTo>
                  <a:lnTo>
                    <a:pt x="495" y="1136"/>
                  </a:lnTo>
                  <a:lnTo>
                    <a:pt x="497" y="1138"/>
                  </a:lnTo>
                  <a:lnTo>
                    <a:pt x="499" y="1140"/>
                  </a:lnTo>
                  <a:lnTo>
                    <a:pt x="500" y="1143"/>
                  </a:lnTo>
                  <a:lnTo>
                    <a:pt x="501" y="1145"/>
                  </a:lnTo>
                  <a:lnTo>
                    <a:pt x="501" y="1148"/>
                  </a:lnTo>
                  <a:lnTo>
                    <a:pt x="501" y="1151"/>
                  </a:lnTo>
                  <a:lnTo>
                    <a:pt x="500" y="1154"/>
                  </a:lnTo>
                  <a:lnTo>
                    <a:pt x="499" y="1157"/>
                  </a:lnTo>
                  <a:lnTo>
                    <a:pt x="496" y="1160"/>
                  </a:lnTo>
                  <a:lnTo>
                    <a:pt x="493" y="1162"/>
                  </a:lnTo>
                  <a:lnTo>
                    <a:pt x="490" y="1163"/>
                  </a:lnTo>
                  <a:lnTo>
                    <a:pt x="486" y="1163"/>
                  </a:lnTo>
                  <a:lnTo>
                    <a:pt x="482" y="1163"/>
                  </a:lnTo>
                  <a:lnTo>
                    <a:pt x="477" y="1161"/>
                  </a:lnTo>
                  <a:close/>
                  <a:moveTo>
                    <a:pt x="425" y="1240"/>
                  </a:moveTo>
                  <a:lnTo>
                    <a:pt x="422" y="1238"/>
                  </a:lnTo>
                  <a:lnTo>
                    <a:pt x="420" y="1235"/>
                  </a:lnTo>
                  <a:lnTo>
                    <a:pt x="419" y="1233"/>
                  </a:lnTo>
                  <a:lnTo>
                    <a:pt x="418" y="1229"/>
                  </a:lnTo>
                  <a:lnTo>
                    <a:pt x="418" y="1226"/>
                  </a:lnTo>
                  <a:lnTo>
                    <a:pt x="418" y="1223"/>
                  </a:lnTo>
                  <a:lnTo>
                    <a:pt x="419" y="1220"/>
                  </a:lnTo>
                  <a:lnTo>
                    <a:pt x="420" y="1217"/>
                  </a:lnTo>
                  <a:lnTo>
                    <a:pt x="422" y="1215"/>
                  </a:lnTo>
                  <a:lnTo>
                    <a:pt x="424" y="1213"/>
                  </a:lnTo>
                  <a:lnTo>
                    <a:pt x="427" y="1212"/>
                  </a:lnTo>
                  <a:lnTo>
                    <a:pt x="430" y="1211"/>
                  </a:lnTo>
                  <a:lnTo>
                    <a:pt x="434" y="1210"/>
                  </a:lnTo>
                  <a:lnTo>
                    <a:pt x="437" y="1211"/>
                  </a:lnTo>
                  <a:lnTo>
                    <a:pt x="440" y="1211"/>
                  </a:lnTo>
                  <a:lnTo>
                    <a:pt x="442" y="1213"/>
                  </a:lnTo>
                  <a:lnTo>
                    <a:pt x="445" y="1215"/>
                  </a:lnTo>
                  <a:lnTo>
                    <a:pt x="447" y="1217"/>
                  </a:lnTo>
                  <a:lnTo>
                    <a:pt x="448" y="1220"/>
                  </a:lnTo>
                  <a:lnTo>
                    <a:pt x="449" y="1222"/>
                  </a:lnTo>
                  <a:lnTo>
                    <a:pt x="449" y="1225"/>
                  </a:lnTo>
                  <a:lnTo>
                    <a:pt x="449" y="1228"/>
                  </a:lnTo>
                  <a:lnTo>
                    <a:pt x="448" y="1231"/>
                  </a:lnTo>
                  <a:lnTo>
                    <a:pt x="447" y="1235"/>
                  </a:lnTo>
                  <a:lnTo>
                    <a:pt x="444" y="1238"/>
                  </a:lnTo>
                  <a:lnTo>
                    <a:pt x="441" y="1240"/>
                  </a:lnTo>
                  <a:lnTo>
                    <a:pt x="438" y="1241"/>
                  </a:lnTo>
                  <a:lnTo>
                    <a:pt x="434" y="1242"/>
                  </a:lnTo>
                  <a:lnTo>
                    <a:pt x="429" y="1241"/>
                  </a:lnTo>
                  <a:lnTo>
                    <a:pt x="425" y="1240"/>
                  </a:lnTo>
                  <a:close/>
                  <a:moveTo>
                    <a:pt x="376" y="1319"/>
                  </a:moveTo>
                  <a:lnTo>
                    <a:pt x="373" y="1317"/>
                  </a:lnTo>
                  <a:lnTo>
                    <a:pt x="371" y="1315"/>
                  </a:lnTo>
                  <a:lnTo>
                    <a:pt x="370" y="1312"/>
                  </a:lnTo>
                  <a:lnTo>
                    <a:pt x="369" y="1310"/>
                  </a:lnTo>
                  <a:lnTo>
                    <a:pt x="368" y="1307"/>
                  </a:lnTo>
                  <a:lnTo>
                    <a:pt x="368" y="1304"/>
                  </a:lnTo>
                  <a:lnTo>
                    <a:pt x="369" y="1301"/>
                  </a:lnTo>
                  <a:lnTo>
                    <a:pt x="370" y="1298"/>
                  </a:lnTo>
                  <a:lnTo>
                    <a:pt x="372" y="1296"/>
                  </a:lnTo>
                  <a:lnTo>
                    <a:pt x="375" y="1294"/>
                  </a:lnTo>
                  <a:lnTo>
                    <a:pt x="377" y="1292"/>
                  </a:lnTo>
                  <a:lnTo>
                    <a:pt x="380" y="1291"/>
                  </a:lnTo>
                  <a:lnTo>
                    <a:pt x="383" y="1291"/>
                  </a:lnTo>
                  <a:lnTo>
                    <a:pt x="386" y="1291"/>
                  </a:lnTo>
                  <a:lnTo>
                    <a:pt x="389" y="1292"/>
                  </a:lnTo>
                  <a:lnTo>
                    <a:pt x="391" y="1293"/>
                  </a:lnTo>
                  <a:lnTo>
                    <a:pt x="395" y="1295"/>
                  </a:lnTo>
                  <a:lnTo>
                    <a:pt x="397" y="1297"/>
                  </a:lnTo>
                  <a:lnTo>
                    <a:pt x="398" y="1299"/>
                  </a:lnTo>
                  <a:lnTo>
                    <a:pt x="399" y="1302"/>
                  </a:lnTo>
                  <a:lnTo>
                    <a:pt x="400" y="1305"/>
                  </a:lnTo>
                  <a:lnTo>
                    <a:pt x="400" y="1308"/>
                  </a:lnTo>
                  <a:lnTo>
                    <a:pt x="399" y="1311"/>
                  </a:lnTo>
                  <a:lnTo>
                    <a:pt x="398" y="1314"/>
                  </a:lnTo>
                  <a:lnTo>
                    <a:pt x="395" y="1317"/>
                  </a:lnTo>
                  <a:lnTo>
                    <a:pt x="391" y="1319"/>
                  </a:lnTo>
                  <a:lnTo>
                    <a:pt x="387" y="1321"/>
                  </a:lnTo>
                  <a:lnTo>
                    <a:pt x="384" y="1321"/>
                  </a:lnTo>
                  <a:lnTo>
                    <a:pt x="380" y="1321"/>
                  </a:lnTo>
                  <a:lnTo>
                    <a:pt x="376" y="1319"/>
                  </a:lnTo>
                  <a:close/>
                  <a:moveTo>
                    <a:pt x="330" y="1401"/>
                  </a:moveTo>
                  <a:lnTo>
                    <a:pt x="327" y="1399"/>
                  </a:lnTo>
                  <a:lnTo>
                    <a:pt x="325" y="1397"/>
                  </a:lnTo>
                  <a:lnTo>
                    <a:pt x="324" y="1395"/>
                  </a:lnTo>
                  <a:lnTo>
                    <a:pt x="322" y="1392"/>
                  </a:lnTo>
                  <a:lnTo>
                    <a:pt x="322" y="1389"/>
                  </a:lnTo>
                  <a:lnTo>
                    <a:pt x="322" y="1386"/>
                  </a:lnTo>
                  <a:lnTo>
                    <a:pt x="322" y="1383"/>
                  </a:lnTo>
                  <a:lnTo>
                    <a:pt x="324" y="1381"/>
                  </a:lnTo>
                  <a:lnTo>
                    <a:pt x="325" y="1377"/>
                  </a:lnTo>
                  <a:lnTo>
                    <a:pt x="328" y="1375"/>
                  </a:lnTo>
                  <a:lnTo>
                    <a:pt x="330" y="1373"/>
                  </a:lnTo>
                  <a:lnTo>
                    <a:pt x="333" y="1372"/>
                  </a:lnTo>
                  <a:lnTo>
                    <a:pt x="336" y="1372"/>
                  </a:lnTo>
                  <a:lnTo>
                    <a:pt x="339" y="1372"/>
                  </a:lnTo>
                  <a:lnTo>
                    <a:pt x="341" y="1372"/>
                  </a:lnTo>
                  <a:lnTo>
                    <a:pt x="344" y="1373"/>
                  </a:lnTo>
                  <a:lnTo>
                    <a:pt x="347" y="1375"/>
                  </a:lnTo>
                  <a:lnTo>
                    <a:pt x="349" y="1377"/>
                  </a:lnTo>
                  <a:lnTo>
                    <a:pt x="351" y="1381"/>
                  </a:lnTo>
                  <a:lnTo>
                    <a:pt x="353" y="1384"/>
                  </a:lnTo>
                  <a:lnTo>
                    <a:pt x="353" y="1386"/>
                  </a:lnTo>
                  <a:lnTo>
                    <a:pt x="353" y="1389"/>
                  </a:lnTo>
                  <a:lnTo>
                    <a:pt x="353" y="1392"/>
                  </a:lnTo>
                  <a:lnTo>
                    <a:pt x="350" y="1395"/>
                  </a:lnTo>
                  <a:lnTo>
                    <a:pt x="348" y="1398"/>
                  </a:lnTo>
                  <a:lnTo>
                    <a:pt x="345" y="1401"/>
                  </a:lnTo>
                  <a:lnTo>
                    <a:pt x="341" y="1402"/>
                  </a:lnTo>
                  <a:lnTo>
                    <a:pt x="337" y="1403"/>
                  </a:lnTo>
                  <a:lnTo>
                    <a:pt x="333" y="1403"/>
                  </a:lnTo>
                  <a:lnTo>
                    <a:pt x="330" y="1401"/>
                  </a:lnTo>
                  <a:close/>
                  <a:moveTo>
                    <a:pt x="287" y="1485"/>
                  </a:moveTo>
                  <a:lnTo>
                    <a:pt x="284" y="1483"/>
                  </a:lnTo>
                  <a:lnTo>
                    <a:pt x="282" y="1481"/>
                  </a:lnTo>
                  <a:lnTo>
                    <a:pt x="280" y="1479"/>
                  </a:lnTo>
                  <a:lnTo>
                    <a:pt x="279" y="1475"/>
                  </a:lnTo>
                  <a:lnTo>
                    <a:pt x="278" y="1472"/>
                  </a:lnTo>
                  <a:lnTo>
                    <a:pt x="278" y="1469"/>
                  </a:lnTo>
                  <a:lnTo>
                    <a:pt x="279" y="1466"/>
                  </a:lnTo>
                  <a:lnTo>
                    <a:pt x="280" y="1464"/>
                  </a:lnTo>
                  <a:lnTo>
                    <a:pt x="282" y="1461"/>
                  </a:lnTo>
                  <a:lnTo>
                    <a:pt x="284" y="1459"/>
                  </a:lnTo>
                  <a:lnTo>
                    <a:pt x="286" y="1457"/>
                  </a:lnTo>
                  <a:lnTo>
                    <a:pt x="289" y="1456"/>
                  </a:lnTo>
                  <a:lnTo>
                    <a:pt x="292" y="1455"/>
                  </a:lnTo>
                  <a:lnTo>
                    <a:pt x="294" y="1455"/>
                  </a:lnTo>
                  <a:lnTo>
                    <a:pt x="297" y="1456"/>
                  </a:lnTo>
                  <a:lnTo>
                    <a:pt x="300" y="1457"/>
                  </a:lnTo>
                  <a:lnTo>
                    <a:pt x="303" y="1458"/>
                  </a:lnTo>
                  <a:lnTo>
                    <a:pt x="305" y="1460"/>
                  </a:lnTo>
                  <a:lnTo>
                    <a:pt x="307" y="1463"/>
                  </a:lnTo>
                  <a:lnTo>
                    <a:pt x="308" y="1466"/>
                  </a:lnTo>
                  <a:lnTo>
                    <a:pt x="309" y="1468"/>
                  </a:lnTo>
                  <a:lnTo>
                    <a:pt x="309" y="1471"/>
                  </a:lnTo>
                  <a:lnTo>
                    <a:pt x="308" y="1474"/>
                  </a:lnTo>
                  <a:lnTo>
                    <a:pt x="307" y="1477"/>
                  </a:lnTo>
                  <a:lnTo>
                    <a:pt x="305" y="1482"/>
                  </a:lnTo>
                  <a:lnTo>
                    <a:pt x="301" y="1484"/>
                  </a:lnTo>
                  <a:lnTo>
                    <a:pt x="297" y="1486"/>
                  </a:lnTo>
                  <a:lnTo>
                    <a:pt x="293" y="1487"/>
                  </a:lnTo>
                  <a:lnTo>
                    <a:pt x="290" y="1486"/>
                  </a:lnTo>
                  <a:lnTo>
                    <a:pt x="287" y="1485"/>
                  </a:lnTo>
                  <a:close/>
                  <a:moveTo>
                    <a:pt x="246" y="1569"/>
                  </a:moveTo>
                  <a:lnTo>
                    <a:pt x="244" y="1567"/>
                  </a:lnTo>
                  <a:lnTo>
                    <a:pt x="241" y="1565"/>
                  </a:lnTo>
                  <a:lnTo>
                    <a:pt x="240" y="1563"/>
                  </a:lnTo>
                  <a:lnTo>
                    <a:pt x="238" y="1560"/>
                  </a:lnTo>
                  <a:lnTo>
                    <a:pt x="238" y="1558"/>
                  </a:lnTo>
                  <a:lnTo>
                    <a:pt x="237" y="1555"/>
                  </a:lnTo>
                  <a:lnTo>
                    <a:pt x="238" y="1552"/>
                  </a:lnTo>
                  <a:lnTo>
                    <a:pt x="239" y="1549"/>
                  </a:lnTo>
                  <a:lnTo>
                    <a:pt x="240" y="1546"/>
                  </a:lnTo>
                  <a:lnTo>
                    <a:pt x="242" y="1544"/>
                  </a:lnTo>
                  <a:lnTo>
                    <a:pt x="245" y="1542"/>
                  </a:lnTo>
                  <a:lnTo>
                    <a:pt x="247" y="1541"/>
                  </a:lnTo>
                  <a:lnTo>
                    <a:pt x="250" y="1540"/>
                  </a:lnTo>
                  <a:lnTo>
                    <a:pt x="253" y="1540"/>
                  </a:lnTo>
                  <a:lnTo>
                    <a:pt x="256" y="1540"/>
                  </a:lnTo>
                  <a:lnTo>
                    <a:pt x="259" y="1541"/>
                  </a:lnTo>
                  <a:lnTo>
                    <a:pt x="262" y="1543"/>
                  </a:lnTo>
                  <a:lnTo>
                    <a:pt x="264" y="1545"/>
                  </a:lnTo>
                  <a:lnTo>
                    <a:pt x="266" y="1547"/>
                  </a:lnTo>
                  <a:lnTo>
                    <a:pt x="267" y="1550"/>
                  </a:lnTo>
                  <a:lnTo>
                    <a:pt x="268" y="1553"/>
                  </a:lnTo>
                  <a:lnTo>
                    <a:pt x="268" y="1556"/>
                  </a:lnTo>
                  <a:lnTo>
                    <a:pt x="267" y="1559"/>
                  </a:lnTo>
                  <a:lnTo>
                    <a:pt x="266" y="1562"/>
                  </a:lnTo>
                  <a:lnTo>
                    <a:pt x="264" y="1565"/>
                  </a:lnTo>
                  <a:lnTo>
                    <a:pt x="261" y="1568"/>
                  </a:lnTo>
                  <a:lnTo>
                    <a:pt x="257" y="1570"/>
                  </a:lnTo>
                  <a:lnTo>
                    <a:pt x="253" y="1570"/>
                  </a:lnTo>
                  <a:lnTo>
                    <a:pt x="249" y="1570"/>
                  </a:lnTo>
                  <a:lnTo>
                    <a:pt x="246" y="1569"/>
                  </a:lnTo>
                  <a:close/>
                  <a:moveTo>
                    <a:pt x="209" y="1656"/>
                  </a:moveTo>
                  <a:lnTo>
                    <a:pt x="206" y="1654"/>
                  </a:lnTo>
                  <a:lnTo>
                    <a:pt x="204" y="1652"/>
                  </a:lnTo>
                  <a:lnTo>
                    <a:pt x="202" y="1650"/>
                  </a:lnTo>
                  <a:lnTo>
                    <a:pt x="201" y="1647"/>
                  </a:lnTo>
                  <a:lnTo>
                    <a:pt x="200" y="1645"/>
                  </a:lnTo>
                  <a:lnTo>
                    <a:pt x="200" y="1642"/>
                  </a:lnTo>
                  <a:lnTo>
                    <a:pt x="200" y="1639"/>
                  </a:lnTo>
                  <a:lnTo>
                    <a:pt x="201" y="1636"/>
                  </a:lnTo>
                  <a:lnTo>
                    <a:pt x="202" y="1633"/>
                  </a:lnTo>
                  <a:lnTo>
                    <a:pt x="204" y="1631"/>
                  </a:lnTo>
                  <a:lnTo>
                    <a:pt x="207" y="1629"/>
                  </a:lnTo>
                  <a:lnTo>
                    <a:pt x="209" y="1627"/>
                  </a:lnTo>
                  <a:lnTo>
                    <a:pt x="212" y="1627"/>
                  </a:lnTo>
                  <a:lnTo>
                    <a:pt x="215" y="1626"/>
                  </a:lnTo>
                  <a:lnTo>
                    <a:pt x="218" y="1627"/>
                  </a:lnTo>
                  <a:lnTo>
                    <a:pt x="221" y="1628"/>
                  </a:lnTo>
                  <a:lnTo>
                    <a:pt x="223" y="1629"/>
                  </a:lnTo>
                  <a:lnTo>
                    <a:pt x="226" y="1631"/>
                  </a:lnTo>
                  <a:lnTo>
                    <a:pt x="228" y="1633"/>
                  </a:lnTo>
                  <a:lnTo>
                    <a:pt x="229" y="1636"/>
                  </a:lnTo>
                  <a:lnTo>
                    <a:pt x="230" y="1638"/>
                  </a:lnTo>
                  <a:lnTo>
                    <a:pt x="230" y="1641"/>
                  </a:lnTo>
                  <a:lnTo>
                    <a:pt x="230" y="1644"/>
                  </a:lnTo>
                  <a:lnTo>
                    <a:pt x="229" y="1647"/>
                  </a:lnTo>
                  <a:lnTo>
                    <a:pt x="227" y="1651"/>
                  </a:lnTo>
                  <a:lnTo>
                    <a:pt x="223" y="1654"/>
                  </a:lnTo>
                  <a:lnTo>
                    <a:pt x="219" y="1656"/>
                  </a:lnTo>
                  <a:lnTo>
                    <a:pt x="215" y="1657"/>
                  </a:lnTo>
                  <a:lnTo>
                    <a:pt x="212" y="1656"/>
                  </a:lnTo>
                  <a:lnTo>
                    <a:pt x="209" y="1656"/>
                  </a:lnTo>
                  <a:close/>
                  <a:moveTo>
                    <a:pt x="175" y="1743"/>
                  </a:moveTo>
                  <a:lnTo>
                    <a:pt x="172" y="1742"/>
                  </a:lnTo>
                  <a:lnTo>
                    <a:pt x="170" y="1740"/>
                  </a:lnTo>
                  <a:lnTo>
                    <a:pt x="168" y="1738"/>
                  </a:lnTo>
                  <a:lnTo>
                    <a:pt x="166" y="1735"/>
                  </a:lnTo>
                  <a:lnTo>
                    <a:pt x="165" y="1732"/>
                  </a:lnTo>
                  <a:lnTo>
                    <a:pt x="165" y="1730"/>
                  </a:lnTo>
                  <a:lnTo>
                    <a:pt x="165" y="1727"/>
                  </a:lnTo>
                  <a:lnTo>
                    <a:pt x="166" y="1723"/>
                  </a:lnTo>
                  <a:lnTo>
                    <a:pt x="167" y="1720"/>
                  </a:lnTo>
                  <a:lnTo>
                    <a:pt x="169" y="1717"/>
                  </a:lnTo>
                  <a:lnTo>
                    <a:pt x="171" y="1716"/>
                  </a:lnTo>
                  <a:lnTo>
                    <a:pt x="174" y="1714"/>
                  </a:lnTo>
                  <a:lnTo>
                    <a:pt x="177" y="1713"/>
                  </a:lnTo>
                  <a:lnTo>
                    <a:pt x="180" y="1713"/>
                  </a:lnTo>
                  <a:lnTo>
                    <a:pt x="183" y="1713"/>
                  </a:lnTo>
                  <a:lnTo>
                    <a:pt x="186" y="1714"/>
                  </a:lnTo>
                  <a:lnTo>
                    <a:pt x="188" y="1715"/>
                  </a:lnTo>
                  <a:lnTo>
                    <a:pt x="191" y="1717"/>
                  </a:lnTo>
                  <a:lnTo>
                    <a:pt x="194" y="1719"/>
                  </a:lnTo>
                  <a:lnTo>
                    <a:pt x="195" y="1722"/>
                  </a:lnTo>
                  <a:lnTo>
                    <a:pt x="196" y="1725"/>
                  </a:lnTo>
                  <a:lnTo>
                    <a:pt x="196" y="1728"/>
                  </a:lnTo>
                  <a:lnTo>
                    <a:pt x="196" y="1731"/>
                  </a:lnTo>
                  <a:lnTo>
                    <a:pt x="195" y="1734"/>
                  </a:lnTo>
                  <a:lnTo>
                    <a:pt x="192" y="1738"/>
                  </a:lnTo>
                  <a:lnTo>
                    <a:pt x="189" y="1742"/>
                  </a:lnTo>
                  <a:lnTo>
                    <a:pt x="185" y="1744"/>
                  </a:lnTo>
                  <a:lnTo>
                    <a:pt x="180" y="1744"/>
                  </a:lnTo>
                  <a:lnTo>
                    <a:pt x="178" y="1744"/>
                  </a:lnTo>
                  <a:lnTo>
                    <a:pt x="175" y="1743"/>
                  </a:lnTo>
                  <a:close/>
                  <a:moveTo>
                    <a:pt x="144" y="1832"/>
                  </a:moveTo>
                  <a:lnTo>
                    <a:pt x="141" y="1831"/>
                  </a:lnTo>
                  <a:lnTo>
                    <a:pt x="139" y="1829"/>
                  </a:lnTo>
                  <a:lnTo>
                    <a:pt x="137" y="1827"/>
                  </a:lnTo>
                  <a:lnTo>
                    <a:pt x="135" y="1825"/>
                  </a:lnTo>
                  <a:lnTo>
                    <a:pt x="134" y="1821"/>
                  </a:lnTo>
                  <a:lnTo>
                    <a:pt x="133" y="1818"/>
                  </a:lnTo>
                  <a:lnTo>
                    <a:pt x="134" y="1815"/>
                  </a:lnTo>
                  <a:lnTo>
                    <a:pt x="134" y="1812"/>
                  </a:lnTo>
                  <a:lnTo>
                    <a:pt x="135" y="1809"/>
                  </a:lnTo>
                  <a:lnTo>
                    <a:pt x="137" y="1807"/>
                  </a:lnTo>
                  <a:lnTo>
                    <a:pt x="139" y="1805"/>
                  </a:lnTo>
                  <a:lnTo>
                    <a:pt x="142" y="1803"/>
                  </a:lnTo>
                  <a:lnTo>
                    <a:pt x="144" y="1802"/>
                  </a:lnTo>
                  <a:lnTo>
                    <a:pt x="147" y="1802"/>
                  </a:lnTo>
                  <a:lnTo>
                    <a:pt x="150" y="1802"/>
                  </a:lnTo>
                  <a:lnTo>
                    <a:pt x="153" y="1802"/>
                  </a:lnTo>
                  <a:lnTo>
                    <a:pt x="157" y="1804"/>
                  </a:lnTo>
                  <a:lnTo>
                    <a:pt x="160" y="1805"/>
                  </a:lnTo>
                  <a:lnTo>
                    <a:pt x="162" y="1808"/>
                  </a:lnTo>
                  <a:lnTo>
                    <a:pt x="163" y="1810"/>
                  </a:lnTo>
                  <a:lnTo>
                    <a:pt x="164" y="1813"/>
                  </a:lnTo>
                  <a:lnTo>
                    <a:pt x="165" y="1816"/>
                  </a:lnTo>
                  <a:lnTo>
                    <a:pt x="165" y="1819"/>
                  </a:lnTo>
                  <a:lnTo>
                    <a:pt x="164" y="1823"/>
                  </a:lnTo>
                  <a:lnTo>
                    <a:pt x="162" y="1827"/>
                  </a:lnTo>
                  <a:lnTo>
                    <a:pt x="158" y="1830"/>
                  </a:lnTo>
                  <a:lnTo>
                    <a:pt x="153" y="1832"/>
                  </a:lnTo>
                  <a:lnTo>
                    <a:pt x="149" y="1833"/>
                  </a:lnTo>
                  <a:lnTo>
                    <a:pt x="146" y="1833"/>
                  </a:lnTo>
                  <a:lnTo>
                    <a:pt x="144" y="1832"/>
                  </a:lnTo>
                  <a:close/>
                  <a:moveTo>
                    <a:pt x="117" y="1922"/>
                  </a:moveTo>
                  <a:lnTo>
                    <a:pt x="113" y="1921"/>
                  </a:lnTo>
                  <a:lnTo>
                    <a:pt x="110" y="1919"/>
                  </a:lnTo>
                  <a:lnTo>
                    <a:pt x="108" y="1916"/>
                  </a:lnTo>
                  <a:lnTo>
                    <a:pt x="107" y="1914"/>
                  </a:lnTo>
                  <a:lnTo>
                    <a:pt x="106" y="1911"/>
                  </a:lnTo>
                  <a:lnTo>
                    <a:pt x="105" y="1909"/>
                  </a:lnTo>
                  <a:lnTo>
                    <a:pt x="105" y="1906"/>
                  </a:lnTo>
                  <a:lnTo>
                    <a:pt x="106" y="1903"/>
                  </a:lnTo>
                  <a:lnTo>
                    <a:pt x="107" y="1900"/>
                  </a:lnTo>
                  <a:lnTo>
                    <a:pt x="108" y="1897"/>
                  </a:lnTo>
                  <a:lnTo>
                    <a:pt x="110" y="1895"/>
                  </a:lnTo>
                  <a:lnTo>
                    <a:pt x="113" y="1893"/>
                  </a:lnTo>
                  <a:lnTo>
                    <a:pt x="116" y="1892"/>
                  </a:lnTo>
                  <a:lnTo>
                    <a:pt x="119" y="1892"/>
                  </a:lnTo>
                  <a:lnTo>
                    <a:pt x="122" y="1892"/>
                  </a:lnTo>
                  <a:lnTo>
                    <a:pt x="125" y="1892"/>
                  </a:lnTo>
                  <a:lnTo>
                    <a:pt x="128" y="1893"/>
                  </a:lnTo>
                  <a:lnTo>
                    <a:pt x="131" y="1895"/>
                  </a:lnTo>
                  <a:lnTo>
                    <a:pt x="133" y="1897"/>
                  </a:lnTo>
                  <a:lnTo>
                    <a:pt x="134" y="1900"/>
                  </a:lnTo>
                  <a:lnTo>
                    <a:pt x="136" y="1902"/>
                  </a:lnTo>
                  <a:lnTo>
                    <a:pt x="136" y="1905"/>
                  </a:lnTo>
                  <a:lnTo>
                    <a:pt x="136" y="1908"/>
                  </a:lnTo>
                  <a:lnTo>
                    <a:pt x="136" y="1911"/>
                  </a:lnTo>
                  <a:lnTo>
                    <a:pt x="136" y="1911"/>
                  </a:lnTo>
                  <a:lnTo>
                    <a:pt x="136" y="1911"/>
                  </a:lnTo>
                  <a:lnTo>
                    <a:pt x="133" y="1916"/>
                  </a:lnTo>
                  <a:lnTo>
                    <a:pt x="130" y="1919"/>
                  </a:lnTo>
                  <a:lnTo>
                    <a:pt x="126" y="1922"/>
                  </a:lnTo>
                  <a:lnTo>
                    <a:pt x="121" y="1923"/>
                  </a:lnTo>
                  <a:lnTo>
                    <a:pt x="119" y="1923"/>
                  </a:lnTo>
                  <a:lnTo>
                    <a:pt x="117" y="1922"/>
                  </a:lnTo>
                  <a:close/>
                  <a:moveTo>
                    <a:pt x="92" y="2012"/>
                  </a:moveTo>
                  <a:lnTo>
                    <a:pt x="89" y="2011"/>
                  </a:lnTo>
                  <a:lnTo>
                    <a:pt x="86" y="2010"/>
                  </a:lnTo>
                  <a:lnTo>
                    <a:pt x="84" y="2008"/>
                  </a:lnTo>
                  <a:lnTo>
                    <a:pt x="83" y="2005"/>
                  </a:lnTo>
                  <a:lnTo>
                    <a:pt x="81" y="2003"/>
                  </a:lnTo>
                  <a:lnTo>
                    <a:pt x="81" y="2000"/>
                  </a:lnTo>
                  <a:lnTo>
                    <a:pt x="80" y="1997"/>
                  </a:lnTo>
                  <a:lnTo>
                    <a:pt x="81" y="1994"/>
                  </a:lnTo>
                  <a:lnTo>
                    <a:pt x="82" y="1991"/>
                  </a:lnTo>
                  <a:lnTo>
                    <a:pt x="84" y="1988"/>
                  </a:lnTo>
                  <a:lnTo>
                    <a:pt x="86" y="1986"/>
                  </a:lnTo>
                  <a:lnTo>
                    <a:pt x="88" y="1985"/>
                  </a:lnTo>
                  <a:lnTo>
                    <a:pt x="91" y="1983"/>
                  </a:lnTo>
                  <a:lnTo>
                    <a:pt x="93" y="1983"/>
                  </a:lnTo>
                  <a:lnTo>
                    <a:pt x="96" y="1982"/>
                  </a:lnTo>
                  <a:lnTo>
                    <a:pt x="99" y="1983"/>
                  </a:lnTo>
                  <a:lnTo>
                    <a:pt x="102" y="1984"/>
                  </a:lnTo>
                  <a:lnTo>
                    <a:pt x="105" y="1985"/>
                  </a:lnTo>
                  <a:lnTo>
                    <a:pt x="107" y="1987"/>
                  </a:lnTo>
                  <a:lnTo>
                    <a:pt x="109" y="1990"/>
                  </a:lnTo>
                  <a:lnTo>
                    <a:pt x="110" y="1992"/>
                  </a:lnTo>
                  <a:lnTo>
                    <a:pt x="111" y="1995"/>
                  </a:lnTo>
                  <a:lnTo>
                    <a:pt x="111" y="1998"/>
                  </a:lnTo>
                  <a:lnTo>
                    <a:pt x="110" y="2001"/>
                  </a:lnTo>
                  <a:lnTo>
                    <a:pt x="108" y="2006"/>
                  </a:lnTo>
                  <a:lnTo>
                    <a:pt x="105" y="2010"/>
                  </a:lnTo>
                  <a:lnTo>
                    <a:pt x="101" y="2012"/>
                  </a:lnTo>
                  <a:lnTo>
                    <a:pt x="96" y="2013"/>
                  </a:lnTo>
                  <a:lnTo>
                    <a:pt x="94" y="2013"/>
                  </a:lnTo>
                  <a:lnTo>
                    <a:pt x="92" y="2012"/>
                  </a:lnTo>
                  <a:close/>
                  <a:moveTo>
                    <a:pt x="70" y="2104"/>
                  </a:moveTo>
                  <a:lnTo>
                    <a:pt x="67" y="2103"/>
                  </a:lnTo>
                  <a:lnTo>
                    <a:pt x="65" y="2102"/>
                  </a:lnTo>
                  <a:lnTo>
                    <a:pt x="63" y="2100"/>
                  </a:lnTo>
                  <a:lnTo>
                    <a:pt x="61" y="2098"/>
                  </a:lnTo>
                  <a:lnTo>
                    <a:pt x="59" y="2095"/>
                  </a:lnTo>
                  <a:lnTo>
                    <a:pt x="59" y="2092"/>
                  </a:lnTo>
                  <a:lnTo>
                    <a:pt x="58" y="2089"/>
                  </a:lnTo>
                  <a:lnTo>
                    <a:pt x="59" y="2086"/>
                  </a:lnTo>
                  <a:lnTo>
                    <a:pt x="60" y="2083"/>
                  </a:lnTo>
                  <a:lnTo>
                    <a:pt x="61" y="2081"/>
                  </a:lnTo>
                  <a:lnTo>
                    <a:pt x="63" y="2078"/>
                  </a:lnTo>
                  <a:lnTo>
                    <a:pt x="65" y="2077"/>
                  </a:lnTo>
                  <a:lnTo>
                    <a:pt x="68" y="2075"/>
                  </a:lnTo>
                  <a:lnTo>
                    <a:pt x="71" y="2074"/>
                  </a:lnTo>
                  <a:lnTo>
                    <a:pt x="75" y="2074"/>
                  </a:lnTo>
                  <a:lnTo>
                    <a:pt x="78" y="2075"/>
                  </a:lnTo>
                  <a:lnTo>
                    <a:pt x="81" y="2075"/>
                  </a:lnTo>
                  <a:lnTo>
                    <a:pt x="83" y="2077"/>
                  </a:lnTo>
                  <a:lnTo>
                    <a:pt x="86" y="2079"/>
                  </a:lnTo>
                  <a:lnTo>
                    <a:pt x="87" y="2081"/>
                  </a:lnTo>
                  <a:lnTo>
                    <a:pt x="89" y="2084"/>
                  </a:lnTo>
                  <a:lnTo>
                    <a:pt x="90" y="2087"/>
                  </a:lnTo>
                  <a:lnTo>
                    <a:pt x="90" y="2090"/>
                  </a:lnTo>
                  <a:lnTo>
                    <a:pt x="90" y="2093"/>
                  </a:lnTo>
                  <a:lnTo>
                    <a:pt x="88" y="2097"/>
                  </a:lnTo>
                  <a:lnTo>
                    <a:pt x="84" y="2101"/>
                  </a:lnTo>
                  <a:lnTo>
                    <a:pt x="80" y="2104"/>
                  </a:lnTo>
                  <a:lnTo>
                    <a:pt x="75" y="2105"/>
                  </a:lnTo>
                  <a:lnTo>
                    <a:pt x="72" y="2105"/>
                  </a:lnTo>
                  <a:lnTo>
                    <a:pt x="70" y="2104"/>
                  </a:lnTo>
                  <a:close/>
                  <a:moveTo>
                    <a:pt x="53" y="2197"/>
                  </a:moveTo>
                  <a:lnTo>
                    <a:pt x="50" y="2196"/>
                  </a:lnTo>
                  <a:lnTo>
                    <a:pt x="47" y="2195"/>
                  </a:lnTo>
                  <a:lnTo>
                    <a:pt x="45" y="2193"/>
                  </a:lnTo>
                  <a:lnTo>
                    <a:pt x="43" y="2190"/>
                  </a:lnTo>
                  <a:lnTo>
                    <a:pt x="42" y="2188"/>
                  </a:lnTo>
                  <a:lnTo>
                    <a:pt x="41" y="2185"/>
                  </a:lnTo>
                  <a:lnTo>
                    <a:pt x="41" y="2182"/>
                  </a:lnTo>
                  <a:lnTo>
                    <a:pt x="41" y="2179"/>
                  </a:lnTo>
                  <a:lnTo>
                    <a:pt x="42" y="2176"/>
                  </a:lnTo>
                  <a:lnTo>
                    <a:pt x="43" y="2173"/>
                  </a:lnTo>
                  <a:lnTo>
                    <a:pt x="45" y="2171"/>
                  </a:lnTo>
                  <a:lnTo>
                    <a:pt x="47" y="2169"/>
                  </a:lnTo>
                  <a:lnTo>
                    <a:pt x="50" y="2168"/>
                  </a:lnTo>
                  <a:lnTo>
                    <a:pt x="52" y="2167"/>
                  </a:lnTo>
                  <a:lnTo>
                    <a:pt x="55" y="2167"/>
                  </a:lnTo>
                  <a:lnTo>
                    <a:pt x="58" y="2167"/>
                  </a:lnTo>
                  <a:lnTo>
                    <a:pt x="61" y="2168"/>
                  </a:lnTo>
                  <a:lnTo>
                    <a:pt x="64" y="2169"/>
                  </a:lnTo>
                  <a:lnTo>
                    <a:pt x="66" y="2171"/>
                  </a:lnTo>
                  <a:lnTo>
                    <a:pt x="68" y="2173"/>
                  </a:lnTo>
                  <a:lnTo>
                    <a:pt x="70" y="2176"/>
                  </a:lnTo>
                  <a:lnTo>
                    <a:pt x="71" y="2178"/>
                  </a:lnTo>
                  <a:lnTo>
                    <a:pt x="71" y="2181"/>
                  </a:lnTo>
                  <a:lnTo>
                    <a:pt x="71" y="2185"/>
                  </a:lnTo>
                  <a:lnTo>
                    <a:pt x="69" y="2190"/>
                  </a:lnTo>
                  <a:lnTo>
                    <a:pt x="65" y="2193"/>
                  </a:lnTo>
                  <a:lnTo>
                    <a:pt x="61" y="2196"/>
                  </a:lnTo>
                  <a:lnTo>
                    <a:pt x="56" y="2197"/>
                  </a:lnTo>
                  <a:lnTo>
                    <a:pt x="54" y="2197"/>
                  </a:lnTo>
                  <a:lnTo>
                    <a:pt x="53" y="2197"/>
                  </a:lnTo>
                  <a:close/>
                  <a:moveTo>
                    <a:pt x="39" y="2290"/>
                  </a:moveTo>
                  <a:lnTo>
                    <a:pt x="36" y="2289"/>
                  </a:lnTo>
                  <a:lnTo>
                    <a:pt x="32" y="2288"/>
                  </a:lnTo>
                  <a:lnTo>
                    <a:pt x="30" y="2286"/>
                  </a:lnTo>
                  <a:lnTo>
                    <a:pt x="28" y="2284"/>
                  </a:lnTo>
                  <a:lnTo>
                    <a:pt x="26" y="2281"/>
                  </a:lnTo>
                  <a:lnTo>
                    <a:pt x="25" y="2279"/>
                  </a:lnTo>
                  <a:lnTo>
                    <a:pt x="25" y="2276"/>
                  </a:lnTo>
                  <a:lnTo>
                    <a:pt x="25" y="2273"/>
                  </a:lnTo>
                  <a:lnTo>
                    <a:pt x="26" y="2270"/>
                  </a:lnTo>
                  <a:lnTo>
                    <a:pt x="27" y="2267"/>
                  </a:lnTo>
                  <a:lnTo>
                    <a:pt x="29" y="2265"/>
                  </a:lnTo>
                  <a:lnTo>
                    <a:pt x="31" y="2262"/>
                  </a:lnTo>
                  <a:lnTo>
                    <a:pt x="33" y="2260"/>
                  </a:lnTo>
                  <a:lnTo>
                    <a:pt x="37" y="2259"/>
                  </a:lnTo>
                  <a:lnTo>
                    <a:pt x="40" y="2259"/>
                  </a:lnTo>
                  <a:lnTo>
                    <a:pt x="43" y="2259"/>
                  </a:lnTo>
                  <a:lnTo>
                    <a:pt x="46" y="2259"/>
                  </a:lnTo>
                  <a:lnTo>
                    <a:pt x="49" y="2261"/>
                  </a:lnTo>
                  <a:lnTo>
                    <a:pt x="51" y="2262"/>
                  </a:lnTo>
                  <a:lnTo>
                    <a:pt x="53" y="2266"/>
                  </a:lnTo>
                  <a:lnTo>
                    <a:pt x="55" y="2268"/>
                  </a:lnTo>
                  <a:lnTo>
                    <a:pt x="56" y="2271"/>
                  </a:lnTo>
                  <a:lnTo>
                    <a:pt x="56" y="2274"/>
                  </a:lnTo>
                  <a:lnTo>
                    <a:pt x="56" y="2277"/>
                  </a:lnTo>
                  <a:lnTo>
                    <a:pt x="54" y="2282"/>
                  </a:lnTo>
                  <a:lnTo>
                    <a:pt x="51" y="2286"/>
                  </a:lnTo>
                  <a:lnTo>
                    <a:pt x="46" y="2289"/>
                  </a:lnTo>
                  <a:lnTo>
                    <a:pt x="41" y="2290"/>
                  </a:lnTo>
                  <a:lnTo>
                    <a:pt x="40" y="2290"/>
                  </a:lnTo>
                  <a:lnTo>
                    <a:pt x="39" y="2290"/>
                  </a:lnTo>
                  <a:close/>
                  <a:moveTo>
                    <a:pt x="27" y="2383"/>
                  </a:moveTo>
                  <a:lnTo>
                    <a:pt x="24" y="2383"/>
                  </a:lnTo>
                  <a:lnTo>
                    <a:pt x="21" y="2381"/>
                  </a:lnTo>
                  <a:lnTo>
                    <a:pt x="19" y="2380"/>
                  </a:lnTo>
                  <a:lnTo>
                    <a:pt x="17" y="2378"/>
                  </a:lnTo>
                  <a:lnTo>
                    <a:pt x="15" y="2375"/>
                  </a:lnTo>
                  <a:lnTo>
                    <a:pt x="14" y="2373"/>
                  </a:lnTo>
                  <a:lnTo>
                    <a:pt x="14" y="2370"/>
                  </a:lnTo>
                  <a:lnTo>
                    <a:pt x="14" y="2367"/>
                  </a:lnTo>
                  <a:lnTo>
                    <a:pt x="14" y="2364"/>
                  </a:lnTo>
                  <a:lnTo>
                    <a:pt x="15" y="2360"/>
                  </a:lnTo>
                  <a:lnTo>
                    <a:pt x="17" y="2357"/>
                  </a:lnTo>
                  <a:lnTo>
                    <a:pt x="19" y="2355"/>
                  </a:lnTo>
                  <a:lnTo>
                    <a:pt x="22" y="2354"/>
                  </a:lnTo>
                  <a:lnTo>
                    <a:pt x="24" y="2353"/>
                  </a:lnTo>
                  <a:lnTo>
                    <a:pt x="27" y="2352"/>
                  </a:lnTo>
                  <a:lnTo>
                    <a:pt x="30" y="2352"/>
                  </a:lnTo>
                  <a:lnTo>
                    <a:pt x="33" y="2353"/>
                  </a:lnTo>
                  <a:lnTo>
                    <a:pt x="37" y="2354"/>
                  </a:lnTo>
                  <a:lnTo>
                    <a:pt x="39" y="2356"/>
                  </a:lnTo>
                  <a:lnTo>
                    <a:pt x="41" y="2358"/>
                  </a:lnTo>
                  <a:lnTo>
                    <a:pt x="43" y="2360"/>
                  </a:lnTo>
                  <a:lnTo>
                    <a:pt x="44" y="2364"/>
                  </a:lnTo>
                  <a:lnTo>
                    <a:pt x="45" y="2367"/>
                  </a:lnTo>
                  <a:lnTo>
                    <a:pt x="45" y="2370"/>
                  </a:lnTo>
                  <a:lnTo>
                    <a:pt x="44" y="2373"/>
                  </a:lnTo>
                  <a:lnTo>
                    <a:pt x="43" y="2375"/>
                  </a:lnTo>
                  <a:lnTo>
                    <a:pt x="42" y="2378"/>
                  </a:lnTo>
                  <a:lnTo>
                    <a:pt x="40" y="2380"/>
                  </a:lnTo>
                  <a:lnTo>
                    <a:pt x="35" y="2382"/>
                  </a:lnTo>
                  <a:lnTo>
                    <a:pt x="29" y="2383"/>
                  </a:lnTo>
                  <a:lnTo>
                    <a:pt x="28" y="2383"/>
                  </a:lnTo>
                  <a:lnTo>
                    <a:pt x="27" y="2383"/>
                  </a:lnTo>
                  <a:close/>
                  <a:moveTo>
                    <a:pt x="19" y="2477"/>
                  </a:moveTo>
                  <a:lnTo>
                    <a:pt x="16" y="2477"/>
                  </a:lnTo>
                  <a:lnTo>
                    <a:pt x="14" y="2475"/>
                  </a:lnTo>
                  <a:lnTo>
                    <a:pt x="11" y="2474"/>
                  </a:lnTo>
                  <a:lnTo>
                    <a:pt x="9" y="2472"/>
                  </a:lnTo>
                  <a:lnTo>
                    <a:pt x="7" y="2470"/>
                  </a:lnTo>
                  <a:lnTo>
                    <a:pt x="6" y="2467"/>
                  </a:lnTo>
                  <a:lnTo>
                    <a:pt x="5" y="2464"/>
                  </a:lnTo>
                  <a:lnTo>
                    <a:pt x="5" y="2460"/>
                  </a:lnTo>
                  <a:lnTo>
                    <a:pt x="6" y="2457"/>
                  </a:lnTo>
                  <a:lnTo>
                    <a:pt x="7" y="2454"/>
                  </a:lnTo>
                  <a:lnTo>
                    <a:pt x="9" y="2452"/>
                  </a:lnTo>
                  <a:lnTo>
                    <a:pt x="11" y="2449"/>
                  </a:lnTo>
                  <a:lnTo>
                    <a:pt x="13" y="2448"/>
                  </a:lnTo>
                  <a:lnTo>
                    <a:pt x="16" y="2447"/>
                  </a:lnTo>
                  <a:lnTo>
                    <a:pt x="18" y="2446"/>
                  </a:lnTo>
                  <a:lnTo>
                    <a:pt x="22" y="2446"/>
                  </a:lnTo>
                  <a:lnTo>
                    <a:pt x="25" y="2446"/>
                  </a:lnTo>
                  <a:lnTo>
                    <a:pt x="27" y="2447"/>
                  </a:lnTo>
                  <a:lnTo>
                    <a:pt x="30" y="2449"/>
                  </a:lnTo>
                  <a:lnTo>
                    <a:pt x="32" y="2451"/>
                  </a:lnTo>
                  <a:lnTo>
                    <a:pt x="35" y="2453"/>
                  </a:lnTo>
                  <a:lnTo>
                    <a:pt x="36" y="2456"/>
                  </a:lnTo>
                  <a:lnTo>
                    <a:pt x="37" y="2459"/>
                  </a:lnTo>
                  <a:lnTo>
                    <a:pt x="37" y="2463"/>
                  </a:lnTo>
                  <a:lnTo>
                    <a:pt x="36" y="2466"/>
                  </a:lnTo>
                  <a:lnTo>
                    <a:pt x="35" y="2469"/>
                  </a:lnTo>
                  <a:lnTo>
                    <a:pt x="33" y="2471"/>
                  </a:lnTo>
                  <a:lnTo>
                    <a:pt x="31" y="2473"/>
                  </a:lnTo>
                  <a:lnTo>
                    <a:pt x="29" y="2475"/>
                  </a:lnTo>
                  <a:lnTo>
                    <a:pt x="26" y="2476"/>
                  </a:lnTo>
                  <a:lnTo>
                    <a:pt x="23" y="2477"/>
                  </a:lnTo>
                  <a:lnTo>
                    <a:pt x="21" y="2477"/>
                  </a:lnTo>
                  <a:lnTo>
                    <a:pt x="20" y="2477"/>
                  </a:lnTo>
                  <a:lnTo>
                    <a:pt x="19" y="2477"/>
                  </a:lnTo>
                  <a:close/>
                  <a:moveTo>
                    <a:pt x="15" y="2571"/>
                  </a:moveTo>
                  <a:lnTo>
                    <a:pt x="12" y="2571"/>
                  </a:lnTo>
                  <a:lnTo>
                    <a:pt x="9" y="2570"/>
                  </a:lnTo>
                  <a:lnTo>
                    <a:pt x="7" y="2568"/>
                  </a:lnTo>
                  <a:lnTo>
                    <a:pt x="5" y="2566"/>
                  </a:lnTo>
                  <a:lnTo>
                    <a:pt x="3" y="2564"/>
                  </a:lnTo>
                  <a:lnTo>
                    <a:pt x="1" y="2561"/>
                  </a:lnTo>
                  <a:lnTo>
                    <a:pt x="1" y="2557"/>
                  </a:lnTo>
                  <a:lnTo>
                    <a:pt x="0" y="2554"/>
                  </a:lnTo>
                  <a:lnTo>
                    <a:pt x="1" y="2551"/>
                  </a:lnTo>
                  <a:lnTo>
                    <a:pt x="2" y="2549"/>
                  </a:lnTo>
                  <a:lnTo>
                    <a:pt x="3" y="2546"/>
                  </a:lnTo>
                  <a:lnTo>
                    <a:pt x="5" y="2544"/>
                  </a:lnTo>
                  <a:lnTo>
                    <a:pt x="8" y="2542"/>
                  </a:lnTo>
                  <a:lnTo>
                    <a:pt x="10" y="2541"/>
                  </a:lnTo>
                  <a:lnTo>
                    <a:pt x="13" y="2540"/>
                  </a:lnTo>
                  <a:lnTo>
                    <a:pt x="16" y="2540"/>
                  </a:lnTo>
                  <a:lnTo>
                    <a:pt x="19" y="2540"/>
                  </a:lnTo>
                  <a:lnTo>
                    <a:pt x="22" y="2541"/>
                  </a:lnTo>
                  <a:lnTo>
                    <a:pt x="25" y="2543"/>
                  </a:lnTo>
                  <a:lnTo>
                    <a:pt x="27" y="2545"/>
                  </a:lnTo>
                  <a:lnTo>
                    <a:pt x="29" y="2547"/>
                  </a:lnTo>
                  <a:lnTo>
                    <a:pt x="30" y="2550"/>
                  </a:lnTo>
                  <a:lnTo>
                    <a:pt x="31" y="2552"/>
                  </a:lnTo>
                  <a:lnTo>
                    <a:pt x="31" y="2556"/>
                  </a:lnTo>
                  <a:lnTo>
                    <a:pt x="31" y="2560"/>
                  </a:lnTo>
                  <a:lnTo>
                    <a:pt x="30" y="2562"/>
                  </a:lnTo>
                  <a:lnTo>
                    <a:pt x="28" y="2565"/>
                  </a:lnTo>
                  <a:lnTo>
                    <a:pt x="26" y="2567"/>
                  </a:lnTo>
                  <a:lnTo>
                    <a:pt x="24" y="2569"/>
                  </a:lnTo>
                  <a:lnTo>
                    <a:pt x="21" y="2570"/>
                  </a:lnTo>
                  <a:lnTo>
                    <a:pt x="19" y="2571"/>
                  </a:lnTo>
                  <a:lnTo>
                    <a:pt x="16" y="2571"/>
                  </a:lnTo>
                  <a:lnTo>
                    <a:pt x="15" y="2571"/>
                  </a:lnTo>
                  <a:lnTo>
                    <a:pt x="15" y="25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85" name="Freeform 81"/>
            <p:cNvSpPr>
              <a:spLocks noEditPoints="1"/>
            </p:cNvSpPr>
            <p:nvPr userDrawn="1"/>
          </p:nvSpPr>
          <p:spPr bwMode="auto">
            <a:xfrm>
              <a:off x="3021" y="2326"/>
              <a:ext cx="861" cy="857"/>
            </a:xfrm>
            <a:custGeom>
              <a:avLst/>
              <a:gdLst>
                <a:gd name="T0" fmla="*/ 27 w 2583"/>
                <a:gd name="T1" fmla="*/ 26 h 2571"/>
                <a:gd name="T2" fmla="*/ 16 w 2583"/>
                <a:gd name="T3" fmla="*/ 95 h 2571"/>
                <a:gd name="T4" fmla="*/ 12 w 2583"/>
                <a:gd name="T5" fmla="*/ 123 h 2571"/>
                <a:gd name="T6" fmla="*/ 45 w 2583"/>
                <a:gd name="T7" fmla="*/ 202 h 2571"/>
                <a:gd name="T8" fmla="*/ 26 w 2583"/>
                <a:gd name="T9" fmla="*/ 290 h 2571"/>
                <a:gd name="T10" fmla="*/ 42 w 2583"/>
                <a:gd name="T11" fmla="*/ 312 h 2571"/>
                <a:gd name="T12" fmla="*/ 68 w 2583"/>
                <a:gd name="T13" fmla="*/ 382 h 2571"/>
                <a:gd name="T14" fmla="*/ 63 w 2583"/>
                <a:gd name="T15" fmla="*/ 472 h 2571"/>
                <a:gd name="T16" fmla="*/ 68 w 2583"/>
                <a:gd name="T17" fmla="*/ 497 h 2571"/>
                <a:gd name="T18" fmla="*/ 111 w 2583"/>
                <a:gd name="T19" fmla="*/ 576 h 2571"/>
                <a:gd name="T20" fmla="*/ 120 w 2583"/>
                <a:gd name="T21" fmla="*/ 649 h 2571"/>
                <a:gd name="T22" fmla="*/ 134 w 2583"/>
                <a:gd name="T23" fmla="*/ 759 h 2571"/>
                <a:gd name="T24" fmla="*/ 160 w 2583"/>
                <a:gd name="T25" fmla="*/ 767 h 2571"/>
                <a:gd name="T26" fmla="*/ 189 w 2583"/>
                <a:gd name="T27" fmla="*/ 831 h 2571"/>
                <a:gd name="T28" fmla="*/ 201 w 2583"/>
                <a:gd name="T29" fmla="*/ 925 h 2571"/>
                <a:gd name="T30" fmla="*/ 215 w 2583"/>
                <a:gd name="T31" fmla="*/ 946 h 2571"/>
                <a:gd name="T32" fmla="*/ 268 w 2583"/>
                <a:gd name="T33" fmla="*/ 1015 h 2571"/>
                <a:gd name="T34" fmla="*/ 287 w 2583"/>
                <a:gd name="T35" fmla="*/ 1089 h 2571"/>
                <a:gd name="T36" fmla="*/ 280 w 2583"/>
                <a:gd name="T37" fmla="*/ 1110 h 2571"/>
                <a:gd name="T38" fmla="*/ 351 w 2583"/>
                <a:gd name="T39" fmla="*/ 1193 h 2571"/>
                <a:gd name="T40" fmla="*/ 388 w 2583"/>
                <a:gd name="T41" fmla="*/ 1252 h 2571"/>
                <a:gd name="T42" fmla="*/ 419 w 2583"/>
                <a:gd name="T43" fmla="*/ 1347 h 2571"/>
                <a:gd name="T44" fmla="*/ 440 w 2583"/>
                <a:gd name="T45" fmla="*/ 1363 h 2571"/>
                <a:gd name="T46" fmla="*/ 500 w 2583"/>
                <a:gd name="T47" fmla="*/ 1417 h 2571"/>
                <a:gd name="T48" fmla="*/ 531 w 2583"/>
                <a:gd name="T49" fmla="*/ 1492 h 2571"/>
                <a:gd name="T50" fmla="*/ 533 w 2583"/>
                <a:gd name="T51" fmla="*/ 1515 h 2571"/>
                <a:gd name="T52" fmla="*/ 616 w 2583"/>
                <a:gd name="T53" fmla="*/ 1578 h 2571"/>
                <a:gd name="T54" fmla="*/ 660 w 2583"/>
                <a:gd name="T55" fmla="*/ 1633 h 2571"/>
                <a:gd name="T56" fmla="*/ 714 w 2583"/>
                <a:gd name="T57" fmla="*/ 1729 h 2571"/>
                <a:gd name="T58" fmla="*/ 740 w 2583"/>
                <a:gd name="T59" fmla="*/ 1722 h 2571"/>
                <a:gd name="T60" fmla="*/ 784 w 2583"/>
                <a:gd name="T61" fmla="*/ 1772 h 2571"/>
                <a:gd name="T62" fmla="*/ 779 w 2583"/>
                <a:gd name="T63" fmla="*/ 1798 h 2571"/>
                <a:gd name="T64" fmla="*/ 875 w 2583"/>
                <a:gd name="T65" fmla="*/ 1854 h 2571"/>
                <a:gd name="T66" fmla="*/ 922 w 2583"/>
                <a:gd name="T67" fmla="*/ 1901 h 2571"/>
                <a:gd name="T68" fmla="*/ 990 w 2583"/>
                <a:gd name="T69" fmla="*/ 1984 h 2571"/>
                <a:gd name="T70" fmla="*/ 1015 w 2583"/>
                <a:gd name="T71" fmla="*/ 1982 h 2571"/>
                <a:gd name="T72" fmla="*/ 1080 w 2583"/>
                <a:gd name="T73" fmla="*/ 2017 h 2571"/>
                <a:gd name="T74" fmla="*/ 1137 w 2583"/>
                <a:gd name="T75" fmla="*/ 2087 h 2571"/>
                <a:gd name="T76" fmla="*/ 1157 w 2583"/>
                <a:gd name="T77" fmla="*/ 2103 h 2571"/>
                <a:gd name="T78" fmla="*/ 1244 w 2583"/>
                <a:gd name="T79" fmla="*/ 2131 h 2571"/>
                <a:gd name="T80" fmla="*/ 1300 w 2583"/>
                <a:gd name="T81" fmla="*/ 2178 h 2571"/>
                <a:gd name="T82" fmla="*/ 1387 w 2583"/>
                <a:gd name="T83" fmla="*/ 2249 h 2571"/>
                <a:gd name="T84" fmla="*/ 1409 w 2583"/>
                <a:gd name="T85" fmla="*/ 2237 h 2571"/>
                <a:gd name="T86" fmla="*/ 1475 w 2583"/>
                <a:gd name="T87" fmla="*/ 2264 h 2571"/>
                <a:gd name="T88" fmla="*/ 1548 w 2583"/>
                <a:gd name="T89" fmla="*/ 2325 h 2571"/>
                <a:gd name="T90" fmla="*/ 1570 w 2583"/>
                <a:gd name="T91" fmla="*/ 2332 h 2571"/>
                <a:gd name="T92" fmla="*/ 1657 w 2583"/>
                <a:gd name="T93" fmla="*/ 2345 h 2571"/>
                <a:gd name="T94" fmla="*/ 1722 w 2583"/>
                <a:gd name="T95" fmla="*/ 2386 h 2571"/>
                <a:gd name="T96" fmla="*/ 1731 w 2583"/>
                <a:gd name="T97" fmla="*/ 2406 h 2571"/>
                <a:gd name="T98" fmla="*/ 1841 w 2583"/>
                <a:gd name="T99" fmla="*/ 2418 h 2571"/>
                <a:gd name="T100" fmla="*/ 1906 w 2583"/>
                <a:gd name="T101" fmla="*/ 2439 h 2571"/>
                <a:gd name="T102" fmla="*/ 1998 w 2583"/>
                <a:gd name="T103" fmla="*/ 2489 h 2571"/>
                <a:gd name="T104" fmla="*/ 2023 w 2583"/>
                <a:gd name="T105" fmla="*/ 2479 h 2571"/>
                <a:gd name="T106" fmla="*/ 2099 w 2583"/>
                <a:gd name="T107" fmla="*/ 2481 h 2571"/>
                <a:gd name="T108" fmla="*/ 2176 w 2583"/>
                <a:gd name="T109" fmla="*/ 2519 h 2571"/>
                <a:gd name="T110" fmla="*/ 2192 w 2583"/>
                <a:gd name="T111" fmla="*/ 2531 h 2571"/>
                <a:gd name="T112" fmla="*/ 2295 w 2583"/>
                <a:gd name="T113" fmla="*/ 2519 h 2571"/>
                <a:gd name="T114" fmla="*/ 2363 w 2583"/>
                <a:gd name="T115" fmla="*/ 2541 h 2571"/>
                <a:gd name="T116" fmla="*/ 2385 w 2583"/>
                <a:gd name="T117" fmla="*/ 2557 h 2571"/>
                <a:gd name="T118" fmla="*/ 2477 w 2583"/>
                <a:gd name="T119" fmla="*/ 2536 h 2571"/>
                <a:gd name="T120" fmla="*/ 2556 w 2583"/>
                <a:gd name="T121" fmla="*/ 2566 h 2571"/>
                <a:gd name="T122" fmla="*/ 2582 w 2583"/>
                <a:gd name="T123" fmla="*/ 2562 h 2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3" h="2571">
                  <a:moveTo>
                    <a:pt x="0" y="16"/>
                  </a:moveTo>
                  <a:lnTo>
                    <a:pt x="0" y="16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0" y="21"/>
                  </a:lnTo>
                  <a:lnTo>
                    <a:pt x="29" y="24"/>
                  </a:lnTo>
                  <a:lnTo>
                    <a:pt x="27" y="26"/>
                  </a:lnTo>
                  <a:lnTo>
                    <a:pt x="25" y="29"/>
                  </a:lnTo>
                  <a:lnTo>
                    <a:pt x="22" y="31"/>
                  </a:lnTo>
                  <a:lnTo>
                    <a:pt x="19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1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0" y="16"/>
                  </a:lnTo>
                  <a:close/>
                  <a:moveTo>
                    <a:pt x="5" y="111"/>
                  </a:moveTo>
                  <a:lnTo>
                    <a:pt x="5" y="108"/>
                  </a:lnTo>
                  <a:lnTo>
                    <a:pt x="6" y="105"/>
                  </a:lnTo>
                  <a:lnTo>
                    <a:pt x="7" y="102"/>
                  </a:lnTo>
                  <a:lnTo>
                    <a:pt x="9" y="100"/>
                  </a:lnTo>
                  <a:lnTo>
                    <a:pt x="11" y="98"/>
                  </a:lnTo>
                  <a:lnTo>
                    <a:pt x="14" y="96"/>
                  </a:lnTo>
                  <a:lnTo>
                    <a:pt x="16" y="95"/>
                  </a:lnTo>
                  <a:lnTo>
                    <a:pt x="19" y="95"/>
                  </a:lnTo>
                  <a:lnTo>
                    <a:pt x="23" y="95"/>
                  </a:lnTo>
                  <a:lnTo>
                    <a:pt x="25" y="95"/>
                  </a:lnTo>
                  <a:lnTo>
                    <a:pt x="28" y="97"/>
                  </a:lnTo>
                  <a:lnTo>
                    <a:pt x="31" y="98"/>
                  </a:lnTo>
                  <a:lnTo>
                    <a:pt x="33" y="100"/>
                  </a:lnTo>
                  <a:lnTo>
                    <a:pt x="35" y="103"/>
                  </a:lnTo>
                  <a:lnTo>
                    <a:pt x="36" y="106"/>
                  </a:lnTo>
                  <a:lnTo>
                    <a:pt x="37" y="109"/>
                  </a:lnTo>
                  <a:lnTo>
                    <a:pt x="37" y="112"/>
                  </a:lnTo>
                  <a:lnTo>
                    <a:pt x="36" y="115"/>
                  </a:lnTo>
                  <a:lnTo>
                    <a:pt x="35" y="117"/>
                  </a:lnTo>
                  <a:lnTo>
                    <a:pt x="32" y="120"/>
                  </a:lnTo>
                  <a:lnTo>
                    <a:pt x="30" y="122"/>
                  </a:lnTo>
                  <a:lnTo>
                    <a:pt x="27" y="123"/>
                  </a:lnTo>
                  <a:lnTo>
                    <a:pt x="25" y="124"/>
                  </a:lnTo>
                  <a:lnTo>
                    <a:pt x="22" y="125"/>
                  </a:lnTo>
                  <a:lnTo>
                    <a:pt x="21" y="125"/>
                  </a:lnTo>
                  <a:lnTo>
                    <a:pt x="21" y="125"/>
                  </a:lnTo>
                  <a:lnTo>
                    <a:pt x="18" y="125"/>
                  </a:lnTo>
                  <a:lnTo>
                    <a:pt x="15" y="124"/>
                  </a:lnTo>
                  <a:lnTo>
                    <a:pt x="12" y="123"/>
                  </a:lnTo>
                  <a:lnTo>
                    <a:pt x="10" y="121"/>
                  </a:lnTo>
                  <a:lnTo>
                    <a:pt x="8" y="119"/>
                  </a:lnTo>
                  <a:lnTo>
                    <a:pt x="7" y="116"/>
                  </a:lnTo>
                  <a:lnTo>
                    <a:pt x="6" y="114"/>
                  </a:lnTo>
                  <a:lnTo>
                    <a:pt x="5" y="111"/>
                  </a:lnTo>
                  <a:close/>
                  <a:moveTo>
                    <a:pt x="14" y="205"/>
                  </a:moveTo>
                  <a:lnTo>
                    <a:pt x="14" y="202"/>
                  </a:lnTo>
                  <a:lnTo>
                    <a:pt x="14" y="199"/>
                  </a:lnTo>
                  <a:lnTo>
                    <a:pt x="15" y="196"/>
                  </a:lnTo>
                  <a:lnTo>
                    <a:pt x="17" y="194"/>
                  </a:lnTo>
                  <a:lnTo>
                    <a:pt x="19" y="192"/>
                  </a:lnTo>
                  <a:lnTo>
                    <a:pt x="21" y="190"/>
                  </a:lnTo>
                  <a:lnTo>
                    <a:pt x="24" y="189"/>
                  </a:lnTo>
                  <a:lnTo>
                    <a:pt x="27" y="188"/>
                  </a:lnTo>
                  <a:lnTo>
                    <a:pt x="30" y="188"/>
                  </a:lnTo>
                  <a:lnTo>
                    <a:pt x="33" y="189"/>
                  </a:lnTo>
                  <a:lnTo>
                    <a:pt x="37" y="190"/>
                  </a:lnTo>
                  <a:lnTo>
                    <a:pt x="39" y="192"/>
                  </a:lnTo>
                  <a:lnTo>
                    <a:pt x="41" y="194"/>
                  </a:lnTo>
                  <a:lnTo>
                    <a:pt x="43" y="196"/>
                  </a:lnTo>
                  <a:lnTo>
                    <a:pt x="44" y="199"/>
                  </a:lnTo>
                  <a:lnTo>
                    <a:pt x="45" y="202"/>
                  </a:lnTo>
                  <a:lnTo>
                    <a:pt x="45" y="205"/>
                  </a:lnTo>
                  <a:lnTo>
                    <a:pt x="44" y="208"/>
                  </a:lnTo>
                  <a:lnTo>
                    <a:pt x="43" y="211"/>
                  </a:lnTo>
                  <a:lnTo>
                    <a:pt x="41" y="213"/>
                  </a:lnTo>
                  <a:lnTo>
                    <a:pt x="39" y="215"/>
                  </a:lnTo>
                  <a:lnTo>
                    <a:pt x="37" y="217"/>
                  </a:lnTo>
                  <a:lnTo>
                    <a:pt x="33" y="218"/>
                  </a:lnTo>
                  <a:lnTo>
                    <a:pt x="30" y="219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26" y="219"/>
                  </a:lnTo>
                  <a:lnTo>
                    <a:pt x="23" y="218"/>
                  </a:lnTo>
                  <a:lnTo>
                    <a:pt x="21" y="217"/>
                  </a:lnTo>
                  <a:lnTo>
                    <a:pt x="18" y="215"/>
                  </a:lnTo>
                  <a:lnTo>
                    <a:pt x="17" y="213"/>
                  </a:lnTo>
                  <a:lnTo>
                    <a:pt x="15" y="211"/>
                  </a:lnTo>
                  <a:lnTo>
                    <a:pt x="14" y="208"/>
                  </a:lnTo>
                  <a:lnTo>
                    <a:pt x="14" y="205"/>
                  </a:lnTo>
                  <a:close/>
                  <a:moveTo>
                    <a:pt x="25" y="299"/>
                  </a:moveTo>
                  <a:lnTo>
                    <a:pt x="25" y="296"/>
                  </a:lnTo>
                  <a:lnTo>
                    <a:pt x="25" y="293"/>
                  </a:lnTo>
                  <a:lnTo>
                    <a:pt x="26" y="290"/>
                  </a:lnTo>
                  <a:lnTo>
                    <a:pt x="28" y="288"/>
                  </a:lnTo>
                  <a:lnTo>
                    <a:pt x="30" y="286"/>
                  </a:lnTo>
                  <a:lnTo>
                    <a:pt x="32" y="284"/>
                  </a:lnTo>
                  <a:lnTo>
                    <a:pt x="36" y="283"/>
                  </a:lnTo>
                  <a:lnTo>
                    <a:pt x="39" y="282"/>
                  </a:lnTo>
                  <a:lnTo>
                    <a:pt x="42" y="282"/>
                  </a:lnTo>
                  <a:lnTo>
                    <a:pt x="45" y="282"/>
                  </a:lnTo>
                  <a:lnTo>
                    <a:pt x="48" y="283"/>
                  </a:lnTo>
                  <a:lnTo>
                    <a:pt x="50" y="285"/>
                  </a:lnTo>
                  <a:lnTo>
                    <a:pt x="52" y="287"/>
                  </a:lnTo>
                  <a:lnTo>
                    <a:pt x="54" y="289"/>
                  </a:lnTo>
                  <a:lnTo>
                    <a:pt x="55" y="292"/>
                  </a:lnTo>
                  <a:lnTo>
                    <a:pt x="56" y="295"/>
                  </a:lnTo>
                  <a:lnTo>
                    <a:pt x="56" y="298"/>
                  </a:lnTo>
                  <a:lnTo>
                    <a:pt x="56" y="301"/>
                  </a:lnTo>
                  <a:lnTo>
                    <a:pt x="55" y="304"/>
                  </a:lnTo>
                  <a:lnTo>
                    <a:pt x="53" y="306"/>
                  </a:lnTo>
                  <a:lnTo>
                    <a:pt x="51" y="308"/>
                  </a:lnTo>
                  <a:lnTo>
                    <a:pt x="49" y="310"/>
                  </a:lnTo>
                  <a:lnTo>
                    <a:pt x="46" y="311"/>
                  </a:lnTo>
                  <a:lnTo>
                    <a:pt x="43" y="312"/>
                  </a:lnTo>
                  <a:lnTo>
                    <a:pt x="42" y="312"/>
                  </a:lnTo>
                  <a:lnTo>
                    <a:pt x="41" y="312"/>
                  </a:lnTo>
                  <a:lnTo>
                    <a:pt x="36" y="311"/>
                  </a:lnTo>
                  <a:lnTo>
                    <a:pt x="30" y="308"/>
                  </a:lnTo>
                  <a:lnTo>
                    <a:pt x="28" y="307"/>
                  </a:lnTo>
                  <a:lnTo>
                    <a:pt x="27" y="304"/>
                  </a:lnTo>
                  <a:lnTo>
                    <a:pt x="26" y="302"/>
                  </a:lnTo>
                  <a:lnTo>
                    <a:pt x="25" y="299"/>
                  </a:lnTo>
                  <a:close/>
                  <a:moveTo>
                    <a:pt x="41" y="393"/>
                  </a:moveTo>
                  <a:lnTo>
                    <a:pt x="40" y="390"/>
                  </a:lnTo>
                  <a:lnTo>
                    <a:pt x="41" y="387"/>
                  </a:lnTo>
                  <a:lnTo>
                    <a:pt x="42" y="384"/>
                  </a:lnTo>
                  <a:lnTo>
                    <a:pt x="43" y="381"/>
                  </a:lnTo>
                  <a:lnTo>
                    <a:pt x="45" y="379"/>
                  </a:lnTo>
                  <a:lnTo>
                    <a:pt x="47" y="377"/>
                  </a:lnTo>
                  <a:lnTo>
                    <a:pt x="50" y="376"/>
                  </a:lnTo>
                  <a:lnTo>
                    <a:pt x="53" y="375"/>
                  </a:lnTo>
                  <a:lnTo>
                    <a:pt x="56" y="375"/>
                  </a:lnTo>
                  <a:lnTo>
                    <a:pt x="59" y="375"/>
                  </a:lnTo>
                  <a:lnTo>
                    <a:pt x="62" y="376"/>
                  </a:lnTo>
                  <a:lnTo>
                    <a:pt x="64" y="377"/>
                  </a:lnTo>
                  <a:lnTo>
                    <a:pt x="67" y="379"/>
                  </a:lnTo>
                  <a:lnTo>
                    <a:pt x="68" y="382"/>
                  </a:lnTo>
                  <a:lnTo>
                    <a:pt x="70" y="384"/>
                  </a:lnTo>
                  <a:lnTo>
                    <a:pt x="71" y="387"/>
                  </a:lnTo>
                  <a:lnTo>
                    <a:pt x="71" y="390"/>
                  </a:lnTo>
                  <a:lnTo>
                    <a:pt x="70" y="393"/>
                  </a:lnTo>
                  <a:lnTo>
                    <a:pt x="70" y="396"/>
                  </a:lnTo>
                  <a:lnTo>
                    <a:pt x="68" y="399"/>
                  </a:lnTo>
                  <a:lnTo>
                    <a:pt x="66" y="401"/>
                  </a:lnTo>
                  <a:lnTo>
                    <a:pt x="64" y="403"/>
                  </a:lnTo>
                  <a:lnTo>
                    <a:pt x="61" y="404"/>
                  </a:lnTo>
                  <a:lnTo>
                    <a:pt x="58" y="405"/>
                  </a:lnTo>
                  <a:lnTo>
                    <a:pt x="57" y="405"/>
                  </a:lnTo>
                  <a:lnTo>
                    <a:pt x="56" y="405"/>
                  </a:lnTo>
                  <a:lnTo>
                    <a:pt x="50" y="404"/>
                  </a:lnTo>
                  <a:lnTo>
                    <a:pt x="46" y="402"/>
                  </a:lnTo>
                  <a:lnTo>
                    <a:pt x="42" y="398"/>
                  </a:lnTo>
                  <a:lnTo>
                    <a:pt x="41" y="393"/>
                  </a:lnTo>
                  <a:close/>
                  <a:moveTo>
                    <a:pt x="59" y="486"/>
                  </a:moveTo>
                  <a:lnTo>
                    <a:pt x="58" y="482"/>
                  </a:lnTo>
                  <a:lnTo>
                    <a:pt x="58" y="479"/>
                  </a:lnTo>
                  <a:lnTo>
                    <a:pt x="59" y="477"/>
                  </a:lnTo>
                  <a:lnTo>
                    <a:pt x="61" y="474"/>
                  </a:lnTo>
                  <a:lnTo>
                    <a:pt x="63" y="472"/>
                  </a:lnTo>
                  <a:lnTo>
                    <a:pt x="65" y="469"/>
                  </a:lnTo>
                  <a:lnTo>
                    <a:pt x="67" y="467"/>
                  </a:lnTo>
                  <a:lnTo>
                    <a:pt x="70" y="466"/>
                  </a:lnTo>
                  <a:lnTo>
                    <a:pt x="73" y="466"/>
                  </a:lnTo>
                  <a:lnTo>
                    <a:pt x="77" y="466"/>
                  </a:lnTo>
                  <a:lnTo>
                    <a:pt x="80" y="467"/>
                  </a:lnTo>
                  <a:lnTo>
                    <a:pt x="83" y="469"/>
                  </a:lnTo>
                  <a:lnTo>
                    <a:pt x="85" y="471"/>
                  </a:lnTo>
                  <a:lnTo>
                    <a:pt x="87" y="474"/>
                  </a:lnTo>
                  <a:lnTo>
                    <a:pt x="88" y="476"/>
                  </a:lnTo>
                  <a:lnTo>
                    <a:pt x="89" y="479"/>
                  </a:lnTo>
                  <a:lnTo>
                    <a:pt x="90" y="482"/>
                  </a:lnTo>
                  <a:lnTo>
                    <a:pt x="89" y="485"/>
                  </a:lnTo>
                  <a:lnTo>
                    <a:pt x="89" y="488"/>
                  </a:lnTo>
                  <a:lnTo>
                    <a:pt x="87" y="491"/>
                  </a:lnTo>
                  <a:lnTo>
                    <a:pt x="86" y="493"/>
                  </a:lnTo>
                  <a:lnTo>
                    <a:pt x="83" y="495"/>
                  </a:lnTo>
                  <a:lnTo>
                    <a:pt x="81" y="496"/>
                  </a:lnTo>
                  <a:lnTo>
                    <a:pt x="78" y="497"/>
                  </a:lnTo>
                  <a:lnTo>
                    <a:pt x="76" y="497"/>
                  </a:lnTo>
                  <a:lnTo>
                    <a:pt x="73" y="497"/>
                  </a:lnTo>
                  <a:lnTo>
                    <a:pt x="68" y="497"/>
                  </a:lnTo>
                  <a:lnTo>
                    <a:pt x="64" y="494"/>
                  </a:lnTo>
                  <a:lnTo>
                    <a:pt x="61" y="490"/>
                  </a:lnTo>
                  <a:lnTo>
                    <a:pt x="59" y="486"/>
                  </a:lnTo>
                  <a:close/>
                  <a:moveTo>
                    <a:pt x="81" y="578"/>
                  </a:moveTo>
                  <a:lnTo>
                    <a:pt x="80" y="575"/>
                  </a:lnTo>
                  <a:lnTo>
                    <a:pt x="81" y="572"/>
                  </a:lnTo>
                  <a:lnTo>
                    <a:pt x="81" y="568"/>
                  </a:lnTo>
                  <a:lnTo>
                    <a:pt x="83" y="565"/>
                  </a:lnTo>
                  <a:lnTo>
                    <a:pt x="84" y="563"/>
                  </a:lnTo>
                  <a:lnTo>
                    <a:pt x="86" y="561"/>
                  </a:lnTo>
                  <a:lnTo>
                    <a:pt x="89" y="559"/>
                  </a:lnTo>
                  <a:lnTo>
                    <a:pt x="92" y="558"/>
                  </a:lnTo>
                  <a:lnTo>
                    <a:pt x="95" y="558"/>
                  </a:lnTo>
                  <a:lnTo>
                    <a:pt x="98" y="558"/>
                  </a:lnTo>
                  <a:lnTo>
                    <a:pt x="101" y="559"/>
                  </a:lnTo>
                  <a:lnTo>
                    <a:pt x="103" y="560"/>
                  </a:lnTo>
                  <a:lnTo>
                    <a:pt x="106" y="562"/>
                  </a:lnTo>
                  <a:lnTo>
                    <a:pt x="108" y="564"/>
                  </a:lnTo>
                  <a:lnTo>
                    <a:pt x="109" y="566"/>
                  </a:lnTo>
                  <a:lnTo>
                    <a:pt x="110" y="570"/>
                  </a:lnTo>
                  <a:lnTo>
                    <a:pt x="111" y="573"/>
                  </a:lnTo>
                  <a:lnTo>
                    <a:pt x="111" y="576"/>
                  </a:lnTo>
                  <a:lnTo>
                    <a:pt x="110" y="579"/>
                  </a:lnTo>
                  <a:lnTo>
                    <a:pt x="109" y="582"/>
                  </a:lnTo>
                  <a:lnTo>
                    <a:pt x="107" y="584"/>
                  </a:lnTo>
                  <a:lnTo>
                    <a:pt x="105" y="586"/>
                  </a:lnTo>
                  <a:lnTo>
                    <a:pt x="102" y="588"/>
                  </a:lnTo>
                  <a:lnTo>
                    <a:pt x="99" y="589"/>
                  </a:lnTo>
                  <a:lnTo>
                    <a:pt x="97" y="589"/>
                  </a:lnTo>
                  <a:lnTo>
                    <a:pt x="96" y="589"/>
                  </a:lnTo>
                  <a:lnTo>
                    <a:pt x="91" y="589"/>
                  </a:lnTo>
                  <a:lnTo>
                    <a:pt x="86" y="586"/>
                  </a:lnTo>
                  <a:lnTo>
                    <a:pt x="83" y="582"/>
                  </a:lnTo>
                  <a:lnTo>
                    <a:pt x="81" y="578"/>
                  </a:lnTo>
                  <a:close/>
                  <a:moveTo>
                    <a:pt x="105" y="669"/>
                  </a:moveTo>
                  <a:lnTo>
                    <a:pt x="105" y="665"/>
                  </a:lnTo>
                  <a:lnTo>
                    <a:pt x="105" y="662"/>
                  </a:lnTo>
                  <a:lnTo>
                    <a:pt x="105" y="659"/>
                  </a:lnTo>
                  <a:lnTo>
                    <a:pt x="107" y="657"/>
                  </a:lnTo>
                  <a:lnTo>
                    <a:pt x="108" y="654"/>
                  </a:lnTo>
                  <a:lnTo>
                    <a:pt x="110" y="652"/>
                  </a:lnTo>
                  <a:lnTo>
                    <a:pt x="113" y="650"/>
                  </a:lnTo>
                  <a:lnTo>
                    <a:pt x="117" y="649"/>
                  </a:lnTo>
                  <a:lnTo>
                    <a:pt x="120" y="649"/>
                  </a:lnTo>
                  <a:lnTo>
                    <a:pt x="123" y="649"/>
                  </a:lnTo>
                  <a:lnTo>
                    <a:pt x="126" y="649"/>
                  </a:lnTo>
                  <a:lnTo>
                    <a:pt x="128" y="651"/>
                  </a:lnTo>
                  <a:lnTo>
                    <a:pt x="131" y="652"/>
                  </a:lnTo>
                  <a:lnTo>
                    <a:pt x="133" y="654"/>
                  </a:lnTo>
                  <a:lnTo>
                    <a:pt x="134" y="657"/>
                  </a:lnTo>
                  <a:lnTo>
                    <a:pt x="136" y="660"/>
                  </a:lnTo>
                  <a:lnTo>
                    <a:pt x="136" y="663"/>
                  </a:lnTo>
                  <a:lnTo>
                    <a:pt x="136" y="666"/>
                  </a:lnTo>
                  <a:lnTo>
                    <a:pt x="135" y="670"/>
                  </a:lnTo>
                  <a:lnTo>
                    <a:pt x="134" y="672"/>
                  </a:lnTo>
                  <a:lnTo>
                    <a:pt x="133" y="675"/>
                  </a:lnTo>
                  <a:lnTo>
                    <a:pt x="131" y="677"/>
                  </a:lnTo>
                  <a:lnTo>
                    <a:pt x="128" y="678"/>
                  </a:lnTo>
                  <a:lnTo>
                    <a:pt x="125" y="680"/>
                  </a:lnTo>
                  <a:lnTo>
                    <a:pt x="123" y="680"/>
                  </a:lnTo>
                  <a:lnTo>
                    <a:pt x="121" y="680"/>
                  </a:lnTo>
                  <a:lnTo>
                    <a:pt x="116" y="679"/>
                  </a:lnTo>
                  <a:lnTo>
                    <a:pt x="111" y="677"/>
                  </a:lnTo>
                  <a:lnTo>
                    <a:pt x="107" y="674"/>
                  </a:lnTo>
                  <a:lnTo>
                    <a:pt x="105" y="669"/>
                  </a:lnTo>
                  <a:close/>
                  <a:moveTo>
                    <a:pt x="134" y="759"/>
                  </a:moveTo>
                  <a:lnTo>
                    <a:pt x="133" y="756"/>
                  </a:lnTo>
                  <a:lnTo>
                    <a:pt x="133" y="753"/>
                  </a:lnTo>
                  <a:lnTo>
                    <a:pt x="134" y="750"/>
                  </a:lnTo>
                  <a:lnTo>
                    <a:pt x="135" y="747"/>
                  </a:lnTo>
                  <a:lnTo>
                    <a:pt x="136" y="745"/>
                  </a:lnTo>
                  <a:lnTo>
                    <a:pt x="139" y="743"/>
                  </a:lnTo>
                  <a:lnTo>
                    <a:pt x="141" y="741"/>
                  </a:lnTo>
                  <a:lnTo>
                    <a:pt x="144" y="740"/>
                  </a:lnTo>
                  <a:lnTo>
                    <a:pt x="147" y="739"/>
                  </a:lnTo>
                  <a:lnTo>
                    <a:pt x="150" y="739"/>
                  </a:lnTo>
                  <a:lnTo>
                    <a:pt x="153" y="739"/>
                  </a:lnTo>
                  <a:lnTo>
                    <a:pt x="156" y="741"/>
                  </a:lnTo>
                  <a:lnTo>
                    <a:pt x="159" y="742"/>
                  </a:lnTo>
                  <a:lnTo>
                    <a:pt x="161" y="744"/>
                  </a:lnTo>
                  <a:lnTo>
                    <a:pt x="163" y="747"/>
                  </a:lnTo>
                  <a:lnTo>
                    <a:pt x="164" y="749"/>
                  </a:lnTo>
                  <a:lnTo>
                    <a:pt x="165" y="752"/>
                  </a:lnTo>
                  <a:lnTo>
                    <a:pt x="165" y="755"/>
                  </a:lnTo>
                  <a:lnTo>
                    <a:pt x="164" y="758"/>
                  </a:lnTo>
                  <a:lnTo>
                    <a:pt x="163" y="761"/>
                  </a:lnTo>
                  <a:lnTo>
                    <a:pt x="162" y="763"/>
                  </a:lnTo>
                  <a:lnTo>
                    <a:pt x="160" y="767"/>
                  </a:lnTo>
                  <a:lnTo>
                    <a:pt x="157" y="768"/>
                  </a:lnTo>
                  <a:lnTo>
                    <a:pt x="153" y="770"/>
                  </a:lnTo>
                  <a:lnTo>
                    <a:pt x="151" y="770"/>
                  </a:lnTo>
                  <a:lnTo>
                    <a:pt x="148" y="770"/>
                  </a:lnTo>
                  <a:lnTo>
                    <a:pt x="144" y="770"/>
                  </a:lnTo>
                  <a:lnTo>
                    <a:pt x="140" y="768"/>
                  </a:lnTo>
                  <a:lnTo>
                    <a:pt x="136" y="763"/>
                  </a:lnTo>
                  <a:lnTo>
                    <a:pt x="134" y="759"/>
                  </a:lnTo>
                  <a:close/>
                  <a:moveTo>
                    <a:pt x="166" y="849"/>
                  </a:moveTo>
                  <a:lnTo>
                    <a:pt x="165" y="846"/>
                  </a:lnTo>
                  <a:lnTo>
                    <a:pt x="165" y="843"/>
                  </a:lnTo>
                  <a:lnTo>
                    <a:pt x="165" y="840"/>
                  </a:lnTo>
                  <a:lnTo>
                    <a:pt x="166" y="837"/>
                  </a:lnTo>
                  <a:lnTo>
                    <a:pt x="168" y="834"/>
                  </a:lnTo>
                  <a:lnTo>
                    <a:pt x="170" y="832"/>
                  </a:lnTo>
                  <a:lnTo>
                    <a:pt x="172" y="830"/>
                  </a:lnTo>
                  <a:lnTo>
                    <a:pt x="175" y="829"/>
                  </a:lnTo>
                  <a:lnTo>
                    <a:pt x="178" y="828"/>
                  </a:lnTo>
                  <a:lnTo>
                    <a:pt x="181" y="828"/>
                  </a:lnTo>
                  <a:lnTo>
                    <a:pt x="184" y="829"/>
                  </a:lnTo>
                  <a:lnTo>
                    <a:pt x="187" y="829"/>
                  </a:lnTo>
                  <a:lnTo>
                    <a:pt x="189" y="831"/>
                  </a:lnTo>
                  <a:lnTo>
                    <a:pt x="191" y="833"/>
                  </a:lnTo>
                  <a:lnTo>
                    <a:pt x="194" y="835"/>
                  </a:lnTo>
                  <a:lnTo>
                    <a:pt x="196" y="838"/>
                  </a:lnTo>
                  <a:lnTo>
                    <a:pt x="196" y="841"/>
                  </a:lnTo>
                  <a:lnTo>
                    <a:pt x="197" y="844"/>
                  </a:lnTo>
                  <a:lnTo>
                    <a:pt x="196" y="847"/>
                  </a:lnTo>
                  <a:lnTo>
                    <a:pt x="195" y="850"/>
                  </a:lnTo>
                  <a:lnTo>
                    <a:pt x="194" y="852"/>
                  </a:lnTo>
                  <a:lnTo>
                    <a:pt x="191" y="854"/>
                  </a:lnTo>
                  <a:lnTo>
                    <a:pt x="188" y="856"/>
                  </a:lnTo>
                  <a:lnTo>
                    <a:pt x="186" y="857"/>
                  </a:lnTo>
                  <a:lnTo>
                    <a:pt x="183" y="858"/>
                  </a:lnTo>
                  <a:lnTo>
                    <a:pt x="180" y="858"/>
                  </a:lnTo>
                  <a:lnTo>
                    <a:pt x="176" y="858"/>
                  </a:lnTo>
                  <a:lnTo>
                    <a:pt x="172" y="856"/>
                  </a:lnTo>
                  <a:lnTo>
                    <a:pt x="168" y="853"/>
                  </a:lnTo>
                  <a:lnTo>
                    <a:pt x="166" y="849"/>
                  </a:lnTo>
                  <a:close/>
                  <a:moveTo>
                    <a:pt x="201" y="937"/>
                  </a:moveTo>
                  <a:lnTo>
                    <a:pt x="200" y="934"/>
                  </a:lnTo>
                  <a:lnTo>
                    <a:pt x="200" y="931"/>
                  </a:lnTo>
                  <a:lnTo>
                    <a:pt x="200" y="928"/>
                  </a:lnTo>
                  <a:lnTo>
                    <a:pt x="201" y="925"/>
                  </a:lnTo>
                  <a:lnTo>
                    <a:pt x="202" y="923"/>
                  </a:lnTo>
                  <a:lnTo>
                    <a:pt x="204" y="921"/>
                  </a:lnTo>
                  <a:lnTo>
                    <a:pt x="207" y="919"/>
                  </a:lnTo>
                  <a:lnTo>
                    <a:pt x="209" y="917"/>
                  </a:lnTo>
                  <a:lnTo>
                    <a:pt x="212" y="916"/>
                  </a:lnTo>
                  <a:lnTo>
                    <a:pt x="215" y="916"/>
                  </a:lnTo>
                  <a:lnTo>
                    <a:pt x="218" y="916"/>
                  </a:lnTo>
                  <a:lnTo>
                    <a:pt x="221" y="917"/>
                  </a:lnTo>
                  <a:lnTo>
                    <a:pt x="224" y="919"/>
                  </a:lnTo>
                  <a:lnTo>
                    <a:pt x="226" y="920"/>
                  </a:lnTo>
                  <a:lnTo>
                    <a:pt x="228" y="923"/>
                  </a:lnTo>
                  <a:lnTo>
                    <a:pt x="229" y="925"/>
                  </a:lnTo>
                  <a:lnTo>
                    <a:pt x="230" y="928"/>
                  </a:lnTo>
                  <a:lnTo>
                    <a:pt x="230" y="931"/>
                  </a:lnTo>
                  <a:lnTo>
                    <a:pt x="230" y="934"/>
                  </a:lnTo>
                  <a:lnTo>
                    <a:pt x="229" y="937"/>
                  </a:lnTo>
                  <a:lnTo>
                    <a:pt x="228" y="940"/>
                  </a:lnTo>
                  <a:lnTo>
                    <a:pt x="226" y="942"/>
                  </a:lnTo>
                  <a:lnTo>
                    <a:pt x="224" y="944"/>
                  </a:lnTo>
                  <a:lnTo>
                    <a:pt x="221" y="945"/>
                  </a:lnTo>
                  <a:lnTo>
                    <a:pt x="218" y="946"/>
                  </a:lnTo>
                  <a:lnTo>
                    <a:pt x="215" y="946"/>
                  </a:lnTo>
                  <a:lnTo>
                    <a:pt x="211" y="946"/>
                  </a:lnTo>
                  <a:lnTo>
                    <a:pt x="207" y="944"/>
                  </a:lnTo>
                  <a:lnTo>
                    <a:pt x="204" y="941"/>
                  </a:lnTo>
                  <a:lnTo>
                    <a:pt x="201" y="937"/>
                  </a:lnTo>
                  <a:close/>
                  <a:moveTo>
                    <a:pt x="239" y="1024"/>
                  </a:moveTo>
                  <a:lnTo>
                    <a:pt x="238" y="1021"/>
                  </a:lnTo>
                  <a:lnTo>
                    <a:pt x="238" y="1018"/>
                  </a:lnTo>
                  <a:lnTo>
                    <a:pt x="238" y="1015"/>
                  </a:lnTo>
                  <a:lnTo>
                    <a:pt x="239" y="1013"/>
                  </a:lnTo>
                  <a:lnTo>
                    <a:pt x="240" y="1009"/>
                  </a:lnTo>
                  <a:lnTo>
                    <a:pt x="242" y="1007"/>
                  </a:lnTo>
                  <a:lnTo>
                    <a:pt x="244" y="1005"/>
                  </a:lnTo>
                  <a:lnTo>
                    <a:pt x="247" y="1003"/>
                  </a:lnTo>
                  <a:lnTo>
                    <a:pt x="250" y="1002"/>
                  </a:lnTo>
                  <a:lnTo>
                    <a:pt x="253" y="1002"/>
                  </a:lnTo>
                  <a:lnTo>
                    <a:pt x="256" y="1002"/>
                  </a:lnTo>
                  <a:lnTo>
                    <a:pt x="258" y="1003"/>
                  </a:lnTo>
                  <a:lnTo>
                    <a:pt x="261" y="1004"/>
                  </a:lnTo>
                  <a:lnTo>
                    <a:pt x="263" y="1006"/>
                  </a:lnTo>
                  <a:lnTo>
                    <a:pt x="265" y="1008"/>
                  </a:lnTo>
                  <a:lnTo>
                    <a:pt x="267" y="1012"/>
                  </a:lnTo>
                  <a:lnTo>
                    <a:pt x="268" y="1015"/>
                  </a:lnTo>
                  <a:lnTo>
                    <a:pt x="268" y="1017"/>
                  </a:lnTo>
                  <a:lnTo>
                    <a:pt x="268" y="1020"/>
                  </a:lnTo>
                  <a:lnTo>
                    <a:pt x="267" y="1023"/>
                  </a:lnTo>
                  <a:lnTo>
                    <a:pt x="266" y="1026"/>
                  </a:lnTo>
                  <a:lnTo>
                    <a:pt x="264" y="1028"/>
                  </a:lnTo>
                  <a:lnTo>
                    <a:pt x="262" y="1030"/>
                  </a:lnTo>
                  <a:lnTo>
                    <a:pt x="259" y="1032"/>
                  </a:lnTo>
                  <a:lnTo>
                    <a:pt x="256" y="1033"/>
                  </a:lnTo>
                  <a:lnTo>
                    <a:pt x="253" y="1033"/>
                  </a:lnTo>
                  <a:lnTo>
                    <a:pt x="249" y="1033"/>
                  </a:lnTo>
                  <a:lnTo>
                    <a:pt x="245" y="1031"/>
                  </a:lnTo>
                  <a:lnTo>
                    <a:pt x="242" y="1028"/>
                  </a:lnTo>
                  <a:lnTo>
                    <a:pt x="239" y="1024"/>
                  </a:lnTo>
                  <a:close/>
                  <a:moveTo>
                    <a:pt x="280" y="1110"/>
                  </a:moveTo>
                  <a:lnTo>
                    <a:pt x="279" y="1106"/>
                  </a:lnTo>
                  <a:lnTo>
                    <a:pt x="279" y="1103"/>
                  </a:lnTo>
                  <a:lnTo>
                    <a:pt x="279" y="1100"/>
                  </a:lnTo>
                  <a:lnTo>
                    <a:pt x="280" y="1097"/>
                  </a:lnTo>
                  <a:lnTo>
                    <a:pt x="281" y="1095"/>
                  </a:lnTo>
                  <a:lnTo>
                    <a:pt x="282" y="1092"/>
                  </a:lnTo>
                  <a:lnTo>
                    <a:pt x="285" y="1090"/>
                  </a:lnTo>
                  <a:lnTo>
                    <a:pt x="287" y="1089"/>
                  </a:lnTo>
                  <a:lnTo>
                    <a:pt x="290" y="1087"/>
                  </a:lnTo>
                  <a:lnTo>
                    <a:pt x="293" y="1087"/>
                  </a:lnTo>
                  <a:lnTo>
                    <a:pt x="296" y="1087"/>
                  </a:lnTo>
                  <a:lnTo>
                    <a:pt x="299" y="1088"/>
                  </a:lnTo>
                  <a:lnTo>
                    <a:pt x="301" y="1089"/>
                  </a:lnTo>
                  <a:lnTo>
                    <a:pt x="304" y="1091"/>
                  </a:lnTo>
                  <a:lnTo>
                    <a:pt x="306" y="1093"/>
                  </a:lnTo>
                  <a:lnTo>
                    <a:pt x="308" y="1095"/>
                  </a:lnTo>
                  <a:lnTo>
                    <a:pt x="309" y="1098"/>
                  </a:lnTo>
                  <a:lnTo>
                    <a:pt x="309" y="1101"/>
                  </a:lnTo>
                  <a:lnTo>
                    <a:pt x="309" y="1104"/>
                  </a:lnTo>
                  <a:lnTo>
                    <a:pt x="308" y="1107"/>
                  </a:lnTo>
                  <a:lnTo>
                    <a:pt x="307" y="1111"/>
                  </a:lnTo>
                  <a:lnTo>
                    <a:pt x="306" y="1113"/>
                  </a:lnTo>
                  <a:lnTo>
                    <a:pt x="303" y="1115"/>
                  </a:lnTo>
                  <a:lnTo>
                    <a:pt x="301" y="1117"/>
                  </a:lnTo>
                  <a:lnTo>
                    <a:pt x="297" y="1118"/>
                  </a:lnTo>
                  <a:lnTo>
                    <a:pt x="294" y="1118"/>
                  </a:lnTo>
                  <a:lnTo>
                    <a:pt x="290" y="1118"/>
                  </a:lnTo>
                  <a:lnTo>
                    <a:pt x="286" y="1116"/>
                  </a:lnTo>
                  <a:lnTo>
                    <a:pt x="283" y="1114"/>
                  </a:lnTo>
                  <a:lnTo>
                    <a:pt x="280" y="1110"/>
                  </a:lnTo>
                  <a:close/>
                  <a:moveTo>
                    <a:pt x="324" y="1193"/>
                  </a:moveTo>
                  <a:lnTo>
                    <a:pt x="323" y="1190"/>
                  </a:lnTo>
                  <a:lnTo>
                    <a:pt x="323" y="1187"/>
                  </a:lnTo>
                  <a:lnTo>
                    <a:pt x="323" y="1184"/>
                  </a:lnTo>
                  <a:lnTo>
                    <a:pt x="323" y="1182"/>
                  </a:lnTo>
                  <a:lnTo>
                    <a:pt x="324" y="1179"/>
                  </a:lnTo>
                  <a:lnTo>
                    <a:pt x="326" y="1176"/>
                  </a:lnTo>
                  <a:lnTo>
                    <a:pt x="328" y="1174"/>
                  </a:lnTo>
                  <a:lnTo>
                    <a:pt x="331" y="1173"/>
                  </a:lnTo>
                  <a:lnTo>
                    <a:pt x="333" y="1171"/>
                  </a:lnTo>
                  <a:lnTo>
                    <a:pt x="336" y="1171"/>
                  </a:lnTo>
                  <a:lnTo>
                    <a:pt x="339" y="1171"/>
                  </a:lnTo>
                  <a:lnTo>
                    <a:pt x="342" y="1171"/>
                  </a:lnTo>
                  <a:lnTo>
                    <a:pt x="345" y="1172"/>
                  </a:lnTo>
                  <a:lnTo>
                    <a:pt x="347" y="1174"/>
                  </a:lnTo>
                  <a:lnTo>
                    <a:pt x="349" y="1176"/>
                  </a:lnTo>
                  <a:lnTo>
                    <a:pt x="351" y="1179"/>
                  </a:lnTo>
                  <a:lnTo>
                    <a:pt x="353" y="1181"/>
                  </a:lnTo>
                  <a:lnTo>
                    <a:pt x="354" y="1184"/>
                  </a:lnTo>
                  <a:lnTo>
                    <a:pt x="354" y="1187"/>
                  </a:lnTo>
                  <a:lnTo>
                    <a:pt x="354" y="1190"/>
                  </a:lnTo>
                  <a:lnTo>
                    <a:pt x="351" y="1193"/>
                  </a:lnTo>
                  <a:lnTo>
                    <a:pt x="350" y="1195"/>
                  </a:lnTo>
                  <a:lnTo>
                    <a:pt x="348" y="1198"/>
                  </a:lnTo>
                  <a:lnTo>
                    <a:pt x="345" y="1199"/>
                  </a:lnTo>
                  <a:lnTo>
                    <a:pt x="342" y="1201"/>
                  </a:lnTo>
                  <a:lnTo>
                    <a:pt x="338" y="1201"/>
                  </a:lnTo>
                  <a:lnTo>
                    <a:pt x="334" y="1201"/>
                  </a:lnTo>
                  <a:lnTo>
                    <a:pt x="330" y="1199"/>
                  </a:lnTo>
                  <a:lnTo>
                    <a:pt x="327" y="1197"/>
                  </a:lnTo>
                  <a:lnTo>
                    <a:pt x="324" y="1193"/>
                  </a:lnTo>
                  <a:close/>
                  <a:moveTo>
                    <a:pt x="372" y="1276"/>
                  </a:moveTo>
                  <a:lnTo>
                    <a:pt x="370" y="1273"/>
                  </a:lnTo>
                  <a:lnTo>
                    <a:pt x="370" y="1270"/>
                  </a:lnTo>
                  <a:lnTo>
                    <a:pt x="369" y="1267"/>
                  </a:lnTo>
                  <a:lnTo>
                    <a:pt x="370" y="1264"/>
                  </a:lnTo>
                  <a:lnTo>
                    <a:pt x="371" y="1262"/>
                  </a:lnTo>
                  <a:lnTo>
                    <a:pt x="372" y="1259"/>
                  </a:lnTo>
                  <a:lnTo>
                    <a:pt x="374" y="1256"/>
                  </a:lnTo>
                  <a:lnTo>
                    <a:pt x="377" y="1254"/>
                  </a:lnTo>
                  <a:lnTo>
                    <a:pt x="380" y="1253"/>
                  </a:lnTo>
                  <a:lnTo>
                    <a:pt x="383" y="1252"/>
                  </a:lnTo>
                  <a:lnTo>
                    <a:pt x="385" y="1252"/>
                  </a:lnTo>
                  <a:lnTo>
                    <a:pt x="388" y="1252"/>
                  </a:lnTo>
                  <a:lnTo>
                    <a:pt x="391" y="1253"/>
                  </a:lnTo>
                  <a:lnTo>
                    <a:pt x="395" y="1255"/>
                  </a:lnTo>
                  <a:lnTo>
                    <a:pt x="397" y="1258"/>
                  </a:lnTo>
                  <a:lnTo>
                    <a:pt x="399" y="1260"/>
                  </a:lnTo>
                  <a:lnTo>
                    <a:pt x="400" y="1263"/>
                  </a:lnTo>
                  <a:lnTo>
                    <a:pt x="401" y="1266"/>
                  </a:lnTo>
                  <a:lnTo>
                    <a:pt x="401" y="1269"/>
                  </a:lnTo>
                  <a:lnTo>
                    <a:pt x="400" y="1272"/>
                  </a:lnTo>
                  <a:lnTo>
                    <a:pt x="399" y="1275"/>
                  </a:lnTo>
                  <a:lnTo>
                    <a:pt x="398" y="1277"/>
                  </a:lnTo>
                  <a:lnTo>
                    <a:pt x="396" y="1279"/>
                  </a:lnTo>
                  <a:lnTo>
                    <a:pt x="393" y="1281"/>
                  </a:lnTo>
                  <a:lnTo>
                    <a:pt x="389" y="1283"/>
                  </a:lnTo>
                  <a:lnTo>
                    <a:pt x="385" y="1283"/>
                  </a:lnTo>
                  <a:lnTo>
                    <a:pt x="381" y="1283"/>
                  </a:lnTo>
                  <a:lnTo>
                    <a:pt x="377" y="1281"/>
                  </a:lnTo>
                  <a:lnTo>
                    <a:pt x="374" y="1279"/>
                  </a:lnTo>
                  <a:lnTo>
                    <a:pt x="372" y="1276"/>
                  </a:lnTo>
                  <a:close/>
                  <a:moveTo>
                    <a:pt x="422" y="1357"/>
                  </a:moveTo>
                  <a:lnTo>
                    <a:pt x="420" y="1353"/>
                  </a:lnTo>
                  <a:lnTo>
                    <a:pt x="419" y="1350"/>
                  </a:lnTo>
                  <a:lnTo>
                    <a:pt x="419" y="1347"/>
                  </a:lnTo>
                  <a:lnTo>
                    <a:pt x="419" y="1344"/>
                  </a:lnTo>
                  <a:lnTo>
                    <a:pt x="420" y="1341"/>
                  </a:lnTo>
                  <a:lnTo>
                    <a:pt x="422" y="1339"/>
                  </a:lnTo>
                  <a:lnTo>
                    <a:pt x="424" y="1337"/>
                  </a:lnTo>
                  <a:lnTo>
                    <a:pt x="426" y="1335"/>
                  </a:lnTo>
                  <a:lnTo>
                    <a:pt x="429" y="1333"/>
                  </a:lnTo>
                  <a:lnTo>
                    <a:pt x="433" y="1332"/>
                  </a:lnTo>
                  <a:lnTo>
                    <a:pt x="436" y="1332"/>
                  </a:lnTo>
                  <a:lnTo>
                    <a:pt x="438" y="1333"/>
                  </a:lnTo>
                  <a:lnTo>
                    <a:pt x="441" y="1334"/>
                  </a:lnTo>
                  <a:lnTo>
                    <a:pt x="444" y="1335"/>
                  </a:lnTo>
                  <a:lnTo>
                    <a:pt x="446" y="1337"/>
                  </a:lnTo>
                  <a:lnTo>
                    <a:pt x="448" y="1339"/>
                  </a:lnTo>
                  <a:lnTo>
                    <a:pt x="449" y="1342"/>
                  </a:lnTo>
                  <a:lnTo>
                    <a:pt x="450" y="1345"/>
                  </a:lnTo>
                  <a:lnTo>
                    <a:pt x="450" y="1348"/>
                  </a:lnTo>
                  <a:lnTo>
                    <a:pt x="450" y="1351"/>
                  </a:lnTo>
                  <a:lnTo>
                    <a:pt x="449" y="1353"/>
                  </a:lnTo>
                  <a:lnTo>
                    <a:pt x="448" y="1357"/>
                  </a:lnTo>
                  <a:lnTo>
                    <a:pt x="446" y="1359"/>
                  </a:lnTo>
                  <a:lnTo>
                    <a:pt x="444" y="1361"/>
                  </a:lnTo>
                  <a:lnTo>
                    <a:pt x="440" y="1363"/>
                  </a:lnTo>
                  <a:lnTo>
                    <a:pt x="435" y="1364"/>
                  </a:lnTo>
                  <a:lnTo>
                    <a:pt x="431" y="1363"/>
                  </a:lnTo>
                  <a:lnTo>
                    <a:pt x="427" y="1362"/>
                  </a:lnTo>
                  <a:lnTo>
                    <a:pt x="424" y="1360"/>
                  </a:lnTo>
                  <a:lnTo>
                    <a:pt x="422" y="1357"/>
                  </a:lnTo>
                  <a:close/>
                  <a:moveTo>
                    <a:pt x="475" y="1435"/>
                  </a:moveTo>
                  <a:lnTo>
                    <a:pt x="474" y="1432"/>
                  </a:lnTo>
                  <a:lnTo>
                    <a:pt x="473" y="1429"/>
                  </a:lnTo>
                  <a:lnTo>
                    <a:pt x="472" y="1426"/>
                  </a:lnTo>
                  <a:lnTo>
                    <a:pt x="473" y="1423"/>
                  </a:lnTo>
                  <a:lnTo>
                    <a:pt x="473" y="1421"/>
                  </a:lnTo>
                  <a:lnTo>
                    <a:pt x="475" y="1418"/>
                  </a:lnTo>
                  <a:lnTo>
                    <a:pt x="477" y="1416"/>
                  </a:lnTo>
                  <a:lnTo>
                    <a:pt x="479" y="1414"/>
                  </a:lnTo>
                  <a:lnTo>
                    <a:pt x="482" y="1412"/>
                  </a:lnTo>
                  <a:lnTo>
                    <a:pt x="484" y="1411"/>
                  </a:lnTo>
                  <a:lnTo>
                    <a:pt x="487" y="1411"/>
                  </a:lnTo>
                  <a:lnTo>
                    <a:pt x="490" y="1411"/>
                  </a:lnTo>
                  <a:lnTo>
                    <a:pt x="493" y="1412"/>
                  </a:lnTo>
                  <a:lnTo>
                    <a:pt x="496" y="1413"/>
                  </a:lnTo>
                  <a:lnTo>
                    <a:pt x="498" y="1415"/>
                  </a:lnTo>
                  <a:lnTo>
                    <a:pt x="500" y="1417"/>
                  </a:lnTo>
                  <a:lnTo>
                    <a:pt x="502" y="1420"/>
                  </a:lnTo>
                  <a:lnTo>
                    <a:pt x="503" y="1423"/>
                  </a:lnTo>
                  <a:lnTo>
                    <a:pt x="503" y="1426"/>
                  </a:lnTo>
                  <a:lnTo>
                    <a:pt x="503" y="1429"/>
                  </a:lnTo>
                  <a:lnTo>
                    <a:pt x="502" y="1432"/>
                  </a:lnTo>
                  <a:lnTo>
                    <a:pt x="501" y="1434"/>
                  </a:lnTo>
                  <a:lnTo>
                    <a:pt x="499" y="1437"/>
                  </a:lnTo>
                  <a:lnTo>
                    <a:pt x="496" y="1438"/>
                  </a:lnTo>
                  <a:lnTo>
                    <a:pt x="492" y="1441"/>
                  </a:lnTo>
                  <a:lnTo>
                    <a:pt x="488" y="1441"/>
                  </a:lnTo>
                  <a:lnTo>
                    <a:pt x="484" y="1441"/>
                  </a:lnTo>
                  <a:lnTo>
                    <a:pt x="481" y="1440"/>
                  </a:lnTo>
                  <a:lnTo>
                    <a:pt x="478" y="1438"/>
                  </a:lnTo>
                  <a:lnTo>
                    <a:pt x="475" y="1435"/>
                  </a:lnTo>
                  <a:close/>
                  <a:moveTo>
                    <a:pt x="530" y="1512"/>
                  </a:moveTo>
                  <a:lnTo>
                    <a:pt x="529" y="1509"/>
                  </a:lnTo>
                  <a:lnTo>
                    <a:pt x="528" y="1506"/>
                  </a:lnTo>
                  <a:lnTo>
                    <a:pt x="527" y="1504"/>
                  </a:lnTo>
                  <a:lnTo>
                    <a:pt x="528" y="1500"/>
                  </a:lnTo>
                  <a:lnTo>
                    <a:pt x="528" y="1497"/>
                  </a:lnTo>
                  <a:lnTo>
                    <a:pt x="529" y="1494"/>
                  </a:lnTo>
                  <a:lnTo>
                    <a:pt x="531" y="1492"/>
                  </a:lnTo>
                  <a:lnTo>
                    <a:pt x="533" y="1490"/>
                  </a:lnTo>
                  <a:lnTo>
                    <a:pt x="536" y="1488"/>
                  </a:lnTo>
                  <a:lnTo>
                    <a:pt x="539" y="1487"/>
                  </a:lnTo>
                  <a:lnTo>
                    <a:pt x="542" y="1487"/>
                  </a:lnTo>
                  <a:lnTo>
                    <a:pt x="545" y="1487"/>
                  </a:lnTo>
                  <a:lnTo>
                    <a:pt x="548" y="1487"/>
                  </a:lnTo>
                  <a:lnTo>
                    <a:pt x="550" y="1489"/>
                  </a:lnTo>
                  <a:lnTo>
                    <a:pt x="554" y="1490"/>
                  </a:lnTo>
                  <a:lnTo>
                    <a:pt x="556" y="1493"/>
                  </a:lnTo>
                  <a:lnTo>
                    <a:pt x="557" y="1495"/>
                  </a:lnTo>
                  <a:lnTo>
                    <a:pt x="558" y="1498"/>
                  </a:lnTo>
                  <a:lnTo>
                    <a:pt x="559" y="1501"/>
                  </a:lnTo>
                  <a:lnTo>
                    <a:pt x="559" y="1505"/>
                  </a:lnTo>
                  <a:lnTo>
                    <a:pt x="558" y="1508"/>
                  </a:lnTo>
                  <a:lnTo>
                    <a:pt x="557" y="1511"/>
                  </a:lnTo>
                  <a:lnTo>
                    <a:pt x="555" y="1513"/>
                  </a:lnTo>
                  <a:lnTo>
                    <a:pt x="553" y="1515"/>
                  </a:lnTo>
                  <a:lnTo>
                    <a:pt x="547" y="1517"/>
                  </a:lnTo>
                  <a:lnTo>
                    <a:pt x="543" y="1518"/>
                  </a:lnTo>
                  <a:lnTo>
                    <a:pt x="539" y="1518"/>
                  </a:lnTo>
                  <a:lnTo>
                    <a:pt x="536" y="1516"/>
                  </a:lnTo>
                  <a:lnTo>
                    <a:pt x="533" y="1515"/>
                  </a:lnTo>
                  <a:lnTo>
                    <a:pt x="530" y="1512"/>
                  </a:lnTo>
                  <a:close/>
                  <a:moveTo>
                    <a:pt x="589" y="1586"/>
                  </a:moveTo>
                  <a:lnTo>
                    <a:pt x="587" y="1583"/>
                  </a:lnTo>
                  <a:lnTo>
                    <a:pt x="586" y="1581"/>
                  </a:lnTo>
                  <a:lnTo>
                    <a:pt x="585" y="1578"/>
                  </a:lnTo>
                  <a:lnTo>
                    <a:pt x="585" y="1575"/>
                  </a:lnTo>
                  <a:lnTo>
                    <a:pt x="586" y="1572"/>
                  </a:lnTo>
                  <a:lnTo>
                    <a:pt x="587" y="1569"/>
                  </a:lnTo>
                  <a:lnTo>
                    <a:pt x="589" y="1567"/>
                  </a:lnTo>
                  <a:lnTo>
                    <a:pt x="592" y="1565"/>
                  </a:lnTo>
                  <a:lnTo>
                    <a:pt x="594" y="1563"/>
                  </a:lnTo>
                  <a:lnTo>
                    <a:pt x="597" y="1562"/>
                  </a:lnTo>
                  <a:lnTo>
                    <a:pt x="600" y="1561"/>
                  </a:lnTo>
                  <a:lnTo>
                    <a:pt x="603" y="1561"/>
                  </a:lnTo>
                  <a:lnTo>
                    <a:pt x="606" y="1562"/>
                  </a:lnTo>
                  <a:lnTo>
                    <a:pt x="609" y="1563"/>
                  </a:lnTo>
                  <a:lnTo>
                    <a:pt x="611" y="1565"/>
                  </a:lnTo>
                  <a:lnTo>
                    <a:pt x="613" y="1567"/>
                  </a:lnTo>
                  <a:lnTo>
                    <a:pt x="615" y="1570"/>
                  </a:lnTo>
                  <a:lnTo>
                    <a:pt x="616" y="1572"/>
                  </a:lnTo>
                  <a:lnTo>
                    <a:pt x="617" y="1575"/>
                  </a:lnTo>
                  <a:lnTo>
                    <a:pt x="616" y="1578"/>
                  </a:lnTo>
                  <a:lnTo>
                    <a:pt x="616" y="1581"/>
                  </a:lnTo>
                  <a:lnTo>
                    <a:pt x="615" y="1584"/>
                  </a:lnTo>
                  <a:lnTo>
                    <a:pt x="613" y="1586"/>
                  </a:lnTo>
                  <a:lnTo>
                    <a:pt x="611" y="1588"/>
                  </a:lnTo>
                  <a:lnTo>
                    <a:pt x="606" y="1591"/>
                  </a:lnTo>
                  <a:lnTo>
                    <a:pt x="601" y="1592"/>
                  </a:lnTo>
                  <a:lnTo>
                    <a:pt x="598" y="1591"/>
                  </a:lnTo>
                  <a:lnTo>
                    <a:pt x="595" y="1590"/>
                  </a:lnTo>
                  <a:lnTo>
                    <a:pt x="592" y="1589"/>
                  </a:lnTo>
                  <a:lnTo>
                    <a:pt x="589" y="1586"/>
                  </a:lnTo>
                  <a:close/>
                  <a:moveTo>
                    <a:pt x="650" y="1659"/>
                  </a:moveTo>
                  <a:lnTo>
                    <a:pt x="648" y="1657"/>
                  </a:lnTo>
                  <a:lnTo>
                    <a:pt x="647" y="1654"/>
                  </a:lnTo>
                  <a:lnTo>
                    <a:pt x="646" y="1651"/>
                  </a:lnTo>
                  <a:lnTo>
                    <a:pt x="646" y="1647"/>
                  </a:lnTo>
                  <a:lnTo>
                    <a:pt x="647" y="1644"/>
                  </a:lnTo>
                  <a:lnTo>
                    <a:pt x="648" y="1642"/>
                  </a:lnTo>
                  <a:lnTo>
                    <a:pt x="649" y="1639"/>
                  </a:lnTo>
                  <a:lnTo>
                    <a:pt x="652" y="1637"/>
                  </a:lnTo>
                  <a:lnTo>
                    <a:pt x="654" y="1635"/>
                  </a:lnTo>
                  <a:lnTo>
                    <a:pt x="657" y="1634"/>
                  </a:lnTo>
                  <a:lnTo>
                    <a:pt x="660" y="1633"/>
                  </a:lnTo>
                  <a:lnTo>
                    <a:pt x="663" y="1633"/>
                  </a:lnTo>
                  <a:lnTo>
                    <a:pt x="665" y="1633"/>
                  </a:lnTo>
                  <a:lnTo>
                    <a:pt x="668" y="1635"/>
                  </a:lnTo>
                  <a:lnTo>
                    <a:pt x="672" y="1636"/>
                  </a:lnTo>
                  <a:lnTo>
                    <a:pt x="674" y="1638"/>
                  </a:lnTo>
                  <a:lnTo>
                    <a:pt x="676" y="1641"/>
                  </a:lnTo>
                  <a:lnTo>
                    <a:pt x="677" y="1644"/>
                  </a:lnTo>
                  <a:lnTo>
                    <a:pt x="678" y="1646"/>
                  </a:lnTo>
                  <a:lnTo>
                    <a:pt x="678" y="1649"/>
                  </a:lnTo>
                  <a:lnTo>
                    <a:pt x="677" y="1653"/>
                  </a:lnTo>
                  <a:lnTo>
                    <a:pt x="676" y="1656"/>
                  </a:lnTo>
                  <a:lnTo>
                    <a:pt x="675" y="1658"/>
                  </a:lnTo>
                  <a:lnTo>
                    <a:pt x="672" y="1661"/>
                  </a:lnTo>
                  <a:lnTo>
                    <a:pt x="669" y="1662"/>
                  </a:lnTo>
                  <a:lnTo>
                    <a:pt x="667" y="1663"/>
                  </a:lnTo>
                  <a:lnTo>
                    <a:pt x="664" y="1664"/>
                  </a:lnTo>
                  <a:lnTo>
                    <a:pt x="662" y="1664"/>
                  </a:lnTo>
                  <a:lnTo>
                    <a:pt x="658" y="1664"/>
                  </a:lnTo>
                  <a:lnTo>
                    <a:pt x="655" y="1663"/>
                  </a:lnTo>
                  <a:lnTo>
                    <a:pt x="653" y="1662"/>
                  </a:lnTo>
                  <a:lnTo>
                    <a:pt x="650" y="1659"/>
                  </a:lnTo>
                  <a:close/>
                  <a:moveTo>
                    <a:pt x="714" y="1729"/>
                  </a:moveTo>
                  <a:lnTo>
                    <a:pt x="714" y="1729"/>
                  </a:lnTo>
                  <a:lnTo>
                    <a:pt x="712" y="1727"/>
                  </a:lnTo>
                  <a:lnTo>
                    <a:pt x="711" y="1724"/>
                  </a:lnTo>
                  <a:lnTo>
                    <a:pt x="709" y="1721"/>
                  </a:lnTo>
                  <a:lnTo>
                    <a:pt x="709" y="1718"/>
                  </a:lnTo>
                  <a:lnTo>
                    <a:pt x="709" y="1715"/>
                  </a:lnTo>
                  <a:lnTo>
                    <a:pt x="711" y="1713"/>
                  </a:lnTo>
                  <a:lnTo>
                    <a:pt x="713" y="1710"/>
                  </a:lnTo>
                  <a:lnTo>
                    <a:pt x="715" y="1708"/>
                  </a:lnTo>
                  <a:lnTo>
                    <a:pt x="717" y="1706"/>
                  </a:lnTo>
                  <a:lnTo>
                    <a:pt x="720" y="1704"/>
                  </a:lnTo>
                  <a:lnTo>
                    <a:pt x="723" y="1704"/>
                  </a:lnTo>
                  <a:lnTo>
                    <a:pt x="726" y="1704"/>
                  </a:lnTo>
                  <a:lnTo>
                    <a:pt x="729" y="1704"/>
                  </a:lnTo>
                  <a:lnTo>
                    <a:pt x="731" y="1705"/>
                  </a:lnTo>
                  <a:lnTo>
                    <a:pt x="734" y="1706"/>
                  </a:lnTo>
                  <a:lnTo>
                    <a:pt x="736" y="1708"/>
                  </a:lnTo>
                  <a:lnTo>
                    <a:pt x="738" y="1711"/>
                  </a:lnTo>
                  <a:lnTo>
                    <a:pt x="740" y="1714"/>
                  </a:lnTo>
                  <a:lnTo>
                    <a:pt x="740" y="1716"/>
                  </a:lnTo>
                  <a:lnTo>
                    <a:pt x="740" y="1719"/>
                  </a:lnTo>
                  <a:lnTo>
                    <a:pt x="740" y="1722"/>
                  </a:lnTo>
                  <a:lnTo>
                    <a:pt x="739" y="1725"/>
                  </a:lnTo>
                  <a:lnTo>
                    <a:pt x="738" y="1728"/>
                  </a:lnTo>
                  <a:lnTo>
                    <a:pt x="736" y="1730"/>
                  </a:lnTo>
                  <a:lnTo>
                    <a:pt x="733" y="1732"/>
                  </a:lnTo>
                  <a:lnTo>
                    <a:pt x="731" y="1733"/>
                  </a:lnTo>
                  <a:lnTo>
                    <a:pt x="728" y="1734"/>
                  </a:lnTo>
                  <a:lnTo>
                    <a:pt x="725" y="1734"/>
                  </a:lnTo>
                  <a:lnTo>
                    <a:pt x="722" y="1734"/>
                  </a:lnTo>
                  <a:lnTo>
                    <a:pt x="719" y="1733"/>
                  </a:lnTo>
                  <a:lnTo>
                    <a:pt x="717" y="1731"/>
                  </a:lnTo>
                  <a:lnTo>
                    <a:pt x="714" y="1729"/>
                  </a:lnTo>
                  <a:close/>
                  <a:moveTo>
                    <a:pt x="779" y="1798"/>
                  </a:moveTo>
                  <a:lnTo>
                    <a:pt x="777" y="1794"/>
                  </a:lnTo>
                  <a:lnTo>
                    <a:pt x="776" y="1792"/>
                  </a:lnTo>
                  <a:lnTo>
                    <a:pt x="775" y="1789"/>
                  </a:lnTo>
                  <a:lnTo>
                    <a:pt x="775" y="1786"/>
                  </a:lnTo>
                  <a:lnTo>
                    <a:pt x="775" y="1783"/>
                  </a:lnTo>
                  <a:lnTo>
                    <a:pt x="776" y="1780"/>
                  </a:lnTo>
                  <a:lnTo>
                    <a:pt x="777" y="1778"/>
                  </a:lnTo>
                  <a:lnTo>
                    <a:pt x="779" y="1775"/>
                  </a:lnTo>
                  <a:lnTo>
                    <a:pt x="782" y="1773"/>
                  </a:lnTo>
                  <a:lnTo>
                    <a:pt x="784" y="1772"/>
                  </a:lnTo>
                  <a:lnTo>
                    <a:pt x="787" y="1771"/>
                  </a:lnTo>
                  <a:lnTo>
                    <a:pt x="791" y="1771"/>
                  </a:lnTo>
                  <a:lnTo>
                    <a:pt x="794" y="1771"/>
                  </a:lnTo>
                  <a:lnTo>
                    <a:pt x="797" y="1772"/>
                  </a:lnTo>
                  <a:lnTo>
                    <a:pt x="800" y="1773"/>
                  </a:lnTo>
                  <a:lnTo>
                    <a:pt x="802" y="1775"/>
                  </a:lnTo>
                  <a:lnTo>
                    <a:pt x="804" y="1778"/>
                  </a:lnTo>
                  <a:lnTo>
                    <a:pt x="805" y="1780"/>
                  </a:lnTo>
                  <a:lnTo>
                    <a:pt x="806" y="1783"/>
                  </a:lnTo>
                  <a:lnTo>
                    <a:pt x="806" y="1786"/>
                  </a:lnTo>
                  <a:lnTo>
                    <a:pt x="806" y="1789"/>
                  </a:lnTo>
                  <a:lnTo>
                    <a:pt x="805" y="1792"/>
                  </a:lnTo>
                  <a:lnTo>
                    <a:pt x="804" y="1794"/>
                  </a:lnTo>
                  <a:lnTo>
                    <a:pt x="802" y="1798"/>
                  </a:lnTo>
                  <a:lnTo>
                    <a:pt x="800" y="1800"/>
                  </a:lnTo>
                  <a:lnTo>
                    <a:pt x="797" y="1801"/>
                  </a:lnTo>
                  <a:lnTo>
                    <a:pt x="794" y="1802"/>
                  </a:lnTo>
                  <a:lnTo>
                    <a:pt x="791" y="1802"/>
                  </a:lnTo>
                  <a:lnTo>
                    <a:pt x="787" y="1802"/>
                  </a:lnTo>
                  <a:lnTo>
                    <a:pt x="784" y="1801"/>
                  </a:lnTo>
                  <a:lnTo>
                    <a:pt x="782" y="1800"/>
                  </a:lnTo>
                  <a:lnTo>
                    <a:pt x="779" y="1798"/>
                  </a:lnTo>
                  <a:close/>
                  <a:moveTo>
                    <a:pt x="848" y="1863"/>
                  </a:moveTo>
                  <a:lnTo>
                    <a:pt x="846" y="1861"/>
                  </a:lnTo>
                  <a:lnTo>
                    <a:pt x="845" y="1858"/>
                  </a:lnTo>
                  <a:lnTo>
                    <a:pt x="844" y="1855"/>
                  </a:lnTo>
                  <a:lnTo>
                    <a:pt x="843" y="1853"/>
                  </a:lnTo>
                  <a:lnTo>
                    <a:pt x="843" y="1850"/>
                  </a:lnTo>
                  <a:lnTo>
                    <a:pt x="844" y="1847"/>
                  </a:lnTo>
                  <a:lnTo>
                    <a:pt x="846" y="1843"/>
                  </a:lnTo>
                  <a:lnTo>
                    <a:pt x="847" y="1840"/>
                  </a:lnTo>
                  <a:lnTo>
                    <a:pt x="850" y="1838"/>
                  </a:lnTo>
                  <a:lnTo>
                    <a:pt x="852" y="1837"/>
                  </a:lnTo>
                  <a:lnTo>
                    <a:pt x="855" y="1836"/>
                  </a:lnTo>
                  <a:lnTo>
                    <a:pt x="858" y="1836"/>
                  </a:lnTo>
                  <a:lnTo>
                    <a:pt x="861" y="1836"/>
                  </a:lnTo>
                  <a:lnTo>
                    <a:pt x="864" y="1837"/>
                  </a:lnTo>
                  <a:lnTo>
                    <a:pt x="867" y="1838"/>
                  </a:lnTo>
                  <a:lnTo>
                    <a:pt x="870" y="1840"/>
                  </a:lnTo>
                  <a:lnTo>
                    <a:pt x="872" y="1842"/>
                  </a:lnTo>
                  <a:lnTo>
                    <a:pt x="873" y="1845"/>
                  </a:lnTo>
                  <a:lnTo>
                    <a:pt x="874" y="1849"/>
                  </a:lnTo>
                  <a:lnTo>
                    <a:pt x="875" y="1851"/>
                  </a:lnTo>
                  <a:lnTo>
                    <a:pt x="875" y="1854"/>
                  </a:lnTo>
                  <a:lnTo>
                    <a:pt x="874" y="1857"/>
                  </a:lnTo>
                  <a:lnTo>
                    <a:pt x="873" y="1860"/>
                  </a:lnTo>
                  <a:lnTo>
                    <a:pt x="871" y="1862"/>
                  </a:lnTo>
                  <a:lnTo>
                    <a:pt x="867" y="1864"/>
                  </a:lnTo>
                  <a:lnTo>
                    <a:pt x="865" y="1866"/>
                  </a:lnTo>
                  <a:lnTo>
                    <a:pt x="862" y="1867"/>
                  </a:lnTo>
                  <a:lnTo>
                    <a:pt x="858" y="1867"/>
                  </a:lnTo>
                  <a:lnTo>
                    <a:pt x="856" y="1867"/>
                  </a:lnTo>
                  <a:lnTo>
                    <a:pt x="853" y="1866"/>
                  </a:lnTo>
                  <a:lnTo>
                    <a:pt x="851" y="1865"/>
                  </a:lnTo>
                  <a:lnTo>
                    <a:pt x="848" y="1863"/>
                  </a:lnTo>
                  <a:close/>
                  <a:moveTo>
                    <a:pt x="919" y="1926"/>
                  </a:moveTo>
                  <a:lnTo>
                    <a:pt x="917" y="1924"/>
                  </a:lnTo>
                  <a:lnTo>
                    <a:pt x="915" y="1921"/>
                  </a:lnTo>
                  <a:lnTo>
                    <a:pt x="914" y="1918"/>
                  </a:lnTo>
                  <a:lnTo>
                    <a:pt x="914" y="1916"/>
                  </a:lnTo>
                  <a:lnTo>
                    <a:pt x="914" y="1913"/>
                  </a:lnTo>
                  <a:lnTo>
                    <a:pt x="915" y="1910"/>
                  </a:lnTo>
                  <a:lnTo>
                    <a:pt x="916" y="1907"/>
                  </a:lnTo>
                  <a:lnTo>
                    <a:pt x="918" y="1905"/>
                  </a:lnTo>
                  <a:lnTo>
                    <a:pt x="920" y="1902"/>
                  </a:lnTo>
                  <a:lnTo>
                    <a:pt x="922" y="1901"/>
                  </a:lnTo>
                  <a:lnTo>
                    <a:pt x="925" y="1900"/>
                  </a:lnTo>
                  <a:lnTo>
                    <a:pt x="928" y="1899"/>
                  </a:lnTo>
                  <a:lnTo>
                    <a:pt x="931" y="1899"/>
                  </a:lnTo>
                  <a:lnTo>
                    <a:pt x="934" y="1900"/>
                  </a:lnTo>
                  <a:lnTo>
                    <a:pt x="937" y="1901"/>
                  </a:lnTo>
                  <a:lnTo>
                    <a:pt x="939" y="1903"/>
                  </a:lnTo>
                  <a:lnTo>
                    <a:pt x="941" y="1905"/>
                  </a:lnTo>
                  <a:lnTo>
                    <a:pt x="943" y="1908"/>
                  </a:lnTo>
                  <a:lnTo>
                    <a:pt x="944" y="1911"/>
                  </a:lnTo>
                  <a:lnTo>
                    <a:pt x="944" y="1913"/>
                  </a:lnTo>
                  <a:lnTo>
                    <a:pt x="944" y="1916"/>
                  </a:lnTo>
                  <a:lnTo>
                    <a:pt x="944" y="1919"/>
                  </a:lnTo>
                  <a:lnTo>
                    <a:pt x="942" y="1922"/>
                  </a:lnTo>
                  <a:lnTo>
                    <a:pt x="941" y="1924"/>
                  </a:lnTo>
                  <a:lnTo>
                    <a:pt x="938" y="1927"/>
                  </a:lnTo>
                  <a:lnTo>
                    <a:pt x="935" y="1928"/>
                  </a:lnTo>
                  <a:lnTo>
                    <a:pt x="932" y="1930"/>
                  </a:lnTo>
                  <a:lnTo>
                    <a:pt x="929" y="1930"/>
                  </a:lnTo>
                  <a:lnTo>
                    <a:pt x="924" y="1929"/>
                  </a:lnTo>
                  <a:lnTo>
                    <a:pt x="919" y="1926"/>
                  </a:lnTo>
                  <a:close/>
                  <a:moveTo>
                    <a:pt x="992" y="1986"/>
                  </a:moveTo>
                  <a:lnTo>
                    <a:pt x="990" y="1984"/>
                  </a:lnTo>
                  <a:lnTo>
                    <a:pt x="987" y="1982"/>
                  </a:lnTo>
                  <a:lnTo>
                    <a:pt x="986" y="1979"/>
                  </a:lnTo>
                  <a:lnTo>
                    <a:pt x="986" y="1976"/>
                  </a:lnTo>
                  <a:lnTo>
                    <a:pt x="986" y="1973"/>
                  </a:lnTo>
                  <a:lnTo>
                    <a:pt x="986" y="1970"/>
                  </a:lnTo>
                  <a:lnTo>
                    <a:pt x="987" y="1968"/>
                  </a:lnTo>
                  <a:lnTo>
                    <a:pt x="990" y="1965"/>
                  </a:lnTo>
                  <a:lnTo>
                    <a:pt x="992" y="1963"/>
                  </a:lnTo>
                  <a:lnTo>
                    <a:pt x="995" y="1961"/>
                  </a:lnTo>
                  <a:lnTo>
                    <a:pt x="997" y="1960"/>
                  </a:lnTo>
                  <a:lnTo>
                    <a:pt x="1000" y="1959"/>
                  </a:lnTo>
                  <a:lnTo>
                    <a:pt x="1003" y="1959"/>
                  </a:lnTo>
                  <a:lnTo>
                    <a:pt x="1006" y="1960"/>
                  </a:lnTo>
                  <a:lnTo>
                    <a:pt x="1009" y="1961"/>
                  </a:lnTo>
                  <a:lnTo>
                    <a:pt x="1011" y="1963"/>
                  </a:lnTo>
                  <a:lnTo>
                    <a:pt x="1014" y="1965"/>
                  </a:lnTo>
                  <a:lnTo>
                    <a:pt x="1015" y="1967"/>
                  </a:lnTo>
                  <a:lnTo>
                    <a:pt x="1016" y="1970"/>
                  </a:lnTo>
                  <a:lnTo>
                    <a:pt x="1017" y="1973"/>
                  </a:lnTo>
                  <a:lnTo>
                    <a:pt x="1017" y="1976"/>
                  </a:lnTo>
                  <a:lnTo>
                    <a:pt x="1016" y="1979"/>
                  </a:lnTo>
                  <a:lnTo>
                    <a:pt x="1015" y="1982"/>
                  </a:lnTo>
                  <a:lnTo>
                    <a:pt x="1014" y="1984"/>
                  </a:lnTo>
                  <a:lnTo>
                    <a:pt x="1011" y="1987"/>
                  </a:lnTo>
                  <a:lnTo>
                    <a:pt x="1008" y="1988"/>
                  </a:lnTo>
                  <a:lnTo>
                    <a:pt x="1005" y="1990"/>
                  </a:lnTo>
                  <a:lnTo>
                    <a:pt x="1002" y="1990"/>
                  </a:lnTo>
                  <a:lnTo>
                    <a:pt x="997" y="1989"/>
                  </a:lnTo>
                  <a:lnTo>
                    <a:pt x="992" y="1986"/>
                  </a:lnTo>
                  <a:close/>
                  <a:moveTo>
                    <a:pt x="1066" y="2045"/>
                  </a:moveTo>
                  <a:lnTo>
                    <a:pt x="1064" y="2042"/>
                  </a:lnTo>
                  <a:lnTo>
                    <a:pt x="1062" y="2040"/>
                  </a:lnTo>
                  <a:lnTo>
                    <a:pt x="1061" y="2037"/>
                  </a:lnTo>
                  <a:lnTo>
                    <a:pt x="1060" y="2034"/>
                  </a:lnTo>
                  <a:lnTo>
                    <a:pt x="1060" y="2031"/>
                  </a:lnTo>
                  <a:lnTo>
                    <a:pt x="1061" y="2028"/>
                  </a:lnTo>
                  <a:lnTo>
                    <a:pt x="1062" y="2026"/>
                  </a:lnTo>
                  <a:lnTo>
                    <a:pt x="1063" y="2023"/>
                  </a:lnTo>
                  <a:lnTo>
                    <a:pt x="1065" y="2021"/>
                  </a:lnTo>
                  <a:lnTo>
                    <a:pt x="1069" y="2019"/>
                  </a:lnTo>
                  <a:lnTo>
                    <a:pt x="1071" y="2018"/>
                  </a:lnTo>
                  <a:lnTo>
                    <a:pt x="1074" y="2017"/>
                  </a:lnTo>
                  <a:lnTo>
                    <a:pt x="1077" y="2017"/>
                  </a:lnTo>
                  <a:lnTo>
                    <a:pt x="1080" y="2017"/>
                  </a:lnTo>
                  <a:lnTo>
                    <a:pt x="1083" y="2018"/>
                  </a:lnTo>
                  <a:lnTo>
                    <a:pt x="1086" y="2020"/>
                  </a:lnTo>
                  <a:lnTo>
                    <a:pt x="1088" y="2022"/>
                  </a:lnTo>
                  <a:lnTo>
                    <a:pt x="1090" y="2024"/>
                  </a:lnTo>
                  <a:lnTo>
                    <a:pt x="1091" y="2027"/>
                  </a:lnTo>
                  <a:lnTo>
                    <a:pt x="1092" y="2030"/>
                  </a:lnTo>
                  <a:lnTo>
                    <a:pt x="1092" y="2033"/>
                  </a:lnTo>
                  <a:lnTo>
                    <a:pt x="1091" y="2036"/>
                  </a:lnTo>
                  <a:lnTo>
                    <a:pt x="1090" y="2039"/>
                  </a:lnTo>
                  <a:lnTo>
                    <a:pt x="1089" y="2041"/>
                  </a:lnTo>
                  <a:lnTo>
                    <a:pt x="1086" y="2045"/>
                  </a:lnTo>
                  <a:lnTo>
                    <a:pt x="1083" y="2047"/>
                  </a:lnTo>
                  <a:lnTo>
                    <a:pt x="1080" y="2048"/>
                  </a:lnTo>
                  <a:lnTo>
                    <a:pt x="1076" y="2048"/>
                  </a:lnTo>
                  <a:lnTo>
                    <a:pt x="1072" y="2048"/>
                  </a:lnTo>
                  <a:lnTo>
                    <a:pt x="1066" y="2045"/>
                  </a:lnTo>
                  <a:close/>
                  <a:moveTo>
                    <a:pt x="1144" y="2100"/>
                  </a:moveTo>
                  <a:lnTo>
                    <a:pt x="1141" y="2098"/>
                  </a:lnTo>
                  <a:lnTo>
                    <a:pt x="1139" y="2096"/>
                  </a:lnTo>
                  <a:lnTo>
                    <a:pt x="1138" y="2093"/>
                  </a:lnTo>
                  <a:lnTo>
                    <a:pt x="1137" y="2090"/>
                  </a:lnTo>
                  <a:lnTo>
                    <a:pt x="1137" y="2087"/>
                  </a:lnTo>
                  <a:lnTo>
                    <a:pt x="1137" y="2084"/>
                  </a:lnTo>
                  <a:lnTo>
                    <a:pt x="1138" y="2081"/>
                  </a:lnTo>
                  <a:lnTo>
                    <a:pt x="1140" y="2078"/>
                  </a:lnTo>
                  <a:lnTo>
                    <a:pt x="1142" y="2076"/>
                  </a:lnTo>
                  <a:lnTo>
                    <a:pt x="1144" y="2074"/>
                  </a:lnTo>
                  <a:lnTo>
                    <a:pt x="1148" y="2073"/>
                  </a:lnTo>
                  <a:lnTo>
                    <a:pt x="1151" y="2072"/>
                  </a:lnTo>
                  <a:lnTo>
                    <a:pt x="1153" y="2072"/>
                  </a:lnTo>
                  <a:lnTo>
                    <a:pt x="1156" y="2072"/>
                  </a:lnTo>
                  <a:lnTo>
                    <a:pt x="1159" y="2073"/>
                  </a:lnTo>
                  <a:lnTo>
                    <a:pt x="1162" y="2075"/>
                  </a:lnTo>
                  <a:lnTo>
                    <a:pt x="1164" y="2077"/>
                  </a:lnTo>
                  <a:lnTo>
                    <a:pt x="1166" y="2079"/>
                  </a:lnTo>
                  <a:lnTo>
                    <a:pt x="1167" y="2081"/>
                  </a:lnTo>
                  <a:lnTo>
                    <a:pt x="1168" y="2084"/>
                  </a:lnTo>
                  <a:lnTo>
                    <a:pt x="1168" y="2087"/>
                  </a:lnTo>
                  <a:lnTo>
                    <a:pt x="1168" y="2090"/>
                  </a:lnTo>
                  <a:lnTo>
                    <a:pt x="1167" y="2094"/>
                  </a:lnTo>
                  <a:lnTo>
                    <a:pt x="1166" y="2097"/>
                  </a:lnTo>
                  <a:lnTo>
                    <a:pt x="1163" y="2099"/>
                  </a:lnTo>
                  <a:lnTo>
                    <a:pt x="1160" y="2102"/>
                  </a:lnTo>
                  <a:lnTo>
                    <a:pt x="1157" y="2103"/>
                  </a:lnTo>
                  <a:lnTo>
                    <a:pt x="1153" y="2103"/>
                  </a:lnTo>
                  <a:lnTo>
                    <a:pt x="1149" y="2103"/>
                  </a:lnTo>
                  <a:lnTo>
                    <a:pt x="1144" y="2100"/>
                  </a:lnTo>
                  <a:close/>
                  <a:moveTo>
                    <a:pt x="1222" y="2153"/>
                  </a:moveTo>
                  <a:lnTo>
                    <a:pt x="1220" y="2151"/>
                  </a:lnTo>
                  <a:lnTo>
                    <a:pt x="1218" y="2149"/>
                  </a:lnTo>
                  <a:lnTo>
                    <a:pt x="1217" y="2146"/>
                  </a:lnTo>
                  <a:lnTo>
                    <a:pt x="1216" y="2143"/>
                  </a:lnTo>
                  <a:lnTo>
                    <a:pt x="1215" y="2139"/>
                  </a:lnTo>
                  <a:lnTo>
                    <a:pt x="1216" y="2136"/>
                  </a:lnTo>
                  <a:lnTo>
                    <a:pt x="1216" y="2134"/>
                  </a:lnTo>
                  <a:lnTo>
                    <a:pt x="1218" y="2131"/>
                  </a:lnTo>
                  <a:lnTo>
                    <a:pt x="1220" y="2128"/>
                  </a:lnTo>
                  <a:lnTo>
                    <a:pt x="1222" y="2127"/>
                  </a:lnTo>
                  <a:lnTo>
                    <a:pt x="1225" y="2125"/>
                  </a:lnTo>
                  <a:lnTo>
                    <a:pt x="1228" y="2124"/>
                  </a:lnTo>
                  <a:lnTo>
                    <a:pt x="1231" y="2124"/>
                  </a:lnTo>
                  <a:lnTo>
                    <a:pt x="1234" y="2124"/>
                  </a:lnTo>
                  <a:lnTo>
                    <a:pt x="1237" y="2125"/>
                  </a:lnTo>
                  <a:lnTo>
                    <a:pt x="1240" y="2126"/>
                  </a:lnTo>
                  <a:lnTo>
                    <a:pt x="1242" y="2128"/>
                  </a:lnTo>
                  <a:lnTo>
                    <a:pt x="1244" y="2131"/>
                  </a:lnTo>
                  <a:lnTo>
                    <a:pt x="1246" y="2133"/>
                  </a:lnTo>
                  <a:lnTo>
                    <a:pt x="1247" y="2136"/>
                  </a:lnTo>
                  <a:lnTo>
                    <a:pt x="1247" y="2139"/>
                  </a:lnTo>
                  <a:lnTo>
                    <a:pt x="1247" y="2143"/>
                  </a:lnTo>
                  <a:lnTo>
                    <a:pt x="1246" y="2146"/>
                  </a:lnTo>
                  <a:lnTo>
                    <a:pt x="1244" y="2148"/>
                  </a:lnTo>
                  <a:lnTo>
                    <a:pt x="1242" y="2151"/>
                  </a:lnTo>
                  <a:lnTo>
                    <a:pt x="1239" y="2154"/>
                  </a:lnTo>
                  <a:lnTo>
                    <a:pt x="1235" y="2155"/>
                  </a:lnTo>
                  <a:lnTo>
                    <a:pt x="1232" y="2155"/>
                  </a:lnTo>
                  <a:lnTo>
                    <a:pt x="1226" y="2155"/>
                  </a:lnTo>
                  <a:lnTo>
                    <a:pt x="1222" y="2153"/>
                  </a:lnTo>
                  <a:close/>
                  <a:moveTo>
                    <a:pt x="1303" y="2203"/>
                  </a:moveTo>
                  <a:lnTo>
                    <a:pt x="1301" y="2201"/>
                  </a:lnTo>
                  <a:lnTo>
                    <a:pt x="1299" y="2199"/>
                  </a:lnTo>
                  <a:lnTo>
                    <a:pt x="1297" y="2196"/>
                  </a:lnTo>
                  <a:lnTo>
                    <a:pt x="1296" y="2193"/>
                  </a:lnTo>
                  <a:lnTo>
                    <a:pt x="1296" y="2189"/>
                  </a:lnTo>
                  <a:lnTo>
                    <a:pt x="1296" y="2186"/>
                  </a:lnTo>
                  <a:lnTo>
                    <a:pt x="1297" y="2184"/>
                  </a:lnTo>
                  <a:lnTo>
                    <a:pt x="1298" y="2181"/>
                  </a:lnTo>
                  <a:lnTo>
                    <a:pt x="1300" y="2178"/>
                  </a:lnTo>
                  <a:lnTo>
                    <a:pt x="1302" y="2176"/>
                  </a:lnTo>
                  <a:lnTo>
                    <a:pt x="1304" y="2175"/>
                  </a:lnTo>
                  <a:lnTo>
                    <a:pt x="1308" y="2174"/>
                  </a:lnTo>
                  <a:lnTo>
                    <a:pt x="1311" y="2173"/>
                  </a:lnTo>
                  <a:lnTo>
                    <a:pt x="1314" y="2173"/>
                  </a:lnTo>
                  <a:lnTo>
                    <a:pt x="1317" y="2174"/>
                  </a:lnTo>
                  <a:lnTo>
                    <a:pt x="1320" y="2175"/>
                  </a:lnTo>
                  <a:lnTo>
                    <a:pt x="1322" y="2177"/>
                  </a:lnTo>
                  <a:lnTo>
                    <a:pt x="1324" y="2179"/>
                  </a:lnTo>
                  <a:lnTo>
                    <a:pt x="1326" y="2182"/>
                  </a:lnTo>
                  <a:lnTo>
                    <a:pt x="1327" y="2185"/>
                  </a:lnTo>
                  <a:lnTo>
                    <a:pt x="1327" y="2188"/>
                  </a:lnTo>
                  <a:lnTo>
                    <a:pt x="1327" y="2192"/>
                  </a:lnTo>
                  <a:lnTo>
                    <a:pt x="1326" y="2194"/>
                  </a:lnTo>
                  <a:lnTo>
                    <a:pt x="1325" y="2197"/>
                  </a:lnTo>
                  <a:lnTo>
                    <a:pt x="1323" y="2201"/>
                  </a:lnTo>
                  <a:lnTo>
                    <a:pt x="1319" y="2203"/>
                  </a:lnTo>
                  <a:lnTo>
                    <a:pt x="1316" y="2204"/>
                  </a:lnTo>
                  <a:lnTo>
                    <a:pt x="1312" y="2205"/>
                  </a:lnTo>
                  <a:lnTo>
                    <a:pt x="1308" y="2204"/>
                  </a:lnTo>
                  <a:lnTo>
                    <a:pt x="1303" y="2203"/>
                  </a:lnTo>
                  <a:close/>
                  <a:moveTo>
                    <a:pt x="1387" y="2249"/>
                  </a:moveTo>
                  <a:lnTo>
                    <a:pt x="1383" y="2248"/>
                  </a:lnTo>
                  <a:lnTo>
                    <a:pt x="1381" y="2246"/>
                  </a:lnTo>
                  <a:lnTo>
                    <a:pt x="1379" y="2243"/>
                  </a:lnTo>
                  <a:lnTo>
                    <a:pt x="1378" y="2239"/>
                  </a:lnTo>
                  <a:lnTo>
                    <a:pt x="1378" y="2237"/>
                  </a:lnTo>
                  <a:lnTo>
                    <a:pt x="1378" y="2234"/>
                  </a:lnTo>
                  <a:lnTo>
                    <a:pt x="1378" y="2231"/>
                  </a:lnTo>
                  <a:lnTo>
                    <a:pt x="1380" y="2228"/>
                  </a:lnTo>
                  <a:lnTo>
                    <a:pt x="1381" y="2225"/>
                  </a:lnTo>
                  <a:lnTo>
                    <a:pt x="1383" y="2223"/>
                  </a:lnTo>
                  <a:lnTo>
                    <a:pt x="1387" y="2222"/>
                  </a:lnTo>
                  <a:lnTo>
                    <a:pt x="1390" y="2220"/>
                  </a:lnTo>
                  <a:lnTo>
                    <a:pt x="1392" y="2220"/>
                  </a:lnTo>
                  <a:lnTo>
                    <a:pt x="1395" y="2220"/>
                  </a:lnTo>
                  <a:lnTo>
                    <a:pt x="1398" y="2220"/>
                  </a:lnTo>
                  <a:lnTo>
                    <a:pt x="1401" y="2222"/>
                  </a:lnTo>
                  <a:lnTo>
                    <a:pt x="1404" y="2223"/>
                  </a:lnTo>
                  <a:lnTo>
                    <a:pt x="1406" y="2226"/>
                  </a:lnTo>
                  <a:lnTo>
                    <a:pt x="1407" y="2228"/>
                  </a:lnTo>
                  <a:lnTo>
                    <a:pt x="1408" y="2231"/>
                  </a:lnTo>
                  <a:lnTo>
                    <a:pt x="1409" y="2234"/>
                  </a:lnTo>
                  <a:lnTo>
                    <a:pt x="1409" y="2237"/>
                  </a:lnTo>
                  <a:lnTo>
                    <a:pt x="1408" y="2241"/>
                  </a:lnTo>
                  <a:lnTo>
                    <a:pt x="1407" y="2244"/>
                  </a:lnTo>
                  <a:lnTo>
                    <a:pt x="1405" y="2247"/>
                  </a:lnTo>
                  <a:lnTo>
                    <a:pt x="1402" y="2249"/>
                  </a:lnTo>
                  <a:lnTo>
                    <a:pt x="1398" y="2251"/>
                  </a:lnTo>
                  <a:lnTo>
                    <a:pt x="1394" y="2251"/>
                  </a:lnTo>
                  <a:lnTo>
                    <a:pt x="1390" y="2251"/>
                  </a:lnTo>
                  <a:lnTo>
                    <a:pt x="1387" y="2249"/>
                  </a:lnTo>
                  <a:close/>
                  <a:moveTo>
                    <a:pt x="1470" y="2293"/>
                  </a:moveTo>
                  <a:lnTo>
                    <a:pt x="1468" y="2292"/>
                  </a:lnTo>
                  <a:lnTo>
                    <a:pt x="1466" y="2290"/>
                  </a:lnTo>
                  <a:lnTo>
                    <a:pt x="1463" y="2286"/>
                  </a:lnTo>
                  <a:lnTo>
                    <a:pt x="1462" y="2284"/>
                  </a:lnTo>
                  <a:lnTo>
                    <a:pt x="1461" y="2281"/>
                  </a:lnTo>
                  <a:lnTo>
                    <a:pt x="1461" y="2278"/>
                  </a:lnTo>
                  <a:lnTo>
                    <a:pt x="1462" y="2275"/>
                  </a:lnTo>
                  <a:lnTo>
                    <a:pt x="1463" y="2272"/>
                  </a:lnTo>
                  <a:lnTo>
                    <a:pt x="1464" y="2269"/>
                  </a:lnTo>
                  <a:lnTo>
                    <a:pt x="1467" y="2267"/>
                  </a:lnTo>
                  <a:lnTo>
                    <a:pt x="1470" y="2265"/>
                  </a:lnTo>
                  <a:lnTo>
                    <a:pt x="1473" y="2264"/>
                  </a:lnTo>
                  <a:lnTo>
                    <a:pt x="1475" y="2264"/>
                  </a:lnTo>
                  <a:lnTo>
                    <a:pt x="1478" y="2263"/>
                  </a:lnTo>
                  <a:lnTo>
                    <a:pt x="1481" y="2264"/>
                  </a:lnTo>
                  <a:lnTo>
                    <a:pt x="1484" y="2265"/>
                  </a:lnTo>
                  <a:lnTo>
                    <a:pt x="1487" y="2267"/>
                  </a:lnTo>
                  <a:lnTo>
                    <a:pt x="1489" y="2269"/>
                  </a:lnTo>
                  <a:lnTo>
                    <a:pt x="1491" y="2271"/>
                  </a:lnTo>
                  <a:lnTo>
                    <a:pt x="1492" y="2274"/>
                  </a:lnTo>
                  <a:lnTo>
                    <a:pt x="1492" y="2277"/>
                  </a:lnTo>
                  <a:lnTo>
                    <a:pt x="1493" y="2280"/>
                  </a:lnTo>
                  <a:lnTo>
                    <a:pt x="1492" y="2283"/>
                  </a:lnTo>
                  <a:lnTo>
                    <a:pt x="1491" y="2286"/>
                  </a:lnTo>
                  <a:lnTo>
                    <a:pt x="1488" y="2290"/>
                  </a:lnTo>
                  <a:lnTo>
                    <a:pt x="1485" y="2293"/>
                  </a:lnTo>
                  <a:lnTo>
                    <a:pt x="1481" y="2295"/>
                  </a:lnTo>
                  <a:lnTo>
                    <a:pt x="1477" y="2295"/>
                  </a:lnTo>
                  <a:lnTo>
                    <a:pt x="1474" y="2295"/>
                  </a:lnTo>
                  <a:lnTo>
                    <a:pt x="1470" y="2293"/>
                  </a:lnTo>
                  <a:close/>
                  <a:moveTo>
                    <a:pt x="1556" y="2333"/>
                  </a:moveTo>
                  <a:lnTo>
                    <a:pt x="1553" y="2332"/>
                  </a:lnTo>
                  <a:lnTo>
                    <a:pt x="1551" y="2330"/>
                  </a:lnTo>
                  <a:lnTo>
                    <a:pt x="1549" y="2327"/>
                  </a:lnTo>
                  <a:lnTo>
                    <a:pt x="1548" y="2325"/>
                  </a:lnTo>
                  <a:lnTo>
                    <a:pt x="1547" y="2322"/>
                  </a:lnTo>
                  <a:lnTo>
                    <a:pt x="1547" y="2319"/>
                  </a:lnTo>
                  <a:lnTo>
                    <a:pt x="1547" y="2316"/>
                  </a:lnTo>
                  <a:lnTo>
                    <a:pt x="1548" y="2313"/>
                  </a:lnTo>
                  <a:lnTo>
                    <a:pt x="1550" y="2310"/>
                  </a:lnTo>
                  <a:lnTo>
                    <a:pt x="1552" y="2308"/>
                  </a:lnTo>
                  <a:lnTo>
                    <a:pt x="1554" y="2306"/>
                  </a:lnTo>
                  <a:lnTo>
                    <a:pt x="1557" y="2305"/>
                  </a:lnTo>
                  <a:lnTo>
                    <a:pt x="1560" y="2304"/>
                  </a:lnTo>
                  <a:lnTo>
                    <a:pt x="1563" y="2304"/>
                  </a:lnTo>
                  <a:lnTo>
                    <a:pt x="1566" y="2305"/>
                  </a:lnTo>
                  <a:lnTo>
                    <a:pt x="1568" y="2306"/>
                  </a:lnTo>
                  <a:lnTo>
                    <a:pt x="1571" y="2307"/>
                  </a:lnTo>
                  <a:lnTo>
                    <a:pt x="1573" y="2309"/>
                  </a:lnTo>
                  <a:lnTo>
                    <a:pt x="1575" y="2312"/>
                  </a:lnTo>
                  <a:lnTo>
                    <a:pt x="1577" y="2314"/>
                  </a:lnTo>
                  <a:lnTo>
                    <a:pt x="1577" y="2317"/>
                  </a:lnTo>
                  <a:lnTo>
                    <a:pt x="1578" y="2320"/>
                  </a:lnTo>
                  <a:lnTo>
                    <a:pt x="1577" y="2323"/>
                  </a:lnTo>
                  <a:lnTo>
                    <a:pt x="1576" y="2326"/>
                  </a:lnTo>
                  <a:lnTo>
                    <a:pt x="1574" y="2330"/>
                  </a:lnTo>
                  <a:lnTo>
                    <a:pt x="1570" y="2332"/>
                  </a:lnTo>
                  <a:lnTo>
                    <a:pt x="1566" y="2334"/>
                  </a:lnTo>
                  <a:lnTo>
                    <a:pt x="1562" y="2335"/>
                  </a:lnTo>
                  <a:lnTo>
                    <a:pt x="1559" y="2334"/>
                  </a:lnTo>
                  <a:lnTo>
                    <a:pt x="1556" y="2333"/>
                  </a:lnTo>
                  <a:close/>
                  <a:moveTo>
                    <a:pt x="1643" y="2371"/>
                  </a:moveTo>
                  <a:lnTo>
                    <a:pt x="1640" y="2370"/>
                  </a:lnTo>
                  <a:lnTo>
                    <a:pt x="1638" y="2368"/>
                  </a:lnTo>
                  <a:lnTo>
                    <a:pt x="1636" y="2366"/>
                  </a:lnTo>
                  <a:lnTo>
                    <a:pt x="1634" y="2363"/>
                  </a:lnTo>
                  <a:lnTo>
                    <a:pt x="1634" y="2360"/>
                  </a:lnTo>
                  <a:lnTo>
                    <a:pt x="1633" y="2357"/>
                  </a:lnTo>
                  <a:lnTo>
                    <a:pt x="1634" y="2354"/>
                  </a:lnTo>
                  <a:lnTo>
                    <a:pt x="1634" y="2351"/>
                  </a:lnTo>
                  <a:lnTo>
                    <a:pt x="1636" y="2349"/>
                  </a:lnTo>
                  <a:lnTo>
                    <a:pt x="1638" y="2346"/>
                  </a:lnTo>
                  <a:lnTo>
                    <a:pt x="1640" y="2345"/>
                  </a:lnTo>
                  <a:lnTo>
                    <a:pt x="1643" y="2343"/>
                  </a:lnTo>
                  <a:lnTo>
                    <a:pt x="1645" y="2342"/>
                  </a:lnTo>
                  <a:lnTo>
                    <a:pt x="1648" y="2342"/>
                  </a:lnTo>
                  <a:lnTo>
                    <a:pt x="1651" y="2342"/>
                  </a:lnTo>
                  <a:lnTo>
                    <a:pt x="1654" y="2343"/>
                  </a:lnTo>
                  <a:lnTo>
                    <a:pt x="1657" y="2345"/>
                  </a:lnTo>
                  <a:lnTo>
                    <a:pt x="1659" y="2347"/>
                  </a:lnTo>
                  <a:lnTo>
                    <a:pt x="1661" y="2349"/>
                  </a:lnTo>
                  <a:lnTo>
                    <a:pt x="1663" y="2351"/>
                  </a:lnTo>
                  <a:lnTo>
                    <a:pt x="1663" y="2354"/>
                  </a:lnTo>
                  <a:lnTo>
                    <a:pt x="1665" y="2357"/>
                  </a:lnTo>
                  <a:lnTo>
                    <a:pt x="1663" y="2360"/>
                  </a:lnTo>
                  <a:lnTo>
                    <a:pt x="1663" y="2363"/>
                  </a:lnTo>
                  <a:lnTo>
                    <a:pt x="1660" y="2367"/>
                  </a:lnTo>
                  <a:lnTo>
                    <a:pt x="1657" y="2370"/>
                  </a:lnTo>
                  <a:lnTo>
                    <a:pt x="1653" y="2372"/>
                  </a:lnTo>
                  <a:lnTo>
                    <a:pt x="1648" y="2372"/>
                  </a:lnTo>
                  <a:lnTo>
                    <a:pt x="1646" y="2372"/>
                  </a:lnTo>
                  <a:lnTo>
                    <a:pt x="1643" y="2371"/>
                  </a:lnTo>
                  <a:close/>
                  <a:moveTo>
                    <a:pt x="1731" y="2406"/>
                  </a:moveTo>
                  <a:lnTo>
                    <a:pt x="1728" y="2405"/>
                  </a:lnTo>
                  <a:lnTo>
                    <a:pt x="1726" y="2403"/>
                  </a:lnTo>
                  <a:lnTo>
                    <a:pt x="1724" y="2401"/>
                  </a:lnTo>
                  <a:lnTo>
                    <a:pt x="1722" y="2398"/>
                  </a:lnTo>
                  <a:lnTo>
                    <a:pt x="1721" y="2396"/>
                  </a:lnTo>
                  <a:lnTo>
                    <a:pt x="1721" y="2393"/>
                  </a:lnTo>
                  <a:lnTo>
                    <a:pt x="1721" y="2390"/>
                  </a:lnTo>
                  <a:lnTo>
                    <a:pt x="1722" y="2386"/>
                  </a:lnTo>
                  <a:lnTo>
                    <a:pt x="1723" y="2383"/>
                  </a:lnTo>
                  <a:lnTo>
                    <a:pt x="1725" y="2380"/>
                  </a:lnTo>
                  <a:lnTo>
                    <a:pt x="1727" y="2378"/>
                  </a:lnTo>
                  <a:lnTo>
                    <a:pt x="1730" y="2377"/>
                  </a:lnTo>
                  <a:lnTo>
                    <a:pt x="1732" y="2376"/>
                  </a:lnTo>
                  <a:lnTo>
                    <a:pt x="1735" y="2376"/>
                  </a:lnTo>
                  <a:lnTo>
                    <a:pt x="1738" y="2376"/>
                  </a:lnTo>
                  <a:lnTo>
                    <a:pt x="1741" y="2377"/>
                  </a:lnTo>
                  <a:lnTo>
                    <a:pt x="1745" y="2378"/>
                  </a:lnTo>
                  <a:lnTo>
                    <a:pt x="1748" y="2380"/>
                  </a:lnTo>
                  <a:lnTo>
                    <a:pt x="1749" y="2382"/>
                  </a:lnTo>
                  <a:lnTo>
                    <a:pt x="1751" y="2385"/>
                  </a:lnTo>
                  <a:lnTo>
                    <a:pt x="1752" y="2388"/>
                  </a:lnTo>
                  <a:lnTo>
                    <a:pt x="1752" y="2391"/>
                  </a:lnTo>
                  <a:lnTo>
                    <a:pt x="1752" y="2394"/>
                  </a:lnTo>
                  <a:lnTo>
                    <a:pt x="1751" y="2397"/>
                  </a:lnTo>
                  <a:lnTo>
                    <a:pt x="1749" y="2401"/>
                  </a:lnTo>
                  <a:lnTo>
                    <a:pt x="1746" y="2405"/>
                  </a:lnTo>
                  <a:lnTo>
                    <a:pt x="1740" y="2407"/>
                  </a:lnTo>
                  <a:lnTo>
                    <a:pt x="1736" y="2407"/>
                  </a:lnTo>
                  <a:lnTo>
                    <a:pt x="1733" y="2407"/>
                  </a:lnTo>
                  <a:lnTo>
                    <a:pt x="1731" y="2406"/>
                  </a:lnTo>
                  <a:close/>
                  <a:moveTo>
                    <a:pt x="1820" y="2438"/>
                  </a:moveTo>
                  <a:lnTo>
                    <a:pt x="1817" y="2437"/>
                  </a:lnTo>
                  <a:lnTo>
                    <a:pt x="1815" y="2434"/>
                  </a:lnTo>
                  <a:lnTo>
                    <a:pt x="1813" y="2432"/>
                  </a:lnTo>
                  <a:lnTo>
                    <a:pt x="1811" y="2429"/>
                  </a:lnTo>
                  <a:lnTo>
                    <a:pt x="1810" y="2427"/>
                  </a:lnTo>
                  <a:lnTo>
                    <a:pt x="1810" y="2424"/>
                  </a:lnTo>
                  <a:lnTo>
                    <a:pt x="1810" y="2421"/>
                  </a:lnTo>
                  <a:lnTo>
                    <a:pt x="1811" y="2418"/>
                  </a:lnTo>
                  <a:lnTo>
                    <a:pt x="1812" y="2415"/>
                  </a:lnTo>
                  <a:lnTo>
                    <a:pt x="1814" y="2413"/>
                  </a:lnTo>
                  <a:lnTo>
                    <a:pt x="1816" y="2411"/>
                  </a:lnTo>
                  <a:lnTo>
                    <a:pt x="1818" y="2409"/>
                  </a:lnTo>
                  <a:lnTo>
                    <a:pt x="1821" y="2408"/>
                  </a:lnTo>
                  <a:lnTo>
                    <a:pt x="1825" y="2407"/>
                  </a:lnTo>
                  <a:lnTo>
                    <a:pt x="1828" y="2407"/>
                  </a:lnTo>
                  <a:lnTo>
                    <a:pt x="1831" y="2408"/>
                  </a:lnTo>
                  <a:lnTo>
                    <a:pt x="1834" y="2409"/>
                  </a:lnTo>
                  <a:lnTo>
                    <a:pt x="1836" y="2411"/>
                  </a:lnTo>
                  <a:lnTo>
                    <a:pt x="1838" y="2413"/>
                  </a:lnTo>
                  <a:lnTo>
                    <a:pt x="1840" y="2416"/>
                  </a:lnTo>
                  <a:lnTo>
                    <a:pt x="1841" y="2418"/>
                  </a:lnTo>
                  <a:lnTo>
                    <a:pt x="1841" y="2421"/>
                  </a:lnTo>
                  <a:lnTo>
                    <a:pt x="1841" y="2424"/>
                  </a:lnTo>
                  <a:lnTo>
                    <a:pt x="1840" y="2427"/>
                  </a:lnTo>
                  <a:lnTo>
                    <a:pt x="1838" y="2432"/>
                  </a:lnTo>
                  <a:lnTo>
                    <a:pt x="1835" y="2435"/>
                  </a:lnTo>
                  <a:lnTo>
                    <a:pt x="1831" y="2438"/>
                  </a:lnTo>
                  <a:lnTo>
                    <a:pt x="1826" y="2439"/>
                  </a:lnTo>
                  <a:lnTo>
                    <a:pt x="1822" y="2439"/>
                  </a:lnTo>
                  <a:lnTo>
                    <a:pt x="1820" y="2438"/>
                  </a:lnTo>
                  <a:close/>
                  <a:moveTo>
                    <a:pt x="1912" y="2466"/>
                  </a:moveTo>
                  <a:lnTo>
                    <a:pt x="1912" y="2466"/>
                  </a:lnTo>
                  <a:lnTo>
                    <a:pt x="1909" y="2465"/>
                  </a:lnTo>
                  <a:lnTo>
                    <a:pt x="1906" y="2463"/>
                  </a:lnTo>
                  <a:lnTo>
                    <a:pt x="1904" y="2461"/>
                  </a:lnTo>
                  <a:lnTo>
                    <a:pt x="1901" y="2458"/>
                  </a:lnTo>
                  <a:lnTo>
                    <a:pt x="1900" y="2456"/>
                  </a:lnTo>
                  <a:lnTo>
                    <a:pt x="1900" y="2453"/>
                  </a:lnTo>
                  <a:lnTo>
                    <a:pt x="1900" y="2450"/>
                  </a:lnTo>
                  <a:lnTo>
                    <a:pt x="1900" y="2447"/>
                  </a:lnTo>
                  <a:lnTo>
                    <a:pt x="1901" y="2444"/>
                  </a:lnTo>
                  <a:lnTo>
                    <a:pt x="1904" y="2441"/>
                  </a:lnTo>
                  <a:lnTo>
                    <a:pt x="1906" y="2439"/>
                  </a:lnTo>
                  <a:lnTo>
                    <a:pt x="1908" y="2438"/>
                  </a:lnTo>
                  <a:lnTo>
                    <a:pt x="1911" y="2437"/>
                  </a:lnTo>
                  <a:lnTo>
                    <a:pt x="1914" y="2435"/>
                  </a:lnTo>
                  <a:lnTo>
                    <a:pt x="1917" y="2435"/>
                  </a:lnTo>
                  <a:lnTo>
                    <a:pt x="1920" y="2437"/>
                  </a:lnTo>
                  <a:lnTo>
                    <a:pt x="1923" y="2438"/>
                  </a:lnTo>
                  <a:lnTo>
                    <a:pt x="1925" y="2439"/>
                  </a:lnTo>
                  <a:lnTo>
                    <a:pt x="1928" y="2441"/>
                  </a:lnTo>
                  <a:lnTo>
                    <a:pt x="1929" y="2444"/>
                  </a:lnTo>
                  <a:lnTo>
                    <a:pt x="1930" y="2446"/>
                  </a:lnTo>
                  <a:lnTo>
                    <a:pt x="1931" y="2449"/>
                  </a:lnTo>
                  <a:lnTo>
                    <a:pt x="1931" y="2452"/>
                  </a:lnTo>
                  <a:lnTo>
                    <a:pt x="1930" y="2455"/>
                  </a:lnTo>
                  <a:lnTo>
                    <a:pt x="1928" y="2460"/>
                  </a:lnTo>
                  <a:lnTo>
                    <a:pt x="1925" y="2463"/>
                  </a:lnTo>
                  <a:lnTo>
                    <a:pt x="1921" y="2466"/>
                  </a:lnTo>
                  <a:lnTo>
                    <a:pt x="1916" y="2466"/>
                  </a:lnTo>
                  <a:lnTo>
                    <a:pt x="1914" y="2466"/>
                  </a:lnTo>
                  <a:lnTo>
                    <a:pt x="1912" y="2466"/>
                  </a:lnTo>
                  <a:close/>
                  <a:moveTo>
                    <a:pt x="2003" y="2491"/>
                  </a:moveTo>
                  <a:lnTo>
                    <a:pt x="2000" y="2490"/>
                  </a:lnTo>
                  <a:lnTo>
                    <a:pt x="1998" y="2489"/>
                  </a:lnTo>
                  <a:lnTo>
                    <a:pt x="1995" y="2487"/>
                  </a:lnTo>
                  <a:lnTo>
                    <a:pt x="1994" y="2483"/>
                  </a:lnTo>
                  <a:lnTo>
                    <a:pt x="1992" y="2481"/>
                  </a:lnTo>
                  <a:lnTo>
                    <a:pt x="1992" y="2478"/>
                  </a:lnTo>
                  <a:lnTo>
                    <a:pt x="1992" y="2475"/>
                  </a:lnTo>
                  <a:lnTo>
                    <a:pt x="1992" y="2472"/>
                  </a:lnTo>
                  <a:lnTo>
                    <a:pt x="1993" y="2469"/>
                  </a:lnTo>
                  <a:lnTo>
                    <a:pt x="1995" y="2466"/>
                  </a:lnTo>
                  <a:lnTo>
                    <a:pt x="1997" y="2464"/>
                  </a:lnTo>
                  <a:lnTo>
                    <a:pt x="1999" y="2462"/>
                  </a:lnTo>
                  <a:lnTo>
                    <a:pt x="2002" y="2461"/>
                  </a:lnTo>
                  <a:lnTo>
                    <a:pt x="2004" y="2460"/>
                  </a:lnTo>
                  <a:lnTo>
                    <a:pt x="2007" y="2460"/>
                  </a:lnTo>
                  <a:lnTo>
                    <a:pt x="2010" y="2461"/>
                  </a:lnTo>
                  <a:lnTo>
                    <a:pt x="2013" y="2462"/>
                  </a:lnTo>
                  <a:lnTo>
                    <a:pt x="2016" y="2463"/>
                  </a:lnTo>
                  <a:lnTo>
                    <a:pt x="2018" y="2465"/>
                  </a:lnTo>
                  <a:lnTo>
                    <a:pt x="2020" y="2468"/>
                  </a:lnTo>
                  <a:lnTo>
                    <a:pt x="2022" y="2470"/>
                  </a:lnTo>
                  <a:lnTo>
                    <a:pt x="2023" y="2473"/>
                  </a:lnTo>
                  <a:lnTo>
                    <a:pt x="2023" y="2476"/>
                  </a:lnTo>
                  <a:lnTo>
                    <a:pt x="2023" y="2479"/>
                  </a:lnTo>
                  <a:lnTo>
                    <a:pt x="2019" y="2484"/>
                  </a:lnTo>
                  <a:lnTo>
                    <a:pt x="2016" y="2488"/>
                  </a:lnTo>
                  <a:lnTo>
                    <a:pt x="2012" y="2491"/>
                  </a:lnTo>
                  <a:lnTo>
                    <a:pt x="2007" y="2492"/>
                  </a:lnTo>
                  <a:lnTo>
                    <a:pt x="2005" y="2491"/>
                  </a:lnTo>
                  <a:lnTo>
                    <a:pt x="2003" y="2491"/>
                  </a:lnTo>
                  <a:close/>
                  <a:moveTo>
                    <a:pt x="2095" y="2513"/>
                  </a:moveTo>
                  <a:lnTo>
                    <a:pt x="2092" y="2512"/>
                  </a:lnTo>
                  <a:lnTo>
                    <a:pt x="2090" y="2510"/>
                  </a:lnTo>
                  <a:lnTo>
                    <a:pt x="2087" y="2508"/>
                  </a:lnTo>
                  <a:lnTo>
                    <a:pt x="2086" y="2506"/>
                  </a:lnTo>
                  <a:lnTo>
                    <a:pt x="2084" y="2503"/>
                  </a:lnTo>
                  <a:lnTo>
                    <a:pt x="2083" y="2500"/>
                  </a:lnTo>
                  <a:lnTo>
                    <a:pt x="2083" y="2497"/>
                  </a:lnTo>
                  <a:lnTo>
                    <a:pt x="2083" y="2494"/>
                  </a:lnTo>
                  <a:lnTo>
                    <a:pt x="2084" y="2491"/>
                  </a:lnTo>
                  <a:lnTo>
                    <a:pt x="2086" y="2489"/>
                  </a:lnTo>
                  <a:lnTo>
                    <a:pt x="2088" y="2486"/>
                  </a:lnTo>
                  <a:lnTo>
                    <a:pt x="2090" y="2484"/>
                  </a:lnTo>
                  <a:lnTo>
                    <a:pt x="2093" y="2482"/>
                  </a:lnTo>
                  <a:lnTo>
                    <a:pt x="2096" y="2482"/>
                  </a:lnTo>
                  <a:lnTo>
                    <a:pt x="2099" y="2481"/>
                  </a:lnTo>
                  <a:lnTo>
                    <a:pt x="2103" y="2482"/>
                  </a:lnTo>
                  <a:lnTo>
                    <a:pt x="2106" y="2483"/>
                  </a:lnTo>
                  <a:lnTo>
                    <a:pt x="2108" y="2484"/>
                  </a:lnTo>
                  <a:lnTo>
                    <a:pt x="2110" y="2487"/>
                  </a:lnTo>
                  <a:lnTo>
                    <a:pt x="2112" y="2489"/>
                  </a:lnTo>
                  <a:lnTo>
                    <a:pt x="2114" y="2492"/>
                  </a:lnTo>
                  <a:lnTo>
                    <a:pt x="2114" y="2495"/>
                  </a:lnTo>
                  <a:lnTo>
                    <a:pt x="2115" y="2498"/>
                  </a:lnTo>
                  <a:lnTo>
                    <a:pt x="2114" y="2501"/>
                  </a:lnTo>
                  <a:lnTo>
                    <a:pt x="2112" y="2506"/>
                  </a:lnTo>
                  <a:lnTo>
                    <a:pt x="2109" y="2509"/>
                  </a:lnTo>
                  <a:lnTo>
                    <a:pt x="2105" y="2512"/>
                  </a:lnTo>
                  <a:lnTo>
                    <a:pt x="2098" y="2513"/>
                  </a:lnTo>
                  <a:lnTo>
                    <a:pt x="2097" y="2513"/>
                  </a:lnTo>
                  <a:lnTo>
                    <a:pt x="2095" y="2513"/>
                  </a:lnTo>
                  <a:close/>
                  <a:moveTo>
                    <a:pt x="2189" y="2531"/>
                  </a:moveTo>
                  <a:lnTo>
                    <a:pt x="2186" y="2530"/>
                  </a:lnTo>
                  <a:lnTo>
                    <a:pt x="2183" y="2528"/>
                  </a:lnTo>
                  <a:lnTo>
                    <a:pt x="2181" y="2526"/>
                  </a:lnTo>
                  <a:lnTo>
                    <a:pt x="2178" y="2524"/>
                  </a:lnTo>
                  <a:lnTo>
                    <a:pt x="2177" y="2522"/>
                  </a:lnTo>
                  <a:lnTo>
                    <a:pt x="2176" y="2519"/>
                  </a:lnTo>
                  <a:lnTo>
                    <a:pt x="2176" y="2516"/>
                  </a:lnTo>
                  <a:lnTo>
                    <a:pt x="2176" y="2513"/>
                  </a:lnTo>
                  <a:lnTo>
                    <a:pt x="2177" y="2510"/>
                  </a:lnTo>
                  <a:lnTo>
                    <a:pt x="2178" y="2507"/>
                  </a:lnTo>
                  <a:lnTo>
                    <a:pt x="2181" y="2505"/>
                  </a:lnTo>
                  <a:lnTo>
                    <a:pt x="2183" y="2503"/>
                  </a:lnTo>
                  <a:lnTo>
                    <a:pt x="2186" y="2502"/>
                  </a:lnTo>
                  <a:lnTo>
                    <a:pt x="2188" y="2501"/>
                  </a:lnTo>
                  <a:lnTo>
                    <a:pt x="2191" y="2500"/>
                  </a:lnTo>
                  <a:lnTo>
                    <a:pt x="2194" y="2501"/>
                  </a:lnTo>
                  <a:lnTo>
                    <a:pt x="2197" y="2501"/>
                  </a:lnTo>
                  <a:lnTo>
                    <a:pt x="2200" y="2503"/>
                  </a:lnTo>
                  <a:lnTo>
                    <a:pt x="2202" y="2505"/>
                  </a:lnTo>
                  <a:lnTo>
                    <a:pt x="2204" y="2507"/>
                  </a:lnTo>
                  <a:lnTo>
                    <a:pt x="2206" y="2509"/>
                  </a:lnTo>
                  <a:lnTo>
                    <a:pt x="2207" y="2512"/>
                  </a:lnTo>
                  <a:lnTo>
                    <a:pt x="2207" y="2515"/>
                  </a:lnTo>
                  <a:lnTo>
                    <a:pt x="2207" y="2518"/>
                  </a:lnTo>
                  <a:lnTo>
                    <a:pt x="2205" y="2523"/>
                  </a:lnTo>
                  <a:lnTo>
                    <a:pt x="2201" y="2527"/>
                  </a:lnTo>
                  <a:lnTo>
                    <a:pt x="2197" y="2530"/>
                  </a:lnTo>
                  <a:lnTo>
                    <a:pt x="2192" y="2531"/>
                  </a:lnTo>
                  <a:lnTo>
                    <a:pt x="2190" y="2531"/>
                  </a:lnTo>
                  <a:lnTo>
                    <a:pt x="2189" y="2531"/>
                  </a:lnTo>
                  <a:close/>
                  <a:moveTo>
                    <a:pt x="2283" y="2546"/>
                  </a:moveTo>
                  <a:lnTo>
                    <a:pt x="2280" y="2545"/>
                  </a:lnTo>
                  <a:lnTo>
                    <a:pt x="2277" y="2544"/>
                  </a:lnTo>
                  <a:lnTo>
                    <a:pt x="2275" y="2542"/>
                  </a:lnTo>
                  <a:lnTo>
                    <a:pt x="2273" y="2540"/>
                  </a:lnTo>
                  <a:lnTo>
                    <a:pt x="2271" y="2538"/>
                  </a:lnTo>
                  <a:lnTo>
                    <a:pt x="2270" y="2534"/>
                  </a:lnTo>
                  <a:lnTo>
                    <a:pt x="2270" y="2531"/>
                  </a:lnTo>
                  <a:lnTo>
                    <a:pt x="2270" y="2528"/>
                  </a:lnTo>
                  <a:lnTo>
                    <a:pt x="2271" y="2525"/>
                  </a:lnTo>
                  <a:lnTo>
                    <a:pt x="2272" y="2522"/>
                  </a:lnTo>
                  <a:lnTo>
                    <a:pt x="2274" y="2520"/>
                  </a:lnTo>
                  <a:lnTo>
                    <a:pt x="2276" y="2518"/>
                  </a:lnTo>
                  <a:lnTo>
                    <a:pt x="2278" y="2516"/>
                  </a:lnTo>
                  <a:lnTo>
                    <a:pt x="2281" y="2515"/>
                  </a:lnTo>
                  <a:lnTo>
                    <a:pt x="2284" y="2515"/>
                  </a:lnTo>
                  <a:lnTo>
                    <a:pt x="2287" y="2515"/>
                  </a:lnTo>
                  <a:lnTo>
                    <a:pt x="2290" y="2516"/>
                  </a:lnTo>
                  <a:lnTo>
                    <a:pt x="2293" y="2517"/>
                  </a:lnTo>
                  <a:lnTo>
                    <a:pt x="2295" y="2519"/>
                  </a:lnTo>
                  <a:lnTo>
                    <a:pt x="2297" y="2521"/>
                  </a:lnTo>
                  <a:lnTo>
                    <a:pt x="2298" y="2523"/>
                  </a:lnTo>
                  <a:lnTo>
                    <a:pt x="2299" y="2526"/>
                  </a:lnTo>
                  <a:lnTo>
                    <a:pt x="2301" y="2529"/>
                  </a:lnTo>
                  <a:lnTo>
                    <a:pt x="2301" y="2532"/>
                  </a:lnTo>
                  <a:lnTo>
                    <a:pt x="2299" y="2536"/>
                  </a:lnTo>
                  <a:lnTo>
                    <a:pt x="2298" y="2538"/>
                  </a:lnTo>
                  <a:lnTo>
                    <a:pt x="2297" y="2541"/>
                  </a:lnTo>
                  <a:lnTo>
                    <a:pt x="2295" y="2543"/>
                  </a:lnTo>
                  <a:lnTo>
                    <a:pt x="2290" y="2545"/>
                  </a:lnTo>
                  <a:lnTo>
                    <a:pt x="2285" y="2546"/>
                  </a:lnTo>
                  <a:lnTo>
                    <a:pt x="2284" y="2546"/>
                  </a:lnTo>
                  <a:lnTo>
                    <a:pt x="2283" y="2546"/>
                  </a:lnTo>
                  <a:close/>
                  <a:moveTo>
                    <a:pt x="2377" y="2558"/>
                  </a:moveTo>
                  <a:lnTo>
                    <a:pt x="2374" y="2557"/>
                  </a:lnTo>
                  <a:lnTo>
                    <a:pt x="2371" y="2556"/>
                  </a:lnTo>
                  <a:lnTo>
                    <a:pt x="2368" y="2554"/>
                  </a:lnTo>
                  <a:lnTo>
                    <a:pt x="2366" y="2552"/>
                  </a:lnTo>
                  <a:lnTo>
                    <a:pt x="2365" y="2550"/>
                  </a:lnTo>
                  <a:lnTo>
                    <a:pt x="2364" y="2547"/>
                  </a:lnTo>
                  <a:lnTo>
                    <a:pt x="2363" y="2544"/>
                  </a:lnTo>
                  <a:lnTo>
                    <a:pt x="2363" y="2541"/>
                  </a:lnTo>
                  <a:lnTo>
                    <a:pt x="2364" y="2538"/>
                  </a:lnTo>
                  <a:lnTo>
                    <a:pt x="2365" y="2534"/>
                  </a:lnTo>
                  <a:lnTo>
                    <a:pt x="2367" y="2532"/>
                  </a:lnTo>
                  <a:lnTo>
                    <a:pt x="2369" y="2530"/>
                  </a:lnTo>
                  <a:lnTo>
                    <a:pt x="2371" y="2528"/>
                  </a:lnTo>
                  <a:lnTo>
                    <a:pt x="2374" y="2527"/>
                  </a:lnTo>
                  <a:lnTo>
                    <a:pt x="2377" y="2526"/>
                  </a:lnTo>
                  <a:lnTo>
                    <a:pt x="2381" y="2526"/>
                  </a:lnTo>
                  <a:lnTo>
                    <a:pt x="2384" y="2527"/>
                  </a:lnTo>
                  <a:lnTo>
                    <a:pt x="2387" y="2528"/>
                  </a:lnTo>
                  <a:lnTo>
                    <a:pt x="2389" y="2530"/>
                  </a:lnTo>
                  <a:lnTo>
                    <a:pt x="2391" y="2532"/>
                  </a:lnTo>
                  <a:lnTo>
                    <a:pt x="2393" y="2534"/>
                  </a:lnTo>
                  <a:lnTo>
                    <a:pt x="2394" y="2538"/>
                  </a:lnTo>
                  <a:lnTo>
                    <a:pt x="2394" y="2541"/>
                  </a:lnTo>
                  <a:lnTo>
                    <a:pt x="2394" y="2544"/>
                  </a:lnTo>
                  <a:lnTo>
                    <a:pt x="2394" y="2547"/>
                  </a:lnTo>
                  <a:lnTo>
                    <a:pt x="2393" y="2549"/>
                  </a:lnTo>
                  <a:lnTo>
                    <a:pt x="2391" y="2552"/>
                  </a:lnTo>
                  <a:lnTo>
                    <a:pt x="2389" y="2554"/>
                  </a:lnTo>
                  <a:lnTo>
                    <a:pt x="2387" y="2556"/>
                  </a:lnTo>
                  <a:lnTo>
                    <a:pt x="2385" y="2557"/>
                  </a:lnTo>
                  <a:lnTo>
                    <a:pt x="2382" y="2558"/>
                  </a:lnTo>
                  <a:lnTo>
                    <a:pt x="2378" y="2558"/>
                  </a:lnTo>
                  <a:lnTo>
                    <a:pt x="2377" y="2558"/>
                  </a:lnTo>
                  <a:lnTo>
                    <a:pt x="2377" y="2558"/>
                  </a:lnTo>
                  <a:close/>
                  <a:moveTo>
                    <a:pt x="2472" y="2566"/>
                  </a:moveTo>
                  <a:lnTo>
                    <a:pt x="2469" y="2565"/>
                  </a:lnTo>
                  <a:lnTo>
                    <a:pt x="2466" y="2564"/>
                  </a:lnTo>
                  <a:lnTo>
                    <a:pt x="2464" y="2563"/>
                  </a:lnTo>
                  <a:lnTo>
                    <a:pt x="2462" y="2561"/>
                  </a:lnTo>
                  <a:lnTo>
                    <a:pt x="2460" y="2558"/>
                  </a:lnTo>
                  <a:lnTo>
                    <a:pt x="2458" y="2555"/>
                  </a:lnTo>
                  <a:lnTo>
                    <a:pt x="2457" y="2553"/>
                  </a:lnTo>
                  <a:lnTo>
                    <a:pt x="2457" y="2550"/>
                  </a:lnTo>
                  <a:lnTo>
                    <a:pt x="2457" y="2547"/>
                  </a:lnTo>
                  <a:lnTo>
                    <a:pt x="2458" y="2544"/>
                  </a:lnTo>
                  <a:lnTo>
                    <a:pt x="2461" y="2541"/>
                  </a:lnTo>
                  <a:lnTo>
                    <a:pt x="2463" y="2539"/>
                  </a:lnTo>
                  <a:lnTo>
                    <a:pt x="2465" y="2537"/>
                  </a:lnTo>
                  <a:lnTo>
                    <a:pt x="2468" y="2536"/>
                  </a:lnTo>
                  <a:lnTo>
                    <a:pt x="2471" y="2534"/>
                  </a:lnTo>
                  <a:lnTo>
                    <a:pt x="2474" y="2534"/>
                  </a:lnTo>
                  <a:lnTo>
                    <a:pt x="2477" y="2536"/>
                  </a:lnTo>
                  <a:lnTo>
                    <a:pt x="2480" y="2537"/>
                  </a:lnTo>
                  <a:lnTo>
                    <a:pt x="2482" y="2539"/>
                  </a:lnTo>
                  <a:lnTo>
                    <a:pt x="2485" y="2541"/>
                  </a:lnTo>
                  <a:lnTo>
                    <a:pt x="2486" y="2543"/>
                  </a:lnTo>
                  <a:lnTo>
                    <a:pt x="2487" y="2546"/>
                  </a:lnTo>
                  <a:lnTo>
                    <a:pt x="2488" y="2549"/>
                  </a:lnTo>
                  <a:lnTo>
                    <a:pt x="2488" y="2552"/>
                  </a:lnTo>
                  <a:lnTo>
                    <a:pt x="2488" y="2555"/>
                  </a:lnTo>
                  <a:lnTo>
                    <a:pt x="2487" y="2557"/>
                  </a:lnTo>
                  <a:lnTo>
                    <a:pt x="2485" y="2560"/>
                  </a:lnTo>
                  <a:lnTo>
                    <a:pt x="2483" y="2562"/>
                  </a:lnTo>
                  <a:lnTo>
                    <a:pt x="2481" y="2563"/>
                  </a:lnTo>
                  <a:lnTo>
                    <a:pt x="2479" y="2565"/>
                  </a:lnTo>
                  <a:lnTo>
                    <a:pt x="2476" y="2565"/>
                  </a:lnTo>
                  <a:lnTo>
                    <a:pt x="2473" y="2566"/>
                  </a:lnTo>
                  <a:lnTo>
                    <a:pt x="2473" y="2566"/>
                  </a:lnTo>
                  <a:lnTo>
                    <a:pt x="2472" y="2566"/>
                  </a:lnTo>
                  <a:close/>
                  <a:moveTo>
                    <a:pt x="2567" y="2571"/>
                  </a:moveTo>
                  <a:lnTo>
                    <a:pt x="2564" y="2570"/>
                  </a:lnTo>
                  <a:lnTo>
                    <a:pt x="2561" y="2569"/>
                  </a:lnTo>
                  <a:lnTo>
                    <a:pt x="2558" y="2568"/>
                  </a:lnTo>
                  <a:lnTo>
                    <a:pt x="2556" y="2566"/>
                  </a:lnTo>
                  <a:lnTo>
                    <a:pt x="2554" y="2564"/>
                  </a:lnTo>
                  <a:lnTo>
                    <a:pt x="2553" y="2561"/>
                  </a:lnTo>
                  <a:lnTo>
                    <a:pt x="2552" y="2558"/>
                  </a:lnTo>
                  <a:lnTo>
                    <a:pt x="2552" y="2555"/>
                  </a:lnTo>
                  <a:lnTo>
                    <a:pt x="2552" y="2552"/>
                  </a:lnTo>
                  <a:lnTo>
                    <a:pt x="2553" y="2549"/>
                  </a:lnTo>
                  <a:lnTo>
                    <a:pt x="2555" y="2547"/>
                  </a:lnTo>
                  <a:lnTo>
                    <a:pt x="2557" y="2544"/>
                  </a:lnTo>
                  <a:lnTo>
                    <a:pt x="2559" y="2543"/>
                  </a:lnTo>
                  <a:lnTo>
                    <a:pt x="2562" y="2541"/>
                  </a:lnTo>
                  <a:lnTo>
                    <a:pt x="2564" y="2540"/>
                  </a:lnTo>
                  <a:lnTo>
                    <a:pt x="2568" y="2540"/>
                  </a:lnTo>
                  <a:lnTo>
                    <a:pt x="2571" y="2541"/>
                  </a:lnTo>
                  <a:lnTo>
                    <a:pt x="2573" y="2542"/>
                  </a:lnTo>
                  <a:lnTo>
                    <a:pt x="2576" y="2543"/>
                  </a:lnTo>
                  <a:lnTo>
                    <a:pt x="2579" y="2545"/>
                  </a:lnTo>
                  <a:lnTo>
                    <a:pt x="2581" y="2547"/>
                  </a:lnTo>
                  <a:lnTo>
                    <a:pt x="2582" y="2550"/>
                  </a:lnTo>
                  <a:lnTo>
                    <a:pt x="2583" y="2553"/>
                  </a:lnTo>
                  <a:lnTo>
                    <a:pt x="2583" y="2556"/>
                  </a:lnTo>
                  <a:lnTo>
                    <a:pt x="2583" y="2559"/>
                  </a:lnTo>
                  <a:lnTo>
                    <a:pt x="2582" y="2562"/>
                  </a:lnTo>
                  <a:lnTo>
                    <a:pt x="2581" y="2564"/>
                  </a:lnTo>
                  <a:lnTo>
                    <a:pt x="2579" y="2566"/>
                  </a:lnTo>
                  <a:lnTo>
                    <a:pt x="2575" y="2568"/>
                  </a:lnTo>
                  <a:lnTo>
                    <a:pt x="2573" y="2570"/>
                  </a:lnTo>
                  <a:lnTo>
                    <a:pt x="2570" y="2570"/>
                  </a:lnTo>
                  <a:lnTo>
                    <a:pt x="2567" y="2571"/>
                  </a:lnTo>
                  <a:lnTo>
                    <a:pt x="2567" y="2571"/>
                  </a:lnTo>
                  <a:lnTo>
                    <a:pt x="2567" y="25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86" name="Freeform 82"/>
            <p:cNvSpPr>
              <a:spLocks/>
            </p:cNvSpPr>
            <p:nvPr userDrawn="1"/>
          </p:nvSpPr>
          <p:spPr bwMode="auto">
            <a:xfrm>
              <a:off x="3903" y="3173"/>
              <a:ext cx="11" cy="10"/>
            </a:xfrm>
            <a:custGeom>
              <a:avLst/>
              <a:gdLst>
                <a:gd name="T0" fmla="*/ 17 w 32"/>
                <a:gd name="T1" fmla="*/ 30 h 30"/>
                <a:gd name="T2" fmla="*/ 14 w 32"/>
                <a:gd name="T3" fmla="*/ 30 h 30"/>
                <a:gd name="T4" fmla="*/ 10 w 32"/>
                <a:gd name="T5" fmla="*/ 29 h 30"/>
                <a:gd name="T6" fmla="*/ 7 w 32"/>
                <a:gd name="T7" fmla="*/ 28 h 30"/>
                <a:gd name="T8" fmla="*/ 5 w 32"/>
                <a:gd name="T9" fmla="*/ 26 h 30"/>
                <a:gd name="T10" fmla="*/ 3 w 32"/>
                <a:gd name="T11" fmla="*/ 24 h 30"/>
                <a:gd name="T12" fmla="*/ 2 w 32"/>
                <a:gd name="T13" fmla="*/ 21 h 30"/>
                <a:gd name="T14" fmla="*/ 1 w 32"/>
                <a:gd name="T15" fmla="*/ 18 h 30"/>
                <a:gd name="T16" fmla="*/ 0 w 32"/>
                <a:gd name="T17" fmla="*/ 15 h 30"/>
                <a:gd name="T18" fmla="*/ 1 w 32"/>
                <a:gd name="T19" fmla="*/ 12 h 30"/>
                <a:gd name="T20" fmla="*/ 2 w 32"/>
                <a:gd name="T21" fmla="*/ 9 h 30"/>
                <a:gd name="T22" fmla="*/ 3 w 32"/>
                <a:gd name="T23" fmla="*/ 7 h 30"/>
                <a:gd name="T24" fmla="*/ 5 w 32"/>
                <a:gd name="T25" fmla="*/ 4 h 30"/>
                <a:gd name="T26" fmla="*/ 7 w 32"/>
                <a:gd name="T27" fmla="*/ 2 h 30"/>
                <a:gd name="T28" fmla="*/ 10 w 32"/>
                <a:gd name="T29" fmla="*/ 1 h 30"/>
                <a:gd name="T30" fmla="*/ 14 w 32"/>
                <a:gd name="T31" fmla="*/ 0 h 30"/>
                <a:gd name="T32" fmla="*/ 17 w 32"/>
                <a:gd name="T33" fmla="*/ 0 h 30"/>
                <a:gd name="T34" fmla="*/ 20 w 32"/>
                <a:gd name="T35" fmla="*/ 0 h 30"/>
                <a:gd name="T36" fmla="*/ 22 w 32"/>
                <a:gd name="T37" fmla="*/ 1 h 30"/>
                <a:gd name="T38" fmla="*/ 25 w 32"/>
                <a:gd name="T39" fmla="*/ 2 h 30"/>
                <a:gd name="T40" fmla="*/ 27 w 32"/>
                <a:gd name="T41" fmla="*/ 4 h 30"/>
                <a:gd name="T42" fmla="*/ 29 w 32"/>
                <a:gd name="T43" fmla="*/ 7 h 30"/>
                <a:gd name="T44" fmla="*/ 31 w 32"/>
                <a:gd name="T45" fmla="*/ 9 h 30"/>
                <a:gd name="T46" fmla="*/ 31 w 32"/>
                <a:gd name="T47" fmla="*/ 12 h 30"/>
                <a:gd name="T48" fmla="*/ 32 w 32"/>
                <a:gd name="T49" fmla="*/ 15 h 30"/>
                <a:gd name="T50" fmla="*/ 32 w 32"/>
                <a:gd name="T51" fmla="*/ 18 h 30"/>
                <a:gd name="T52" fmla="*/ 31 w 32"/>
                <a:gd name="T53" fmla="*/ 21 h 30"/>
                <a:gd name="T54" fmla="*/ 29 w 32"/>
                <a:gd name="T55" fmla="*/ 24 h 30"/>
                <a:gd name="T56" fmla="*/ 27 w 32"/>
                <a:gd name="T57" fmla="*/ 26 h 30"/>
                <a:gd name="T58" fmla="*/ 25 w 32"/>
                <a:gd name="T59" fmla="*/ 28 h 30"/>
                <a:gd name="T60" fmla="*/ 22 w 32"/>
                <a:gd name="T61" fmla="*/ 29 h 30"/>
                <a:gd name="T62" fmla="*/ 20 w 32"/>
                <a:gd name="T63" fmla="*/ 30 h 30"/>
                <a:gd name="T64" fmla="*/ 17 w 32"/>
                <a:gd name="T6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0">
                  <a:moveTo>
                    <a:pt x="17" y="30"/>
                  </a:moveTo>
                  <a:lnTo>
                    <a:pt x="14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1" y="21"/>
                  </a:lnTo>
                  <a:lnTo>
                    <a:pt x="29" y="24"/>
                  </a:lnTo>
                  <a:lnTo>
                    <a:pt x="27" y="26"/>
                  </a:lnTo>
                  <a:lnTo>
                    <a:pt x="25" y="28"/>
                  </a:lnTo>
                  <a:lnTo>
                    <a:pt x="22" y="29"/>
                  </a:lnTo>
                  <a:lnTo>
                    <a:pt x="20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87" name="Freeform 83"/>
            <p:cNvSpPr>
              <a:spLocks/>
            </p:cNvSpPr>
            <p:nvPr userDrawn="1"/>
          </p:nvSpPr>
          <p:spPr bwMode="auto">
            <a:xfrm>
              <a:off x="3021" y="2295"/>
              <a:ext cx="10" cy="10"/>
            </a:xfrm>
            <a:custGeom>
              <a:avLst/>
              <a:gdLst>
                <a:gd name="T0" fmla="*/ 15 w 30"/>
                <a:gd name="T1" fmla="*/ 31 h 31"/>
                <a:gd name="T2" fmla="*/ 12 w 30"/>
                <a:gd name="T3" fmla="*/ 31 h 31"/>
                <a:gd name="T4" fmla="*/ 9 w 30"/>
                <a:gd name="T5" fmla="*/ 30 h 31"/>
                <a:gd name="T6" fmla="*/ 7 w 30"/>
                <a:gd name="T7" fmla="*/ 28 h 31"/>
                <a:gd name="T8" fmla="*/ 4 w 30"/>
                <a:gd name="T9" fmla="*/ 26 h 31"/>
                <a:gd name="T10" fmla="*/ 2 w 30"/>
                <a:gd name="T11" fmla="*/ 24 h 31"/>
                <a:gd name="T12" fmla="*/ 1 w 30"/>
                <a:gd name="T13" fmla="*/ 21 h 31"/>
                <a:gd name="T14" fmla="*/ 0 w 30"/>
                <a:gd name="T15" fmla="*/ 18 h 31"/>
                <a:gd name="T16" fmla="*/ 0 w 30"/>
                <a:gd name="T17" fmla="*/ 15 h 31"/>
                <a:gd name="T18" fmla="*/ 0 w 30"/>
                <a:gd name="T19" fmla="*/ 12 h 31"/>
                <a:gd name="T20" fmla="*/ 1 w 30"/>
                <a:gd name="T21" fmla="*/ 9 h 31"/>
                <a:gd name="T22" fmla="*/ 2 w 30"/>
                <a:gd name="T23" fmla="*/ 6 h 31"/>
                <a:gd name="T24" fmla="*/ 4 w 30"/>
                <a:gd name="T25" fmla="*/ 4 h 31"/>
                <a:gd name="T26" fmla="*/ 7 w 30"/>
                <a:gd name="T27" fmla="*/ 2 h 31"/>
                <a:gd name="T28" fmla="*/ 9 w 30"/>
                <a:gd name="T29" fmla="*/ 1 h 31"/>
                <a:gd name="T30" fmla="*/ 12 w 30"/>
                <a:gd name="T31" fmla="*/ 0 h 31"/>
                <a:gd name="T32" fmla="*/ 15 w 30"/>
                <a:gd name="T33" fmla="*/ 0 h 31"/>
                <a:gd name="T34" fmla="*/ 18 w 30"/>
                <a:gd name="T35" fmla="*/ 0 h 31"/>
                <a:gd name="T36" fmla="*/ 21 w 30"/>
                <a:gd name="T37" fmla="*/ 1 h 31"/>
                <a:gd name="T38" fmla="*/ 23 w 30"/>
                <a:gd name="T39" fmla="*/ 2 h 31"/>
                <a:gd name="T40" fmla="*/ 26 w 30"/>
                <a:gd name="T41" fmla="*/ 4 h 31"/>
                <a:gd name="T42" fmla="*/ 28 w 30"/>
                <a:gd name="T43" fmla="*/ 6 h 31"/>
                <a:gd name="T44" fmla="*/ 29 w 30"/>
                <a:gd name="T45" fmla="*/ 9 h 31"/>
                <a:gd name="T46" fmla="*/ 30 w 30"/>
                <a:gd name="T47" fmla="*/ 12 h 31"/>
                <a:gd name="T48" fmla="*/ 30 w 30"/>
                <a:gd name="T49" fmla="*/ 15 h 31"/>
                <a:gd name="T50" fmla="*/ 30 w 30"/>
                <a:gd name="T51" fmla="*/ 18 h 31"/>
                <a:gd name="T52" fmla="*/ 29 w 30"/>
                <a:gd name="T53" fmla="*/ 21 h 31"/>
                <a:gd name="T54" fmla="*/ 28 w 30"/>
                <a:gd name="T55" fmla="*/ 24 h 31"/>
                <a:gd name="T56" fmla="*/ 26 w 30"/>
                <a:gd name="T57" fmla="*/ 26 h 31"/>
                <a:gd name="T58" fmla="*/ 24 w 30"/>
                <a:gd name="T59" fmla="*/ 28 h 31"/>
                <a:gd name="T60" fmla="*/ 21 w 30"/>
                <a:gd name="T61" fmla="*/ 30 h 31"/>
                <a:gd name="T62" fmla="*/ 18 w 30"/>
                <a:gd name="T63" fmla="*/ 31 h 31"/>
                <a:gd name="T64" fmla="*/ 15 w 30"/>
                <a:gd name="T6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1">
                  <a:moveTo>
                    <a:pt x="15" y="31"/>
                  </a:moveTo>
                  <a:lnTo>
                    <a:pt x="12" y="31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29" y="21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1" y="30"/>
                  </a:lnTo>
                  <a:lnTo>
                    <a:pt x="18" y="31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88" name="Freeform 84"/>
            <p:cNvSpPr>
              <a:spLocks/>
            </p:cNvSpPr>
            <p:nvPr userDrawn="1"/>
          </p:nvSpPr>
          <p:spPr bwMode="auto">
            <a:xfrm>
              <a:off x="3903" y="1416"/>
              <a:ext cx="11" cy="10"/>
            </a:xfrm>
            <a:custGeom>
              <a:avLst/>
              <a:gdLst>
                <a:gd name="T0" fmla="*/ 17 w 32"/>
                <a:gd name="T1" fmla="*/ 31 h 31"/>
                <a:gd name="T2" fmla="*/ 14 w 32"/>
                <a:gd name="T3" fmla="*/ 31 h 31"/>
                <a:gd name="T4" fmla="*/ 10 w 32"/>
                <a:gd name="T5" fmla="*/ 30 h 31"/>
                <a:gd name="T6" fmla="*/ 7 w 32"/>
                <a:gd name="T7" fmla="*/ 29 h 31"/>
                <a:gd name="T8" fmla="*/ 5 w 32"/>
                <a:gd name="T9" fmla="*/ 27 h 31"/>
                <a:gd name="T10" fmla="*/ 3 w 32"/>
                <a:gd name="T11" fmla="*/ 24 h 31"/>
                <a:gd name="T12" fmla="*/ 2 w 32"/>
                <a:gd name="T13" fmla="*/ 22 h 31"/>
                <a:gd name="T14" fmla="*/ 1 w 32"/>
                <a:gd name="T15" fmla="*/ 19 h 31"/>
                <a:gd name="T16" fmla="*/ 0 w 32"/>
                <a:gd name="T17" fmla="*/ 16 h 31"/>
                <a:gd name="T18" fmla="*/ 1 w 32"/>
                <a:gd name="T19" fmla="*/ 13 h 31"/>
                <a:gd name="T20" fmla="*/ 2 w 32"/>
                <a:gd name="T21" fmla="*/ 10 h 31"/>
                <a:gd name="T22" fmla="*/ 3 w 32"/>
                <a:gd name="T23" fmla="*/ 8 h 31"/>
                <a:gd name="T24" fmla="*/ 5 w 32"/>
                <a:gd name="T25" fmla="*/ 5 h 31"/>
                <a:gd name="T26" fmla="*/ 7 w 32"/>
                <a:gd name="T27" fmla="*/ 2 h 31"/>
                <a:gd name="T28" fmla="*/ 10 w 32"/>
                <a:gd name="T29" fmla="*/ 1 h 31"/>
                <a:gd name="T30" fmla="*/ 14 w 32"/>
                <a:gd name="T31" fmla="*/ 0 h 31"/>
                <a:gd name="T32" fmla="*/ 17 w 32"/>
                <a:gd name="T33" fmla="*/ 0 h 31"/>
                <a:gd name="T34" fmla="*/ 20 w 32"/>
                <a:gd name="T35" fmla="*/ 0 h 31"/>
                <a:gd name="T36" fmla="*/ 22 w 32"/>
                <a:gd name="T37" fmla="*/ 1 h 31"/>
                <a:gd name="T38" fmla="*/ 25 w 32"/>
                <a:gd name="T39" fmla="*/ 2 h 31"/>
                <a:gd name="T40" fmla="*/ 27 w 32"/>
                <a:gd name="T41" fmla="*/ 5 h 31"/>
                <a:gd name="T42" fmla="*/ 29 w 32"/>
                <a:gd name="T43" fmla="*/ 8 h 31"/>
                <a:gd name="T44" fmla="*/ 31 w 32"/>
                <a:gd name="T45" fmla="*/ 10 h 31"/>
                <a:gd name="T46" fmla="*/ 31 w 32"/>
                <a:gd name="T47" fmla="*/ 13 h 31"/>
                <a:gd name="T48" fmla="*/ 32 w 32"/>
                <a:gd name="T49" fmla="*/ 16 h 31"/>
                <a:gd name="T50" fmla="*/ 32 w 32"/>
                <a:gd name="T51" fmla="*/ 19 h 31"/>
                <a:gd name="T52" fmla="*/ 31 w 32"/>
                <a:gd name="T53" fmla="*/ 22 h 31"/>
                <a:gd name="T54" fmla="*/ 29 w 32"/>
                <a:gd name="T55" fmla="*/ 24 h 31"/>
                <a:gd name="T56" fmla="*/ 27 w 32"/>
                <a:gd name="T57" fmla="*/ 27 h 31"/>
                <a:gd name="T58" fmla="*/ 25 w 32"/>
                <a:gd name="T59" fmla="*/ 29 h 31"/>
                <a:gd name="T60" fmla="*/ 22 w 32"/>
                <a:gd name="T61" fmla="*/ 30 h 31"/>
                <a:gd name="T62" fmla="*/ 20 w 32"/>
                <a:gd name="T63" fmla="*/ 31 h 31"/>
                <a:gd name="T64" fmla="*/ 17 w 32"/>
                <a:gd name="T6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7" y="31"/>
                  </a:moveTo>
                  <a:lnTo>
                    <a:pt x="14" y="31"/>
                  </a:lnTo>
                  <a:lnTo>
                    <a:pt x="10" y="30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7" y="5"/>
                  </a:lnTo>
                  <a:lnTo>
                    <a:pt x="29" y="8"/>
                  </a:lnTo>
                  <a:lnTo>
                    <a:pt x="31" y="10"/>
                  </a:lnTo>
                  <a:lnTo>
                    <a:pt x="31" y="13"/>
                  </a:lnTo>
                  <a:lnTo>
                    <a:pt x="32" y="16"/>
                  </a:lnTo>
                  <a:lnTo>
                    <a:pt x="32" y="19"/>
                  </a:lnTo>
                  <a:lnTo>
                    <a:pt x="31" y="22"/>
                  </a:lnTo>
                  <a:lnTo>
                    <a:pt x="29" y="24"/>
                  </a:lnTo>
                  <a:lnTo>
                    <a:pt x="27" y="27"/>
                  </a:lnTo>
                  <a:lnTo>
                    <a:pt x="25" y="29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89" name="Freeform 85"/>
            <p:cNvSpPr>
              <a:spLocks/>
            </p:cNvSpPr>
            <p:nvPr userDrawn="1"/>
          </p:nvSpPr>
          <p:spPr bwMode="auto">
            <a:xfrm>
              <a:off x="4786" y="2295"/>
              <a:ext cx="11" cy="10"/>
            </a:xfrm>
            <a:custGeom>
              <a:avLst/>
              <a:gdLst>
                <a:gd name="T0" fmla="*/ 15 w 32"/>
                <a:gd name="T1" fmla="*/ 31 h 31"/>
                <a:gd name="T2" fmla="*/ 12 w 32"/>
                <a:gd name="T3" fmla="*/ 31 h 31"/>
                <a:gd name="T4" fmla="*/ 9 w 32"/>
                <a:gd name="T5" fmla="*/ 30 h 31"/>
                <a:gd name="T6" fmla="*/ 7 w 32"/>
                <a:gd name="T7" fmla="*/ 28 h 31"/>
                <a:gd name="T8" fmla="*/ 5 w 32"/>
                <a:gd name="T9" fmla="*/ 26 h 31"/>
                <a:gd name="T10" fmla="*/ 3 w 32"/>
                <a:gd name="T11" fmla="*/ 24 h 31"/>
                <a:gd name="T12" fmla="*/ 1 w 32"/>
                <a:gd name="T13" fmla="*/ 20 h 31"/>
                <a:gd name="T14" fmla="*/ 0 w 32"/>
                <a:gd name="T15" fmla="*/ 18 h 31"/>
                <a:gd name="T16" fmla="*/ 0 w 32"/>
                <a:gd name="T17" fmla="*/ 15 h 31"/>
                <a:gd name="T18" fmla="*/ 0 w 32"/>
                <a:gd name="T19" fmla="*/ 12 h 31"/>
                <a:gd name="T20" fmla="*/ 1 w 32"/>
                <a:gd name="T21" fmla="*/ 9 h 31"/>
                <a:gd name="T22" fmla="*/ 3 w 32"/>
                <a:gd name="T23" fmla="*/ 6 h 31"/>
                <a:gd name="T24" fmla="*/ 5 w 32"/>
                <a:gd name="T25" fmla="*/ 4 h 31"/>
                <a:gd name="T26" fmla="*/ 7 w 32"/>
                <a:gd name="T27" fmla="*/ 2 h 31"/>
                <a:gd name="T28" fmla="*/ 10 w 32"/>
                <a:gd name="T29" fmla="*/ 1 h 31"/>
                <a:gd name="T30" fmla="*/ 12 w 32"/>
                <a:gd name="T31" fmla="*/ 0 h 31"/>
                <a:gd name="T32" fmla="*/ 15 w 32"/>
                <a:gd name="T33" fmla="*/ 0 h 31"/>
                <a:gd name="T34" fmla="*/ 18 w 32"/>
                <a:gd name="T35" fmla="*/ 0 h 31"/>
                <a:gd name="T36" fmla="*/ 21 w 32"/>
                <a:gd name="T37" fmla="*/ 1 h 31"/>
                <a:gd name="T38" fmla="*/ 24 w 32"/>
                <a:gd name="T39" fmla="*/ 2 h 31"/>
                <a:gd name="T40" fmla="*/ 27 w 32"/>
                <a:gd name="T41" fmla="*/ 4 h 31"/>
                <a:gd name="T42" fmla="*/ 29 w 32"/>
                <a:gd name="T43" fmla="*/ 6 h 31"/>
                <a:gd name="T44" fmla="*/ 30 w 32"/>
                <a:gd name="T45" fmla="*/ 9 h 31"/>
                <a:gd name="T46" fmla="*/ 31 w 32"/>
                <a:gd name="T47" fmla="*/ 12 h 31"/>
                <a:gd name="T48" fmla="*/ 32 w 32"/>
                <a:gd name="T49" fmla="*/ 15 h 31"/>
                <a:gd name="T50" fmla="*/ 31 w 32"/>
                <a:gd name="T51" fmla="*/ 18 h 31"/>
                <a:gd name="T52" fmla="*/ 30 w 32"/>
                <a:gd name="T53" fmla="*/ 20 h 31"/>
                <a:gd name="T54" fmla="*/ 29 w 32"/>
                <a:gd name="T55" fmla="*/ 24 h 31"/>
                <a:gd name="T56" fmla="*/ 27 w 32"/>
                <a:gd name="T57" fmla="*/ 26 h 31"/>
                <a:gd name="T58" fmla="*/ 24 w 32"/>
                <a:gd name="T59" fmla="*/ 28 h 31"/>
                <a:gd name="T60" fmla="*/ 21 w 32"/>
                <a:gd name="T61" fmla="*/ 30 h 31"/>
                <a:gd name="T62" fmla="*/ 18 w 32"/>
                <a:gd name="T63" fmla="*/ 31 h 31"/>
                <a:gd name="T64" fmla="*/ 15 w 32"/>
                <a:gd name="T6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5" y="31"/>
                  </a:moveTo>
                  <a:lnTo>
                    <a:pt x="12" y="31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0" y="9"/>
                  </a:lnTo>
                  <a:lnTo>
                    <a:pt x="31" y="12"/>
                  </a:lnTo>
                  <a:lnTo>
                    <a:pt x="32" y="15"/>
                  </a:lnTo>
                  <a:lnTo>
                    <a:pt x="31" y="18"/>
                  </a:lnTo>
                  <a:lnTo>
                    <a:pt x="30" y="20"/>
                  </a:lnTo>
                  <a:lnTo>
                    <a:pt x="29" y="24"/>
                  </a:lnTo>
                  <a:lnTo>
                    <a:pt x="27" y="26"/>
                  </a:lnTo>
                  <a:lnTo>
                    <a:pt x="24" y="28"/>
                  </a:lnTo>
                  <a:lnTo>
                    <a:pt x="21" y="30"/>
                  </a:lnTo>
                  <a:lnTo>
                    <a:pt x="18" y="31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90" name="Freeform 86"/>
            <p:cNvSpPr>
              <a:spLocks noEditPoints="1"/>
            </p:cNvSpPr>
            <p:nvPr userDrawn="1"/>
          </p:nvSpPr>
          <p:spPr bwMode="auto">
            <a:xfrm>
              <a:off x="3934" y="2326"/>
              <a:ext cx="908" cy="902"/>
            </a:xfrm>
            <a:custGeom>
              <a:avLst/>
              <a:gdLst>
                <a:gd name="T0" fmla="*/ 2721 w 2722"/>
                <a:gd name="T1" fmla="*/ 10 h 2708"/>
                <a:gd name="T2" fmla="*/ 2688 w 2722"/>
                <a:gd name="T3" fmla="*/ 101 h 2708"/>
                <a:gd name="T4" fmla="*/ 2702 w 2722"/>
                <a:gd name="T5" fmla="*/ 123 h 2708"/>
                <a:gd name="T6" fmla="*/ 2708 w 2722"/>
                <a:gd name="T7" fmla="*/ 193 h 2708"/>
                <a:gd name="T8" fmla="*/ 2669 w 2722"/>
                <a:gd name="T9" fmla="*/ 287 h 2708"/>
                <a:gd name="T10" fmla="*/ 2665 w 2722"/>
                <a:gd name="T11" fmla="*/ 398 h 2708"/>
                <a:gd name="T12" fmla="*/ 2685 w 2722"/>
                <a:gd name="T13" fmla="*/ 381 h 2708"/>
                <a:gd name="T14" fmla="*/ 2649 w 2722"/>
                <a:gd name="T15" fmla="*/ 459 h 2708"/>
                <a:gd name="T16" fmla="*/ 2617 w 2722"/>
                <a:gd name="T17" fmla="*/ 568 h 2708"/>
                <a:gd name="T18" fmla="*/ 2631 w 2722"/>
                <a:gd name="T19" fmla="*/ 581 h 2708"/>
                <a:gd name="T20" fmla="*/ 2625 w 2722"/>
                <a:gd name="T21" fmla="*/ 650 h 2708"/>
                <a:gd name="T22" fmla="*/ 2579 w 2722"/>
                <a:gd name="T23" fmla="*/ 729 h 2708"/>
                <a:gd name="T24" fmla="*/ 2539 w 2722"/>
                <a:gd name="T25" fmla="*/ 836 h 2708"/>
                <a:gd name="T26" fmla="*/ 2555 w 2722"/>
                <a:gd name="T27" fmla="*/ 847 h 2708"/>
                <a:gd name="T28" fmla="*/ 2537 w 2722"/>
                <a:gd name="T29" fmla="*/ 912 h 2708"/>
                <a:gd name="T30" fmla="*/ 2482 w 2722"/>
                <a:gd name="T31" fmla="*/ 990 h 2708"/>
                <a:gd name="T32" fmla="*/ 2435 w 2722"/>
                <a:gd name="T33" fmla="*/ 1094 h 2708"/>
                <a:gd name="T34" fmla="*/ 2454 w 2722"/>
                <a:gd name="T35" fmla="*/ 1104 h 2708"/>
                <a:gd name="T36" fmla="*/ 2424 w 2722"/>
                <a:gd name="T37" fmla="*/ 1165 h 2708"/>
                <a:gd name="T38" fmla="*/ 2359 w 2722"/>
                <a:gd name="T39" fmla="*/ 1240 h 2708"/>
                <a:gd name="T40" fmla="*/ 2306 w 2722"/>
                <a:gd name="T41" fmla="*/ 1341 h 2708"/>
                <a:gd name="T42" fmla="*/ 2333 w 2722"/>
                <a:gd name="T43" fmla="*/ 1342 h 2708"/>
                <a:gd name="T44" fmla="*/ 2280 w 2722"/>
                <a:gd name="T45" fmla="*/ 1400 h 2708"/>
                <a:gd name="T46" fmla="*/ 2207 w 2722"/>
                <a:gd name="T47" fmla="*/ 1481 h 2708"/>
                <a:gd name="T48" fmla="*/ 2157 w 2722"/>
                <a:gd name="T49" fmla="*/ 1578 h 2708"/>
                <a:gd name="T50" fmla="*/ 2180 w 2722"/>
                <a:gd name="T51" fmla="*/ 1572 h 2708"/>
                <a:gd name="T52" fmla="*/ 2114 w 2722"/>
                <a:gd name="T53" fmla="*/ 1624 h 2708"/>
                <a:gd name="T54" fmla="*/ 2036 w 2722"/>
                <a:gd name="T55" fmla="*/ 1706 h 2708"/>
                <a:gd name="T56" fmla="*/ 2045 w 2722"/>
                <a:gd name="T57" fmla="*/ 1725 h 2708"/>
                <a:gd name="T58" fmla="*/ 2005 w 2722"/>
                <a:gd name="T59" fmla="*/ 1782 h 2708"/>
                <a:gd name="T60" fmla="*/ 1923 w 2722"/>
                <a:gd name="T61" fmla="*/ 1833 h 2708"/>
                <a:gd name="T62" fmla="*/ 1849 w 2722"/>
                <a:gd name="T63" fmla="*/ 1924 h 2708"/>
                <a:gd name="T64" fmla="*/ 1873 w 2722"/>
                <a:gd name="T65" fmla="*/ 1922 h 2708"/>
                <a:gd name="T66" fmla="*/ 1796 w 2722"/>
                <a:gd name="T67" fmla="*/ 1962 h 2708"/>
                <a:gd name="T68" fmla="*/ 1707 w 2722"/>
                <a:gd name="T69" fmla="*/ 2036 h 2708"/>
                <a:gd name="T70" fmla="*/ 1725 w 2722"/>
                <a:gd name="T71" fmla="*/ 2054 h 2708"/>
                <a:gd name="T72" fmla="*/ 1663 w 2722"/>
                <a:gd name="T73" fmla="*/ 2089 h 2708"/>
                <a:gd name="T74" fmla="*/ 1567 w 2722"/>
                <a:gd name="T75" fmla="*/ 2140 h 2708"/>
                <a:gd name="T76" fmla="*/ 1564 w 2722"/>
                <a:gd name="T77" fmla="*/ 2162 h 2708"/>
                <a:gd name="T78" fmla="*/ 1514 w 2722"/>
                <a:gd name="T79" fmla="*/ 2215 h 2708"/>
                <a:gd name="T80" fmla="*/ 1432 w 2722"/>
                <a:gd name="T81" fmla="*/ 2246 h 2708"/>
                <a:gd name="T82" fmla="*/ 1331 w 2722"/>
                <a:gd name="T83" fmla="*/ 2298 h 2708"/>
                <a:gd name="T84" fmla="*/ 1332 w 2722"/>
                <a:gd name="T85" fmla="*/ 2318 h 2708"/>
                <a:gd name="T86" fmla="*/ 1276 w 2722"/>
                <a:gd name="T87" fmla="*/ 2360 h 2708"/>
                <a:gd name="T88" fmla="*/ 1187 w 2722"/>
                <a:gd name="T89" fmla="*/ 2382 h 2708"/>
                <a:gd name="T90" fmla="*/ 1081 w 2722"/>
                <a:gd name="T91" fmla="*/ 2431 h 2708"/>
                <a:gd name="T92" fmla="*/ 1096 w 2722"/>
                <a:gd name="T93" fmla="*/ 2452 h 2708"/>
                <a:gd name="T94" fmla="*/ 1026 w 2722"/>
                <a:gd name="T95" fmla="*/ 2474 h 2708"/>
                <a:gd name="T96" fmla="*/ 925 w 2722"/>
                <a:gd name="T97" fmla="*/ 2494 h 2708"/>
                <a:gd name="T98" fmla="*/ 821 w 2722"/>
                <a:gd name="T99" fmla="*/ 2541 h 2708"/>
                <a:gd name="T100" fmla="*/ 839 w 2722"/>
                <a:gd name="T101" fmla="*/ 2557 h 2708"/>
                <a:gd name="T102" fmla="*/ 764 w 2722"/>
                <a:gd name="T103" fmla="*/ 2569 h 2708"/>
                <a:gd name="T104" fmla="*/ 657 w 2722"/>
                <a:gd name="T105" fmla="*/ 2580 h 2708"/>
                <a:gd name="T106" fmla="*/ 552 w 2722"/>
                <a:gd name="T107" fmla="*/ 2619 h 2708"/>
                <a:gd name="T108" fmla="*/ 572 w 2722"/>
                <a:gd name="T109" fmla="*/ 2635 h 2708"/>
                <a:gd name="T110" fmla="*/ 492 w 2722"/>
                <a:gd name="T111" fmla="*/ 2636 h 2708"/>
                <a:gd name="T112" fmla="*/ 383 w 2722"/>
                <a:gd name="T113" fmla="*/ 2641 h 2708"/>
                <a:gd name="T114" fmla="*/ 279 w 2722"/>
                <a:gd name="T115" fmla="*/ 2672 h 2708"/>
                <a:gd name="T116" fmla="*/ 299 w 2722"/>
                <a:gd name="T117" fmla="*/ 2685 h 2708"/>
                <a:gd name="T118" fmla="*/ 216 w 2722"/>
                <a:gd name="T119" fmla="*/ 2675 h 2708"/>
                <a:gd name="T120" fmla="*/ 95 w 2722"/>
                <a:gd name="T121" fmla="*/ 2680 h 2708"/>
                <a:gd name="T122" fmla="*/ 108 w 2722"/>
                <a:gd name="T123" fmla="*/ 2704 h 2708"/>
                <a:gd name="T124" fmla="*/ 29 w 2722"/>
                <a:gd name="T125" fmla="*/ 2687 h 2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22" h="2708">
                  <a:moveTo>
                    <a:pt x="2706" y="31"/>
                  </a:moveTo>
                  <a:lnTo>
                    <a:pt x="2703" y="31"/>
                  </a:lnTo>
                  <a:lnTo>
                    <a:pt x="2701" y="30"/>
                  </a:lnTo>
                  <a:lnTo>
                    <a:pt x="2697" y="29"/>
                  </a:lnTo>
                  <a:lnTo>
                    <a:pt x="2695" y="26"/>
                  </a:lnTo>
                  <a:lnTo>
                    <a:pt x="2693" y="23"/>
                  </a:lnTo>
                  <a:lnTo>
                    <a:pt x="2692" y="21"/>
                  </a:lnTo>
                  <a:lnTo>
                    <a:pt x="2691" y="18"/>
                  </a:lnTo>
                  <a:lnTo>
                    <a:pt x="2691" y="15"/>
                  </a:lnTo>
                  <a:lnTo>
                    <a:pt x="2691" y="12"/>
                  </a:lnTo>
                  <a:lnTo>
                    <a:pt x="2692" y="9"/>
                  </a:lnTo>
                  <a:lnTo>
                    <a:pt x="2694" y="6"/>
                  </a:lnTo>
                  <a:lnTo>
                    <a:pt x="2695" y="4"/>
                  </a:lnTo>
                  <a:lnTo>
                    <a:pt x="2698" y="2"/>
                  </a:lnTo>
                  <a:lnTo>
                    <a:pt x="2701" y="1"/>
                  </a:lnTo>
                  <a:lnTo>
                    <a:pt x="2704" y="0"/>
                  </a:lnTo>
                  <a:lnTo>
                    <a:pt x="2707" y="0"/>
                  </a:lnTo>
                  <a:lnTo>
                    <a:pt x="2710" y="0"/>
                  </a:lnTo>
                  <a:lnTo>
                    <a:pt x="2713" y="1"/>
                  </a:lnTo>
                  <a:lnTo>
                    <a:pt x="2716" y="3"/>
                  </a:lnTo>
                  <a:lnTo>
                    <a:pt x="2718" y="5"/>
                  </a:lnTo>
                  <a:lnTo>
                    <a:pt x="2720" y="7"/>
                  </a:lnTo>
                  <a:lnTo>
                    <a:pt x="2721" y="10"/>
                  </a:lnTo>
                  <a:lnTo>
                    <a:pt x="2722" y="13"/>
                  </a:lnTo>
                  <a:lnTo>
                    <a:pt x="2722" y="16"/>
                  </a:lnTo>
                  <a:lnTo>
                    <a:pt x="2722" y="19"/>
                  </a:lnTo>
                  <a:lnTo>
                    <a:pt x="2721" y="21"/>
                  </a:lnTo>
                  <a:lnTo>
                    <a:pt x="2719" y="24"/>
                  </a:lnTo>
                  <a:lnTo>
                    <a:pt x="2718" y="26"/>
                  </a:lnTo>
                  <a:lnTo>
                    <a:pt x="2715" y="29"/>
                  </a:lnTo>
                  <a:lnTo>
                    <a:pt x="2713" y="30"/>
                  </a:lnTo>
                  <a:lnTo>
                    <a:pt x="2710" y="31"/>
                  </a:lnTo>
                  <a:lnTo>
                    <a:pt x="2707" y="31"/>
                  </a:lnTo>
                  <a:lnTo>
                    <a:pt x="2707" y="31"/>
                  </a:lnTo>
                  <a:lnTo>
                    <a:pt x="2706" y="31"/>
                  </a:lnTo>
                  <a:close/>
                  <a:moveTo>
                    <a:pt x="2702" y="123"/>
                  </a:moveTo>
                  <a:lnTo>
                    <a:pt x="2698" y="123"/>
                  </a:lnTo>
                  <a:lnTo>
                    <a:pt x="2695" y="122"/>
                  </a:lnTo>
                  <a:lnTo>
                    <a:pt x="2692" y="120"/>
                  </a:lnTo>
                  <a:lnTo>
                    <a:pt x="2690" y="118"/>
                  </a:lnTo>
                  <a:lnTo>
                    <a:pt x="2688" y="116"/>
                  </a:lnTo>
                  <a:lnTo>
                    <a:pt x="2687" y="113"/>
                  </a:lnTo>
                  <a:lnTo>
                    <a:pt x="2686" y="110"/>
                  </a:lnTo>
                  <a:lnTo>
                    <a:pt x="2686" y="107"/>
                  </a:lnTo>
                  <a:lnTo>
                    <a:pt x="2687" y="104"/>
                  </a:lnTo>
                  <a:lnTo>
                    <a:pt x="2688" y="101"/>
                  </a:lnTo>
                  <a:lnTo>
                    <a:pt x="2690" y="99"/>
                  </a:lnTo>
                  <a:lnTo>
                    <a:pt x="2692" y="96"/>
                  </a:lnTo>
                  <a:lnTo>
                    <a:pt x="2694" y="95"/>
                  </a:lnTo>
                  <a:lnTo>
                    <a:pt x="2697" y="94"/>
                  </a:lnTo>
                  <a:lnTo>
                    <a:pt x="2700" y="93"/>
                  </a:lnTo>
                  <a:lnTo>
                    <a:pt x="2703" y="93"/>
                  </a:lnTo>
                  <a:lnTo>
                    <a:pt x="2706" y="93"/>
                  </a:lnTo>
                  <a:lnTo>
                    <a:pt x="2709" y="94"/>
                  </a:lnTo>
                  <a:lnTo>
                    <a:pt x="2712" y="96"/>
                  </a:lnTo>
                  <a:lnTo>
                    <a:pt x="2714" y="98"/>
                  </a:lnTo>
                  <a:lnTo>
                    <a:pt x="2716" y="100"/>
                  </a:lnTo>
                  <a:lnTo>
                    <a:pt x="2717" y="103"/>
                  </a:lnTo>
                  <a:lnTo>
                    <a:pt x="2718" y="106"/>
                  </a:lnTo>
                  <a:lnTo>
                    <a:pt x="2718" y="109"/>
                  </a:lnTo>
                  <a:lnTo>
                    <a:pt x="2717" y="112"/>
                  </a:lnTo>
                  <a:lnTo>
                    <a:pt x="2716" y="115"/>
                  </a:lnTo>
                  <a:lnTo>
                    <a:pt x="2715" y="117"/>
                  </a:lnTo>
                  <a:lnTo>
                    <a:pt x="2713" y="119"/>
                  </a:lnTo>
                  <a:lnTo>
                    <a:pt x="2711" y="121"/>
                  </a:lnTo>
                  <a:lnTo>
                    <a:pt x="2708" y="122"/>
                  </a:lnTo>
                  <a:lnTo>
                    <a:pt x="2705" y="123"/>
                  </a:lnTo>
                  <a:lnTo>
                    <a:pt x="2702" y="123"/>
                  </a:lnTo>
                  <a:lnTo>
                    <a:pt x="2702" y="123"/>
                  </a:lnTo>
                  <a:lnTo>
                    <a:pt x="2702" y="123"/>
                  </a:lnTo>
                  <a:close/>
                  <a:moveTo>
                    <a:pt x="2693" y="216"/>
                  </a:moveTo>
                  <a:lnTo>
                    <a:pt x="2690" y="215"/>
                  </a:lnTo>
                  <a:lnTo>
                    <a:pt x="2687" y="214"/>
                  </a:lnTo>
                  <a:lnTo>
                    <a:pt x="2684" y="212"/>
                  </a:lnTo>
                  <a:lnTo>
                    <a:pt x="2682" y="210"/>
                  </a:lnTo>
                  <a:lnTo>
                    <a:pt x="2681" y="208"/>
                  </a:lnTo>
                  <a:lnTo>
                    <a:pt x="2679" y="205"/>
                  </a:lnTo>
                  <a:lnTo>
                    <a:pt x="2679" y="202"/>
                  </a:lnTo>
                  <a:lnTo>
                    <a:pt x="2679" y="199"/>
                  </a:lnTo>
                  <a:lnTo>
                    <a:pt x="2679" y="196"/>
                  </a:lnTo>
                  <a:lnTo>
                    <a:pt x="2681" y="193"/>
                  </a:lnTo>
                  <a:lnTo>
                    <a:pt x="2682" y="191"/>
                  </a:lnTo>
                  <a:lnTo>
                    <a:pt x="2684" y="189"/>
                  </a:lnTo>
                  <a:lnTo>
                    <a:pt x="2687" y="187"/>
                  </a:lnTo>
                  <a:lnTo>
                    <a:pt x="2690" y="186"/>
                  </a:lnTo>
                  <a:lnTo>
                    <a:pt x="2693" y="185"/>
                  </a:lnTo>
                  <a:lnTo>
                    <a:pt x="2696" y="185"/>
                  </a:lnTo>
                  <a:lnTo>
                    <a:pt x="2700" y="186"/>
                  </a:lnTo>
                  <a:lnTo>
                    <a:pt x="2702" y="187"/>
                  </a:lnTo>
                  <a:lnTo>
                    <a:pt x="2705" y="189"/>
                  </a:lnTo>
                  <a:lnTo>
                    <a:pt x="2707" y="191"/>
                  </a:lnTo>
                  <a:lnTo>
                    <a:pt x="2708" y="193"/>
                  </a:lnTo>
                  <a:lnTo>
                    <a:pt x="2710" y="196"/>
                  </a:lnTo>
                  <a:lnTo>
                    <a:pt x="2710" y="199"/>
                  </a:lnTo>
                  <a:lnTo>
                    <a:pt x="2710" y="202"/>
                  </a:lnTo>
                  <a:lnTo>
                    <a:pt x="2710" y="205"/>
                  </a:lnTo>
                  <a:lnTo>
                    <a:pt x="2709" y="207"/>
                  </a:lnTo>
                  <a:lnTo>
                    <a:pt x="2707" y="210"/>
                  </a:lnTo>
                  <a:lnTo>
                    <a:pt x="2705" y="212"/>
                  </a:lnTo>
                  <a:lnTo>
                    <a:pt x="2703" y="213"/>
                  </a:lnTo>
                  <a:lnTo>
                    <a:pt x="2701" y="214"/>
                  </a:lnTo>
                  <a:lnTo>
                    <a:pt x="2697" y="215"/>
                  </a:lnTo>
                  <a:lnTo>
                    <a:pt x="2694" y="216"/>
                  </a:lnTo>
                  <a:lnTo>
                    <a:pt x="2693" y="216"/>
                  </a:lnTo>
                  <a:lnTo>
                    <a:pt x="2693" y="216"/>
                  </a:lnTo>
                  <a:close/>
                  <a:moveTo>
                    <a:pt x="2682" y="307"/>
                  </a:moveTo>
                  <a:lnTo>
                    <a:pt x="2679" y="307"/>
                  </a:lnTo>
                  <a:lnTo>
                    <a:pt x="2676" y="305"/>
                  </a:lnTo>
                  <a:lnTo>
                    <a:pt x="2673" y="304"/>
                  </a:lnTo>
                  <a:lnTo>
                    <a:pt x="2671" y="302"/>
                  </a:lnTo>
                  <a:lnTo>
                    <a:pt x="2670" y="299"/>
                  </a:lnTo>
                  <a:lnTo>
                    <a:pt x="2669" y="296"/>
                  </a:lnTo>
                  <a:lnTo>
                    <a:pt x="2668" y="293"/>
                  </a:lnTo>
                  <a:lnTo>
                    <a:pt x="2668" y="290"/>
                  </a:lnTo>
                  <a:lnTo>
                    <a:pt x="2669" y="287"/>
                  </a:lnTo>
                  <a:lnTo>
                    <a:pt x="2670" y="285"/>
                  </a:lnTo>
                  <a:lnTo>
                    <a:pt x="2672" y="282"/>
                  </a:lnTo>
                  <a:lnTo>
                    <a:pt x="2674" y="280"/>
                  </a:lnTo>
                  <a:lnTo>
                    <a:pt x="2677" y="279"/>
                  </a:lnTo>
                  <a:lnTo>
                    <a:pt x="2679" y="278"/>
                  </a:lnTo>
                  <a:lnTo>
                    <a:pt x="2682" y="277"/>
                  </a:lnTo>
                  <a:lnTo>
                    <a:pt x="2686" y="277"/>
                  </a:lnTo>
                  <a:lnTo>
                    <a:pt x="2689" y="278"/>
                  </a:lnTo>
                  <a:lnTo>
                    <a:pt x="2691" y="279"/>
                  </a:lnTo>
                  <a:lnTo>
                    <a:pt x="2694" y="281"/>
                  </a:lnTo>
                  <a:lnTo>
                    <a:pt x="2696" y="283"/>
                  </a:lnTo>
                  <a:lnTo>
                    <a:pt x="2697" y="286"/>
                  </a:lnTo>
                  <a:lnTo>
                    <a:pt x="2698" y="288"/>
                  </a:lnTo>
                  <a:lnTo>
                    <a:pt x="2700" y="291"/>
                  </a:lnTo>
                  <a:lnTo>
                    <a:pt x="2700" y="294"/>
                  </a:lnTo>
                  <a:lnTo>
                    <a:pt x="2697" y="300"/>
                  </a:lnTo>
                  <a:lnTo>
                    <a:pt x="2693" y="304"/>
                  </a:lnTo>
                  <a:lnTo>
                    <a:pt x="2689" y="307"/>
                  </a:lnTo>
                  <a:lnTo>
                    <a:pt x="2683" y="308"/>
                  </a:lnTo>
                  <a:lnTo>
                    <a:pt x="2682" y="308"/>
                  </a:lnTo>
                  <a:lnTo>
                    <a:pt x="2682" y="307"/>
                  </a:lnTo>
                  <a:close/>
                  <a:moveTo>
                    <a:pt x="2668" y="399"/>
                  </a:moveTo>
                  <a:lnTo>
                    <a:pt x="2665" y="398"/>
                  </a:lnTo>
                  <a:lnTo>
                    <a:pt x="2662" y="397"/>
                  </a:lnTo>
                  <a:lnTo>
                    <a:pt x="2658" y="395"/>
                  </a:lnTo>
                  <a:lnTo>
                    <a:pt x="2657" y="393"/>
                  </a:lnTo>
                  <a:lnTo>
                    <a:pt x="2655" y="391"/>
                  </a:lnTo>
                  <a:lnTo>
                    <a:pt x="2654" y="388"/>
                  </a:lnTo>
                  <a:lnTo>
                    <a:pt x="2654" y="385"/>
                  </a:lnTo>
                  <a:lnTo>
                    <a:pt x="2654" y="382"/>
                  </a:lnTo>
                  <a:lnTo>
                    <a:pt x="2654" y="382"/>
                  </a:lnTo>
                  <a:lnTo>
                    <a:pt x="2654" y="382"/>
                  </a:lnTo>
                  <a:lnTo>
                    <a:pt x="2655" y="379"/>
                  </a:lnTo>
                  <a:lnTo>
                    <a:pt x="2656" y="376"/>
                  </a:lnTo>
                  <a:lnTo>
                    <a:pt x="2658" y="374"/>
                  </a:lnTo>
                  <a:lnTo>
                    <a:pt x="2661" y="371"/>
                  </a:lnTo>
                  <a:lnTo>
                    <a:pt x="2664" y="369"/>
                  </a:lnTo>
                  <a:lnTo>
                    <a:pt x="2666" y="368"/>
                  </a:lnTo>
                  <a:lnTo>
                    <a:pt x="2669" y="368"/>
                  </a:lnTo>
                  <a:lnTo>
                    <a:pt x="2672" y="368"/>
                  </a:lnTo>
                  <a:lnTo>
                    <a:pt x="2675" y="369"/>
                  </a:lnTo>
                  <a:lnTo>
                    <a:pt x="2678" y="370"/>
                  </a:lnTo>
                  <a:lnTo>
                    <a:pt x="2680" y="373"/>
                  </a:lnTo>
                  <a:lnTo>
                    <a:pt x="2682" y="375"/>
                  </a:lnTo>
                  <a:lnTo>
                    <a:pt x="2684" y="378"/>
                  </a:lnTo>
                  <a:lnTo>
                    <a:pt x="2685" y="381"/>
                  </a:lnTo>
                  <a:lnTo>
                    <a:pt x="2685" y="384"/>
                  </a:lnTo>
                  <a:lnTo>
                    <a:pt x="2685" y="387"/>
                  </a:lnTo>
                  <a:lnTo>
                    <a:pt x="2683" y="392"/>
                  </a:lnTo>
                  <a:lnTo>
                    <a:pt x="2680" y="396"/>
                  </a:lnTo>
                  <a:lnTo>
                    <a:pt x="2675" y="398"/>
                  </a:lnTo>
                  <a:lnTo>
                    <a:pt x="2670" y="399"/>
                  </a:lnTo>
                  <a:lnTo>
                    <a:pt x="2669" y="399"/>
                  </a:lnTo>
                  <a:lnTo>
                    <a:pt x="2668" y="399"/>
                  </a:lnTo>
                  <a:close/>
                  <a:moveTo>
                    <a:pt x="2649" y="490"/>
                  </a:moveTo>
                  <a:lnTo>
                    <a:pt x="2646" y="489"/>
                  </a:lnTo>
                  <a:lnTo>
                    <a:pt x="2644" y="488"/>
                  </a:lnTo>
                  <a:lnTo>
                    <a:pt x="2642" y="486"/>
                  </a:lnTo>
                  <a:lnTo>
                    <a:pt x="2640" y="484"/>
                  </a:lnTo>
                  <a:lnTo>
                    <a:pt x="2638" y="481"/>
                  </a:lnTo>
                  <a:lnTo>
                    <a:pt x="2638" y="478"/>
                  </a:lnTo>
                  <a:lnTo>
                    <a:pt x="2637" y="475"/>
                  </a:lnTo>
                  <a:lnTo>
                    <a:pt x="2637" y="472"/>
                  </a:lnTo>
                  <a:lnTo>
                    <a:pt x="2638" y="468"/>
                  </a:lnTo>
                  <a:lnTo>
                    <a:pt x="2640" y="466"/>
                  </a:lnTo>
                  <a:lnTo>
                    <a:pt x="2642" y="464"/>
                  </a:lnTo>
                  <a:lnTo>
                    <a:pt x="2644" y="462"/>
                  </a:lnTo>
                  <a:lnTo>
                    <a:pt x="2647" y="460"/>
                  </a:lnTo>
                  <a:lnTo>
                    <a:pt x="2649" y="459"/>
                  </a:lnTo>
                  <a:lnTo>
                    <a:pt x="2652" y="459"/>
                  </a:lnTo>
                  <a:lnTo>
                    <a:pt x="2656" y="459"/>
                  </a:lnTo>
                  <a:lnTo>
                    <a:pt x="2658" y="460"/>
                  </a:lnTo>
                  <a:lnTo>
                    <a:pt x="2662" y="462"/>
                  </a:lnTo>
                  <a:lnTo>
                    <a:pt x="2664" y="464"/>
                  </a:lnTo>
                  <a:lnTo>
                    <a:pt x="2666" y="466"/>
                  </a:lnTo>
                  <a:lnTo>
                    <a:pt x="2668" y="469"/>
                  </a:lnTo>
                  <a:lnTo>
                    <a:pt x="2668" y="472"/>
                  </a:lnTo>
                  <a:lnTo>
                    <a:pt x="2669" y="475"/>
                  </a:lnTo>
                  <a:lnTo>
                    <a:pt x="2668" y="478"/>
                  </a:lnTo>
                  <a:lnTo>
                    <a:pt x="2666" y="483"/>
                  </a:lnTo>
                  <a:lnTo>
                    <a:pt x="2663" y="487"/>
                  </a:lnTo>
                  <a:lnTo>
                    <a:pt x="2658" y="490"/>
                  </a:lnTo>
                  <a:lnTo>
                    <a:pt x="2652" y="491"/>
                  </a:lnTo>
                  <a:lnTo>
                    <a:pt x="2651" y="491"/>
                  </a:lnTo>
                  <a:lnTo>
                    <a:pt x="2649" y="490"/>
                  </a:lnTo>
                  <a:close/>
                  <a:moveTo>
                    <a:pt x="2630" y="581"/>
                  </a:moveTo>
                  <a:lnTo>
                    <a:pt x="2627" y="580"/>
                  </a:lnTo>
                  <a:lnTo>
                    <a:pt x="2624" y="578"/>
                  </a:lnTo>
                  <a:lnTo>
                    <a:pt x="2622" y="576"/>
                  </a:lnTo>
                  <a:lnTo>
                    <a:pt x="2619" y="574"/>
                  </a:lnTo>
                  <a:lnTo>
                    <a:pt x="2618" y="571"/>
                  </a:lnTo>
                  <a:lnTo>
                    <a:pt x="2617" y="568"/>
                  </a:lnTo>
                  <a:lnTo>
                    <a:pt x="2617" y="565"/>
                  </a:lnTo>
                  <a:lnTo>
                    <a:pt x="2617" y="561"/>
                  </a:lnTo>
                  <a:lnTo>
                    <a:pt x="2618" y="559"/>
                  </a:lnTo>
                  <a:lnTo>
                    <a:pt x="2621" y="556"/>
                  </a:lnTo>
                  <a:lnTo>
                    <a:pt x="2623" y="554"/>
                  </a:lnTo>
                  <a:lnTo>
                    <a:pt x="2625" y="552"/>
                  </a:lnTo>
                  <a:lnTo>
                    <a:pt x="2628" y="551"/>
                  </a:lnTo>
                  <a:lnTo>
                    <a:pt x="2630" y="550"/>
                  </a:lnTo>
                  <a:lnTo>
                    <a:pt x="2633" y="550"/>
                  </a:lnTo>
                  <a:lnTo>
                    <a:pt x="2637" y="550"/>
                  </a:lnTo>
                  <a:lnTo>
                    <a:pt x="2639" y="551"/>
                  </a:lnTo>
                  <a:lnTo>
                    <a:pt x="2642" y="553"/>
                  </a:lnTo>
                  <a:lnTo>
                    <a:pt x="2644" y="555"/>
                  </a:lnTo>
                  <a:lnTo>
                    <a:pt x="2646" y="557"/>
                  </a:lnTo>
                  <a:lnTo>
                    <a:pt x="2647" y="560"/>
                  </a:lnTo>
                  <a:lnTo>
                    <a:pt x="2648" y="562"/>
                  </a:lnTo>
                  <a:lnTo>
                    <a:pt x="2648" y="565"/>
                  </a:lnTo>
                  <a:lnTo>
                    <a:pt x="2648" y="570"/>
                  </a:lnTo>
                  <a:lnTo>
                    <a:pt x="2646" y="574"/>
                  </a:lnTo>
                  <a:lnTo>
                    <a:pt x="2642" y="578"/>
                  </a:lnTo>
                  <a:lnTo>
                    <a:pt x="2638" y="580"/>
                  </a:lnTo>
                  <a:lnTo>
                    <a:pt x="2633" y="581"/>
                  </a:lnTo>
                  <a:lnTo>
                    <a:pt x="2631" y="581"/>
                  </a:lnTo>
                  <a:lnTo>
                    <a:pt x="2630" y="581"/>
                  </a:lnTo>
                  <a:close/>
                  <a:moveTo>
                    <a:pt x="2606" y="671"/>
                  </a:moveTo>
                  <a:lnTo>
                    <a:pt x="2603" y="670"/>
                  </a:lnTo>
                  <a:lnTo>
                    <a:pt x="2600" y="668"/>
                  </a:lnTo>
                  <a:lnTo>
                    <a:pt x="2598" y="665"/>
                  </a:lnTo>
                  <a:lnTo>
                    <a:pt x="2596" y="663"/>
                  </a:lnTo>
                  <a:lnTo>
                    <a:pt x="2595" y="660"/>
                  </a:lnTo>
                  <a:lnTo>
                    <a:pt x="2594" y="657"/>
                  </a:lnTo>
                  <a:lnTo>
                    <a:pt x="2594" y="654"/>
                  </a:lnTo>
                  <a:lnTo>
                    <a:pt x="2595" y="651"/>
                  </a:lnTo>
                  <a:lnTo>
                    <a:pt x="2596" y="648"/>
                  </a:lnTo>
                  <a:lnTo>
                    <a:pt x="2598" y="646"/>
                  </a:lnTo>
                  <a:lnTo>
                    <a:pt x="2600" y="643"/>
                  </a:lnTo>
                  <a:lnTo>
                    <a:pt x="2602" y="642"/>
                  </a:lnTo>
                  <a:lnTo>
                    <a:pt x="2605" y="641"/>
                  </a:lnTo>
                  <a:lnTo>
                    <a:pt x="2607" y="640"/>
                  </a:lnTo>
                  <a:lnTo>
                    <a:pt x="2610" y="640"/>
                  </a:lnTo>
                  <a:lnTo>
                    <a:pt x="2614" y="640"/>
                  </a:lnTo>
                  <a:lnTo>
                    <a:pt x="2616" y="641"/>
                  </a:lnTo>
                  <a:lnTo>
                    <a:pt x="2619" y="643"/>
                  </a:lnTo>
                  <a:lnTo>
                    <a:pt x="2622" y="645"/>
                  </a:lnTo>
                  <a:lnTo>
                    <a:pt x="2624" y="647"/>
                  </a:lnTo>
                  <a:lnTo>
                    <a:pt x="2625" y="650"/>
                  </a:lnTo>
                  <a:lnTo>
                    <a:pt x="2626" y="653"/>
                  </a:lnTo>
                  <a:lnTo>
                    <a:pt x="2626" y="656"/>
                  </a:lnTo>
                  <a:lnTo>
                    <a:pt x="2625" y="659"/>
                  </a:lnTo>
                  <a:lnTo>
                    <a:pt x="2623" y="664"/>
                  </a:lnTo>
                  <a:lnTo>
                    <a:pt x="2619" y="668"/>
                  </a:lnTo>
                  <a:lnTo>
                    <a:pt x="2614" y="670"/>
                  </a:lnTo>
                  <a:lnTo>
                    <a:pt x="2610" y="671"/>
                  </a:lnTo>
                  <a:lnTo>
                    <a:pt x="2607" y="671"/>
                  </a:lnTo>
                  <a:lnTo>
                    <a:pt x="2606" y="671"/>
                  </a:lnTo>
                  <a:close/>
                  <a:moveTo>
                    <a:pt x="2579" y="759"/>
                  </a:moveTo>
                  <a:lnTo>
                    <a:pt x="2576" y="757"/>
                  </a:lnTo>
                  <a:lnTo>
                    <a:pt x="2573" y="756"/>
                  </a:lnTo>
                  <a:lnTo>
                    <a:pt x="2571" y="754"/>
                  </a:lnTo>
                  <a:lnTo>
                    <a:pt x="2570" y="751"/>
                  </a:lnTo>
                  <a:lnTo>
                    <a:pt x="2569" y="748"/>
                  </a:lnTo>
                  <a:lnTo>
                    <a:pt x="2568" y="746"/>
                  </a:lnTo>
                  <a:lnTo>
                    <a:pt x="2568" y="743"/>
                  </a:lnTo>
                  <a:lnTo>
                    <a:pt x="2568" y="740"/>
                  </a:lnTo>
                  <a:lnTo>
                    <a:pt x="2570" y="737"/>
                  </a:lnTo>
                  <a:lnTo>
                    <a:pt x="2571" y="734"/>
                  </a:lnTo>
                  <a:lnTo>
                    <a:pt x="2574" y="732"/>
                  </a:lnTo>
                  <a:lnTo>
                    <a:pt x="2576" y="731"/>
                  </a:lnTo>
                  <a:lnTo>
                    <a:pt x="2579" y="729"/>
                  </a:lnTo>
                  <a:lnTo>
                    <a:pt x="2583" y="729"/>
                  </a:lnTo>
                  <a:lnTo>
                    <a:pt x="2586" y="729"/>
                  </a:lnTo>
                  <a:lnTo>
                    <a:pt x="2589" y="729"/>
                  </a:lnTo>
                  <a:lnTo>
                    <a:pt x="2592" y="731"/>
                  </a:lnTo>
                  <a:lnTo>
                    <a:pt x="2594" y="732"/>
                  </a:lnTo>
                  <a:lnTo>
                    <a:pt x="2596" y="734"/>
                  </a:lnTo>
                  <a:lnTo>
                    <a:pt x="2598" y="737"/>
                  </a:lnTo>
                  <a:lnTo>
                    <a:pt x="2599" y="740"/>
                  </a:lnTo>
                  <a:lnTo>
                    <a:pt x="2599" y="743"/>
                  </a:lnTo>
                  <a:lnTo>
                    <a:pt x="2599" y="746"/>
                  </a:lnTo>
                  <a:lnTo>
                    <a:pt x="2599" y="749"/>
                  </a:lnTo>
                  <a:lnTo>
                    <a:pt x="2596" y="753"/>
                  </a:lnTo>
                  <a:lnTo>
                    <a:pt x="2593" y="756"/>
                  </a:lnTo>
                  <a:lnTo>
                    <a:pt x="2589" y="758"/>
                  </a:lnTo>
                  <a:lnTo>
                    <a:pt x="2584" y="759"/>
                  </a:lnTo>
                  <a:lnTo>
                    <a:pt x="2582" y="759"/>
                  </a:lnTo>
                  <a:lnTo>
                    <a:pt x="2579" y="759"/>
                  </a:lnTo>
                  <a:close/>
                  <a:moveTo>
                    <a:pt x="2550" y="847"/>
                  </a:moveTo>
                  <a:lnTo>
                    <a:pt x="2547" y="845"/>
                  </a:lnTo>
                  <a:lnTo>
                    <a:pt x="2545" y="844"/>
                  </a:lnTo>
                  <a:lnTo>
                    <a:pt x="2543" y="841"/>
                  </a:lnTo>
                  <a:lnTo>
                    <a:pt x="2541" y="839"/>
                  </a:lnTo>
                  <a:lnTo>
                    <a:pt x="2539" y="836"/>
                  </a:lnTo>
                  <a:lnTo>
                    <a:pt x="2539" y="833"/>
                  </a:lnTo>
                  <a:lnTo>
                    <a:pt x="2539" y="830"/>
                  </a:lnTo>
                  <a:lnTo>
                    <a:pt x="2539" y="827"/>
                  </a:lnTo>
                  <a:lnTo>
                    <a:pt x="2542" y="824"/>
                  </a:lnTo>
                  <a:lnTo>
                    <a:pt x="2543" y="822"/>
                  </a:lnTo>
                  <a:lnTo>
                    <a:pt x="2546" y="820"/>
                  </a:lnTo>
                  <a:lnTo>
                    <a:pt x="2548" y="819"/>
                  </a:lnTo>
                  <a:lnTo>
                    <a:pt x="2551" y="818"/>
                  </a:lnTo>
                  <a:lnTo>
                    <a:pt x="2554" y="817"/>
                  </a:lnTo>
                  <a:lnTo>
                    <a:pt x="2557" y="817"/>
                  </a:lnTo>
                  <a:lnTo>
                    <a:pt x="2560" y="818"/>
                  </a:lnTo>
                  <a:lnTo>
                    <a:pt x="2563" y="819"/>
                  </a:lnTo>
                  <a:lnTo>
                    <a:pt x="2565" y="821"/>
                  </a:lnTo>
                  <a:lnTo>
                    <a:pt x="2567" y="823"/>
                  </a:lnTo>
                  <a:lnTo>
                    <a:pt x="2568" y="826"/>
                  </a:lnTo>
                  <a:lnTo>
                    <a:pt x="2569" y="828"/>
                  </a:lnTo>
                  <a:lnTo>
                    <a:pt x="2570" y="831"/>
                  </a:lnTo>
                  <a:lnTo>
                    <a:pt x="2570" y="834"/>
                  </a:lnTo>
                  <a:lnTo>
                    <a:pt x="2569" y="837"/>
                  </a:lnTo>
                  <a:lnTo>
                    <a:pt x="2567" y="842"/>
                  </a:lnTo>
                  <a:lnTo>
                    <a:pt x="2564" y="845"/>
                  </a:lnTo>
                  <a:lnTo>
                    <a:pt x="2559" y="847"/>
                  </a:lnTo>
                  <a:lnTo>
                    <a:pt x="2555" y="847"/>
                  </a:lnTo>
                  <a:lnTo>
                    <a:pt x="2552" y="847"/>
                  </a:lnTo>
                  <a:lnTo>
                    <a:pt x="2550" y="847"/>
                  </a:lnTo>
                  <a:close/>
                  <a:moveTo>
                    <a:pt x="2517" y="934"/>
                  </a:moveTo>
                  <a:lnTo>
                    <a:pt x="2514" y="932"/>
                  </a:lnTo>
                  <a:lnTo>
                    <a:pt x="2512" y="930"/>
                  </a:lnTo>
                  <a:lnTo>
                    <a:pt x="2510" y="928"/>
                  </a:lnTo>
                  <a:lnTo>
                    <a:pt x="2509" y="926"/>
                  </a:lnTo>
                  <a:lnTo>
                    <a:pt x="2508" y="923"/>
                  </a:lnTo>
                  <a:lnTo>
                    <a:pt x="2507" y="920"/>
                  </a:lnTo>
                  <a:lnTo>
                    <a:pt x="2508" y="917"/>
                  </a:lnTo>
                  <a:lnTo>
                    <a:pt x="2508" y="914"/>
                  </a:lnTo>
                  <a:lnTo>
                    <a:pt x="2510" y="910"/>
                  </a:lnTo>
                  <a:lnTo>
                    <a:pt x="2512" y="908"/>
                  </a:lnTo>
                  <a:lnTo>
                    <a:pt x="2514" y="906"/>
                  </a:lnTo>
                  <a:lnTo>
                    <a:pt x="2516" y="904"/>
                  </a:lnTo>
                  <a:lnTo>
                    <a:pt x="2519" y="904"/>
                  </a:lnTo>
                  <a:lnTo>
                    <a:pt x="2522" y="903"/>
                  </a:lnTo>
                  <a:lnTo>
                    <a:pt x="2525" y="903"/>
                  </a:lnTo>
                  <a:lnTo>
                    <a:pt x="2528" y="904"/>
                  </a:lnTo>
                  <a:lnTo>
                    <a:pt x="2531" y="906"/>
                  </a:lnTo>
                  <a:lnTo>
                    <a:pt x="2533" y="907"/>
                  </a:lnTo>
                  <a:lnTo>
                    <a:pt x="2535" y="910"/>
                  </a:lnTo>
                  <a:lnTo>
                    <a:pt x="2537" y="912"/>
                  </a:lnTo>
                  <a:lnTo>
                    <a:pt x="2537" y="916"/>
                  </a:lnTo>
                  <a:lnTo>
                    <a:pt x="2538" y="919"/>
                  </a:lnTo>
                  <a:lnTo>
                    <a:pt x="2538" y="922"/>
                  </a:lnTo>
                  <a:lnTo>
                    <a:pt x="2537" y="925"/>
                  </a:lnTo>
                  <a:lnTo>
                    <a:pt x="2534" y="929"/>
                  </a:lnTo>
                  <a:lnTo>
                    <a:pt x="2531" y="932"/>
                  </a:lnTo>
                  <a:lnTo>
                    <a:pt x="2527" y="934"/>
                  </a:lnTo>
                  <a:lnTo>
                    <a:pt x="2522" y="935"/>
                  </a:lnTo>
                  <a:lnTo>
                    <a:pt x="2520" y="934"/>
                  </a:lnTo>
                  <a:lnTo>
                    <a:pt x="2517" y="934"/>
                  </a:lnTo>
                  <a:close/>
                  <a:moveTo>
                    <a:pt x="2482" y="1019"/>
                  </a:moveTo>
                  <a:lnTo>
                    <a:pt x="2479" y="1018"/>
                  </a:lnTo>
                  <a:lnTo>
                    <a:pt x="2477" y="1016"/>
                  </a:lnTo>
                  <a:lnTo>
                    <a:pt x="2475" y="1014"/>
                  </a:lnTo>
                  <a:lnTo>
                    <a:pt x="2473" y="1010"/>
                  </a:lnTo>
                  <a:lnTo>
                    <a:pt x="2473" y="1007"/>
                  </a:lnTo>
                  <a:lnTo>
                    <a:pt x="2472" y="1004"/>
                  </a:lnTo>
                  <a:lnTo>
                    <a:pt x="2473" y="1001"/>
                  </a:lnTo>
                  <a:lnTo>
                    <a:pt x="2473" y="998"/>
                  </a:lnTo>
                  <a:lnTo>
                    <a:pt x="2475" y="996"/>
                  </a:lnTo>
                  <a:lnTo>
                    <a:pt x="2477" y="993"/>
                  </a:lnTo>
                  <a:lnTo>
                    <a:pt x="2479" y="992"/>
                  </a:lnTo>
                  <a:lnTo>
                    <a:pt x="2482" y="990"/>
                  </a:lnTo>
                  <a:lnTo>
                    <a:pt x="2485" y="989"/>
                  </a:lnTo>
                  <a:lnTo>
                    <a:pt x="2488" y="989"/>
                  </a:lnTo>
                  <a:lnTo>
                    <a:pt x="2491" y="989"/>
                  </a:lnTo>
                  <a:lnTo>
                    <a:pt x="2494" y="990"/>
                  </a:lnTo>
                  <a:lnTo>
                    <a:pt x="2496" y="992"/>
                  </a:lnTo>
                  <a:lnTo>
                    <a:pt x="2498" y="994"/>
                  </a:lnTo>
                  <a:lnTo>
                    <a:pt x="2501" y="996"/>
                  </a:lnTo>
                  <a:lnTo>
                    <a:pt x="2503" y="999"/>
                  </a:lnTo>
                  <a:lnTo>
                    <a:pt x="2503" y="1001"/>
                  </a:lnTo>
                  <a:lnTo>
                    <a:pt x="2504" y="1004"/>
                  </a:lnTo>
                  <a:lnTo>
                    <a:pt x="2503" y="1007"/>
                  </a:lnTo>
                  <a:lnTo>
                    <a:pt x="2503" y="1010"/>
                  </a:lnTo>
                  <a:lnTo>
                    <a:pt x="2499" y="1015"/>
                  </a:lnTo>
                  <a:lnTo>
                    <a:pt x="2496" y="1018"/>
                  </a:lnTo>
                  <a:lnTo>
                    <a:pt x="2492" y="1020"/>
                  </a:lnTo>
                  <a:lnTo>
                    <a:pt x="2488" y="1021"/>
                  </a:lnTo>
                  <a:lnTo>
                    <a:pt x="2485" y="1020"/>
                  </a:lnTo>
                  <a:lnTo>
                    <a:pt x="2482" y="1019"/>
                  </a:lnTo>
                  <a:close/>
                  <a:moveTo>
                    <a:pt x="2443" y="1103"/>
                  </a:moveTo>
                  <a:lnTo>
                    <a:pt x="2441" y="1101"/>
                  </a:lnTo>
                  <a:lnTo>
                    <a:pt x="2439" y="1099"/>
                  </a:lnTo>
                  <a:lnTo>
                    <a:pt x="2437" y="1097"/>
                  </a:lnTo>
                  <a:lnTo>
                    <a:pt x="2435" y="1094"/>
                  </a:lnTo>
                  <a:lnTo>
                    <a:pt x="2435" y="1091"/>
                  </a:lnTo>
                  <a:lnTo>
                    <a:pt x="2435" y="1089"/>
                  </a:lnTo>
                  <a:lnTo>
                    <a:pt x="2435" y="1086"/>
                  </a:lnTo>
                  <a:lnTo>
                    <a:pt x="2436" y="1083"/>
                  </a:lnTo>
                  <a:lnTo>
                    <a:pt x="2437" y="1080"/>
                  </a:lnTo>
                  <a:lnTo>
                    <a:pt x="2440" y="1078"/>
                  </a:lnTo>
                  <a:lnTo>
                    <a:pt x="2442" y="1076"/>
                  </a:lnTo>
                  <a:lnTo>
                    <a:pt x="2445" y="1075"/>
                  </a:lnTo>
                  <a:lnTo>
                    <a:pt x="2447" y="1074"/>
                  </a:lnTo>
                  <a:lnTo>
                    <a:pt x="2450" y="1074"/>
                  </a:lnTo>
                  <a:lnTo>
                    <a:pt x="2453" y="1074"/>
                  </a:lnTo>
                  <a:lnTo>
                    <a:pt x="2456" y="1075"/>
                  </a:lnTo>
                  <a:lnTo>
                    <a:pt x="2459" y="1077"/>
                  </a:lnTo>
                  <a:lnTo>
                    <a:pt x="2462" y="1079"/>
                  </a:lnTo>
                  <a:lnTo>
                    <a:pt x="2464" y="1081"/>
                  </a:lnTo>
                  <a:lnTo>
                    <a:pt x="2465" y="1084"/>
                  </a:lnTo>
                  <a:lnTo>
                    <a:pt x="2466" y="1087"/>
                  </a:lnTo>
                  <a:lnTo>
                    <a:pt x="2466" y="1090"/>
                  </a:lnTo>
                  <a:lnTo>
                    <a:pt x="2466" y="1092"/>
                  </a:lnTo>
                  <a:lnTo>
                    <a:pt x="2465" y="1095"/>
                  </a:lnTo>
                  <a:lnTo>
                    <a:pt x="2462" y="1099"/>
                  </a:lnTo>
                  <a:lnTo>
                    <a:pt x="2458" y="1102"/>
                  </a:lnTo>
                  <a:lnTo>
                    <a:pt x="2454" y="1104"/>
                  </a:lnTo>
                  <a:lnTo>
                    <a:pt x="2450" y="1104"/>
                  </a:lnTo>
                  <a:lnTo>
                    <a:pt x="2447" y="1104"/>
                  </a:lnTo>
                  <a:lnTo>
                    <a:pt x="2443" y="1103"/>
                  </a:lnTo>
                  <a:close/>
                  <a:moveTo>
                    <a:pt x="2402" y="1186"/>
                  </a:moveTo>
                  <a:lnTo>
                    <a:pt x="2400" y="1184"/>
                  </a:lnTo>
                  <a:lnTo>
                    <a:pt x="2398" y="1182"/>
                  </a:lnTo>
                  <a:lnTo>
                    <a:pt x="2396" y="1180"/>
                  </a:lnTo>
                  <a:lnTo>
                    <a:pt x="2395" y="1177"/>
                  </a:lnTo>
                  <a:lnTo>
                    <a:pt x="2394" y="1174"/>
                  </a:lnTo>
                  <a:lnTo>
                    <a:pt x="2394" y="1171"/>
                  </a:lnTo>
                  <a:lnTo>
                    <a:pt x="2394" y="1168"/>
                  </a:lnTo>
                  <a:lnTo>
                    <a:pt x="2396" y="1165"/>
                  </a:lnTo>
                  <a:lnTo>
                    <a:pt x="2397" y="1163"/>
                  </a:lnTo>
                  <a:lnTo>
                    <a:pt x="2399" y="1161"/>
                  </a:lnTo>
                  <a:lnTo>
                    <a:pt x="2402" y="1159"/>
                  </a:lnTo>
                  <a:lnTo>
                    <a:pt x="2405" y="1157"/>
                  </a:lnTo>
                  <a:lnTo>
                    <a:pt x="2407" y="1156"/>
                  </a:lnTo>
                  <a:lnTo>
                    <a:pt x="2410" y="1156"/>
                  </a:lnTo>
                  <a:lnTo>
                    <a:pt x="2413" y="1157"/>
                  </a:lnTo>
                  <a:lnTo>
                    <a:pt x="2416" y="1159"/>
                  </a:lnTo>
                  <a:lnTo>
                    <a:pt x="2419" y="1161"/>
                  </a:lnTo>
                  <a:lnTo>
                    <a:pt x="2422" y="1163"/>
                  </a:lnTo>
                  <a:lnTo>
                    <a:pt x="2424" y="1165"/>
                  </a:lnTo>
                  <a:lnTo>
                    <a:pt x="2425" y="1168"/>
                  </a:lnTo>
                  <a:lnTo>
                    <a:pt x="2425" y="1171"/>
                  </a:lnTo>
                  <a:lnTo>
                    <a:pt x="2425" y="1173"/>
                  </a:lnTo>
                  <a:lnTo>
                    <a:pt x="2425" y="1176"/>
                  </a:lnTo>
                  <a:lnTo>
                    <a:pt x="2424" y="1179"/>
                  </a:lnTo>
                  <a:lnTo>
                    <a:pt x="2420" y="1183"/>
                  </a:lnTo>
                  <a:lnTo>
                    <a:pt x="2417" y="1186"/>
                  </a:lnTo>
                  <a:lnTo>
                    <a:pt x="2413" y="1187"/>
                  </a:lnTo>
                  <a:lnTo>
                    <a:pt x="2409" y="1188"/>
                  </a:lnTo>
                  <a:lnTo>
                    <a:pt x="2406" y="1187"/>
                  </a:lnTo>
                  <a:lnTo>
                    <a:pt x="2402" y="1186"/>
                  </a:lnTo>
                  <a:close/>
                  <a:moveTo>
                    <a:pt x="2359" y="1268"/>
                  </a:moveTo>
                  <a:lnTo>
                    <a:pt x="2356" y="1266"/>
                  </a:lnTo>
                  <a:lnTo>
                    <a:pt x="2354" y="1264"/>
                  </a:lnTo>
                  <a:lnTo>
                    <a:pt x="2352" y="1262"/>
                  </a:lnTo>
                  <a:lnTo>
                    <a:pt x="2351" y="1259"/>
                  </a:lnTo>
                  <a:lnTo>
                    <a:pt x="2351" y="1255"/>
                  </a:lnTo>
                  <a:lnTo>
                    <a:pt x="2351" y="1252"/>
                  </a:lnTo>
                  <a:lnTo>
                    <a:pt x="2351" y="1249"/>
                  </a:lnTo>
                  <a:lnTo>
                    <a:pt x="2353" y="1246"/>
                  </a:lnTo>
                  <a:lnTo>
                    <a:pt x="2354" y="1244"/>
                  </a:lnTo>
                  <a:lnTo>
                    <a:pt x="2357" y="1242"/>
                  </a:lnTo>
                  <a:lnTo>
                    <a:pt x="2359" y="1240"/>
                  </a:lnTo>
                  <a:lnTo>
                    <a:pt x="2362" y="1239"/>
                  </a:lnTo>
                  <a:lnTo>
                    <a:pt x="2365" y="1238"/>
                  </a:lnTo>
                  <a:lnTo>
                    <a:pt x="2368" y="1238"/>
                  </a:lnTo>
                  <a:lnTo>
                    <a:pt x="2370" y="1239"/>
                  </a:lnTo>
                  <a:lnTo>
                    <a:pt x="2373" y="1240"/>
                  </a:lnTo>
                  <a:lnTo>
                    <a:pt x="2376" y="1242"/>
                  </a:lnTo>
                  <a:lnTo>
                    <a:pt x="2378" y="1244"/>
                  </a:lnTo>
                  <a:lnTo>
                    <a:pt x="2380" y="1247"/>
                  </a:lnTo>
                  <a:lnTo>
                    <a:pt x="2382" y="1249"/>
                  </a:lnTo>
                  <a:lnTo>
                    <a:pt x="2382" y="1252"/>
                  </a:lnTo>
                  <a:lnTo>
                    <a:pt x="2382" y="1255"/>
                  </a:lnTo>
                  <a:lnTo>
                    <a:pt x="2382" y="1259"/>
                  </a:lnTo>
                  <a:lnTo>
                    <a:pt x="2379" y="1262"/>
                  </a:lnTo>
                  <a:lnTo>
                    <a:pt x="2377" y="1265"/>
                  </a:lnTo>
                  <a:lnTo>
                    <a:pt x="2374" y="1268"/>
                  </a:lnTo>
                  <a:lnTo>
                    <a:pt x="2370" y="1269"/>
                  </a:lnTo>
                  <a:lnTo>
                    <a:pt x="2366" y="1270"/>
                  </a:lnTo>
                  <a:lnTo>
                    <a:pt x="2362" y="1269"/>
                  </a:lnTo>
                  <a:lnTo>
                    <a:pt x="2359" y="1268"/>
                  </a:lnTo>
                  <a:close/>
                  <a:moveTo>
                    <a:pt x="2312" y="1347"/>
                  </a:moveTo>
                  <a:lnTo>
                    <a:pt x="2310" y="1346"/>
                  </a:lnTo>
                  <a:lnTo>
                    <a:pt x="2308" y="1343"/>
                  </a:lnTo>
                  <a:lnTo>
                    <a:pt x="2306" y="1341"/>
                  </a:lnTo>
                  <a:lnTo>
                    <a:pt x="2305" y="1338"/>
                  </a:lnTo>
                  <a:lnTo>
                    <a:pt x="2305" y="1335"/>
                  </a:lnTo>
                  <a:lnTo>
                    <a:pt x="2305" y="1332"/>
                  </a:lnTo>
                  <a:lnTo>
                    <a:pt x="2306" y="1329"/>
                  </a:lnTo>
                  <a:lnTo>
                    <a:pt x="2307" y="1326"/>
                  </a:lnTo>
                  <a:lnTo>
                    <a:pt x="2307" y="1326"/>
                  </a:lnTo>
                  <a:lnTo>
                    <a:pt x="2307" y="1326"/>
                  </a:lnTo>
                  <a:lnTo>
                    <a:pt x="2309" y="1324"/>
                  </a:lnTo>
                  <a:lnTo>
                    <a:pt x="2311" y="1322"/>
                  </a:lnTo>
                  <a:lnTo>
                    <a:pt x="2314" y="1320"/>
                  </a:lnTo>
                  <a:lnTo>
                    <a:pt x="2316" y="1319"/>
                  </a:lnTo>
                  <a:lnTo>
                    <a:pt x="2319" y="1319"/>
                  </a:lnTo>
                  <a:lnTo>
                    <a:pt x="2322" y="1319"/>
                  </a:lnTo>
                  <a:lnTo>
                    <a:pt x="2325" y="1320"/>
                  </a:lnTo>
                  <a:lnTo>
                    <a:pt x="2328" y="1321"/>
                  </a:lnTo>
                  <a:lnTo>
                    <a:pt x="2330" y="1323"/>
                  </a:lnTo>
                  <a:lnTo>
                    <a:pt x="2332" y="1325"/>
                  </a:lnTo>
                  <a:lnTo>
                    <a:pt x="2334" y="1328"/>
                  </a:lnTo>
                  <a:lnTo>
                    <a:pt x="2335" y="1331"/>
                  </a:lnTo>
                  <a:lnTo>
                    <a:pt x="2335" y="1333"/>
                  </a:lnTo>
                  <a:lnTo>
                    <a:pt x="2335" y="1336"/>
                  </a:lnTo>
                  <a:lnTo>
                    <a:pt x="2334" y="1339"/>
                  </a:lnTo>
                  <a:lnTo>
                    <a:pt x="2333" y="1342"/>
                  </a:lnTo>
                  <a:lnTo>
                    <a:pt x="2331" y="1345"/>
                  </a:lnTo>
                  <a:lnTo>
                    <a:pt x="2327" y="1348"/>
                  </a:lnTo>
                  <a:lnTo>
                    <a:pt x="2324" y="1349"/>
                  </a:lnTo>
                  <a:lnTo>
                    <a:pt x="2320" y="1350"/>
                  </a:lnTo>
                  <a:lnTo>
                    <a:pt x="2316" y="1349"/>
                  </a:lnTo>
                  <a:lnTo>
                    <a:pt x="2312" y="1347"/>
                  </a:lnTo>
                  <a:close/>
                  <a:moveTo>
                    <a:pt x="2264" y="1426"/>
                  </a:moveTo>
                  <a:lnTo>
                    <a:pt x="2260" y="1424"/>
                  </a:lnTo>
                  <a:lnTo>
                    <a:pt x="2258" y="1422"/>
                  </a:lnTo>
                  <a:lnTo>
                    <a:pt x="2257" y="1419"/>
                  </a:lnTo>
                  <a:lnTo>
                    <a:pt x="2256" y="1417"/>
                  </a:lnTo>
                  <a:lnTo>
                    <a:pt x="2255" y="1414"/>
                  </a:lnTo>
                  <a:lnTo>
                    <a:pt x="2256" y="1411"/>
                  </a:lnTo>
                  <a:lnTo>
                    <a:pt x="2256" y="1408"/>
                  </a:lnTo>
                  <a:lnTo>
                    <a:pt x="2258" y="1405"/>
                  </a:lnTo>
                  <a:lnTo>
                    <a:pt x="2260" y="1402"/>
                  </a:lnTo>
                  <a:lnTo>
                    <a:pt x="2263" y="1400"/>
                  </a:lnTo>
                  <a:lnTo>
                    <a:pt x="2266" y="1398"/>
                  </a:lnTo>
                  <a:lnTo>
                    <a:pt x="2268" y="1397"/>
                  </a:lnTo>
                  <a:lnTo>
                    <a:pt x="2271" y="1397"/>
                  </a:lnTo>
                  <a:lnTo>
                    <a:pt x="2274" y="1397"/>
                  </a:lnTo>
                  <a:lnTo>
                    <a:pt x="2277" y="1398"/>
                  </a:lnTo>
                  <a:lnTo>
                    <a:pt x="2280" y="1400"/>
                  </a:lnTo>
                  <a:lnTo>
                    <a:pt x="2282" y="1401"/>
                  </a:lnTo>
                  <a:lnTo>
                    <a:pt x="2284" y="1405"/>
                  </a:lnTo>
                  <a:lnTo>
                    <a:pt x="2286" y="1407"/>
                  </a:lnTo>
                  <a:lnTo>
                    <a:pt x="2287" y="1410"/>
                  </a:lnTo>
                  <a:lnTo>
                    <a:pt x="2287" y="1413"/>
                  </a:lnTo>
                  <a:lnTo>
                    <a:pt x="2287" y="1416"/>
                  </a:lnTo>
                  <a:lnTo>
                    <a:pt x="2286" y="1419"/>
                  </a:lnTo>
                  <a:lnTo>
                    <a:pt x="2284" y="1422"/>
                  </a:lnTo>
                  <a:lnTo>
                    <a:pt x="2282" y="1425"/>
                  </a:lnTo>
                  <a:lnTo>
                    <a:pt x="2279" y="1427"/>
                  </a:lnTo>
                  <a:lnTo>
                    <a:pt x="2275" y="1428"/>
                  </a:lnTo>
                  <a:lnTo>
                    <a:pt x="2271" y="1429"/>
                  </a:lnTo>
                  <a:lnTo>
                    <a:pt x="2267" y="1428"/>
                  </a:lnTo>
                  <a:lnTo>
                    <a:pt x="2264" y="1426"/>
                  </a:lnTo>
                  <a:close/>
                  <a:moveTo>
                    <a:pt x="2211" y="1503"/>
                  </a:moveTo>
                  <a:lnTo>
                    <a:pt x="2208" y="1500"/>
                  </a:lnTo>
                  <a:lnTo>
                    <a:pt x="2207" y="1498"/>
                  </a:lnTo>
                  <a:lnTo>
                    <a:pt x="2205" y="1495"/>
                  </a:lnTo>
                  <a:lnTo>
                    <a:pt x="2204" y="1493"/>
                  </a:lnTo>
                  <a:lnTo>
                    <a:pt x="2204" y="1490"/>
                  </a:lnTo>
                  <a:lnTo>
                    <a:pt x="2204" y="1487"/>
                  </a:lnTo>
                  <a:lnTo>
                    <a:pt x="2205" y="1484"/>
                  </a:lnTo>
                  <a:lnTo>
                    <a:pt x="2207" y="1481"/>
                  </a:lnTo>
                  <a:lnTo>
                    <a:pt x="2209" y="1479"/>
                  </a:lnTo>
                  <a:lnTo>
                    <a:pt x="2211" y="1477"/>
                  </a:lnTo>
                  <a:lnTo>
                    <a:pt x="2214" y="1476"/>
                  </a:lnTo>
                  <a:lnTo>
                    <a:pt x="2217" y="1475"/>
                  </a:lnTo>
                  <a:lnTo>
                    <a:pt x="2220" y="1475"/>
                  </a:lnTo>
                  <a:lnTo>
                    <a:pt x="2224" y="1475"/>
                  </a:lnTo>
                  <a:lnTo>
                    <a:pt x="2226" y="1476"/>
                  </a:lnTo>
                  <a:lnTo>
                    <a:pt x="2229" y="1477"/>
                  </a:lnTo>
                  <a:lnTo>
                    <a:pt x="2232" y="1479"/>
                  </a:lnTo>
                  <a:lnTo>
                    <a:pt x="2233" y="1482"/>
                  </a:lnTo>
                  <a:lnTo>
                    <a:pt x="2235" y="1484"/>
                  </a:lnTo>
                  <a:lnTo>
                    <a:pt x="2235" y="1487"/>
                  </a:lnTo>
                  <a:lnTo>
                    <a:pt x="2236" y="1490"/>
                  </a:lnTo>
                  <a:lnTo>
                    <a:pt x="2235" y="1493"/>
                  </a:lnTo>
                  <a:lnTo>
                    <a:pt x="2234" y="1496"/>
                  </a:lnTo>
                  <a:lnTo>
                    <a:pt x="2233" y="1498"/>
                  </a:lnTo>
                  <a:lnTo>
                    <a:pt x="2231" y="1501"/>
                  </a:lnTo>
                  <a:lnTo>
                    <a:pt x="2227" y="1504"/>
                  </a:lnTo>
                  <a:lnTo>
                    <a:pt x="2224" y="1506"/>
                  </a:lnTo>
                  <a:lnTo>
                    <a:pt x="2220" y="1506"/>
                  </a:lnTo>
                  <a:lnTo>
                    <a:pt x="2215" y="1505"/>
                  </a:lnTo>
                  <a:lnTo>
                    <a:pt x="2211" y="1503"/>
                  </a:lnTo>
                  <a:close/>
                  <a:moveTo>
                    <a:pt x="2157" y="1578"/>
                  </a:moveTo>
                  <a:lnTo>
                    <a:pt x="2155" y="1576"/>
                  </a:lnTo>
                  <a:lnTo>
                    <a:pt x="2153" y="1574"/>
                  </a:lnTo>
                  <a:lnTo>
                    <a:pt x="2152" y="1571"/>
                  </a:lnTo>
                  <a:lnTo>
                    <a:pt x="2151" y="1568"/>
                  </a:lnTo>
                  <a:lnTo>
                    <a:pt x="2151" y="1565"/>
                  </a:lnTo>
                  <a:lnTo>
                    <a:pt x="2151" y="1562"/>
                  </a:lnTo>
                  <a:lnTo>
                    <a:pt x="2152" y="1559"/>
                  </a:lnTo>
                  <a:lnTo>
                    <a:pt x="2154" y="1557"/>
                  </a:lnTo>
                  <a:lnTo>
                    <a:pt x="2156" y="1554"/>
                  </a:lnTo>
                  <a:lnTo>
                    <a:pt x="2158" y="1553"/>
                  </a:lnTo>
                  <a:lnTo>
                    <a:pt x="2161" y="1550"/>
                  </a:lnTo>
                  <a:lnTo>
                    <a:pt x="2164" y="1550"/>
                  </a:lnTo>
                  <a:lnTo>
                    <a:pt x="2167" y="1550"/>
                  </a:lnTo>
                  <a:lnTo>
                    <a:pt x="2169" y="1550"/>
                  </a:lnTo>
                  <a:lnTo>
                    <a:pt x="2172" y="1551"/>
                  </a:lnTo>
                  <a:lnTo>
                    <a:pt x="2175" y="1553"/>
                  </a:lnTo>
                  <a:lnTo>
                    <a:pt x="2177" y="1556"/>
                  </a:lnTo>
                  <a:lnTo>
                    <a:pt x="2179" y="1558"/>
                  </a:lnTo>
                  <a:lnTo>
                    <a:pt x="2180" y="1561"/>
                  </a:lnTo>
                  <a:lnTo>
                    <a:pt x="2181" y="1563"/>
                  </a:lnTo>
                  <a:lnTo>
                    <a:pt x="2181" y="1566"/>
                  </a:lnTo>
                  <a:lnTo>
                    <a:pt x="2181" y="1569"/>
                  </a:lnTo>
                  <a:lnTo>
                    <a:pt x="2180" y="1572"/>
                  </a:lnTo>
                  <a:lnTo>
                    <a:pt x="2178" y="1575"/>
                  </a:lnTo>
                  <a:lnTo>
                    <a:pt x="2178" y="1575"/>
                  </a:lnTo>
                  <a:lnTo>
                    <a:pt x="2176" y="1577"/>
                  </a:lnTo>
                  <a:lnTo>
                    <a:pt x="2173" y="1579"/>
                  </a:lnTo>
                  <a:lnTo>
                    <a:pt x="2169" y="1580"/>
                  </a:lnTo>
                  <a:lnTo>
                    <a:pt x="2166" y="1581"/>
                  </a:lnTo>
                  <a:lnTo>
                    <a:pt x="2161" y="1580"/>
                  </a:lnTo>
                  <a:lnTo>
                    <a:pt x="2157" y="1578"/>
                  </a:lnTo>
                  <a:close/>
                  <a:moveTo>
                    <a:pt x="2099" y="1652"/>
                  </a:moveTo>
                  <a:lnTo>
                    <a:pt x="2097" y="1649"/>
                  </a:lnTo>
                  <a:lnTo>
                    <a:pt x="2096" y="1646"/>
                  </a:lnTo>
                  <a:lnTo>
                    <a:pt x="2094" y="1643"/>
                  </a:lnTo>
                  <a:lnTo>
                    <a:pt x="2094" y="1641"/>
                  </a:lnTo>
                  <a:lnTo>
                    <a:pt x="2094" y="1638"/>
                  </a:lnTo>
                  <a:lnTo>
                    <a:pt x="2094" y="1635"/>
                  </a:lnTo>
                  <a:lnTo>
                    <a:pt x="2095" y="1632"/>
                  </a:lnTo>
                  <a:lnTo>
                    <a:pt x="2097" y="1629"/>
                  </a:lnTo>
                  <a:lnTo>
                    <a:pt x="2099" y="1627"/>
                  </a:lnTo>
                  <a:lnTo>
                    <a:pt x="2102" y="1626"/>
                  </a:lnTo>
                  <a:lnTo>
                    <a:pt x="2105" y="1624"/>
                  </a:lnTo>
                  <a:lnTo>
                    <a:pt x="2108" y="1624"/>
                  </a:lnTo>
                  <a:lnTo>
                    <a:pt x="2111" y="1624"/>
                  </a:lnTo>
                  <a:lnTo>
                    <a:pt x="2114" y="1624"/>
                  </a:lnTo>
                  <a:lnTo>
                    <a:pt x="2117" y="1625"/>
                  </a:lnTo>
                  <a:lnTo>
                    <a:pt x="2119" y="1627"/>
                  </a:lnTo>
                  <a:lnTo>
                    <a:pt x="2122" y="1629"/>
                  </a:lnTo>
                  <a:lnTo>
                    <a:pt x="2123" y="1632"/>
                  </a:lnTo>
                  <a:lnTo>
                    <a:pt x="2124" y="1634"/>
                  </a:lnTo>
                  <a:lnTo>
                    <a:pt x="2125" y="1637"/>
                  </a:lnTo>
                  <a:lnTo>
                    <a:pt x="2125" y="1640"/>
                  </a:lnTo>
                  <a:lnTo>
                    <a:pt x="2124" y="1643"/>
                  </a:lnTo>
                  <a:lnTo>
                    <a:pt x="2123" y="1646"/>
                  </a:lnTo>
                  <a:lnTo>
                    <a:pt x="2122" y="1648"/>
                  </a:lnTo>
                  <a:lnTo>
                    <a:pt x="2119" y="1652"/>
                  </a:lnTo>
                  <a:lnTo>
                    <a:pt x="2116" y="1654"/>
                  </a:lnTo>
                  <a:lnTo>
                    <a:pt x="2113" y="1655"/>
                  </a:lnTo>
                  <a:lnTo>
                    <a:pt x="2110" y="1655"/>
                  </a:lnTo>
                  <a:lnTo>
                    <a:pt x="2105" y="1654"/>
                  </a:lnTo>
                  <a:lnTo>
                    <a:pt x="2099" y="1652"/>
                  </a:lnTo>
                  <a:close/>
                  <a:moveTo>
                    <a:pt x="2041" y="1723"/>
                  </a:moveTo>
                  <a:lnTo>
                    <a:pt x="2038" y="1720"/>
                  </a:lnTo>
                  <a:lnTo>
                    <a:pt x="2037" y="1718"/>
                  </a:lnTo>
                  <a:lnTo>
                    <a:pt x="2036" y="1715"/>
                  </a:lnTo>
                  <a:lnTo>
                    <a:pt x="2035" y="1712"/>
                  </a:lnTo>
                  <a:lnTo>
                    <a:pt x="2035" y="1709"/>
                  </a:lnTo>
                  <a:lnTo>
                    <a:pt x="2036" y="1706"/>
                  </a:lnTo>
                  <a:lnTo>
                    <a:pt x="2037" y="1704"/>
                  </a:lnTo>
                  <a:lnTo>
                    <a:pt x="2039" y="1701"/>
                  </a:lnTo>
                  <a:lnTo>
                    <a:pt x="2041" y="1698"/>
                  </a:lnTo>
                  <a:lnTo>
                    <a:pt x="2044" y="1696"/>
                  </a:lnTo>
                  <a:lnTo>
                    <a:pt x="2046" y="1695"/>
                  </a:lnTo>
                  <a:lnTo>
                    <a:pt x="2049" y="1695"/>
                  </a:lnTo>
                  <a:lnTo>
                    <a:pt x="2052" y="1695"/>
                  </a:lnTo>
                  <a:lnTo>
                    <a:pt x="2055" y="1695"/>
                  </a:lnTo>
                  <a:lnTo>
                    <a:pt x="2058" y="1697"/>
                  </a:lnTo>
                  <a:lnTo>
                    <a:pt x="2060" y="1698"/>
                  </a:lnTo>
                  <a:lnTo>
                    <a:pt x="2062" y="1702"/>
                  </a:lnTo>
                  <a:lnTo>
                    <a:pt x="2065" y="1704"/>
                  </a:lnTo>
                  <a:lnTo>
                    <a:pt x="2066" y="1707"/>
                  </a:lnTo>
                  <a:lnTo>
                    <a:pt x="2067" y="1710"/>
                  </a:lnTo>
                  <a:lnTo>
                    <a:pt x="2067" y="1713"/>
                  </a:lnTo>
                  <a:lnTo>
                    <a:pt x="2066" y="1716"/>
                  </a:lnTo>
                  <a:lnTo>
                    <a:pt x="2065" y="1718"/>
                  </a:lnTo>
                  <a:lnTo>
                    <a:pt x="2062" y="1721"/>
                  </a:lnTo>
                  <a:lnTo>
                    <a:pt x="2060" y="1723"/>
                  </a:lnTo>
                  <a:lnTo>
                    <a:pt x="2057" y="1725"/>
                  </a:lnTo>
                  <a:lnTo>
                    <a:pt x="2054" y="1726"/>
                  </a:lnTo>
                  <a:lnTo>
                    <a:pt x="2050" y="1726"/>
                  </a:lnTo>
                  <a:lnTo>
                    <a:pt x="2045" y="1725"/>
                  </a:lnTo>
                  <a:lnTo>
                    <a:pt x="2041" y="1723"/>
                  </a:lnTo>
                  <a:close/>
                  <a:moveTo>
                    <a:pt x="1979" y="1792"/>
                  </a:moveTo>
                  <a:lnTo>
                    <a:pt x="1977" y="1789"/>
                  </a:lnTo>
                  <a:lnTo>
                    <a:pt x="1975" y="1787"/>
                  </a:lnTo>
                  <a:lnTo>
                    <a:pt x="1974" y="1784"/>
                  </a:lnTo>
                  <a:lnTo>
                    <a:pt x="1974" y="1781"/>
                  </a:lnTo>
                  <a:lnTo>
                    <a:pt x="1974" y="1778"/>
                  </a:lnTo>
                  <a:lnTo>
                    <a:pt x="1974" y="1775"/>
                  </a:lnTo>
                  <a:lnTo>
                    <a:pt x="1976" y="1773"/>
                  </a:lnTo>
                  <a:lnTo>
                    <a:pt x="1977" y="1770"/>
                  </a:lnTo>
                  <a:lnTo>
                    <a:pt x="1980" y="1768"/>
                  </a:lnTo>
                  <a:lnTo>
                    <a:pt x="1982" y="1767"/>
                  </a:lnTo>
                  <a:lnTo>
                    <a:pt x="1986" y="1766"/>
                  </a:lnTo>
                  <a:lnTo>
                    <a:pt x="1989" y="1765"/>
                  </a:lnTo>
                  <a:lnTo>
                    <a:pt x="1992" y="1765"/>
                  </a:lnTo>
                  <a:lnTo>
                    <a:pt x="1995" y="1766"/>
                  </a:lnTo>
                  <a:lnTo>
                    <a:pt x="1997" y="1767"/>
                  </a:lnTo>
                  <a:lnTo>
                    <a:pt x="2000" y="1769"/>
                  </a:lnTo>
                  <a:lnTo>
                    <a:pt x="2002" y="1771"/>
                  </a:lnTo>
                  <a:lnTo>
                    <a:pt x="2004" y="1774"/>
                  </a:lnTo>
                  <a:lnTo>
                    <a:pt x="2005" y="1777"/>
                  </a:lnTo>
                  <a:lnTo>
                    <a:pt x="2005" y="1779"/>
                  </a:lnTo>
                  <a:lnTo>
                    <a:pt x="2005" y="1782"/>
                  </a:lnTo>
                  <a:lnTo>
                    <a:pt x="2004" y="1785"/>
                  </a:lnTo>
                  <a:lnTo>
                    <a:pt x="2003" y="1788"/>
                  </a:lnTo>
                  <a:lnTo>
                    <a:pt x="2001" y="1791"/>
                  </a:lnTo>
                  <a:lnTo>
                    <a:pt x="1999" y="1793"/>
                  </a:lnTo>
                  <a:lnTo>
                    <a:pt x="1996" y="1794"/>
                  </a:lnTo>
                  <a:lnTo>
                    <a:pt x="1993" y="1795"/>
                  </a:lnTo>
                  <a:lnTo>
                    <a:pt x="1990" y="1795"/>
                  </a:lnTo>
                  <a:lnTo>
                    <a:pt x="1987" y="1795"/>
                  </a:lnTo>
                  <a:lnTo>
                    <a:pt x="1983" y="1795"/>
                  </a:lnTo>
                  <a:lnTo>
                    <a:pt x="1981" y="1793"/>
                  </a:lnTo>
                  <a:lnTo>
                    <a:pt x="1979" y="1792"/>
                  </a:lnTo>
                  <a:close/>
                  <a:moveTo>
                    <a:pt x="1915" y="1860"/>
                  </a:moveTo>
                  <a:lnTo>
                    <a:pt x="1913" y="1857"/>
                  </a:lnTo>
                  <a:lnTo>
                    <a:pt x="1912" y="1855"/>
                  </a:lnTo>
                  <a:lnTo>
                    <a:pt x="1911" y="1852"/>
                  </a:lnTo>
                  <a:lnTo>
                    <a:pt x="1911" y="1849"/>
                  </a:lnTo>
                  <a:lnTo>
                    <a:pt x="1911" y="1845"/>
                  </a:lnTo>
                  <a:lnTo>
                    <a:pt x="1912" y="1842"/>
                  </a:lnTo>
                  <a:lnTo>
                    <a:pt x="1913" y="1839"/>
                  </a:lnTo>
                  <a:lnTo>
                    <a:pt x="1915" y="1837"/>
                  </a:lnTo>
                  <a:lnTo>
                    <a:pt x="1917" y="1835"/>
                  </a:lnTo>
                  <a:lnTo>
                    <a:pt x="1920" y="1834"/>
                  </a:lnTo>
                  <a:lnTo>
                    <a:pt x="1923" y="1833"/>
                  </a:lnTo>
                  <a:lnTo>
                    <a:pt x="1926" y="1832"/>
                  </a:lnTo>
                  <a:lnTo>
                    <a:pt x="1928" y="1833"/>
                  </a:lnTo>
                  <a:lnTo>
                    <a:pt x="1931" y="1833"/>
                  </a:lnTo>
                  <a:lnTo>
                    <a:pt x="1934" y="1835"/>
                  </a:lnTo>
                  <a:lnTo>
                    <a:pt x="1936" y="1837"/>
                  </a:lnTo>
                  <a:lnTo>
                    <a:pt x="1938" y="1839"/>
                  </a:lnTo>
                  <a:lnTo>
                    <a:pt x="1940" y="1842"/>
                  </a:lnTo>
                  <a:lnTo>
                    <a:pt x="1941" y="1845"/>
                  </a:lnTo>
                  <a:lnTo>
                    <a:pt x="1941" y="1848"/>
                  </a:lnTo>
                  <a:lnTo>
                    <a:pt x="1941" y="1851"/>
                  </a:lnTo>
                  <a:lnTo>
                    <a:pt x="1940" y="1854"/>
                  </a:lnTo>
                  <a:lnTo>
                    <a:pt x="1939" y="1857"/>
                  </a:lnTo>
                  <a:lnTo>
                    <a:pt x="1937" y="1859"/>
                  </a:lnTo>
                  <a:lnTo>
                    <a:pt x="1937" y="1859"/>
                  </a:lnTo>
                  <a:lnTo>
                    <a:pt x="1934" y="1861"/>
                  </a:lnTo>
                  <a:lnTo>
                    <a:pt x="1932" y="1863"/>
                  </a:lnTo>
                  <a:lnTo>
                    <a:pt x="1929" y="1863"/>
                  </a:lnTo>
                  <a:lnTo>
                    <a:pt x="1926" y="1864"/>
                  </a:lnTo>
                  <a:lnTo>
                    <a:pt x="1923" y="1863"/>
                  </a:lnTo>
                  <a:lnTo>
                    <a:pt x="1920" y="1863"/>
                  </a:lnTo>
                  <a:lnTo>
                    <a:pt x="1918" y="1861"/>
                  </a:lnTo>
                  <a:lnTo>
                    <a:pt x="1915" y="1860"/>
                  </a:lnTo>
                  <a:close/>
                  <a:moveTo>
                    <a:pt x="1849" y="1924"/>
                  </a:moveTo>
                  <a:lnTo>
                    <a:pt x="1847" y="1922"/>
                  </a:lnTo>
                  <a:lnTo>
                    <a:pt x="1845" y="1919"/>
                  </a:lnTo>
                  <a:lnTo>
                    <a:pt x="1845" y="1917"/>
                  </a:lnTo>
                  <a:lnTo>
                    <a:pt x="1844" y="1914"/>
                  </a:lnTo>
                  <a:lnTo>
                    <a:pt x="1845" y="1911"/>
                  </a:lnTo>
                  <a:lnTo>
                    <a:pt x="1846" y="1908"/>
                  </a:lnTo>
                  <a:lnTo>
                    <a:pt x="1847" y="1905"/>
                  </a:lnTo>
                  <a:lnTo>
                    <a:pt x="1849" y="1903"/>
                  </a:lnTo>
                  <a:lnTo>
                    <a:pt x="1852" y="1901"/>
                  </a:lnTo>
                  <a:lnTo>
                    <a:pt x="1854" y="1900"/>
                  </a:lnTo>
                  <a:lnTo>
                    <a:pt x="1857" y="1899"/>
                  </a:lnTo>
                  <a:lnTo>
                    <a:pt x="1860" y="1899"/>
                  </a:lnTo>
                  <a:lnTo>
                    <a:pt x="1863" y="1899"/>
                  </a:lnTo>
                  <a:lnTo>
                    <a:pt x="1867" y="1900"/>
                  </a:lnTo>
                  <a:lnTo>
                    <a:pt x="1869" y="1901"/>
                  </a:lnTo>
                  <a:lnTo>
                    <a:pt x="1872" y="1903"/>
                  </a:lnTo>
                  <a:lnTo>
                    <a:pt x="1874" y="1906"/>
                  </a:lnTo>
                  <a:lnTo>
                    <a:pt x="1875" y="1908"/>
                  </a:lnTo>
                  <a:lnTo>
                    <a:pt x="1876" y="1911"/>
                  </a:lnTo>
                  <a:lnTo>
                    <a:pt x="1876" y="1914"/>
                  </a:lnTo>
                  <a:lnTo>
                    <a:pt x="1876" y="1917"/>
                  </a:lnTo>
                  <a:lnTo>
                    <a:pt x="1875" y="1920"/>
                  </a:lnTo>
                  <a:lnTo>
                    <a:pt x="1873" y="1922"/>
                  </a:lnTo>
                  <a:lnTo>
                    <a:pt x="1871" y="1925"/>
                  </a:lnTo>
                  <a:lnTo>
                    <a:pt x="1869" y="1927"/>
                  </a:lnTo>
                  <a:lnTo>
                    <a:pt x="1866" y="1928"/>
                  </a:lnTo>
                  <a:lnTo>
                    <a:pt x="1862" y="1929"/>
                  </a:lnTo>
                  <a:lnTo>
                    <a:pt x="1860" y="1929"/>
                  </a:lnTo>
                  <a:lnTo>
                    <a:pt x="1857" y="1929"/>
                  </a:lnTo>
                  <a:lnTo>
                    <a:pt x="1854" y="1928"/>
                  </a:lnTo>
                  <a:lnTo>
                    <a:pt x="1851" y="1926"/>
                  </a:lnTo>
                  <a:lnTo>
                    <a:pt x="1849" y="1924"/>
                  </a:lnTo>
                  <a:close/>
                  <a:moveTo>
                    <a:pt x="1780" y="1987"/>
                  </a:moveTo>
                  <a:lnTo>
                    <a:pt x="1778" y="1985"/>
                  </a:lnTo>
                  <a:lnTo>
                    <a:pt x="1777" y="1982"/>
                  </a:lnTo>
                  <a:lnTo>
                    <a:pt x="1776" y="1979"/>
                  </a:lnTo>
                  <a:lnTo>
                    <a:pt x="1776" y="1976"/>
                  </a:lnTo>
                  <a:lnTo>
                    <a:pt x="1777" y="1973"/>
                  </a:lnTo>
                  <a:lnTo>
                    <a:pt x="1778" y="1970"/>
                  </a:lnTo>
                  <a:lnTo>
                    <a:pt x="1779" y="1968"/>
                  </a:lnTo>
                  <a:lnTo>
                    <a:pt x="1781" y="1966"/>
                  </a:lnTo>
                  <a:lnTo>
                    <a:pt x="1784" y="1964"/>
                  </a:lnTo>
                  <a:lnTo>
                    <a:pt x="1787" y="1962"/>
                  </a:lnTo>
                  <a:lnTo>
                    <a:pt x="1790" y="1962"/>
                  </a:lnTo>
                  <a:lnTo>
                    <a:pt x="1793" y="1962"/>
                  </a:lnTo>
                  <a:lnTo>
                    <a:pt x="1796" y="1962"/>
                  </a:lnTo>
                  <a:lnTo>
                    <a:pt x="1799" y="1963"/>
                  </a:lnTo>
                  <a:lnTo>
                    <a:pt x="1801" y="1965"/>
                  </a:lnTo>
                  <a:lnTo>
                    <a:pt x="1804" y="1967"/>
                  </a:lnTo>
                  <a:lnTo>
                    <a:pt x="1805" y="1969"/>
                  </a:lnTo>
                  <a:lnTo>
                    <a:pt x="1807" y="1972"/>
                  </a:lnTo>
                  <a:lnTo>
                    <a:pt x="1807" y="1975"/>
                  </a:lnTo>
                  <a:lnTo>
                    <a:pt x="1808" y="1978"/>
                  </a:lnTo>
                  <a:lnTo>
                    <a:pt x="1807" y="1980"/>
                  </a:lnTo>
                  <a:lnTo>
                    <a:pt x="1806" y="1983"/>
                  </a:lnTo>
                  <a:lnTo>
                    <a:pt x="1805" y="1986"/>
                  </a:lnTo>
                  <a:lnTo>
                    <a:pt x="1803" y="1988"/>
                  </a:lnTo>
                  <a:lnTo>
                    <a:pt x="1803" y="1988"/>
                  </a:lnTo>
                  <a:lnTo>
                    <a:pt x="1798" y="1991"/>
                  </a:lnTo>
                  <a:lnTo>
                    <a:pt x="1792" y="1992"/>
                  </a:lnTo>
                  <a:lnTo>
                    <a:pt x="1789" y="1992"/>
                  </a:lnTo>
                  <a:lnTo>
                    <a:pt x="1786" y="1991"/>
                  </a:lnTo>
                  <a:lnTo>
                    <a:pt x="1783" y="1989"/>
                  </a:lnTo>
                  <a:lnTo>
                    <a:pt x="1780" y="1987"/>
                  </a:lnTo>
                  <a:close/>
                  <a:moveTo>
                    <a:pt x="1710" y="2049"/>
                  </a:moveTo>
                  <a:lnTo>
                    <a:pt x="1709" y="2046"/>
                  </a:lnTo>
                  <a:lnTo>
                    <a:pt x="1708" y="2042"/>
                  </a:lnTo>
                  <a:lnTo>
                    <a:pt x="1707" y="2039"/>
                  </a:lnTo>
                  <a:lnTo>
                    <a:pt x="1707" y="2036"/>
                  </a:lnTo>
                  <a:lnTo>
                    <a:pt x="1707" y="2033"/>
                  </a:lnTo>
                  <a:lnTo>
                    <a:pt x="1709" y="2031"/>
                  </a:lnTo>
                  <a:lnTo>
                    <a:pt x="1710" y="2028"/>
                  </a:lnTo>
                  <a:lnTo>
                    <a:pt x="1712" y="2026"/>
                  </a:lnTo>
                  <a:lnTo>
                    <a:pt x="1715" y="2024"/>
                  </a:lnTo>
                  <a:lnTo>
                    <a:pt x="1718" y="2023"/>
                  </a:lnTo>
                  <a:lnTo>
                    <a:pt x="1720" y="2023"/>
                  </a:lnTo>
                  <a:lnTo>
                    <a:pt x="1723" y="2022"/>
                  </a:lnTo>
                  <a:lnTo>
                    <a:pt x="1726" y="2023"/>
                  </a:lnTo>
                  <a:lnTo>
                    <a:pt x="1729" y="2024"/>
                  </a:lnTo>
                  <a:lnTo>
                    <a:pt x="1731" y="2026"/>
                  </a:lnTo>
                  <a:lnTo>
                    <a:pt x="1734" y="2028"/>
                  </a:lnTo>
                  <a:lnTo>
                    <a:pt x="1735" y="2030"/>
                  </a:lnTo>
                  <a:lnTo>
                    <a:pt x="1737" y="2033"/>
                  </a:lnTo>
                  <a:lnTo>
                    <a:pt x="1737" y="2036"/>
                  </a:lnTo>
                  <a:lnTo>
                    <a:pt x="1737" y="2039"/>
                  </a:lnTo>
                  <a:lnTo>
                    <a:pt x="1737" y="2042"/>
                  </a:lnTo>
                  <a:lnTo>
                    <a:pt x="1736" y="2046"/>
                  </a:lnTo>
                  <a:lnTo>
                    <a:pt x="1734" y="2048"/>
                  </a:lnTo>
                  <a:lnTo>
                    <a:pt x="1732" y="2050"/>
                  </a:lnTo>
                  <a:lnTo>
                    <a:pt x="1730" y="2052"/>
                  </a:lnTo>
                  <a:lnTo>
                    <a:pt x="1727" y="2053"/>
                  </a:lnTo>
                  <a:lnTo>
                    <a:pt x="1725" y="2054"/>
                  </a:lnTo>
                  <a:lnTo>
                    <a:pt x="1722" y="2054"/>
                  </a:lnTo>
                  <a:lnTo>
                    <a:pt x="1719" y="2054"/>
                  </a:lnTo>
                  <a:lnTo>
                    <a:pt x="1716" y="2053"/>
                  </a:lnTo>
                  <a:lnTo>
                    <a:pt x="1713" y="2051"/>
                  </a:lnTo>
                  <a:lnTo>
                    <a:pt x="1710" y="2049"/>
                  </a:lnTo>
                  <a:close/>
                  <a:moveTo>
                    <a:pt x="1638" y="2107"/>
                  </a:moveTo>
                  <a:lnTo>
                    <a:pt x="1636" y="2104"/>
                  </a:lnTo>
                  <a:lnTo>
                    <a:pt x="1635" y="2101"/>
                  </a:lnTo>
                  <a:lnTo>
                    <a:pt x="1635" y="2098"/>
                  </a:lnTo>
                  <a:lnTo>
                    <a:pt x="1635" y="2095"/>
                  </a:lnTo>
                  <a:lnTo>
                    <a:pt x="1635" y="2093"/>
                  </a:lnTo>
                  <a:lnTo>
                    <a:pt x="1637" y="2089"/>
                  </a:lnTo>
                  <a:lnTo>
                    <a:pt x="1638" y="2086"/>
                  </a:lnTo>
                  <a:lnTo>
                    <a:pt x="1641" y="2084"/>
                  </a:lnTo>
                  <a:lnTo>
                    <a:pt x="1643" y="2083"/>
                  </a:lnTo>
                  <a:lnTo>
                    <a:pt x="1646" y="2081"/>
                  </a:lnTo>
                  <a:lnTo>
                    <a:pt x="1649" y="2081"/>
                  </a:lnTo>
                  <a:lnTo>
                    <a:pt x="1652" y="2081"/>
                  </a:lnTo>
                  <a:lnTo>
                    <a:pt x="1655" y="2082"/>
                  </a:lnTo>
                  <a:lnTo>
                    <a:pt x="1657" y="2083"/>
                  </a:lnTo>
                  <a:lnTo>
                    <a:pt x="1660" y="2085"/>
                  </a:lnTo>
                  <a:lnTo>
                    <a:pt x="1662" y="2087"/>
                  </a:lnTo>
                  <a:lnTo>
                    <a:pt x="1663" y="2089"/>
                  </a:lnTo>
                  <a:lnTo>
                    <a:pt x="1665" y="2093"/>
                  </a:lnTo>
                  <a:lnTo>
                    <a:pt x="1665" y="2096"/>
                  </a:lnTo>
                  <a:lnTo>
                    <a:pt x="1665" y="2099"/>
                  </a:lnTo>
                  <a:lnTo>
                    <a:pt x="1664" y="2102"/>
                  </a:lnTo>
                  <a:lnTo>
                    <a:pt x="1663" y="2104"/>
                  </a:lnTo>
                  <a:lnTo>
                    <a:pt x="1661" y="2107"/>
                  </a:lnTo>
                  <a:lnTo>
                    <a:pt x="1659" y="2109"/>
                  </a:lnTo>
                  <a:lnTo>
                    <a:pt x="1655" y="2112"/>
                  </a:lnTo>
                  <a:lnTo>
                    <a:pt x="1650" y="2112"/>
                  </a:lnTo>
                  <a:lnTo>
                    <a:pt x="1647" y="2112"/>
                  </a:lnTo>
                  <a:lnTo>
                    <a:pt x="1643" y="2111"/>
                  </a:lnTo>
                  <a:lnTo>
                    <a:pt x="1640" y="2109"/>
                  </a:lnTo>
                  <a:lnTo>
                    <a:pt x="1638" y="2107"/>
                  </a:lnTo>
                  <a:close/>
                  <a:moveTo>
                    <a:pt x="1564" y="2162"/>
                  </a:moveTo>
                  <a:lnTo>
                    <a:pt x="1562" y="2160"/>
                  </a:lnTo>
                  <a:lnTo>
                    <a:pt x="1561" y="2157"/>
                  </a:lnTo>
                  <a:lnTo>
                    <a:pt x="1560" y="2154"/>
                  </a:lnTo>
                  <a:lnTo>
                    <a:pt x="1561" y="2151"/>
                  </a:lnTo>
                  <a:lnTo>
                    <a:pt x="1561" y="2148"/>
                  </a:lnTo>
                  <a:lnTo>
                    <a:pt x="1563" y="2146"/>
                  </a:lnTo>
                  <a:lnTo>
                    <a:pt x="1564" y="2143"/>
                  </a:lnTo>
                  <a:lnTo>
                    <a:pt x="1567" y="2140"/>
                  </a:lnTo>
                  <a:lnTo>
                    <a:pt x="1567" y="2140"/>
                  </a:lnTo>
                  <a:lnTo>
                    <a:pt x="1567" y="2140"/>
                  </a:lnTo>
                  <a:lnTo>
                    <a:pt x="1569" y="2138"/>
                  </a:lnTo>
                  <a:lnTo>
                    <a:pt x="1572" y="2137"/>
                  </a:lnTo>
                  <a:lnTo>
                    <a:pt x="1575" y="2137"/>
                  </a:lnTo>
                  <a:lnTo>
                    <a:pt x="1578" y="2137"/>
                  </a:lnTo>
                  <a:lnTo>
                    <a:pt x="1581" y="2138"/>
                  </a:lnTo>
                  <a:lnTo>
                    <a:pt x="1583" y="2139"/>
                  </a:lnTo>
                  <a:lnTo>
                    <a:pt x="1587" y="2142"/>
                  </a:lnTo>
                  <a:lnTo>
                    <a:pt x="1589" y="2144"/>
                  </a:lnTo>
                  <a:lnTo>
                    <a:pt x="1591" y="2147"/>
                  </a:lnTo>
                  <a:lnTo>
                    <a:pt x="1592" y="2150"/>
                  </a:lnTo>
                  <a:lnTo>
                    <a:pt x="1592" y="2153"/>
                  </a:lnTo>
                  <a:lnTo>
                    <a:pt x="1592" y="2156"/>
                  </a:lnTo>
                  <a:lnTo>
                    <a:pt x="1591" y="2158"/>
                  </a:lnTo>
                  <a:lnTo>
                    <a:pt x="1590" y="2161"/>
                  </a:lnTo>
                  <a:lnTo>
                    <a:pt x="1588" y="2164"/>
                  </a:lnTo>
                  <a:lnTo>
                    <a:pt x="1585" y="2166"/>
                  </a:lnTo>
                  <a:lnTo>
                    <a:pt x="1580" y="2168"/>
                  </a:lnTo>
                  <a:lnTo>
                    <a:pt x="1576" y="2169"/>
                  </a:lnTo>
                  <a:lnTo>
                    <a:pt x="1572" y="2168"/>
                  </a:lnTo>
                  <a:lnTo>
                    <a:pt x="1569" y="2167"/>
                  </a:lnTo>
                  <a:lnTo>
                    <a:pt x="1566" y="2165"/>
                  </a:lnTo>
                  <a:lnTo>
                    <a:pt x="1564" y="2162"/>
                  </a:lnTo>
                  <a:close/>
                  <a:moveTo>
                    <a:pt x="1487" y="2216"/>
                  </a:moveTo>
                  <a:lnTo>
                    <a:pt x="1486" y="2213"/>
                  </a:lnTo>
                  <a:lnTo>
                    <a:pt x="1485" y="2210"/>
                  </a:lnTo>
                  <a:lnTo>
                    <a:pt x="1485" y="2207"/>
                  </a:lnTo>
                  <a:lnTo>
                    <a:pt x="1485" y="2204"/>
                  </a:lnTo>
                  <a:lnTo>
                    <a:pt x="1486" y="2202"/>
                  </a:lnTo>
                  <a:lnTo>
                    <a:pt x="1487" y="2199"/>
                  </a:lnTo>
                  <a:lnTo>
                    <a:pt x="1489" y="2197"/>
                  </a:lnTo>
                  <a:lnTo>
                    <a:pt x="1491" y="2194"/>
                  </a:lnTo>
                  <a:lnTo>
                    <a:pt x="1494" y="2193"/>
                  </a:lnTo>
                  <a:lnTo>
                    <a:pt x="1497" y="2192"/>
                  </a:lnTo>
                  <a:lnTo>
                    <a:pt x="1500" y="2192"/>
                  </a:lnTo>
                  <a:lnTo>
                    <a:pt x="1503" y="2192"/>
                  </a:lnTo>
                  <a:lnTo>
                    <a:pt x="1505" y="2193"/>
                  </a:lnTo>
                  <a:lnTo>
                    <a:pt x="1509" y="2194"/>
                  </a:lnTo>
                  <a:lnTo>
                    <a:pt x="1511" y="2196"/>
                  </a:lnTo>
                  <a:lnTo>
                    <a:pt x="1513" y="2198"/>
                  </a:lnTo>
                  <a:lnTo>
                    <a:pt x="1515" y="2201"/>
                  </a:lnTo>
                  <a:lnTo>
                    <a:pt x="1516" y="2204"/>
                  </a:lnTo>
                  <a:lnTo>
                    <a:pt x="1516" y="2207"/>
                  </a:lnTo>
                  <a:lnTo>
                    <a:pt x="1516" y="2210"/>
                  </a:lnTo>
                  <a:lnTo>
                    <a:pt x="1515" y="2213"/>
                  </a:lnTo>
                  <a:lnTo>
                    <a:pt x="1514" y="2215"/>
                  </a:lnTo>
                  <a:lnTo>
                    <a:pt x="1512" y="2218"/>
                  </a:lnTo>
                  <a:lnTo>
                    <a:pt x="1509" y="2220"/>
                  </a:lnTo>
                  <a:lnTo>
                    <a:pt x="1504" y="2222"/>
                  </a:lnTo>
                  <a:lnTo>
                    <a:pt x="1500" y="2222"/>
                  </a:lnTo>
                  <a:lnTo>
                    <a:pt x="1496" y="2222"/>
                  </a:lnTo>
                  <a:lnTo>
                    <a:pt x="1493" y="2221"/>
                  </a:lnTo>
                  <a:lnTo>
                    <a:pt x="1490" y="2219"/>
                  </a:lnTo>
                  <a:lnTo>
                    <a:pt x="1487" y="2216"/>
                  </a:lnTo>
                  <a:close/>
                  <a:moveTo>
                    <a:pt x="1409" y="2267"/>
                  </a:moveTo>
                  <a:lnTo>
                    <a:pt x="1408" y="2264"/>
                  </a:lnTo>
                  <a:lnTo>
                    <a:pt x="1407" y="2261"/>
                  </a:lnTo>
                  <a:lnTo>
                    <a:pt x="1407" y="2258"/>
                  </a:lnTo>
                  <a:lnTo>
                    <a:pt x="1407" y="2255"/>
                  </a:lnTo>
                  <a:lnTo>
                    <a:pt x="1408" y="2252"/>
                  </a:lnTo>
                  <a:lnTo>
                    <a:pt x="1410" y="2250"/>
                  </a:lnTo>
                  <a:lnTo>
                    <a:pt x="1411" y="2247"/>
                  </a:lnTo>
                  <a:lnTo>
                    <a:pt x="1414" y="2246"/>
                  </a:lnTo>
                  <a:lnTo>
                    <a:pt x="1417" y="2244"/>
                  </a:lnTo>
                  <a:lnTo>
                    <a:pt x="1420" y="2243"/>
                  </a:lnTo>
                  <a:lnTo>
                    <a:pt x="1423" y="2243"/>
                  </a:lnTo>
                  <a:lnTo>
                    <a:pt x="1425" y="2243"/>
                  </a:lnTo>
                  <a:lnTo>
                    <a:pt x="1429" y="2244"/>
                  </a:lnTo>
                  <a:lnTo>
                    <a:pt x="1432" y="2246"/>
                  </a:lnTo>
                  <a:lnTo>
                    <a:pt x="1434" y="2248"/>
                  </a:lnTo>
                  <a:lnTo>
                    <a:pt x="1436" y="2250"/>
                  </a:lnTo>
                  <a:lnTo>
                    <a:pt x="1437" y="2253"/>
                  </a:lnTo>
                  <a:lnTo>
                    <a:pt x="1438" y="2256"/>
                  </a:lnTo>
                  <a:lnTo>
                    <a:pt x="1438" y="2259"/>
                  </a:lnTo>
                  <a:lnTo>
                    <a:pt x="1438" y="2262"/>
                  </a:lnTo>
                  <a:lnTo>
                    <a:pt x="1437" y="2264"/>
                  </a:lnTo>
                  <a:lnTo>
                    <a:pt x="1436" y="2267"/>
                  </a:lnTo>
                  <a:lnTo>
                    <a:pt x="1434" y="2269"/>
                  </a:lnTo>
                  <a:lnTo>
                    <a:pt x="1431" y="2271"/>
                  </a:lnTo>
                  <a:lnTo>
                    <a:pt x="1426" y="2273"/>
                  </a:lnTo>
                  <a:lnTo>
                    <a:pt x="1422" y="2273"/>
                  </a:lnTo>
                  <a:lnTo>
                    <a:pt x="1418" y="2273"/>
                  </a:lnTo>
                  <a:lnTo>
                    <a:pt x="1415" y="2272"/>
                  </a:lnTo>
                  <a:lnTo>
                    <a:pt x="1412" y="2270"/>
                  </a:lnTo>
                  <a:lnTo>
                    <a:pt x="1409" y="2267"/>
                  </a:lnTo>
                  <a:close/>
                  <a:moveTo>
                    <a:pt x="1330" y="2315"/>
                  </a:moveTo>
                  <a:lnTo>
                    <a:pt x="1328" y="2312"/>
                  </a:lnTo>
                  <a:lnTo>
                    <a:pt x="1328" y="2309"/>
                  </a:lnTo>
                  <a:lnTo>
                    <a:pt x="1328" y="2306"/>
                  </a:lnTo>
                  <a:lnTo>
                    <a:pt x="1328" y="2303"/>
                  </a:lnTo>
                  <a:lnTo>
                    <a:pt x="1329" y="2301"/>
                  </a:lnTo>
                  <a:lnTo>
                    <a:pt x="1331" y="2298"/>
                  </a:lnTo>
                  <a:lnTo>
                    <a:pt x="1333" y="2296"/>
                  </a:lnTo>
                  <a:lnTo>
                    <a:pt x="1335" y="2294"/>
                  </a:lnTo>
                  <a:lnTo>
                    <a:pt x="1338" y="2293"/>
                  </a:lnTo>
                  <a:lnTo>
                    <a:pt x="1341" y="2292"/>
                  </a:lnTo>
                  <a:lnTo>
                    <a:pt x="1344" y="2292"/>
                  </a:lnTo>
                  <a:lnTo>
                    <a:pt x="1347" y="2292"/>
                  </a:lnTo>
                  <a:lnTo>
                    <a:pt x="1350" y="2293"/>
                  </a:lnTo>
                  <a:lnTo>
                    <a:pt x="1353" y="2295"/>
                  </a:lnTo>
                  <a:lnTo>
                    <a:pt x="1355" y="2297"/>
                  </a:lnTo>
                  <a:lnTo>
                    <a:pt x="1357" y="2299"/>
                  </a:lnTo>
                  <a:lnTo>
                    <a:pt x="1358" y="2302"/>
                  </a:lnTo>
                  <a:lnTo>
                    <a:pt x="1359" y="2305"/>
                  </a:lnTo>
                  <a:lnTo>
                    <a:pt x="1359" y="2308"/>
                  </a:lnTo>
                  <a:lnTo>
                    <a:pt x="1358" y="2311"/>
                  </a:lnTo>
                  <a:lnTo>
                    <a:pt x="1357" y="2314"/>
                  </a:lnTo>
                  <a:lnTo>
                    <a:pt x="1356" y="2316"/>
                  </a:lnTo>
                  <a:lnTo>
                    <a:pt x="1354" y="2318"/>
                  </a:lnTo>
                  <a:lnTo>
                    <a:pt x="1351" y="2320"/>
                  </a:lnTo>
                  <a:lnTo>
                    <a:pt x="1347" y="2322"/>
                  </a:lnTo>
                  <a:lnTo>
                    <a:pt x="1343" y="2322"/>
                  </a:lnTo>
                  <a:lnTo>
                    <a:pt x="1339" y="2322"/>
                  </a:lnTo>
                  <a:lnTo>
                    <a:pt x="1335" y="2320"/>
                  </a:lnTo>
                  <a:lnTo>
                    <a:pt x="1332" y="2318"/>
                  </a:lnTo>
                  <a:lnTo>
                    <a:pt x="1330" y="2315"/>
                  </a:lnTo>
                  <a:close/>
                  <a:moveTo>
                    <a:pt x="1248" y="2361"/>
                  </a:moveTo>
                  <a:lnTo>
                    <a:pt x="1247" y="2358"/>
                  </a:lnTo>
                  <a:lnTo>
                    <a:pt x="1247" y="2355"/>
                  </a:lnTo>
                  <a:lnTo>
                    <a:pt x="1247" y="2352"/>
                  </a:lnTo>
                  <a:lnTo>
                    <a:pt x="1247" y="2349"/>
                  </a:lnTo>
                  <a:lnTo>
                    <a:pt x="1248" y="2346"/>
                  </a:lnTo>
                  <a:lnTo>
                    <a:pt x="1250" y="2344"/>
                  </a:lnTo>
                  <a:lnTo>
                    <a:pt x="1252" y="2342"/>
                  </a:lnTo>
                  <a:lnTo>
                    <a:pt x="1255" y="2340"/>
                  </a:lnTo>
                  <a:lnTo>
                    <a:pt x="1257" y="2339"/>
                  </a:lnTo>
                  <a:lnTo>
                    <a:pt x="1260" y="2337"/>
                  </a:lnTo>
                  <a:lnTo>
                    <a:pt x="1263" y="2337"/>
                  </a:lnTo>
                  <a:lnTo>
                    <a:pt x="1266" y="2339"/>
                  </a:lnTo>
                  <a:lnTo>
                    <a:pt x="1270" y="2340"/>
                  </a:lnTo>
                  <a:lnTo>
                    <a:pt x="1272" y="2341"/>
                  </a:lnTo>
                  <a:lnTo>
                    <a:pt x="1274" y="2343"/>
                  </a:lnTo>
                  <a:lnTo>
                    <a:pt x="1276" y="2346"/>
                  </a:lnTo>
                  <a:lnTo>
                    <a:pt x="1277" y="2349"/>
                  </a:lnTo>
                  <a:lnTo>
                    <a:pt x="1278" y="2352"/>
                  </a:lnTo>
                  <a:lnTo>
                    <a:pt x="1278" y="2355"/>
                  </a:lnTo>
                  <a:lnTo>
                    <a:pt x="1278" y="2357"/>
                  </a:lnTo>
                  <a:lnTo>
                    <a:pt x="1276" y="2360"/>
                  </a:lnTo>
                  <a:lnTo>
                    <a:pt x="1275" y="2363"/>
                  </a:lnTo>
                  <a:lnTo>
                    <a:pt x="1273" y="2365"/>
                  </a:lnTo>
                  <a:lnTo>
                    <a:pt x="1270" y="2367"/>
                  </a:lnTo>
                  <a:lnTo>
                    <a:pt x="1266" y="2368"/>
                  </a:lnTo>
                  <a:lnTo>
                    <a:pt x="1262" y="2368"/>
                  </a:lnTo>
                  <a:lnTo>
                    <a:pt x="1258" y="2368"/>
                  </a:lnTo>
                  <a:lnTo>
                    <a:pt x="1254" y="2366"/>
                  </a:lnTo>
                  <a:lnTo>
                    <a:pt x="1251" y="2364"/>
                  </a:lnTo>
                  <a:lnTo>
                    <a:pt x="1248" y="2361"/>
                  </a:lnTo>
                  <a:close/>
                  <a:moveTo>
                    <a:pt x="1166" y="2403"/>
                  </a:moveTo>
                  <a:lnTo>
                    <a:pt x="1165" y="2401"/>
                  </a:lnTo>
                  <a:lnTo>
                    <a:pt x="1164" y="2398"/>
                  </a:lnTo>
                  <a:lnTo>
                    <a:pt x="1164" y="2395"/>
                  </a:lnTo>
                  <a:lnTo>
                    <a:pt x="1165" y="2392"/>
                  </a:lnTo>
                  <a:lnTo>
                    <a:pt x="1166" y="2389"/>
                  </a:lnTo>
                  <a:lnTo>
                    <a:pt x="1168" y="2386"/>
                  </a:lnTo>
                  <a:lnTo>
                    <a:pt x="1170" y="2384"/>
                  </a:lnTo>
                  <a:lnTo>
                    <a:pt x="1173" y="2382"/>
                  </a:lnTo>
                  <a:lnTo>
                    <a:pt x="1176" y="2381"/>
                  </a:lnTo>
                  <a:lnTo>
                    <a:pt x="1178" y="2380"/>
                  </a:lnTo>
                  <a:lnTo>
                    <a:pt x="1181" y="2381"/>
                  </a:lnTo>
                  <a:lnTo>
                    <a:pt x="1184" y="2381"/>
                  </a:lnTo>
                  <a:lnTo>
                    <a:pt x="1187" y="2382"/>
                  </a:lnTo>
                  <a:lnTo>
                    <a:pt x="1190" y="2384"/>
                  </a:lnTo>
                  <a:lnTo>
                    <a:pt x="1192" y="2386"/>
                  </a:lnTo>
                  <a:lnTo>
                    <a:pt x="1194" y="2390"/>
                  </a:lnTo>
                  <a:lnTo>
                    <a:pt x="1195" y="2393"/>
                  </a:lnTo>
                  <a:lnTo>
                    <a:pt x="1196" y="2396"/>
                  </a:lnTo>
                  <a:lnTo>
                    <a:pt x="1196" y="2399"/>
                  </a:lnTo>
                  <a:lnTo>
                    <a:pt x="1195" y="2401"/>
                  </a:lnTo>
                  <a:lnTo>
                    <a:pt x="1194" y="2404"/>
                  </a:lnTo>
                  <a:lnTo>
                    <a:pt x="1192" y="2407"/>
                  </a:lnTo>
                  <a:lnTo>
                    <a:pt x="1190" y="2409"/>
                  </a:lnTo>
                  <a:lnTo>
                    <a:pt x="1186" y="2410"/>
                  </a:lnTo>
                  <a:lnTo>
                    <a:pt x="1186" y="2410"/>
                  </a:lnTo>
                  <a:lnTo>
                    <a:pt x="1183" y="2412"/>
                  </a:lnTo>
                  <a:lnTo>
                    <a:pt x="1179" y="2412"/>
                  </a:lnTo>
                  <a:lnTo>
                    <a:pt x="1175" y="2411"/>
                  </a:lnTo>
                  <a:lnTo>
                    <a:pt x="1172" y="2410"/>
                  </a:lnTo>
                  <a:lnTo>
                    <a:pt x="1168" y="2407"/>
                  </a:lnTo>
                  <a:lnTo>
                    <a:pt x="1166" y="2403"/>
                  </a:lnTo>
                  <a:close/>
                  <a:moveTo>
                    <a:pt x="1082" y="2444"/>
                  </a:moveTo>
                  <a:lnTo>
                    <a:pt x="1081" y="2441"/>
                  </a:lnTo>
                  <a:lnTo>
                    <a:pt x="1080" y="2438"/>
                  </a:lnTo>
                  <a:lnTo>
                    <a:pt x="1081" y="2434"/>
                  </a:lnTo>
                  <a:lnTo>
                    <a:pt x="1081" y="2431"/>
                  </a:lnTo>
                  <a:lnTo>
                    <a:pt x="1083" y="2428"/>
                  </a:lnTo>
                  <a:lnTo>
                    <a:pt x="1084" y="2426"/>
                  </a:lnTo>
                  <a:lnTo>
                    <a:pt x="1087" y="2424"/>
                  </a:lnTo>
                  <a:lnTo>
                    <a:pt x="1089" y="2422"/>
                  </a:lnTo>
                  <a:lnTo>
                    <a:pt x="1092" y="2421"/>
                  </a:lnTo>
                  <a:lnTo>
                    <a:pt x="1095" y="2421"/>
                  </a:lnTo>
                  <a:lnTo>
                    <a:pt x="1098" y="2421"/>
                  </a:lnTo>
                  <a:lnTo>
                    <a:pt x="1101" y="2422"/>
                  </a:lnTo>
                  <a:lnTo>
                    <a:pt x="1104" y="2423"/>
                  </a:lnTo>
                  <a:lnTo>
                    <a:pt x="1106" y="2425"/>
                  </a:lnTo>
                  <a:lnTo>
                    <a:pt x="1108" y="2427"/>
                  </a:lnTo>
                  <a:lnTo>
                    <a:pt x="1111" y="2430"/>
                  </a:lnTo>
                  <a:lnTo>
                    <a:pt x="1112" y="2433"/>
                  </a:lnTo>
                  <a:lnTo>
                    <a:pt x="1112" y="2437"/>
                  </a:lnTo>
                  <a:lnTo>
                    <a:pt x="1112" y="2440"/>
                  </a:lnTo>
                  <a:lnTo>
                    <a:pt x="1111" y="2443"/>
                  </a:lnTo>
                  <a:lnTo>
                    <a:pt x="1110" y="2445"/>
                  </a:lnTo>
                  <a:lnTo>
                    <a:pt x="1107" y="2448"/>
                  </a:lnTo>
                  <a:lnTo>
                    <a:pt x="1105" y="2450"/>
                  </a:lnTo>
                  <a:lnTo>
                    <a:pt x="1102" y="2451"/>
                  </a:lnTo>
                  <a:lnTo>
                    <a:pt x="1102" y="2451"/>
                  </a:lnTo>
                  <a:lnTo>
                    <a:pt x="1099" y="2452"/>
                  </a:lnTo>
                  <a:lnTo>
                    <a:pt x="1096" y="2452"/>
                  </a:lnTo>
                  <a:lnTo>
                    <a:pt x="1091" y="2452"/>
                  </a:lnTo>
                  <a:lnTo>
                    <a:pt x="1088" y="2450"/>
                  </a:lnTo>
                  <a:lnTo>
                    <a:pt x="1084" y="2448"/>
                  </a:lnTo>
                  <a:lnTo>
                    <a:pt x="1082" y="2444"/>
                  </a:lnTo>
                  <a:close/>
                  <a:moveTo>
                    <a:pt x="996" y="2480"/>
                  </a:moveTo>
                  <a:lnTo>
                    <a:pt x="996" y="2477"/>
                  </a:lnTo>
                  <a:lnTo>
                    <a:pt x="995" y="2474"/>
                  </a:lnTo>
                  <a:lnTo>
                    <a:pt x="996" y="2471"/>
                  </a:lnTo>
                  <a:lnTo>
                    <a:pt x="996" y="2469"/>
                  </a:lnTo>
                  <a:lnTo>
                    <a:pt x="998" y="2466"/>
                  </a:lnTo>
                  <a:lnTo>
                    <a:pt x="1000" y="2464"/>
                  </a:lnTo>
                  <a:lnTo>
                    <a:pt x="1002" y="2462"/>
                  </a:lnTo>
                  <a:lnTo>
                    <a:pt x="1005" y="2460"/>
                  </a:lnTo>
                  <a:lnTo>
                    <a:pt x="1008" y="2459"/>
                  </a:lnTo>
                  <a:lnTo>
                    <a:pt x="1011" y="2459"/>
                  </a:lnTo>
                  <a:lnTo>
                    <a:pt x="1013" y="2459"/>
                  </a:lnTo>
                  <a:lnTo>
                    <a:pt x="1016" y="2460"/>
                  </a:lnTo>
                  <a:lnTo>
                    <a:pt x="1019" y="2462"/>
                  </a:lnTo>
                  <a:lnTo>
                    <a:pt x="1021" y="2463"/>
                  </a:lnTo>
                  <a:lnTo>
                    <a:pt x="1023" y="2466"/>
                  </a:lnTo>
                  <a:lnTo>
                    <a:pt x="1025" y="2468"/>
                  </a:lnTo>
                  <a:lnTo>
                    <a:pt x="1026" y="2471"/>
                  </a:lnTo>
                  <a:lnTo>
                    <a:pt x="1026" y="2474"/>
                  </a:lnTo>
                  <a:lnTo>
                    <a:pt x="1026" y="2477"/>
                  </a:lnTo>
                  <a:lnTo>
                    <a:pt x="1025" y="2480"/>
                  </a:lnTo>
                  <a:lnTo>
                    <a:pt x="1023" y="2483"/>
                  </a:lnTo>
                  <a:lnTo>
                    <a:pt x="1022" y="2486"/>
                  </a:lnTo>
                  <a:lnTo>
                    <a:pt x="1019" y="2488"/>
                  </a:lnTo>
                  <a:lnTo>
                    <a:pt x="1017" y="2489"/>
                  </a:lnTo>
                  <a:lnTo>
                    <a:pt x="1014" y="2490"/>
                  </a:lnTo>
                  <a:lnTo>
                    <a:pt x="1011" y="2490"/>
                  </a:lnTo>
                  <a:lnTo>
                    <a:pt x="1006" y="2490"/>
                  </a:lnTo>
                  <a:lnTo>
                    <a:pt x="1002" y="2488"/>
                  </a:lnTo>
                  <a:lnTo>
                    <a:pt x="999" y="2484"/>
                  </a:lnTo>
                  <a:lnTo>
                    <a:pt x="996" y="2480"/>
                  </a:lnTo>
                  <a:close/>
                  <a:moveTo>
                    <a:pt x="909" y="2515"/>
                  </a:moveTo>
                  <a:lnTo>
                    <a:pt x="908" y="2512"/>
                  </a:lnTo>
                  <a:lnTo>
                    <a:pt x="908" y="2509"/>
                  </a:lnTo>
                  <a:lnTo>
                    <a:pt x="908" y="2506"/>
                  </a:lnTo>
                  <a:lnTo>
                    <a:pt x="909" y="2503"/>
                  </a:lnTo>
                  <a:lnTo>
                    <a:pt x="912" y="2501"/>
                  </a:lnTo>
                  <a:lnTo>
                    <a:pt x="914" y="2498"/>
                  </a:lnTo>
                  <a:lnTo>
                    <a:pt x="916" y="2497"/>
                  </a:lnTo>
                  <a:lnTo>
                    <a:pt x="919" y="2495"/>
                  </a:lnTo>
                  <a:lnTo>
                    <a:pt x="922" y="2494"/>
                  </a:lnTo>
                  <a:lnTo>
                    <a:pt x="925" y="2494"/>
                  </a:lnTo>
                  <a:lnTo>
                    <a:pt x="928" y="2495"/>
                  </a:lnTo>
                  <a:lnTo>
                    <a:pt x="930" y="2496"/>
                  </a:lnTo>
                  <a:lnTo>
                    <a:pt x="933" y="2497"/>
                  </a:lnTo>
                  <a:lnTo>
                    <a:pt x="935" y="2499"/>
                  </a:lnTo>
                  <a:lnTo>
                    <a:pt x="937" y="2501"/>
                  </a:lnTo>
                  <a:lnTo>
                    <a:pt x="938" y="2504"/>
                  </a:lnTo>
                  <a:lnTo>
                    <a:pt x="939" y="2507"/>
                  </a:lnTo>
                  <a:lnTo>
                    <a:pt x="940" y="2510"/>
                  </a:lnTo>
                  <a:lnTo>
                    <a:pt x="939" y="2513"/>
                  </a:lnTo>
                  <a:lnTo>
                    <a:pt x="938" y="2516"/>
                  </a:lnTo>
                  <a:lnTo>
                    <a:pt x="937" y="2518"/>
                  </a:lnTo>
                  <a:lnTo>
                    <a:pt x="935" y="2520"/>
                  </a:lnTo>
                  <a:lnTo>
                    <a:pt x="933" y="2522"/>
                  </a:lnTo>
                  <a:lnTo>
                    <a:pt x="930" y="2524"/>
                  </a:lnTo>
                  <a:lnTo>
                    <a:pt x="927" y="2524"/>
                  </a:lnTo>
                  <a:lnTo>
                    <a:pt x="924" y="2525"/>
                  </a:lnTo>
                  <a:lnTo>
                    <a:pt x="920" y="2524"/>
                  </a:lnTo>
                  <a:lnTo>
                    <a:pt x="916" y="2522"/>
                  </a:lnTo>
                  <a:lnTo>
                    <a:pt x="912" y="2519"/>
                  </a:lnTo>
                  <a:lnTo>
                    <a:pt x="909" y="2515"/>
                  </a:lnTo>
                  <a:close/>
                  <a:moveTo>
                    <a:pt x="821" y="2547"/>
                  </a:moveTo>
                  <a:lnTo>
                    <a:pt x="821" y="2544"/>
                  </a:lnTo>
                  <a:lnTo>
                    <a:pt x="821" y="2541"/>
                  </a:lnTo>
                  <a:lnTo>
                    <a:pt x="821" y="2538"/>
                  </a:lnTo>
                  <a:lnTo>
                    <a:pt x="822" y="2534"/>
                  </a:lnTo>
                  <a:lnTo>
                    <a:pt x="824" y="2532"/>
                  </a:lnTo>
                  <a:lnTo>
                    <a:pt x="826" y="2529"/>
                  </a:lnTo>
                  <a:lnTo>
                    <a:pt x="828" y="2528"/>
                  </a:lnTo>
                  <a:lnTo>
                    <a:pt x="832" y="2526"/>
                  </a:lnTo>
                  <a:lnTo>
                    <a:pt x="835" y="2526"/>
                  </a:lnTo>
                  <a:lnTo>
                    <a:pt x="838" y="2525"/>
                  </a:lnTo>
                  <a:lnTo>
                    <a:pt x="841" y="2526"/>
                  </a:lnTo>
                  <a:lnTo>
                    <a:pt x="843" y="2527"/>
                  </a:lnTo>
                  <a:lnTo>
                    <a:pt x="846" y="2528"/>
                  </a:lnTo>
                  <a:lnTo>
                    <a:pt x="848" y="2530"/>
                  </a:lnTo>
                  <a:lnTo>
                    <a:pt x="850" y="2533"/>
                  </a:lnTo>
                  <a:lnTo>
                    <a:pt x="851" y="2537"/>
                  </a:lnTo>
                  <a:lnTo>
                    <a:pt x="852" y="2540"/>
                  </a:lnTo>
                  <a:lnTo>
                    <a:pt x="852" y="2543"/>
                  </a:lnTo>
                  <a:lnTo>
                    <a:pt x="852" y="2546"/>
                  </a:lnTo>
                  <a:lnTo>
                    <a:pt x="851" y="2548"/>
                  </a:lnTo>
                  <a:lnTo>
                    <a:pt x="849" y="2551"/>
                  </a:lnTo>
                  <a:lnTo>
                    <a:pt x="847" y="2553"/>
                  </a:lnTo>
                  <a:lnTo>
                    <a:pt x="845" y="2555"/>
                  </a:lnTo>
                  <a:lnTo>
                    <a:pt x="842" y="2556"/>
                  </a:lnTo>
                  <a:lnTo>
                    <a:pt x="839" y="2557"/>
                  </a:lnTo>
                  <a:lnTo>
                    <a:pt x="837" y="2557"/>
                  </a:lnTo>
                  <a:lnTo>
                    <a:pt x="832" y="2556"/>
                  </a:lnTo>
                  <a:lnTo>
                    <a:pt x="827" y="2554"/>
                  </a:lnTo>
                  <a:lnTo>
                    <a:pt x="824" y="2551"/>
                  </a:lnTo>
                  <a:lnTo>
                    <a:pt x="821" y="2547"/>
                  </a:lnTo>
                  <a:close/>
                  <a:moveTo>
                    <a:pt x="733" y="2575"/>
                  </a:moveTo>
                  <a:lnTo>
                    <a:pt x="732" y="2572"/>
                  </a:lnTo>
                  <a:lnTo>
                    <a:pt x="732" y="2569"/>
                  </a:lnTo>
                  <a:lnTo>
                    <a:pt x="733" y="2566"/>
                  </a:lnTo>
                  <a:lnTo>
                    <a:pt x="734" y="2563"/>
                  </a:lnTo>
                  <a:lnTo>
                    <a:pt x="736" y="2561"/>
                  </a:lnTo>
                  <a:lnTo>
                    <a:pt x="738" y="2558"/>
                  </a:lnTo>
                  <a:lnTo>
                    <a:pt x="740" y="2557"/>
                  </a:lnTo>
                  <a:lnTo>
                    <a:pt x="743" y="2556"/>
                  </a:lnTo>
                  <a:lnTo>
                    <a:pt x="746" y="2555"/>
                  </a:lnTo>
                  <a:lnTo>
                    <a:pt x="749" y="2555"/>
                  </a:lnTo>
                  <a:lnTo>
                    <a:pt x="753" y="2556"/>
                  </a:lnTo>
                  <a:lnTo>
                    <a:pt x="755" y="2557"/>
                  </a:lnTo>
                  <a:lnTo>
                    <a:pt x="758" y="2558"/>
                  </a:lnTo>
                  <a:lnTo>
                    <a:pt x="760" y="2560"/>
                  </a:lnTo>
                  <a:lnTo>
                    <a:pt x="762" y="2563"/>
                  </a:lnTo>
                  <a:lnTo>
                    <a:pt x="763" y="2566"/>
                  </a:lnTo>
                  <a:lnTo>
                    <a:pt x="764" y="2569"/>
                  </a:lnTo>
                  <a:lnTo>
                    <a:pt x="764" y="2572"/>
                  </a:lnTo>
                  <a:lnTo>
                    <a:pt x="763" y="2575"/>
                  </a:lnTo>
                  <a:lnTo>
                    <a:pt x="762" y="2577"/>
                  </a:lnTo>
                  <a:lnTo>
                    <a:pt x="760" y="2580"/>
                  </a:lnTo>
                  <a:lnTo>
                    <a:pt x="758" y="2582"/>
                  </a:lnTo>
                  <a:lnTo>
                    <a:pt x="756" y="2583"/>
                  </a:lnTo>
                  <a:lnTo>
                    <a:pt x="753" y="2586"/>
                  </a:lnTo>
                  <a:lnTo>
                    <a:pt x="750" y="2586"/>
                  </a:lnTo>
                  <a:lnTo>
                    <a:pt x="747" y="2586"/>
                  </a:lnTo>
                  <a:lnTo>
                    <a:pt x="743" y="2586"/>
                  </a:lnTo>
                  <a:lnTo>
                    <a:pt x="738" y="2582"/>
                  </a:lnTo>
                  <a:lnTo>
                    <a:pt x="735" y="2579"/>
                  </a:lnTo>
                  <a:lnTo>
                    <a:pt x="733" y="2575"/>
                  </a:lnTo>
                  <a:close/>
                  <a:moveTo>
                    <a:pt x="644" y="2600"/>
                  </a:moveTo>
                  <a:lnTo>
                    <a:pt x="643" y="2597"/>
                  </a:lnTo>
                  <a:lnTo>
                    <a:pt x="643" y="2595"/>
                  </a:lnTo>
                  <a:lnTo>
                    <a:pt x="644" y="2592"/>
                  </a:lnTo>
                  <a:lnTo>
                    <a:pt x="645" y="2589"/>
                  </a:lnTo>
                  <a:lnTo>
                    <a:pt x="647" y="2587"/>
                  </a:lnTo>
                  <a:lnTo>
                    <a:pt x="649" y="2585"/>
                  </a:lnTo>
                  <a:lnTo>
                    <a:pt x="651" y="2582"/>
                  </a:lnTo>
                  <a:lnTo>
                    <a:pt x="654" y="2581"/>
                  </a:lnTo>
                  <a:lnTo>
                    <a:pt x="657" y="2580"/>
                  </a:lnTo>
                  <a:lnTo>
                    <a:pt x="660" y="2580"/>
                  </a:lnTo>
                  <a:lnTo>
                    <a:pt x="663" y="2581"/>
                  </a:lnTo>
                  <a:lnTo>
                    <a:pt x="666" y="2582"/>
                  </a:lnTo>
                  <a:lnTo>
                    <a:pt x="668" y="2585"/>
                  </a:lnTo>
                  <a:lnTo>
                    <a:pt x="670" y="2587"/>
                  </a:lnTo>
                  <a:lnTo>
                    <a:pt x="673" y="2590"/>
                  </a:lnTo>
                  <a:lnTo>
                    <a:pt x="674" y="2593"/>
                  </a:lnTo>
                  <a:lnTo>
                    <a:pt x="674" y="2596"/>
                  </a:lnTo>
                  <a:lnTo>
                    <a:pt x="674" y="2599"/>
                  </a:lnTo>
                  <a:lnTo>
                    <a:pt x="674" y="2601"/>
                  </a:lnTo>
                  <a:lnTo>
                    <a:pt x="671" y="2604"/>
                  </a:lnTo>
                  <a:lnTo>
                    <a:pt x="670" y="2606"/>
                  </a:lnTo>
                  <a:lnTo>
                    <a:pt x="668" y="2608"/>
                  </a:lnTo>
                  <a:lnTo>
                    <a:pt x="665" y="2610"/>
                  </a:lnTo>
                  <a:lnTo>
                    <a:pt x="662" y="2611"/>
                  </a:lnTo>
                  <a:lnTo>
                    <a:pt x="660" y="2612"/>
                  </a:lnTo>
                  <a:lnTo>
                    <a:pt x="658" y="2612"/>
                  </a:lnTo>
                  <a:lnTo>
                    <a:pt x="653" y="2611"/>
                  </a:lnTo>
                  <a:lnTo>
                    <a:pt x="649" y="2609"/>
                  </a:lnTo>
                  <a:lnTo>
                    <a:pt x="646" y="2605"/>
                  </a:lnTo>
                  <a:lnTo>
                    <a:pt x="644" y="2600"/>
                  </a:lnTo>
                  <a:close/>
                  <a:moveTo>
                    <a:pt x="552" y="2622"/>
                  </a:moveTo>
                  <a:lnTo>
                    <a:pt x="552" y="2619"/>
                  </a:lnTo>
                  <a:lnTo>
                    <a:pt x="552" y="2616"/>
                  </a:lnTo>
                  <a:lnTo>
                    <a:pt x="554" y="2614"/>
                  </a:lnTo>
                  <a:lnTo>
                    <a:pt x="555" y="2611"/>
                  </a:lnTo>
                  <a:lnTo>
                    <a:pt x="557" y="2609"/>
                  </a:lnTo>
                  <a:lnTo>
                    <a:pt x="559" y="2607"/>
                  </a:lnTo>
                  <a:lnTo>
                    <a:pt x="562" y="2605"/>
                  </a:lnTo>
                  <a:lnTo>
                    <a:pt x="565" y="2604"/>
                  </a:lnTo>
                  <a:lnTo>
                    <a:pt x="568" y="2604"/>
                  </a:lnTo>
                  <a:lnTo>
                    <a:pt x="571" y="2604"/>
                  </a:lnTo>
                  <a:lnTo>
                    <a:pt x="574" y="2605"/>
                  </a:lnTo>
                  <a:lnTo>
                    <a:pt x="576" y="2606"/>
                  </a:lnTo>
                  <a:lnTo>
                    <a:pt x="579" y="2608"/>
                  </a:lnTo>
                  <a:lnTo>
                    <a:pt x="581" y="2610"/>
                  </a:lnTo>
                  <a:lnTo>
                    <a:pt x="582" y="2613"/>
                  </a:lnTo>
                  <a:lnTo>
                    <a:pt x="583" y="2615"/>
                  </a:lnTo>
                  <a:lnTo>
                    <a:pt x="583" y="2619"/>
                  </a:lnTo>
                  <a:lnTo>
                    <a:pt x="583" y="2622"/>
                  </a:lnTo>
                  <a:lnTo>
                    <a:pt x="583" y="2624"/>
                  </a:lnTo>
                  <a:lnTo>
                    <a:pt x="581" y="2627"/>
                  </a:lnTo>
                  <a:lnTo>
                    <a:pt x="579" y="2629"/>
                  </a:lnTo>
                  <a:lnTo>
                    <a:pt x="577" y="2631"/>
                  </a:lnTo>
                  <a:lnTo>
                    <a:pt x="575" y="2634"/>
                  </a:lnTo>
                  <a:lnTo>
                    <a:pt x="572" y="2635"/>
                  </a:lnTo>
                  <a:lnTo>
                    <a:pt x="570" y="2635"/>
                  </a:lnTo>
                  <a:lnTo>
                    <a:pt x="568" y="2635"/>
                  </a:lnTo>
                  <a:lnTo>
                    <a:pt x="563" y="2634"/>
                  </a:lnTo>
                  <a:lnTo>
                    <a:pt x="559" y="2631"/>
                  </a:lnTo>
                  <a:lnTo>
                    <a:pt x="556" y="2627"/>
                  </a:lnTo>
                  <a:lnTo>
                    <a:pt x="552" y="2622"/>
                  </a:lnTo>
                  <a:close/>
                  <a:moveTo>
                    <a:pt x="462" y="2642"/>
                  </a:moveTo>
                  <a:lnTo>
                    <a:pt x="461" y="2639"/>
                  </a:lnTo>
                  <a:lnTo>
                    <a:pt x="462" y="2636"/>
                  </a:lnTo>
                  <a:lnTo>
                    <a:pt x="463" y="2634"/>
                  </a:lnTo>
                  <a:lnTo>
                    <a:pt x="464" y="2630"/>
                  </a:lnTo>
                  <a:lnTo>
                    <a:pt x="466" y="2628"/>
                  </a:lnTo>
                  <a:lnTo>
                    <a:pt x="468" y="2626"/>
                  </a:lnTo>
                  <a:lnTo>
                    <a:pt x="471" y="2624"/>
                  </a:lnTo>
                  <a:lnTo>
                    <a:pt x="475" y="2623"/>
                  </a:lnTo>
                  <a:lnTo>
                    <a:pt x="478" y="2623"/>
                  </a:lnTo>
                  <a:lnTo>
                    <a:pt x="481" y="2623"/>
                  </a:lnTo>
                  <a:lnTo>
                    <a:pt x="483" y="2624"/>
                  </a:lnTo>
                  <a:lnTo>
                    <a:pt x="486" y="2626"/>
                  </a:lnTo>
                  <a:lnTo>
                    <a:pt x="488" y="2628"/>
                  </a:lnTo>
                  <a:lnTo>
                    <a:pt x="490" y="2630"/>
                  </a:lnTo>
                  <a:lnTo>
                    <a:pt x="492" y="2632"/>
                  </a:lnTo>
                  <a:lnTo>
                    <a:pt x="492" y="2636"/>
                  </a:lnTo>
                  <a:lnTo>
                    <a:pt x="493" y="2640"/>
                  </a:lnTo>
                  <a:lnTo>
                    <a:pt x="493" y="2643"/>
                  </a:lnTo>
                  <a:lnTo>
                    <a:pt x="492" y="2645"/>
                  </a:lnTo>
                  <a:lnTo>
                    <a:pt x="490" y="2648"/>
                  </a:lnTo>
                  <a:lnTo>
                    <a:pt x="489" y="2650"/>
                  </a:lnTo>
                  <a:lnTo>
                    <a:pt x="486" y="2652"/>
                  </a:lnTo>
                  <a:lnTo>
                    <a:pt x="484" y="2654"/>
                  </a:lnTo>
                  <a:lnTo>
                    <a:pt x="481" y="2654"/>
                  </a:lnTo>
                  <a:lnTo>
                    <a:pt x="479" y="2655"/>
                  </a:lnTo>
                  <a:lnTo>
                    <a:pt x="478" y="2655"/>
                  </a:lnTo>
                  <a:lnTo>
                    <a:pt x="471" y="2654"/>
                  </a:lnTo>
                  <a:lnTo>
                    <a:pt x="467" y="2651"/>
                  </a:lnTo>
                  <a:lnTo>
                    <a:pt x="464" y="2647"/>
                  </a:lnTo>
                  <a:lnTo>
                    <a:pt x="462" y="2642"/>
                  </a:lnTo>
                  <a:close/>
                  <a:moveTo>
                    <a:pt x="370" y="2658"/>
                  </a:moveTo>
                  <a:lnTo>
                    <a:pt x="370" y="2655"/>
                  </a:lnTo>
                  <a:lnTo>
                    <a:pt x="371" y="2652"/>
                  </a:lnTo>
                  <a:lnTo>
                    <a:pt x="371" y="2650"/>
                  </a:lnTo>
                  <a:lnTo>
                    <a:pt x="373" y="2647"/>
                  </a:lnTo>
                  <a:lnTo>
                    <a:pt x="375" y="2645"/>
                  </a:lnTo>
                  <a:lnTo>
                    <a:pt x="377" y="2643"/>
                  </a:lnTo>
                  <a:lnTo>
                    <a:pt x="380" y="2642"/>
                  </a:lnTo>
                  <a:lnTo>
                    <a:pt x="383" y="2641"/>
                  </a:lnTo>
                  <a:lnTo>
                    <a:pt x="386" y="2641"/>
                  </a:lnTo>
                  <a:lnTo>
                    <a:pt x="389" y="2641"/>
                  </a:lnTo>
                  <a:lnTo>
                    <a:pt x="392" y="2642"/>
                  </a:lnTo>
                  <a:lnTo>
                    <a:pt x="395" y="2644"/>
                  </a:lnTo>
                  <a:lnTo>
                    <a:pt x="397" y="2645"/>
                  </a:lnTo>
                  <a:lnTo>
                    <a:pt x="399" y="2648"/>
                  </a:lnTo>
                  <a:lnTo>
                    <a:pt x="401" y="2650"/>
                  </a:lnTo>
                  <a:lnTo>
                    <a:pt x="401" y="2653"/>
                  </a:lnTo>
                  <a:lnTo>
                    <a:pt x="402" y="2657"/>
                  </a:lnTo>
                  <a:lnTo>
                    <a:pt x="401" y="2659"/>
                  </a:lnTo>
                  <a:lnTo>
                    <a:pt x="400" y="2662"/>
                  </a:lnTo>
                  <a:lnTo>
                    <a:pt x="399" y="2665"/>
                  </a:lnTo>
                  <a:lnTo>
                    <a:pt x="397" y="2667"/>
                  </a:lnTo>
                  <a:lnTo>
                    <a:pt x="395" y="2669"/>
                  </a:lnTo>
                  <a:lnTo>
                    <a:pt x="391" y="2670"/>
                  </a:lnTo>
                  <a:lnTo>
                    <a:pt x="388" y="2671"/>
                  </a:lnTo>
                  <a:lnTo>
                    <a:pt x="387" y="2671"/>
                  </a:lnTo>
                  <a:lnTo>
                    <a:pt x="385" y="2671"/>
                  </a:lnTo>
                  <a:lnTo>
                    <a:pt x="380" y="2670"/>
                  </a:lnTo>
                  <a:lnTo>
                    <a:pt x="376" y="2668"/>
                  </a:lnTo>
                  <a:lnTo>
                    <a:pt x="372" y="2664"/>
                  </a:lnTo>
                  <a:lnTo>
                    <a:pt x="370" y="2658"/>
                  </a:lnTo>
                  <a:close/>
                  <a:moveTo>
                    <a:pt x="279" y="2672"/>
                  </a:moveTo>
                  <a:lnTo>
                    <a:pt x="278" y="2668"/>
                  </a:lnTo>
                  <a:lnTo>
                    <a:pt x="279" y="2665"/>
                  </a:lnTo>
                  <a:lnTo>
                    <a:pt x="280" y="2663"/>
                  </a:lnTo>
                  <a:lnTo>
                    <a:pt x="281" y="2660"/>
                  </a:lnTo>
                  <a:lnTo>
                    <a:pt x="283" y="2658"/>
                  </a:lnTo>
                  <a:lnTo>
                    <a:pt x="286" y="2656"/>
                  </a:lnTo>
                  <a:lnTo>
                    <a:pt x="289" y="2655"/>
                  </a:lnTo>
                  <a:lnTo>
                    <a:pt x="292" y="2654"/>
                  </a:lnTo>
                  <a:lnTo>
                    <a:pt x="295" y="2654"/>
                  </a:lnTo>
                  <a:lnTo>
                    <a:pt x="298" y="2655"/>
                  </a:lnTo>
                  <a:lnTo>
                    <a:pt x="300" y="2656"/>
                  </a:lnTo>
                  <a:lnTo>
                    <a:pt x="303" y="2657"/>
                  </a:lnTo>
                  <a:lnTo>
                    <a:pt x="305" y="2659"/>
                  </a:lnTo>
                  <a:lnTo>
                    <a:pt x="307" y="2662"/>
                  </a:lnTo>
                  <a:lnTo>
                    <a:pt x="308" y="2664"/>
                  </a:lnTo>
                  <a:lnTo>
                    <a:pt x="309" y="2667"/>
                  </a:lnTo>
                  <a:lnTo>
                    <a:pt x="309" y="2670"/>
                  </a:lnTo>
                  <a:lnTo>
                    <a:pt x="308" y="2673"/>
                  </a:lnTo>
                  <a:lnTo>
                    <a:pt x="307" y="2676"/>
                  </a:lnTo>
                  <a:lnTo>
                    <a:pt x="306" y="2679"/>
                  </a:lnTo>
                  <a:lnTo>
                    <a:pt x="304" y="2681"/>
                  </a:lnTo>
                  <a:lnTo>
                    <a:pt x="301" y="2684"/>
                  </a:lnTo>
                  <a:lnTo>
                    <a:pt x="299" y="2685"/>
                  </a:lnTo>
                  <a:lnTo>
                    <a:pt x="296" y="2685"/>
                  </a:lnTo>
                  <a:lnTo>
                    <a:pt x="295" y="2686"/>
                  </a:lnTo>
                  <a:lnTo>
                    <a:pt x="294" y="2686"/>
                  </a:lnTo>
                  <a:lnTo>
                    <a:pt x="288" y="2685"/>
                  </a:lnTo>
                  <a:lnTo>
                    <a:pt x="284" y="2681"/>
                  </a:lnTo>
                  <a:lnTo>
                    <a:pt x="280" y="2677"/>
                  </a:lnTo>
                  <a:lnTo>
                    <a:pt x="279" y="2672"/>
                  </a:lnTo>
                  <a:close/>
                  <a:moveTo>
                    <a:pt x="185" y="2681"/>
                  </a:moveTo>
                  <a:lnTo>
                    <a:pt x="185" y="2678"/>
                  </a:lnTo>
                  <a:lnTo>
                    <a:pt x="186" y="2675"/>
                  </a:lnTo>
                  <a:lnTo>
                    <a:pt x="187" y="2673"/>
                  </a:lnTo>
                  <a:lnTo>
                    <a:pt x="189" y="2670"/>
                  </a:lnTo>
                  <a:lnTo>
                    <a:pt x="191" y="2668"/>
                  </a:lnTo>
                  <a:lnTo>
                    <a:pt x="193" y="2666"/>
                  </a:lnTo>
                  <a:lnTo>
                    <a:pt x="197" y="2665"/>
                  </a:lnTo>
                  <a:lnTo>
                    <a:pt x="200" y="2665"/>
                  </a:lnTo>
                  <a:lnTo>
                    <a:pt x="203" y="2665"/>
                  </a:lnTo>
                  <a:lnTo>
                    <a:pt x="206" y="2665"/>
                  </a:lnTo>
                  <a:lnTo>
                    <a:pt x="209" y="2666"/>
                  </a:lnTo>
                  <a:lnTo>
                    <a:pt x="211" y="2668"/>
                  </a:lnTo>
                  <a:lnTo>
                    <a:pt x="213" y="2670"/>
                  </a:lnTo>
                  <a:lnTo>
                    <a:pt x="215" y="2673"/>
                  </a:lnTo>
                  <a:lnTo>
                    <a:pt x="216" y="2675"/>
                  </a:lnTo>
                  <a:lnTo>
                    <a:pt x="217" y="2678"/>
                  </a:lnTo>
                  <a:lnTo>
                    <a:pt x="217" y="2681"/>
                  </a:lnTo>
                  <a:lnTo>
                    <a:pt x="216" y="2685"/>
                  </a:lnTo>
                  <a:lnTo>
                    <a:pt x="215" y="2688"/>
                  </a:lnTo>
                  <a:lnTo>
                    <a:pt x="213" y="2691"/>
                  </a:lnTo>
                  <a:lnTo>
                    <a:pt x="211" y="2693"/>
                  </a:lnTo>
                  <a:lnTo>
                    <a:pt x="209" y="2694"/>
                  </a:lnTo>
                  <a:lnTo>
                    <a:pt x="206" y="2695"/>
                  </a:lnTo>
                  <a:lnTo>
                    <a:pt x="203" y="2696"/>
                  </a:lnTo>
                  <a:lnTo>
                    <a:pt x="202" y="2696"/>
                  </a:lnTo>
                  <a:lnTo>
                    <a:pt x="202" y="2696"/>
                  </a:lnTo>
                  <a:lnTo>
                    <a:pt x="199" y="2696"/>
                  </a:lnTo>
                  <a:lnTo>
                    <a:pt x="196" y="2695"/>
                  </a:lnTo>
                  <a:lnTo>
                    <a:pt x="193" y="2694"/>
                  </a:lnTo>
                  <a:lnTo>
                    <a:pt x="190" y="2692"/>
                  </a:lnTo>
                  <a:lnTo>
                    <a:pt x="189" y="2690"/>
                  </a:lnTo>
                  <a:lnTo>
                    <a:pt x="187" y="2688"/>
                  </a:lnTo>
                  <a:lnTo>
                    <a:pt x="186" y="2685"/>
                  </a:lnTo>
                  <a:lnTo>
                    <a:pt x="185" y="2681"/>
                  </a:lnTo>
                  <a:close/>
                  <a:moveTo>
                    <a:pt x="93" y="2689"/>
                  </a:moveTo>
                  <a:lnTo>
                    <a:pt x="93" y="2686"/>
                  </a:lnTo>
                  <a:lnTo>
                    <a:pt x="94" y="2683"/>
                  </a:lnTo>
                  <a:lnTo>
                    <a:pt x="95" y="2680"/>
                  </a:lnTo>
                  <a:lnTo>
                    <a:pt x="97" y="2677"/>
                  </a:lnTo>
                  <a:lnTo>
                    <a:pt x="99" y="2675"/>
                  </a:lnTo>
                  <a:lnTo>
                    <a:pt x="101" y="2674"/>
                  </a:lnTo>
                  <a:lnTo>
                    <a:pt x="104" y="2673"/>
                  </a:lnTo>
                  <a:lnTo>
                    <a:pt x="107" y="2672"/>
                  </a:lnTo>
                  <a:lnTo>
                    <a:pt x="110" y="2672"/>
                  </a:lnTo>
                  <a:lnTo>
                    <a:pt x="113" y="2673"/>
                  </a:lnTo>
                  <a:lnTo>
                    <a:pt x="117" y="2674"/>
                  </a:lnTo>
                  <a:lnTo>
                    <a:pt x="119" y="2676"/>
                  </a:lnTo>
                  <a:lnTo>
                    <a:pt x="121" y="2678"/>
                  </a:lnTo>
                  <a:lnTo>
                    <a:pt x="123" y="2681"/>
                  </a:lnTo>
                  <a:lnTo>
                    <a:pt x="124" y="2684"/>
                  </a:lnTo>
                  <a:lnTo>
                    <a:pt x="124" y="2687"/>
                  </a:lnTo>
                  <a:lnTo>
                    <a:pt x="124" y="2690"/>
                  </a:lnTo>
                  <a:lnTo>
                    <a:pt x="124" y="2693"/>
                  </a:lnTo>
                  <a:lnTo>
                    <a:pt x="122" y="2696"/>
                  </a:lnTo>
                  <a:lnTo>
                    <a:pt x="121" y="2698"/>
                  </a:lnTo>
                  <a:lnTo>
                    <a:pt x="118" y="2700"/>
                  </a:lnTo>
                  <a:lnTo>
                    <a:pt x="115" y="2702"/>
                  </a:lnTo>
                  <a:lnTo>
                    <a:pt x="112" y="2703"/>
                  </a:lnTo>
                  <a:lnTo>
                    <a:pt x="109" y="2704"/>
                  </a:lnTo>
                  <a:lnTo>
                    <a:pt x="109" y="2704"/>
                  </a:lnTo>
                  <a:lnTo>
                    <a:pt x="108" y="2704"/>
                  </a:lnTo>
                  <a:lnTo>
                    <a:pt x="105" y="2703"/>
                  </a:lnTo>
                  <a:lnTo>
                    <a:pt x="102" y="2703"/>
                  </a:lnTo>
                  <a:lnTo>
                    <a:pt x="100" y="2701"/>
                  </a:lnTo>
                  <a:lnTo>
                    <a:pt x="98" y="2699"/>
                  </a:lnTo>
                  <a:lnTo>
                    <a:pt x="96" y="2697"/>
                  </a:lnTo>
                  <a:lnTo>
                    <a:pt x="94" y="2695"/>
                  </a:lnTo>
                  <a:lnTo>
                    <a:pt x="93" y="2692"/>
                  </a:lnTo>
                  <a:lnTo>
                    <a:pt x="93" y="2689"/>
                  </a:lnTo>
                  <a:close/>
                  <a:moveTo>
                    <a:pt x="0" y="2693"/>
                  </a:moveTo>
                  <a:lnTo>
                    <a:pt x="0" y="2690"/>
                  </a:lnTo>
                  <a:lnTo>
                    <a:pt x="1" y="2687"/>
                  </a:lnTo>
                  <a:lnTo>
                    <a:pt x="3" y="2685"/>
                  </a:lnTo>
                  <a:lnTo>
                    <a:pt x="4" y="2681"/>
                  </a:lnTo>
                  <a:lnTo>
                    <a:pt x="7" y="2680"/>
                  </a:lnTo>
                  <a:lnTo>
                    <a:pt x="9" y="2678"/>
                  </a:lnTo>
                  <a:lnTo>
                    <a:pt x="12" y="2677"/>
                  </a:lnTo>
                  <a:lnTo>
                    <a:pt x="15" y="2677"/>
                  </a:lnTo>
                  <a:lnTo>
                    <a:pt x="18" y="2677"/>
                  </a:lnTo>
                  <a:lnTo>
                    <a:pt x="21" y="2678"/>
                  </a:lnTo>
                  <a:lnTo>
                    <a:pt x="24" y="2679"/>
                  </a:lnTo>
                  <a:lnTo>
                    <a:pt x="26" y="2681"/>
                  </a:lnTo>
                  <a:lnTo>
                    <a:pt x="28" y="2684"/>
                  </a:lnTo>
                  <a:lnTo>
                    <a:pt x="29" y="2687"/>
                  </a:lnTo>
                  <a:lnTo>
                    <a:pt x="30" y="2689"/>
                  </a:lnTo>
                  <a:lnTo>
                    <a:pt x="31" y="2692"/>
                  </a:lnTo>
                  <a:lnTo>
                    <a:pt x="30" y="2696"/>
                  </a:lnTo>
                  <a:lnTo>
                    <a:pt x="30" y="2698"/>
                  </a:lnTo>
                  <a:lnTo>
                    <a:pt x="28" y="2701"/>
                  </a:lnTo>
                  <a:lnTo>
                    <a:pt x="27" y="2703"/>
                  </a:lnTo>
                  <a:lnTo>
                    <a:pt x="24" y="2705"/>
                  </a:lnTo>
                  <a:lnTo>
                    <a:pt x="22" y="2707"/>
                  </a:lnTo>
                  <a:lnTo>
                    <a:pt x="19" y="2708"/>
                  </a:lnTo>
                  <a:lnTo>
                    <a:pt x="16" y="2708"/>
                  </a:lnTo>
                  <a:lnTo>
                    <a:pt x="16" y="2708"/>
                  </a:lnTo>
                  <a:lnTo>
                    <a:pt x="15" y="2708"/>
                  </a:lnTo>
                  <a:lnTo>
                    <a:pt x="12" y="2708"/>
                  </a:lnTo>
                  <a:lnTo>
                    <a:pt x="10" y="2707"/>
                  </a:lnTo>
                  <a:lnTo>
                    <a:pt x="7" y="2706"/>
                  </a:lnTo>
                  <a:lnTo>
                    <a:pt x="5" y="2704"/>
                  </a:lnTo>
                  <a:lnTo>
                    <a:pt x="3" y="2702"/>
                  </a:lnTo>
                  <a:lnTo>
                    <a:pt x="2" y="2699"/>
                  </a:lnTo>
                  <a:lnTo>
                    <a:pt x="1" y="2696"/>
                  </a:lnTo>
                  <a:lnTo>
                    <a:pt x="0" y="26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91" name="Freeform 87"/>
            <p:cNvSpPr>
              <a:spLocks noEditPoints="1"/>
            </p:cNvSpPr>
            <p:nvPr userDrawn="1"/>
          </p:nvSpPr>
          <p:spPr bwMode="auto">
            <a:xfrm>
              <a:off x="3935" y="1371"/>
              <a:ext cx="907" cy="903"/>
            </a:xfrm>
            <a:custGeom>
              <a:avLst/>
              <a:gdLst>
                <a:gd name="T0" fmla="*/ 30 w 2721"/>
                <a:gd name="T1" fmla="*/ 10 h 2709"/>
                <a:gd name="T2" fmla="*/ 94 w 2721"/>
                <a:gd name="T3" fmla="*/ 13 h 2709"/>
                <a:gd name="T4" fmla="*/ 107 w 2721"/>
                <a:gd name="T5" fmla="*/ 35 h 2709"/>
                <a:gd name="T6" fmla="*/ 215 w 2721"/>
                <a:gd name="T7" fmla="*/ 20 h 2709"/>
                <a:gd name="T8" fmla="*/ 279 w 2721"/>
                <a:gd name="T9" fmla="*/ 33 h 2709"/>
                <a:gd name="T10" fmla="*/ 380 w 2721"/>
                <a:gd name="T11" fmla="*/ 67 h 2709"/>
                <a:gd name="T12" fmla="*/ 401 w 2721"/>
                <a:gd name="T13" fmla="*/ 55 h 2709"/>
                <a:gd name="T14" fmla="*/ 480 w 2721"/>
                <a:gd name="T15" fmla="*/ 54 h 2709"/>
                <a:gd name="T16" fmla="*/ 553 w 2721"/>
                <a:gd name="T17" fmla="*/ 85 h 2709"/>
                <a:gd name="T18" fmla="*/ 654 w 2721"/>
                <a:gd name="T19" fmla="*/ 127 h 2709"/>
                <a:gd name="T20" fmla="*/ 674 w 2721"/>
                <a:gd name="T21" fmla="*/ 113 h 2709"/>
                <a:gd name="T22" fmla="*/ 749 w 2721"/>
                <a:gd name="T23" fmla="*/ 122 h 2709"/>
                <a:gd name="T24" fmla="*/ 820 w 2721"/>
                <a:gd name="T25" fmla="*/ 165 h 2709"/>
                <a:gd name="T26" fmla="*/ 834 w 2721"/>
                <a:gd name="T27" fmla="*/ 182 h 2709"/>
                <a:gd name="T28" fmla="*/ 938 w 2721"/>
                <a:gd name="T29" fmla="*/ 195 h 2709"/>
                <a:gd name="T30" fmla="*/ 1007 w 2721"/>
                <a:gd name="T31" fmla="*/ 218 h 2709"/>
                <a:gd name="T32" fmla="*/ 1079 w 2721"/>
                <a:gd name="T33" fmla="*/ 273 h 2709"/>
                <a:gd name="T34" fmla="*/ 1094 w 2721"/>
                <a:gd name="T35" fmla="*/ 286 h 2709"/>
                <a:gd name="T36" fmla="*/ 1193 w 2721"/>
                <a:gd name="T37" fmla="*/ 306 h 2709"/>
                <a:gd name="T38" fmla="*/ 1255 w 2721"/>
                <a:gd name="T39" fmla="*/ 340 h 2709"/>
                <a:gd name="T40" fmla="*/ 1326 w 2721"/>
                <a:gd name="T41" fmla="*/ 404 h 2709"/>
                <a:gd name="T42" fmla="*/ 1344 w 2721"/>
                <a:gd name="T43" fmla="*/ 415 h 2709"/>
                <a:gd name="T44" fmla="*/ 1435 w 2721"/>
                <a:gd name="T45" fmla="*/ 443 h 2709"/>
                <a:gd name="T46" fmla="*/ 1491 w 2721"/>
                <a:gd name="T47" fmla="*/ 486 h 2709"/>
                <a:gd name="T48" fmla="*/ 1562 w 2721"/>
                <a:gd name="T49" fmla="*/ 564 h 2709"/>
                <a:gd name="T50" fmla="*/ 1586 w 2721"/>
                <a:gd name="T51" fmla="*/ 563 h 2709"/>
                <a:gd name="T52" fmla="*/ 1656 w 2721"/>
                <a:gd name="T53" fmla="*/ 598 h 2709"/>
                <a:gd name="T54" fmla="*/ 1708 w 2721"/>
                <a:gd name="T55" fmla="*/ 658 h 2709"/>
                <a:gd name="T56" fmla="*/ 1778 w 2721"/>
                <a:gd name="T57" fmla="*/ 741 h 2709"/>
                <a:gd name="T58" fmla="*/ 1805 w 2721"/>
                <a:gd name="T59" fmla="*/ 732 h 2709"/>
                <a:gd name="T60" fmla="*/ 1859 w 2721"/>
                <a:gd name="T61" fmla="*/ 777 h 2709"/>
                <a:gd name="T62" fmla="*/ 1908 w 2721"/>
                <a:gd name="T63" fmla="*/ 860 h 2709"/>
                <a:gd name="T64" fmla="*/ 1929 w 2721"/>
                <a:gd name="T65" fmla="*/ 872 h 2709"/>
                <a:gd name="T66" fmla="*/ 1998 w 2721"/>
                <a:gd name="T67" fmla="*/ 915 h 2709"/>
                <a:gd name="T68" fmla="*/ 2034 w 2721"/>
                <a:gd name="T69" fmla="*/ 988 h 2709"/>
                <a:gd name="T70" fmla="*/ 2039 w 2721"/>
                <a:gd name="T71" fmla="*/ 1007 h 2709"/>
                <a:gd name="T72" fmla="*/ 2122 w 2721"/>
                <a:gd name="T73" fmla="*/ 1071 h 2709"/>
                <a:gd name="T74" fmla="*/ 2169 w 2721"/>
                <a:gd name="T75" fmla="*/ 1126 h 2709"/>
                <a:gd name="T76" fmla="*/ 2203 w 2721"/>
                <a:gd name="T77" fmla="*/ 1210 h 2709"/>
                <a:gd name="T78" fmla="*/ 2210 w 2721"/>
                <a:gd name="T79" fmla="*/ 1230 h 2709"/>
                <a:gd name="T80" fmla="*/ 2284 w 2721"/>
                <a:gd name="T81" fmla="*/ 1296 h 2709"/>
                <a:gd name="T82" fmla="*/ 2322 w 2721"/>
                <a:gd name="T83" fmla="*/ 1357 h 2709"/>
                <a:gd name="T84" fmla="*/ 2350 w 2721"/>
                <a:gd name="T85" fmla="*/ 1448 h 2709"/>
                <a:gd name="T86" fmla="*/ 2360 w 2721"/>
                <a:gd name="T87" fmla="*/ 1468 h 2709"/>
                <a:gd name="T88" fmla="*/ 2424 w 2721"/>
                <a:gd name="T89" fmla="*/ 1537 h 2709"/>
                <a:gd name="T90" fmla="*/ 2451 w 2721"/>
                <a:gd name="T91" fmla="*/ 1603 h 2709"/>
                <a:gd name="T92" fmla="*/ 2472 w 2721"/>
                <a:gd name="T93" fmla="*/ 1700 h 2709"/>
                <a:gd name="T94" fmla="*/ 2489 w 2721"/>
                <a:gd name="T95" fmla="*/ 1719 h 2709"/>
                <a:gd name="T96" fmla="*/ 2537 w 2721"/>
                <a:gd name="T97" fmla="*/ 1786 h 2709"/>
                <a:gd name="T98" fmla="*/ 2552 w 2721"/>
                <a:gd name="T99" fmla="*/ 1861 h 2709"/>
                <a:gd name="T100" fmla="*/ 2567 w 2721"/>
                <a:gd name="T101" fmla="*/ 1966 h 2709"/>
                <a:gd name="T102" fmla="*/ 2591 w 2721"/>
                <a:gd name="T103" fmla="*/ 1978 h 2709"/>
                <a:gd name="T104" fmla="*/ 2623 w 2721"/>
                <a:gd name="T105" fmla="*/ 2046 h 2709"/>
                <a:gd name="T106" fmla="*/ 2626 w 2721"/>
                <a:gd name="T107" fmla="*/ 2129 h 2709"/>
                <a:gd name="T108" fmla="*/ 2616 w 2721"/>
                <a:gd name="T109" fmla="*/ 2146 h 2709"/>
                <a:gd name="T110" fmla="*/ 2663 w 2721"/>
                <a:gd name="T111" fmla="*/ 2244 h 2709"/>
                <a:gd name="T112" fmla="*/ 2680 w 2721"/>
                <a:gd name="T113" fmla="*/ 2314 h 2709"/>
                <a:gd name="T114" fmla="*/ 2672 w 2721"/>
                <a:gd name="T115" fmla="*/ 2405 h 2709"/>
                <a:gd name="T116" fmla="*/ 2673 w 2721"/>
                <a:gd name="T117" fmla="*/ 2428 h 2709"/>
                <a:gd name="T118" fmla="*/ 2706 w 2721"/>
                <a:gd name="T119" fmla="*/ 2518 h 2709"/>
                <a:gd name="T120" fmla="*/ 2701 w 2721"/>
                <a:gd name="T121" fmla="*/ 2585 h 2709"/>
                <a:gd name="T122" fmla="*/ 2688 w 2721"/>
                <a:gd name="T123" fmla="*/ 2610 h 2709"/>
                <a:gd name="T124" fmla="*/ 2719 w 2721"/>
                <a:gd name="T125" fmla="*/ 2702 h 2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21" h="2709">
                  <a:moveTo>
                    <a:pt x="15" y="31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1" y="29"/>
                  </a:lnTo>
                  <a:lnTo>
                    <a:pt x="18" y="30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close/>
                  <a:moveTo>
                    <a:pt x="107" y="35"/>
                  </a:moveTo>
                  <a:lnTo>
                    <a:pt x="104" y="35"/>
                  </a:lnTo>
                  <a:lnTo>
                    <a:pt x="101" y="34"/>
                  </a:lnTo>
                  <a:lnTo>
                    <a:pt x="99" y="32"/>
                  </a:lnTo>
                  <a:lnTo>
                    <a:pt x="96" y="30"/>
                  </a:lnTo>
                  <a:lnTo>
                    <a:pt x="95" y="28"/>
                  </a:lnTo>
                  <a:lnTo>
                    <a:pt x="94" y="25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6"/>
                  </a:lnTo>
                  <a:lnTo>
                    <a:pt x="94" y="13"/>
                  </a:lnTo>
                  <a:lnTo>
                    <a:pt x="96" y="11"/>
                  </a:lnTo>
                  <a:lnTo>
                    <a:pt x="98" y="8"/>
                  </a:lnTo>
                  <a:lnTo>
                    <a:pt x="100" y="7"/>
                  </a:lnTo>
                  <a:lnTo>
                    <a:pt x="103" y="5"/>
                  </a:lnTo>
                  <a:lnTo>
                    <a:pt x="106" y="5"/>
                  </a:lnTo>
                  <a:lnTo>
                    <a:pt x="109" y="5"/>
                  </a:lnTo>
                  <a:lnTo>
                    <a:pt x="112" y="5"/>
                  </a:lnTo>
                  <a:lnTo>
                    <a:pt x="116" y="6"/>
                  </a:lnTo>
                  <a:lnTo>
                    <a:pt x="118" y="8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3" y="15"/>
                  </a:lnTo>
                  <a:lnTo>
                    <a:pt x="124" y="18"/>
                  </a:lnTo>
                  <a:lnTo>
                    <a:pt x="124" y="21"/>
                  </a:lnTo>
                  <a:lnTo>
                    <a:pt x="124" y="24"/>
                  </a:lnTo>
                  <a:lnTo>
                    <a:pt x="123" y="26"/>
                  </a:lnTo>
                  <a:lnTo>
                    <a:pt x="121" y="29"/>
                  </a:lnTo>
                  <a:lnTo>
                    <a:pt x="119" y="31"/>
                  </a:lnTo>
                  <a:lnTo>
                    <a:pt x="117" y="33"/>
                  </a:lnTo>
                  <a:lnTo>
                    <a:pt x="114" y="34"/>
                  </a:lnTo>
                  <a:lnTo>
                    <a:pt x="111" y="35"/>
                  </a:lnTo>
                  <a:lnTo>
                    <a:pt x="108" y="35"/>
                  </a:lnTo>
                  <a:lnTo>
                    <a:pt x="107" y="35"/>
                  </a:lnTo>
                  <a:lnTo>
                    <a:pt x="107" y="35"/>
                  </a:lnTo>
                  <a:close/>
                  <a:moveTo>
                    <a:pt x="200" y="44"/>
                  </a:moveTo>
                  <a:lnTo>
                    <a:pt x="197" y="43"/>
                  </a:lnTo>
                  <a:lnTo>
                    <a:pt x="193" y="42"/>
                  </a:lnTo>
                  <a:lnTo>
                    <a:pt x="191" y="39"/>
                  </a:lnTo>
                  <a:lnTo>
                    <a:pt x="189" y="37"/>
                  </a:lnTo>
                  <a:lnTo>
                    <a:pt x="187" y="35"/>
                  </a:lnTo>
                  <a:lnTo>
                    <a:pt x="186" y="32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6" y="23"/>
                  </a:lnTo>
                  <a:lnTo>
                    <a:pt x="187" y="20"/>
                  </a:lnTo>
                  <a:lnTo>
                    <a:pt x="189" y="18"/>
                  </a:lnTo>
                  <a:lnTo>
                    <a:pt x="191" y="16"/>
                  </a:lnTo>
                  <a:lnTo>
                    <a:pt x="193" y="14"/>
                  </a:lnTo>
                  <a:lnTo>
                    <a:pt x="197" y="13"/>
                  </a:lnTo>
                  <a:lnTo>
                    <a:pt x="200" y="12"/>
                  </a:lnTo>
                  <a:lnTo>
                    <a:pt x="203" y="12"/>
                  </a:lnTo>
                  <a:lnTo>
                    <a:pt x="206" y="13"/>
                  </a:lnTo>
                  <a:lnTo>
                    <a:pt x="209" y="14"/>
                  </a:lnTo>
                  <a:lnTo>
                    <a:pt x="211" y="16"/>
                  </a:lnTo>
                  <a:lnTo>
                    <a:pt x="213" y="18"/>
                  </a:lnTo>
                  <a:lnTo>
                    <a:pt x="215" y="20"/>
                  </a:lnTo>
                  <a:lnTo>
                    <a:pt x="216" y="23"/>
                  </a:lnTo>
                  <a:lnTo>
                    <a:pt x="216" y="26"/>
                  </a:lnTo>
                  <a:lnTo>
                    <a:pt x="216" y="29"/>
                  </a:lnTo>
                  <a:lnTo>
                    <a:pt x="216" y="32"/>
                  </a:lnTo>
                  <a:lnTo>
                    <a:pt x="215" y="34"/>
                  </a:lnTo>
                  <a:lnTo>
                    <a:pt x="213" y="37"/>
                  </a:lnTo>
                  <a:lnTo>
                    <a:pt x="212" y="39"/>
                  </a:lnTo>
                  <a:lnTo>
                    <a:pt x="209" y="40"/>
                  </a:lnTo>
                  <a:lnTo>
                    <a:pt x="207" y="43"/>
                  </a:lnTo>
                  <a:lnTo>
                    <a:pt x="204" y="43"/>
                  </a:lnTo>
                  <a:lnTo>
                    <a:pt x="201" y="44"/>
                  </a:lnTo>
                  <a:lnTo>
                    <a:pt x="201" y="44"/>
                  </a:lnTo>
                  <a:lnTo>
                    <a:pt x="200" y="44"/>
                  </a:lnTo>
                  <a:close/>
                  <a:moveTo>
                    <a:pt x="292" y="54"/>
                  </a:moveTo>
                  <a:lnTo>
                    <a:pt x="289" y="53"/>
                  </a:lnTo>
                  <a:lnTo>
                    <a:pt x="286" y="52"/>
                  </a:lnTo>
                  <a:lnTo>
                    <a:pt x="283" y="50"/>
                  </a:lnTo>
                  <a:lnTo>
                    <a:pt x="281" y="48"/>
                  </a:lnTo>
                  <a:lnTo>
                    <a:pt x="280" y="46"/>
                  </a:lnTo>
                  <a:lnTo>
                    <a:pt x="279" y="43"/>
                  </a:lnTo>
                  <a:lnTo>
                    <a:pt x="278" y="39"/>
                  </a:lnTo>
                  <a:lnTo>
                    <a:pt x="278" y="36"/>
                  </a:lnTo>
                  <a:lnTo>
                    <a:pt x="279" y="33"/>
                  </a:lnTo>
                  <a:lnTo>
                    <a:pt x="280" y="30"/>
                  </a:lnTo>
                  <a:lnTo>
                    <a:pt x="282" y="28"/>
                  </a:lnTo>
                  <a:lnTo>
                    <a:pt x="284" y="26"/>
                  </a:lnTo>
                  <a:lnTo>
                    <a:pt x="287" y="24"/>
                  </a:lnTo>
                  <a:lnTo>
                    <a:pt x="289" y="23"/>
                  </a:lnTo>
                  <a:lnTo>
                    <a:pt x="292" y="23"/>
                  </a:lnTo>
                  <a:lnTo>
                    <a:pt x="296" y="23"/>
                  </a:lnTo>
                  <a:lnTo>
                    <a:pt x="299" y="24"/>
                  </a:lnTo>
                  <a:lnTo>
                    <a:pt x="301" y="25"/>
                  </a:lnTo>
                  <a:lnTo>
                    <a:pt x="304" y="26"/>
                  </a:lnTo>
                  <a:lnTo>
                    <a:pt x="306" y="29"/>
                  </a:lnTo>
                  <a:lnTo>
                    <a:pt x="307" y="31"/>
                  </a:lnTo>
                  <a:lnTo>
                    <a:pt x="308" y="34"/>
                  </a:lnTo>
                  <a:lnTo>
                    <a:pt x="309" y="37"/>
                  </a:lnTo>
                  <a:lnTo>
                    <a:pt x="309" y="40"/>
                  </a:lnTo>
                  <a:lnTo>
                    <a:pt x="307" y="46"/>
                  </a:lnTo>
                  <a:lnTo>
                    <a:pt x="304" y="50"/>
                  </a:lnTo>
                  <a:lnTo>
                    <a:pt x="299" y="53"/>
                  </a:lnTo>
                  <a:lnTo>
                    <a:pt x="294" y="54"/>
                  </a:lnTo>
                  <a:lnTo>
                    <a:pt x="293" y="54"/>
                  </a:lnTo>
                  <a:lnTo>
                    <a:pt x="292" y="54"/>
                  </a:lnTo>
                  <a:close/>
                  <a:moveTo>
                    <a:pt x="383" y="67"/>
                  </a:moveTo>
                  <a:lnTo>
                    <a:pt x="380" y="67"/>
                  </a:lnTo>
                  <a:lnTo>
                    <a:pt x="377" y="65"/>
                  </a:lnTo>
                  <a:lnTo>
                    <a:pt x="375" y="63"/>
                  </a:lnTo>
                  <a:lnTo>
                    <a:pt x="373" y="61"/>
                  </a:lnTo>
                  <a:lnTo>
                    <a:pt x="371" y="59"/>
                  </a:lnTo>
                  <a:lnTo>
                    <a:pt x="370" y="56"/>
                  </a:lnTo>
                  <a:lnTo>
                    <a:pt x="370" y="53"/>
                  </a:lnTo>
                  <a:lnTo>
                    <a:pt x="370" y="50"/>
                  </a:lnTo>
                  <a:lnTo>
                    <a:pt x="371" y="47"/>
                  </a:lnTo>
                  <a:lnTo>
                    <a:pt x="372" y="44"/>
                  </a:lnTo>
                  <a:lnTo>
                    <a:pt x="374" y="42"/>
                  </a:lnTo>
                  <a:lnTo>
                    <a:pt x="376" y="39"/>
                  </a:lnTo>
                  <a:lnTo>
                    <a:pt x="379" y="38"/>
                  </a:lnTo>
                  <a:lnTo>
                    <a:pt x="382" y="37"/>
                  </a:lnTo>
                  <a:lnTo>
                    <a:pt x="385" y="36"/>
                  </a:lnTo>
                  <a:lnTo>
                    <a:pt x="388" y="36"/>
                  </a:lnTo>
                  <a:lnTo>
                    <a:pt x="391" y="37"/>
                  </a:lnTo>
                  <a:lnTo>
                    <a:pt x="394" y="39"/>
                  </a:lnTo>
                  <a:lnTo>
                    <a:pt x="397" y="40"/>
                  </a:lnTo>
                  <a:lnTo>
                    <a:pt x="399" y="44"/>
                  </a:lnTo>
                  <a:lnTo>
                    <a:pt x="400" y="46"/>
                  </a:lnTo>
                  <a:lnTo>
                    <a:pt x="401" y="49"/>
                  </a:lnTo>
                  <a:lnTo>
                    <a:pt x="402" y="52"/>
                  </a:lnTo>
                  <a:lnTo>
                    <a:pt x="401" y="55"/>
                  </a:lnTo>
                  <a:lnTo>
                    <a:pt x="399" y="60"/>
                  </a:lnTo>
                  <a:lnTo>
                    <a:pt x="396" y="64"/>
                  </a:lnTo>
                  <a:lnTo>
                    <a:pt x="391" y="67"/>
                  </a:lnTo>
                  <a:lnTo>
                    <a:pt x="385" y="68"/>
                  </a:lnTo>
                  <a:lnTo>
                    <a:pt x="384" y="68"/>
                  </a:lnTo>
                  <a:lnTo>
                    <a:pt x="383" y="67"/>
                  </a:lnTo>
                  <a:close/>
                  <a:moveTo>
                    <a:pt x="475" y="84"/>
                  </a:moveTo>
                  <a:lnTo>
                    <a:pt x="471" y="83"/>
                  </a:lnTo>
                  <a:lnTo>
                    <a:pt x="468" y="81"/>
                  </a:lnTo>
                  <a:lnTo>
                    <a:pt x="466" y="80"/>
                  </a:lnTo>
                  <a:lnTo>
                    <a:pt x="464" y="77"/>
                  </a:lnTo>
                  <a:lnTo>
                    <a:pt x="462" y="75"/>
                  </a:lnTo>
                  <a:lnTo>
                    <a:pt x="462" y="72"/>
                  </a:lnTo>
                  <a:lnTo>
                    <a:pt x="461" y="69"/>
                  </a:lnTo>
                  <a:lnTo>
                    <a:pt x="462" y="66"/>
                  </a:lnTo>
                  <a:lnTo>
                    <a:pt x="463" y="63"/>
                  </a:lnTo>
                  <a:lnTo>
                    <a:pt x="464" y="60"/>
                  </a:lnTo>
                  <a:lnTo>
                    <a:pt x="466" y="58"/>
                  </a:lnTo>
                  <a:lnTo>
                    <a:pt x="468" y="56"/>
                  </a:lnTo>
                  <a:lnTo>
                    <a:pt x="471" y="55"/>
                  </a:lnTo>
                  <a:lnTo>
                    <a:pt x="474" y="54"/>
                  </a:lnTo>
                  <a:lnTo>
                    <a:pt x="477" y="54"/>
                  </a:lnTo>
                  <a:lnTo>
                    <a:pt x="480" y="54"/>
                  </a:lnTo>
                  <a:lnTo>
                    <a:pt x="483" y="55"/>
                  </a:lnTo>
                  <a:lnTo>
                    <a:pt x="486" y="56"/>
                  </a:lnTo>
                  <a:lnTo>
                    <a:pt x="488" y="58"/>
                  </a:lnTo>
                  <a:lnTo>
                    <a:pt x="490" y="61"/>
                  </a:lnTo>
                  <a:lnTo>
                    <a:pt x="492" y="63"/>
                  </a:lnTo>
                  <a:lnTo>
                    <a:pt x="492" y="66"/>
                  </a:lnTo>
                  <a:lnTo>
                    <a:pt x="493" y="69"/>
                  </a:lnTo>
                  <a:lnTo>
                    <a:pt x="492" y="72"/>
                  </a:lnTo>
                  <a:lnTo>
                    <a:pt x="490" y="77"/>
                  </a:lnTo>
                  <a:lnTo>
                    <a:pt x="487" y="81"/>
                  </a:lnTo>
                  <a:lnTo>
                    <a:pt x="483" y="83"/>
                  </a:lnTo>
                  <a:lnTo>
                    <a:pt x="477" y="84"/>
                  </a:lnTo>
                  <a:lnTo>
                    <a:pt x="476" y="84"/>
                  </a:lnTo>
                  <a:lnTo>
                    <a:pt x="475" y="84"/>
                  </a:lnTo>
                  <a:close/>
                  <a:moveTo>
                    <a:pt x="565" y="104"/>
                  </a:moveTo>
                  <a:lnTo>
                    <a:pt x="562" y="103"/>
                  </a:lnTo>
                  <a:lnTo>
                    <a:pt x="559" y="102"/>
                  </a:lnTo>
                  <a:lnTo>
                    <a:pt x="557" y="100"/>
                  </a:lnTo>
                  <a:lnTo>
                    <a:pt x="555" y="97"/>
                  </a:lnTo>
                  <a:lnTo>
                    <a:pt x="554" y="95"/>
                  </a:lnTo>
                  <a:lnTo>
                    <a:pt x="553" y="92"/>
                  </a:lnTo>
                  <a:lnTo>
                    <a:pt x="553" y="88"/>
                  </a:lnTo>
                  <a:lnTo>
                    <a:pt x="553" y="85"/>
                  </a:lnTo>
                  <a:lnTo>
                    <a:pt x="554" y="82"/>
                  </a:lnTo>
                  <a:lnTo>
                    <a:pt x="556" y="79"/>
                  </a:lnTo>
                  <a:lnTo>
                    <a:pt x="558" y="77"/>
                  </a:lnTo>
                  <a:lnTo>
                    <a:pt x="560" y="75"/>
                  </a:lnTo>
                  <a:lnTo>
                    <a:pt x="563" y="74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2" y="74"/>
                  </a:lnTo>
                  <a:lnTo>
                    <a:pt x="575" y="75"/>
                  </a:lnTo>
                  <a:lnTo>
                    <a:pt x="577" y="76"/>
                  </a:lnTo>
                  <a:lnTo>
                    <a:pt x="579" y="78"/>
                  </a:lnTo>
                  <a:lnTo>
                    <a:pt x="581" y="80"/>
                  </a:lnTo>
                  <a:lnTo>
                    <a:pt x="582" y="83"/>
                  </a:lnTo>
                  <a:lnTo>
                    <a:pt x="583" y="86"/>
                  </a:lnTo>
                  <a:lnTo>
                    <a:pt x="583" y="89"/>
                  </a:lnTo>
                  <a:lnTo>
                    <a:pt x="583" y="93"/>
                  </a:lnTo>
                  <a:lnTo>
                    <a:pt x="581" y="98"/>
                  </a:lnTo>
                  <a:lnTo>
                    <a:pt x="578" y="101"/>
                  </a:lnTo>
                  <a:lnTo>
                    <a:pt x="573" y="104"/>
                  </a:lnTo>
                  <a:lnTo>
                    <a:pt x="568" y="105"/>
                  </a:lnTo>
                  <a:lnTo>
                    <a:pt x="566" y="104"/>
                  </a:lnTo>
                  <a:lnTo>
                    <a:pt x="565" y="104"/>
                  </a:lnTo>
                  <a:close/>
                  <a:moveTo>
                    <a:pt x="654" y="127"/>
                  </a:moveTo>
                  <a:lnTo>
                    <a:pt x="651" y="125"/>
                  </a:lnTo>
                  <a:lnTo>
                    <a:pt x="649" y="124"/>
                  </a:lnTo>
                  <a:lnTo>
                    <a:pt x="646" y="122"/>
                  </a:lnTo>
                  <a:lnTo>
                    <a:pt x="645" y="119"/>
                  </a:lnTo>
                  <a:lnTo>
                    <a:pt x="644" y="117"/>
                  </a:lnTo>
                  <a:lnTo>
                    <a:pt x="643" y="114"/>
                  </a:lnTo>
                  <a:lnTo>
                    <a:pt x="643" y="111"/>
                  </a:lnTo>
                  <a:lnTo>
                    <a:pt x="643" y="108"/>
                  </a:lnTo>
                  <a:lnTo>
                    <a:pt x="644" y="105"/>
                  </a:lnTo>
                  <a:lnTo>
                    <a:pt x="646" y="102"/>
                  </a:lnTo>
                  <a:lnTo>
                    <a:pt x="648" y="100"/>
                  </a:lnTo>
                  <a:lnTo>
                    <a:pt x="650" y="99"/>
                  </a:lnTo>
                  <a:lnTo>
                    <a:pt x="653" y="97"/>
                  </a:lnTo>
                  <a:lnTo>
                    <a:pt x="656" y="97"/>
                  </a:lnTo>
                  <a:lnTo>
                    <a:pt x="659" y="97"/>
                  </a:lnTo>
                  <a:lnTo>
                    <a:pt x="662" y="97"/>
                  </a:lnTo>
                  <a:lnTo>
                    <a:pt x="665" y="98"/>
                  </a:lnTo>
                  <a:lnTo>
                    <a:pt x="667" y="100"/>
                  </a:lnTo>
                  <a:lnTo>
                    <a:pt x="670" y="102"/>
                  </a:lnTo>
                  <a:lnTo>
                    <a:pt x="672" y="104"/>
                  </a:lnTo>
                  <a:lnTo>
                    <a:pt x="673" y="107"/>
                  </a:lnTo>
                  <a:lnTo>
                    <a:pt x="674" y="110"/>
                  </a:lnTo>
                  <a:lnTo>
                    <a:pt x="674" y="113"/>
                  </a:lnTo>
                  <a:lnTo>
                    <a:pt x="674" y="116"/>
                  </a:lnTo>
                  <a:lnTo>
                    <a:pt x="672" y="120"/>
                  </a:lnTo>
                  <a:lnTo>
                    <a:pt x="667" y="124"/>
                  </a:lnTo>
                  <a:lnTo>
                    <a:pt x="663" y="126"/>
                  </a:lnTo>
                  <a:lnTo>
                    <a:pt x="658" y="127"/>
                  </a:lnTo>
                  <a:lnTo>
                    <a:pt x="656" y="127"/>
                  </a:lnTo>
                  <a:lnTo>
                    <a:pt x="654" y="127"/>
                  </a:lnTo>
                  <a:close/>
                  <a:moveTo>
                    <a:pt x="743" y="153"/>
                  </a:moveTo>
                  <a:lnTo>
                    <a:pt x="740" y="152"/>
                  </a:lnTo>
                  <a:lnTo>
                    <a:pt x="737" y="150"/>
                  </a:lnTo>
                  <a:lnTo>
                    <a:pt x="735" y="148"/>
                  </a:lnTo>
                  <a:lnTo>
                    <a:pt x="734" y="145"/>
                  </a:lnTo>
                  <a:lnTo>
                    <a:pt x="733" y="143"/>
                  </a:lnTo>
                  <a:lnTo>
                    <a:pt x="732" y="140"/>
                  </a:lnTo>
                  <a:lnTo>
                    <a:pt x="732" y="136"/>
                  </a:lnTo>
                  <a:lnTo>
                    <a:pt x="733" y="133"/>
                  </a:lnTo>
                  <a:lnTo>
                    <a:pt x="734" y="130"/>
                  </a:lnTo>
                  <a:lnTo>
                    <a:pt x="735" y="127"/>
                  </a:lnTo>
                  <a:lnTo>
                    <a:pt x="738" y="125"/>
                  </a:lnTo>
                  <a:lnTo>
                    <a:pt x="740" y="124"/>
                  </a:lnTo>
                  <a:lnTo>
                    <a:pt x="743" y="123"/>
                  </a:lnTo>
                  <a:lnTo>
                    <a:pt x="746" y="122"/>
                  </a:lnTo>
                  <a:lnTo>
                    <a:pt x="749" y="122"/>
                  </a:lnTo>
                  <a:lnTo>
                    <a:pt x="753" y="123"/>
                  </a:lnTo>
                  <a:lnTo>
                    <a:pt x="755" y="124"/>
                  </a:lnTo>
                  <a:lnTo>
                    <a:pt x="758" y="126"/>
                  </a:lnTo>
                  <a:lnTo>
                    <a:pt x="760" y="128"/>
                  </a:lnTo>
                  <a:lnTo>
                    <a:pt x="762" y="130"/>
                  </a:lnTo>
                  <a:lnTo>
                    <a:pt x="763" y="133"/>
                  </a:lnTo>
                  <a:lnTo>
                    <a:pt x="763" y="136"/>
                  </a:lnTo>
                  <a:lnTo>
                    <a:pt x="763" y="140"/>
                  </a:lnTo>
                  <a:lnTo>
                    <a:pt x="763" y="143"/>
                  </a:lnTo>
                  <a:lnTo>
                    <a:pt x="760" y="147"/>
                  </a:lnTo>
                  <a:lnTo>
                    <a:pt x="757" y="151"/>
                  </a:lnTo>
                  <a:lnTo>
                    <a:pt x="753" y="153"/>
                  </a:lnTo>
                  <a:lnTo>
                    <a:pt x="747" y="154"/>
                  </a:lnTo>
                  <a:lnTo>
                    <a:pt x="745" y="153"/>
                  </a:lnTo>
                  <a:lnTo>
                    <a:pt x="743" y="153"/>
                  </a:lnTo>
                  <a:close/>
                  <a:moveTo>
                    <a:pt x="831" y="181"/>
                  </a:moveTo>
                  <a:lnTo>
                    <a:pt x="828" y="180"/>
                  </a:lnTo>
                  <a:lnTo>
                    <a:pt x="825" y="178"/>
                  </a:lnTo>
                  <a:lnTo>
                    <a:pt x="823" y="176"/>
                  </a:lnTo>
                  <a:lnTo>
                    <a:pt x="822" y="173"/>
                  </a:lnTo>
                  <a:lnTo>
                    <a:pt x="821" y="170"/>
                  </a:lnTo>
                  <a:lnTo>
                    <a:pt x="820" y="168"/>
                  </a:lnTo>
                  <a:lnTo>
                    <a:pt x="820" y="165"/>
                  </a:lnTo>
                  <a:lnTo>
                    <a:pt x="821" y="162"/>
                  </a:lnTo>
                  <a:lnTo>
                    <a:pt x="822" y="159"/>
                  </a:lnTo>
                  <a:lnTo>
                    <a:pt x="824" y="157"/>
                  </a:lnTo>
                  <a:lnTo>
                    <a:pt x="826" y="155"/>
                  </a:lnTo>
                  <a:lnTo>
                    <a:pt x="829" y="153"/>
                  </a:lnTo>
                  <a:lnTo>
                    <a:pt x="832" y="152"/>
                  </a:lnTo>
                  <a:lnTo>
                    <a:pt x="835" y="151"/>
                  </a:lnTo>
                  <a:lnTo>
                    <a:pt x="838" y="151"/>
                  </a:lnTo>
                  <a:lnTo>
                    <a:pt x="841" y="152"/>
                  </a:lnTo>
                  <a:lnTo>
                    <a:pt x="841" y="152"/>
                  </a:lnTo>
                  <a:lnTo>
                    <a:pt x="844" y="154"/>
                  </a:lnTo>
                  <a:lnTo>
                    <a:pt x="847" y="155"/>
                  </a:lnTo>
                  <a:lnTo>
                    <a:pt x="849" y="157"/>
                  </a:lnTo>
                  <a:lnTo>
                    <a:pt x="850" y="160"/>
                  </a:lnTo>
                  <a:lnTo>
                    <a:pt x="851" y="163"/>
                  </a:lnTo>
                  <a:lnTo>
                    <a:pt x="852" y="166"/>
                  </a:lnTo>
                  <a:lnTo>
                    <a:pt x="851" y="169"/>
                  </a:lnTo>
                  <a:lnTo>
                    <a:pt x="851" y="172"/>
                  </a:lnTo>
                  <a:lnTo>
                    <a:pt x="848" y="176"/>
                  </a:lnTo>
                  <a:lnTo>
                    <a:pt x="845" y="179"/>
                  </a:lnTo>
                  <a:lnTo>
                    <a:pt x="841" y="181"/>
                  </a:lnTo>
                  <a:lnTo>
                    <a:pt x="836" y="182"/>
                  </a:lnTo>
                  <a:lnTo>
                    <a:pt x="834" y="182"/>
                  </a:lnTo>
                  <a:lnTo>
                    <a:pt x="831" y="181"/>
                  </a:lnTo>
                  <a:close/>
                  <a:moveTo>
                    <a:pt x="918" y="213"/>
                  </a:moveTo>
                  <a:lnTo>
                    <a:pt x="915" y="212"/>
                  </a:lnTo>
                  <a:lnTo>
                    <a:pt x="913" y="210"/>
                  </a:lnTo>
                  <a:lnTo>
                    <a:pt x="911" y="208"/>
                  </a:lnTo>
                  <a:lnTo>
                    <a:pt x="909" y="205"/>
                  </a:lnTo>
                  <a:lnTo>
                    <a:pt x="908" y="202"/>
                  </a:lnTo>
                  <a:lnTo>
                    <a:pt x="907" y="199"/>
                  </a:lnTo>
                  <a:lnTo>
                    <a:pt x="908" y="196"/>
                  </a:lnTo>
                  <a:lnTo>
                    <a:pt x="908" y="193"/>
                  </a:lnTo>
                  <a:lnTo>
                    <a:pt x="911" y="191"/>
                  </a:lnTo>
                  <a:lnTo>
                    <a:pt x="913" y="187"/>
                  </a:lnTo>
                  <a:lnTo>
                    <a:pt x="915" y="185"/>
                  </a:lnTo>
                  <a:lnTo>
                    <a:pt x="917" y="184"/>
                  </a:lnTo>
                  <a:lnTo>
                    <a:pt x="920" y="183"/>
                  </a:lnTo>
                  <a:lnTo>
                    <a:pt x="923" y="183"/>
                  </a:lnTo>
                  <a:lnTo>
                    <a:pt x="926" y="183"/>
                  </a:lnTo>
                  <a:lnTo>
                    <a:pt x="929" y="184"/>
                  </a:lnTo>
                  <a:lnTo>
                    <a:pt x="932" y="185"/>
                  </a:lnTo>
                  <a:lnTo>
                    <a:pt x="934" y="187"/>
                  </a:lnTo>
                  <a:lnTo>
                    <a:pt x="936" y="190"/>
                  </a:lnTo>
                  <a:lnTo>
                    <a:pt x="938" y="193"/>
                  </a:lnTo>
                  <a:lnTo>
                    <a:pt x="938" y="195"/>
                  </a:lnTo>
                  <a:lnTo>
                    <a:pt x="939" y="198"/>
                  </a:lnTo>
                  <a:lnTo>
                    <a:pt x="939" y="201"/>
                  </a:lnTo>
                  <a:lnTo>
                    <a:pt x="938" y="204"/>
                  </a:lnTo>
                  <a:lnTo>
                    <a:pt x="935" y="208"/>
                  </a:lnTo>
                  <a:lnTo>
                    <a:pt x="932" y="211"/>
                  </a:lnTo>
                  <a:lnTo>
                    <a:pt x="928" y="213"/>
                  </a:lnTo>
                  <a:lnTo>
                    <a:pt x="924" y="214"/>
                  </a:lnTo>
                  <a:lnTo>
                    <a:pt x="921" y="214"/>
                  </a:lnTo>
                  <a:lnTo>
                    <a:pt x="918" y="213"/>
                  </a:lnTo>
                  <a:close/>
                  <a:moveTo>
                    <a:pt x="1003" y="248"/>
                  </a:moveTo>
                  <a:lnTo>
                    <a:pt x="1001" y="246"/>
                  </a:lnTo>
                  <a:lnTo>
                    <a:pt x="998" y="244"/>
                  </a:lnTo>
                  <a:lnTo>
                    <a:pt x="997" y="242"/>
                  </a:lnTo>
                  <a:lnTo>
                    <a:pt x="995" y="240"/>
                  </a:lnTo>
                  <a:lnTo>
                    <a:pt x="995" y="236"/>
                  </a:lnTo>
                  <a:lnTo>
                    <a:pt x="994" y="233"/>
                  </a:lnTo>
                  <a:lnTo>
                    <a:pt x="995" y="230"/>
                  </a:lnTo>
                  <a:lnTo>
                    <a:pt x="995" y="227"/>
                  </a:lnTo>
                  <a:lnTo>
                    <a:pt x="997" y="224"/>
                  </a:lnTo>
                  <a:lnTo>
                    <a:pt x="999" y="222"/>
                  </a:lnTo>
                  <a:lnTo>
                    <a:pt x="1001" y="220"/>
                  </a:lnTo>
                  <a:lnTo>
                    <a:pt x="1004" y="219"/>
                  </a:lnTo>
                  <a:lnTo>
                    <a:pt x="1007" y="218"/>
                  </a:lnTo>
                  <a:lnTo>
                    <a:pt x="1009" y="218"/>
                  </a:lnTo>
                  <a:lnTo>
                    <a:pt x="1012" y="218"/>
                  </a:lnTo>
                  <a:lnTo>
                    <a:pt x="1015" y="219"/>
                  </a:lnTo>
                  <a:lnTo>
                    <a:pt x="1018" y="220"/>
                  </a:lnTo>
                  <a:lnTo>
                    <a:pt x="1020" y="222"/>
                  </a:lnTo>
                  <a:lnTo>
                    <a:pt x="1022" y="224"/>
                  </a:lnTo>
                  <a:lnTo>
                    <a:pt x="1024" y="227"/>
                  </a:lnTo>
                  <a:lnTo>
                    <a:pt x="1024" y="230"/>
                  </a:lnTo>
                  <a:lnTo>
                    <a:pt x="1025" y="233"/>
                  </a:lnTo>
                  <a:lnTo>
                    <a:pt x="1024" y="236"/>
                  </a:lnTo>
                  <a:lnTo>
                    <a:pt x="1023" y="240"/>
                  </a:lnTo>
                  <a:lnTo>
                    <a:pt x="1021" y="244"/>
                  </a:lnTo>
                  <a:lnTo>
                    <a:pt x="1018" y="247"/>
                  </a:lnTo>
                  <a:lnTo>
                    <a:pt x="1014" y="248"/>
                  </a:lnTo>
                  <a:lnTo>
                    <a:pt x="1010" y="249"/>
                  </a:lnTo>
                  <a:lnTo>
                    <a:pt x="1006" y="249"/>
                  </a:lnTo>
                  <a:lnTo>
                    <a:pt x="1003" y="248"/>
                  </a:lnTo>
                  <a:close/>
                  <a:moveTo>
                    <a:pt x="1088" y="284"/>
                  </a:moveTo>
                  <a:lnTo>
                    <a:pt x="1085" y="283"/>
                  </a:lnTo>
                  <a:lnTo>
                    <a:pt x="1083" y="281"/>
                  </a:lnTo>
                  <a:lnTo>
                    <a:pt x="1081" y="278"/>
                  </a:lnTo>
                  <a:lnTo>
                    <a:pt x="1080" y="276"/>
                  </a:lnTo>
                  <a:lnTo>
                    <a:pt x="1079" y="273"/>
                  </a:lnTo>
                  <a:lnTo>
                    <a:pt x="1079" y="270"/>
                  </a:lnTo>
                  <a:lnTo>
                    <a:pt x="1079" y="267"/>
                  </a:lnTo>
                  <a:lnTo>
                    <a:pt x="1080" y="264"/>
                  </a:lnTo>
                  <a:lnTo>
                    <a:pt x="1082" y="262"/>
                  </a:lnTo>
                  <a:lnTo>
                    <a:pt x="1084" y="259"/>
                  </a:lnTo>
                  <a:lnTo>
                    <a:pt x="1086" y="258"/>
                  </a:lnTo>
                  <a:lnTo>
                    <a:pt x="1089" y="256"/>
                  </a:lnTo>
                  <a:lnTo>
                    <a:pt x="1092" y="256"/>
                  </a:lnTo>
                  <a:lnTo>
                    <a:pt x="1095" y="255"/>
                  </a:lnTo>
                  <a:lnTo>
                    <a:pt x="1098" y="256"/>
                  </a:lnTo>
                  <a:lnTo>
                    <a:pt x="1101" y="257"/>
                  </a:lnTo>
                  <a:lnTo>
                    <a:pt x="1103" y="258"/>
                  </a:lnTo>
                  <a:lnTo>
                    <a:pt x="1105" y="260"/>
                  </a:lnTo>
                  <a:lnTo>
                    <a:pt x="1107" y="263"/>
                  </a:lnTo>
                  <a:lnTo>
                    <a:pt x="1110" y="265"/>
                  </a:lnTo>
                  <a:lnTo>
                    <a:pt x="1110" y="268"/>
                  </a:lnTo>
                  <a:lnTo>
                    <a:pt x="1110" y="271"/>
                  </a:lnTo>
                  <a:lnTo>
                    <a:pt x="1110" y="274"/>
                  </a:lnTo>
                  <a:lnTo>
                    <a:pt x="1109" y="277"/>
                  </a:lnTo>
                  <a:lnTo>
                    <a:pt x="1105" y="281"/>
                  </a:lnTo>
                  <a:lnTo>
                    <a:pt x="1102" y="283"/>
                  </a:lnTo>
                  <a:lnTo>
                    <a:pt x="1098" y="285"/>
                  </a:lnTo>
                  <a:lnTo>
                    <a:pt x="1094" y="286"/>
                  </a:lnTo>
                  <a:lnTo>
                    <a:pt x="1091" y="285"/>
                  </a:lnTo>
                  <a:lnTo>
                    <a:pt x="1088" y="284"/>
                  </a:lnTo>
                  <a:close/>
                  <a:moveTo>
                    <a:pt x="1171" y="325"/>
                  </a:moveTo>
                  <a:lnTo>
                    <a:pt x="1168" y="323"/>
                  </a:lnTo>
                  <a:lnTo>
                    <a:pt x="1166" y="321"/>
                  </a:lnTo>
                  <a:lnTo>
                    <a:pt x="1164" y="319"/>
                  </a:lnTo>
                  <a:lnTo>
                    <a:pt x="1163" y="316"/>
                  </a:lnTo>
                  <a:lnTo>
                    <a:pt x="1162" y="313"/>
                  </a:lnTo>
                  <a:lnTo>
                    <a:pt x="1162" y="310"/>
                  </a:lnTo>
                  <a:lnTo>
                    <a:pt x="1163" y="307"/>
                  </a:lnTo>
                  <a:lnTo>
                    <a:pt x="1164" y="304"/>
                  </a:lnTo>
                  <a:lnTo>
                    <a:pt x="1166" y="302"/>
                  </a:lnTo>
                  <a:lnTo>
                    <a:pt x="1168" y="300"/>
                  </a:lnTo>
                  <a:lnTo>
                    <a:pt x="1170" y="298"/>
                  </a:lnTo>
                  <a:lnTo>
                    <a:pt x="1173" y="297"/>
                  </a:lnTo>
                  <a:lnTo>
                    <a:pt x="1176" y="296"/>
                  </a:lnTo>
                  <a:lnTo>
                    <a:pt x="1179" y="296"/>
                  </a:lnTo>
                  <a:lnTo>
                    <a:pt x="1182" y="296"/>
                  </a:lnTo>
                  <a:lnTo>
                    <a:pt x="1185" y="298"/>
                  </a:lnTo>
                  <a:lnTo>
                    <a:pt x="1187" y="299"/>
                  </a:lnTo>
                  <a:lnTo>
                    <a:pt x="1190" y="301"/>
                  </a:lnTo>
                  <a:lnTo>
                    <a:pt x="1192" y="304"/>
                  </a:lnTo>
                  <a:lnTo>
                    <a:pt x="1193" y="306"/>
                  </a:lnTo>
                  <a:lnTo>
                    <a:pt x="1194" y="309"/>
                  </a:lnTo>
                  <a:lnTo>
                    <a:pt x="1194" y="312"/>
                  </a:lnTo>
                  <a:lnTo>
                    <a:pt x="1193" y="315"/>
                  </a:lnTo>
                  <a:lnTo>
                    <a:pt x="1192" y="318"/>
                  </a:lnTo>
                  <a:lnTo>
                    <a:pt x="1190" y="322"/>
                  </a:lnTo>
                  <a:lnTo>
                    <a:pt x="1185" y="324"/>
                  </a:lnTo>
                  <a:lnTo>
                    <a:pt x="1182" y="326"/>
                  </a:lnTo>
                  <a:lnTo>
                    <a:pt x="1178" y="326"/>
                  </a:lnTo>
                  <a:lnTo>
                    <a:pt x="1174" y="326"/>
                  </a:lnTo>
                  <a:lnTo>
                    <a:pt x="1171" y="325"/>
                  </a:lnTo>
                  <a:close/>
                  <a:moveTo>
                    <a:pt x="1252" y="368"/>
                  </a:moveTo>
                  <a:lnTo>
                    <a:pt x="1250" y="366"/>
                  </a:lnTo>
                  <a:lnTo>
                    <a:pt x="1248" y="364"/>
                  </a:lnTo>
                  <a:lnTo>
                    <a:pt x="1246" y="361"/>
                  </a:lnTo>
                  <a:lnTo>
                    <a:pt x="1245" y="359"/>
                  </a:lnTo>
                  <a:lnTo>
                    <a:pt x="1244" y="356"/>
                  </a:lnTo>
                  <a:lnTo>
                    <a:pt x="1244" y="353"/>
                  </a:lnTo>
                  <a:lnTo>
                    <a:pt x="1245" y="350"/>
                  </a:lnTo>
                  <a:lnTo>
                    <a:pt x="1246" y="347"/>
                  </a:lnTo>
                  <a:lnTo>
                    <a:pt x="1248" y="344"/>
                  </a:lnTo>
                  <a:lnTo>
                    <a:pt x="1250" y="342"/>
                  </a:lnTo>
                  <a:lnTo>
                    <a:pt x="1253" y="341"/>
                  </a:lnTo>
                  <a:lnTo>
                    <a:pt x="1255" y="340"/>
                  </a:lnTo>
                  <a:lnTo>
                    <a:pt x="1258" y="339"/>
                  </a:lnTo>
                  <a:lnTo>
                    <a:pt x="1261" y="339"/>
                  </a:lnTo>
                  <a:lnTo>
                    <a:pt x="1264" y="340"/>
                  </a:lnTo>
                  <a:lnTo>
                    <a:pt x="1268" y="341"/>
                  </a:lnTo>
                  <a:lnTo>
                    <a:pt x="1271" y="343"/>
                  </a:lnTo>
                  <a:lnTo>
                    <a:pt x="1273" y="345"/>
                  </a:lnTo>
                  <a:lnTo>
                    <a:pt x="1274" y="347"/>
                  </a:lnTo>
                  <a:lnTo>
                    <a:pt x="1275" y="350"/>
                  </a:lnTo>
                  <a:lnTo>
                    <a:pt x="1276" y="353"/>
                  </a:lnTo>
                  <a:lnTo>
                    <a:pt x="1276" y="356"/>
                  </a:lnTo>
                  <a:lnTo>
                    <a:pt x="1275" y="359"/>
                  </a:lnTo>
                  <a:lnTo>
                    <a:pt x="1274" y="362"/>
                  </a:lnTo>
                  <a:lnTo>
                    <a:pt x="1271" y="365"/>
                  </a:lnTo>
                  <a:lnTo>
                    <a:pt x="1268" y="367"/>
                  </a:lnTo>
                  <a:lnTo>
                    <a:pt x="1264" y="369"/>
                  </a:lnTo>
                  <a:lnTo>
                    <a:pt x="1260" y="370"/>
                  </a:lnTo>
                  <a:lnTo>
                    <a:pt x="1256" y="369"/>
                  </a:lnTo>
                  <a:lnTo>
                    <a:pt x="1252" y="368"/>
                  </a:lnTo>
                  <a:close/>
                  <a:moveTo>
                    <a:pt x="1333" y="413"/>
                  </a:moveTo>
                  <a:lnTo>
                    <a:pt x="1330" y="412"/>
                  </a:lnTo>
                  <a:lnTo>
                    <a:pt x="1328" y="409"/>
                  </a:lnTo>
                  <a:lnTo>
                    <a:pt x="1327" y="407"/>
                  </a:lnTo>
                  <a:lnTo>
                    <a:pt x="1326" y="404"/>
                  </a:lnTo>
                  <a:lnTo>
                    <a:pt x="1325" y="401"/>
                  </a:lnTo>
                  <a:lnTo>
                    <a:pt x="1325" y="398"/>
                  </a:lnTo>
                  <a:lnTo>
                    <a:pt x="1326" y="395"/>
                  </a:lnTo>
                  <a:lnTo>
                    <a:pt x="1327" y="393"/>
                  </a:lnTo>
                  <a:lnTo>
                    <a:pt x="1329" y="390"/>
                  </a:lnTo>
                  <a:lnTo>
                    <a:pt x="1331" y="388"/>
                  </a:lnTo>
                  <a:lnTo>
                    <a:pt x="1334" y="387"/>
                  </a:lnTo>
                  <a:lnTo>
                    <a:pt x="1337" y="386"/>
                  </a:lnTo>
                  <a:lnTo>
                    <a:pt x="1339" y="384"/>
                  </a:lnTo>
                  <a:lnTo>
                    <a:pt x="1342" y="384"/>
                  </a:lnTo>
                  <a:lnTo>
                    <a:pt x="1345" y="386"/>
                  </a:lnTo>
                  <a:lnTo>
                    <a:pt x="1349" y="387"/>
                  </a:lnTo>
                  <a:lnTo>
                    <a:pt x="1352" y="389"/>
                  </a:lnTo>
                  <a:lnTo>
                    <a:pt x="1354" y="391"/>
                  </a:lnTo>
                  <a:lnTo>
                    <a:pt x="1355" y="394"/>
                  </a:lnTo>
                  <a:lnTo>
                    <a:pt x="1356" y="396"/>
                  </a:lnTo>
                  <a:lnTo>
                    <a:pt x="1357" y="399"/>
                  </a:lnTo>
                  <a:lnTo>
                    <a:pt x="1356" y="402"/>
                  </a:lnTo>
                  <a:lnTo>
                    <a:pt x="1356" y="405"/>
                  </a:lnTo>
                  <a:lnTo>
                    <a:pt x="1354" y="408"/>
                  </a:lnTo>
                  <a:lnTo>
                    <a:pt x="1352" y="411"/>
                  </a:lnTo>
                  <a:lnTo>
                    <a:pt x="1349" y="414"/>
                  </a:lnTo>
                  <a:lnTo>
                    <a:pt x="1344" y="415"/>
                  </a:lnTo>
                  <a:lnTo>
                    <a:pt x="1340" y="416"/>
                  </a:lnTo>
                  <a:lnTo>
                    <a:pt x="1336" y="415"/>
                  </a:lnTo>
                  <a:lnTo>
                    <a:pt x="1333" y="413"/>
                  </a:lnTo>
                  <a:close/>
                  <a:moveTo>
                    <a:pt x="1411" y="462"/>
                  </a:moveTo>
                  <a:lnTo>
                    <a:pt x="1409" y="460"/>
                  </a:lnTo>
                  <a:lnTo>
                    <a:pt x="1407" y="457"/>
                  </a:lnTo>
                  <a:lnTo>
                    <a:pt x="1405" y="455"/>
                  </a:lnTo>
                  <a:lnTo>
                    <a:pt x="1405" y="452"/>
                  </a:lnTo>
                  <a:lnTo>
                    <a:pt x="1404" y="449"/>
                  </a:lnTo>
                  <a:lnTo>
                    <a:pt x="1404" y="446"/>
                  </a:lnTo>
                  <a:lnTo>
                    <a:pt x="1405" y="443"/>
                  </a:lnTo>
                  <a:lnTo>
                    <a:pt x="1407" y="441"/>
                  </a:lnTo>
                  <a:lnTo>
                    <a:pt x="1409" y="438"/>
                  </a:lnTo>
                  <a:lnTo>
                    <a:pt x="1411" y="436"/>
                  </a:lnTo>
                  <a:lnTo>
                    <a:pt x="1413" y="435"/>
                  </a:lnTo>
                  <a:lnTo>
                    <a:pt x="1416" y="433"/>
                  </a:lnTo>
                  <a:lnTo>
                    <a:pt x="1419" y="433"/>
                  </a:lnTo>
                  <a:lnTo>
                    <a:pt x="1422" y="433"/>
                  </a:lnTo>
                  <a:lnTo>
                    <a:pt x="1425" y="435"/>
                  </a:lnTo>
                  <a:lnTo>
                    <a:pt x="1429" y="436"/>
                  </a:lnTo>
                  <a:lnTo>
                    <a:pt x="1431" y="438"/>
                  </a:lnTo>
                  <a:lnTo>
                    <a:pt x="1433" y="440"/>
                  </a:lnTo>
                  <a:lnTo>
                    <a:pt x="1435" y="443"/>
                  </a:lnTo>
                  <a:lnTo>
                    <a:pt x="1435" y="446"/>
                  </a:lnTo>
                  <a:lnTo>
                    <a:pt x="1436" y="448"/>
                  </a:lnTo>
                  <a:lnTo>
                    <a:pt x="1436" y="451"/>
                  </a:lnTo>
                  <a:lnTo>
                    <a:pt x="1435" y="454"/>
                  </a:lnTo>
                  <a:lnTo>
                    <a:pt x="1433" y="457"/>
                  </a:lnTo>
                  <a:lnTo>
                    <a:pt x="1431" y="460"/>
                  </a:lnTo>
                  <a:lnTo>
                    <a:pt x="1428" y="462"/>
                  </a:lnTo>
                  <a:lnTo>
                    <a:pt x="1423" y="464"/>
                  </a:lnTo>
                  <a:lnTo>
                    <a:pt x="1419" y="464"/>
                  </a:lnTo>
                  <a:lnTo>
                    <a:pt x="1415" y="464"/>
                  </a:lnTo>
                  <a:lnTo>
                    <a:pt x="1411" y="462"/>
                  </a:lnTo>
                  <a:close/>
                  <a:moveTo>
                    <a:pt x="1488" y="512"/>
                  </a:moveTo>
                  <a:lnTo>
                    <a:pt x="1486" y="510"/>
                  </a:lnTo>
                  <a:lnTo>
                    <a:pt x="1484" y="508"/>
                  </a:lnTo>
                  <a:lnTo>
                    <a:pt x="1483" y="505"/>
                  </a:lnTo>
                  <a:lnTo>
                    <a:pt x="1482" y="503"/>
                  </a:lnTo>
                  <a:lnTo>
                    <a:pt x="1482" y="500"/>
                  </a:lnTo>
                  <a:lnTo>
                    <a:pt x="1482" y="497"/>
                  </a:lnTo>
                  <a:lnTo>
                    <a:pt x="1483" y="494"/>
                  </a:lnTo>
                  <a:lnTo>
                    <a:pt x="1484" y="491"/>
                  </a:lnTo>
                  <a:lnTo>
                    <a:pt x="1486" y="489"/>
                  </a:lnTo>
                  <a:lnTo>
                    <a:pt x="1489" y="487"/>
                  </a:lnTo>
                  <a:lnTo>
                    <a:pt x="1491" y="486"/>
                  </a:lnTo>
                  <a:lnTo>
                    <a:pt x="1494" y="485"/>
                  </a:lnTo>
                  <a:lnTo>
                    <a:pt x="1497" y="485"/>
                  </a:lnTo>
                  <a:lnTo>
                    <a:pt x="1500" y="485"/>
                  </a:lnTo>
                  <a:lnTo>
                    <a:pt x="1503" y="486"/>
                  </a:lnTo>
                  <a:lnTo>
                    <a:pt x="1507" y="487"/>
                  </a:lnTo>
                  <a:lnTo>
                    <a:pt x="1509" y="489"/>
                  </a:lnTo>
                  <a:lnTo>
                    <a:pt x="1511" y="492"/>
                  </a:lnTo>
                  <a:lnTo>
                    <a:pt x="1512" y="494"/>
                  </a:lnTo>
                  <a:lnTo>
                    <a:pt x="1513" y="497"/>
                  </a:lnTo>
                  <a:lnTo>
                    <a:pt x="1513" y="500"/>
                  </a:lnTo>
                  <a:lnTo>
                    <a:pt x="1513" y="503"/>
                  </a:lnTo>
                  <a:lnTo>
                    <a:pt x="1512" y="506"/>
                  </a:lnTo>
                  <a:lnTo>
                    <a:pt x="1511" y="508"/>
                  </a:lnTo>
                  <a:lnTo>
                    <a:pt x="1508" y="511"/>
                  </a:lnTo>
                  <a:lnTo>
                    <a:pt x="1504" y="513"/>
                  </a:lnTo>
                  <a:lnTo>
                    <a:pt x="1501" y="515"/>
                  </a:lnTo>
                  <a:lnTo>
                    <a:pt x="1497" y="515"/>
                  </a:lnTo>
                  <a:lnTo>
                    <a:pt x="1493" y="514"/>
                  </a:lnTo>
                  <a:lnTo>
                    <a:pt x="1488" y="512"/>
                  </a:lnTo>
                  <a:close/>
                  <a:moveTo>
                    <a:pt x="1564" y="566"/>
                  </a:moveTo>
                  <a:lnTo>
                    <a:pt x="1564" y="566"/>
                  </a:lnTo>
                  <a:lnTo>
                    <a:pt x="1564" y="566"/>
                  </a:lnTo>
                  <a:lnTo>
                    <a:pt x="1562" y="564"/>
                  </a:lnTo>
                  <a:lnTo>
                    <a:pt x="1560" y="561"/>
                  </a:lnTo>
                  <a:lnTo>
                    <a:pt x="1559" y="559"/>
                  </a:lnTo>
                  <a:lnTo>
                    <a:pt x="1558" y="556"/>
                  </a:lnTo>
                  <a:lnTo>
                    <a:pt x="1558" y="553"/>
                  </a:lnTo>
                  <a:lnTo>
                    <a:pt x="1558" y="550"/>
                  </a:lnTo>
                  <a:lnTo>
                    <a:pt x="1559" y="547"/>
                  </a:lnTo>
                  <a:lnTo>
                    <a:pt x="1561" y="545"/>
                  </a:lnTo>
                  <a:lnTo>
                    <a:pt x="1563" y="542"/>
                  </a:lnTo>
                  <a:lnTo>
                    <a:pt x="1565" y="540"/>
                  </a:lnTo>
                  <a:lnTo>
                    <a:pt x="1568" y="539"/>
                  </a:lnTo>
                  <a:lnTo>
                    <a:pt x="1571" y="538"/>
                  </a:lnTo>
                  <a:lnTo>
                    <a:pt x="1574" y="538"/>
                  </a:lnTo>
                  <a:lnTo>
                    <a:pt x="1577" y="539"/>
                  </a:lnTo>
                  <a:lnTo>
                    <a:pt x="1579" y="540"/>
                  </a:lnTo>
                  <a:lnTo>
                    <a:pt x="1582" y="541"/>
                  </a:lnTo>
                  <a:lnTo>
                    <a:pt x="1584" y="543"/>
                  </a:lnTo>
                  <a:lnTo>
                    <a:pt x="1587" y="546"/>
                  </a:lnTo>
                  <a:lnTo>
                    <a:pt x="1588" y="548"/>
                  </a:lnTo>
                  <a:lnTo>
                    <a:pt x="1589" y="551"/>
                  </a:lnTo>
                  <a:lnTo>
                    <a:pt x="1589" y="554"/>
                  </a:lnTo>
                  <a:lnTo>
                    <a:pt x="1589" y="557"/>
                  </a:lnTo>
                  <a:lnTo>
                    <a:pt x="1588" y="560"/>
                  </a:lnTo>
                  <a:lnTo>
                    <a:pt x="1586" y="563"/>
                  </a:lnTo>
                  <a:lnTo>
                    <a:pt x="1583" y="565"/>
                  </a:lnTo>
                  <a:lnTo>
                    <a:pt x="1580" y="567"/>
                  </a:lnTo>
                  <a:lnTo>
                    <a:pt x="1576" y="568"/>
                  </a:lnTo>
                  <a:lnTo>
                    <a:pt x="1573" y="569"/>
                  </a:lnTo>
                  <a:lnTo>
                    <a:pt x="1568" y="568"/>
                  </a:lnTo>
                  <a:lnTo>
                    <a:pt x="1564" y="566"/>
                  </a:lnTo>
                  <a:close/>
                  <a:moveTo>
                    <a:pt x="1637" y="621"/>
                  </a:moveTo>
                  <a:lnTo>
                    <a:pt x="1635" y="619"/>
                  </a:lnTo>
                  <a:lnTo>
                    <a:pt x="1634" y="617"/>
                  </a:lnTo>
                  <a:lnTo>
                    <a:pt x="1632" y="614"/>
                  </a:lnTo>
                  <a:lnTo>
                    <a:pt x="1632" y="611"/>
                  </a:lnTo>
                  <a:lnTo>
                    <a:pt x="1632" y="608"/>
                  </a:lnTo>
                  <a:lnTo>
                    <a:pt x="1632" y="605"/>
                  </a:lnTo>
                  <a:lnTo>
                    <a:pt x="1633" y="603"/>
                  </a:lnTo>
                  <a:lnTo>
                    <a:pt x="1635" y="600"/>
                  </a:lnTo>
                  <a:lnTo>
                    <a:pt x="1637" y="598"/>
                  </a:lnTo>
                  <a:lnTo>
                    <a:pt x="1640" y="596"/>
                  </a:lnTo>
                  <a:lnTo>
                    <a:pt x="1642" y="595"/>
                  </a:lnTo>
                  <a:lnTo>
                    <a:pt x="1645" y="594"/>
                  </a:lnTo>
                  <a:lnTo>
                    <a:pt x="1648" y="594"/>
                  </a:lnTo>
                  <a:lnTo>
                    <a:pt x="1651" y="595"/>
                  </a:lnTo>
                  <a:lnTo>
                    <a:pt x="1654" y="596"/>
                  </a:lnTo>
                  <a:lnTo>
                    <a:pt x="1656" y="598"/>
                  </a:lnTo>
                  <a:lnTo>
                    <a:pt x="1659" y="600"/>
                  </a:lnTo>
                  <a:lnTo>
                    <a:pt x="1660" y="602"/>
                  </a:lnTo>
                  <a:lnTo>
                    <a:pt x="1661" y="605"/>
                  </a:lnTo>
                  <a:lnTo>
                    <a:pt x="1662" y="608"/>
                  </a:lnTo>
                  <a:lnTo>
                    <a:pt x="1662" y="611"/>
                  </a:lnTo>
                  <a:lnTo>
                    <a:pt x="1662" y="613"/>
                  </a:lnTo>
                  <a:lnTo>
                    <a:pt x="1661" y="616"/>
                  </a:lnTo>
                  <a:lnTo>
                    <a:pt x="1659" y="619"/>
                  </a:lnTo>
                  <a:lnTo>
                    <a:pt x="1656" y="621"/>
                  </a:lnTo>
                  <a:lnTo>
                    <a:pt x="1654" y="623"/>
                  </a:lnTo>
                  <a:lnTo>
                    <a:pt x="1650" y="624"/>
                  </a:lnTo>
                  <a:lnTo>
                    <a:pt x="1647" y="625"/>
                  </a:lnTo>
                  <a:lnTo>
                    <a:pt x="1642" y="624"/>
                  </a:lnTo>
                  <a:lnTo>
                    <a:pt x="1637" y="621"/>
                  </a:lnTo>
                  <a:close/>
                  <a:moveTo>
                    <a:pt x="1709" y="681"/>
                  </a:moveTo>
                  <a:lnTo>
                    <a:pt x="1707" y="677"/>
                  </a:lnTo>
                  <a:lnTo>
                    <a:pt x="1706" y="675"/>
                  </a:lnTo>
                  <a:lnTo>
                    <a:pt x="1704" y="672"/>
                  </a:lnTo>
                  <a:lnTo>
                    <a:pt x="1703" y="669"/>
                  </a:lnTo>
                  <a:lnTo>
                    <a:pt x="1703" y="666"/>
                  </a:lnTo>
                  <a:lnTo>
                    <a:pt x="1704" y="663"/>
                  </a:lnTo>
                  <a:lnTo>
                    <a:pt x="1706" y="661"/>
                  </a:lnTo>
                  <a:lnTo>
                    <a:pt x="1708" y="658"/>
                  </a:lnTo>
                  <a:lnTo>
                    <a:pt x="1710" y="656"/>
                  </a:lnTo>
                  <a:lnTo>
                    <a:pt x="1712" y="654"/>
                  </a:lnTo>
                  <a:lnTo>
                    <a:pt x="1715" y="653"/>
                  </a:lnTo>
                  <a:lnTo>
                    <a:pt x="1718" y="653"/>
                  </a:lnTo>
                  <a:lnTo>
                    <a:pt x="1721" y="653"/>
                  </a:lnTo>
                  <a:lnTo>
                    <a:pt x="1724" y="653"/>
                  </a:lnTo>
                  <a:lnTo>
                    <a:pt x="1727" y="654"/>
                  </a:lnTo>
                  <a:lnTo>
                    <a:pt x="1729" y="656"/>
                  </a:lnTo>
                  <a:lnTo>
                    <a:pt x="1731" y="658"/>
                  </a:lnTo>
                  <a:lnTo>
                    <a:pt x="1733" y="661"/>
                  </a:lnTo>
                  <a:lnTo>
                    <a:pt x="1734" y="664"/>
                  </a:lnTo>
                  <a:lnTo>
                    <a:pt x="1734" y="666"/>
                  </a:lnTo>
                  <a:lnTo>
                    <a:pt x="1734" y="669"/>
                  </a:lnTo>
                  <a:lnTo>
                    <a:pt x="1734" y="672"/>
                  </a:lnTo>
                  <a:lnTo>
                    <a:pt x="1733" y="675"/>
                  </a:lnTo>
                  <a:lnTo>
                    <a:pt x="1731" y="678"/>
                  </a:lnTo>
                  <a:lnTo>
                    <a:pt x="1728" y="681"/>
                  </a:lnTo>
                  <a:lnTo>
                    <a:pt x="1725" y="683"/>
                  </a:lnTo>
                  <a:lnTo>
                    <a:pt x="1722" y="684"/>
                  </a:lnTo>
                  <a:lnTo>
                    <a:pt x="1719" y="684"/>
                  </a:lnTo>
                  <a:lnTo>
                    <a:pt x="1714" y="683"/>
                  </a:lnTo>
                  <a:lnTo>
                    <a:pt x="1709" y="681"/>
                  </a:lnTo>
                  <a:close/>
                  <a:moveTo>
                    <a:pt x="1778" y="741"/>
                  </a:moveTo>
                  <a:lnTo>
                    <a:pt x="1778" y="741"/>
                  </a:lnTo>
                  <a:lnTo>
                    <a:pt x="1778" y="741"/>
                  </a:lnTo>
                  <a:lnTo>
                    <a:pt x="1776" y="739"/>
                  </a:lnTo>
                  <a:lnTo>
                    <a:pt x="1775" y="736"/>
                  </a:lnTo>
                  <a:lnTo>
                    <a:pt x="1774" y="733"/>
                  </a:lnTo>
                  <a:lnTo>
                    <a:pt x="1773" y="730"/>
                  </a:lnTo>
                  <a:lnTo>
                    <a:pt x="1773" y="726"/>
                  </a:lnTo>
                  <a:lnTo>
                    <a:pt x="1774" y="724"/>
                  </a:lnTo>
                  <a:lnTo>
                    <a:pt x="1775" y="721"/>
                  </a:lnTo>
                  <a:lnTo>
                    <a:pt x="1777" y="718"/>
                  </a:lnTo>
                  <a:lnTo>
                    <a:pt x="1780" y="716"/>
                  </a:lnTo>
                  <a:lnTo>
                    <a:pt x="1782" y="715"/>
                  </a:lnTo>
                  <a:lnTo>
                    <a:pt x="1786" y="714"/>
                  </a:lnTo>
                  <a:lnTo>
                    <a:pt x="1789" y="713"/>
                  </a:lnTo>
                  <a:lnTo>
                    <a:pt x="1792" y="714"/>
                  </a:lnTo>
                  <a:lnTo>
                    <a:pt x="1795" y="714"/>
                  </a:lnTo>
                  <a:lnTo>
                    <a:pt x="1797" y="716"/>
                  </a:lnTo>
                  <a:lnTo>
                    <a:pt x="1800" y="717"/>
                  </a:lnTo>
                  <a:lnTo>
                    <a:pt x="1802" y="720"/>
                  </a:lnTo>
                  <a:lnTo>
                    <a:pt x="1803" y="722"/>
                  </a:lnTo>
                  <a:lnTo>
                    <a:pt x="1804" y="725"/>
                  </a:lnTo>
                  <a:lnTo>
                    <a:pt x="1805" y="728"/>
                  </a:lnTo>
                  <a:lnTo>
                    <a:pt x="1805" y="732"/>
                  </a:lnTo>
                  <a:lnTo>
                    <a:pt x="1804" y="735"/>
                  </a:lnTo>
                  <a:lnTo>
                    <a:pt x="1803" y="737"/>
                  </a:lnTo>
                  <a:lnTo>
                    <a:pt x="1801" y="740"/>
                  </a:lnTo>
                  <a:lnTo>
                    <a:pt x="1798" y="742"/>
                  </a:lnTo>
                  <a:lnTo>
                    <a:pt x="1796" y="744"/>
                  </a:lnTo>
                  <a:lnTo>
                    <a:pt x="1793" y="745"/>
                  </a:lnTo>
                  <a:lnTo>
                    <a:pt x="1789" y="745"/>
                  </a:lnTo>
                  <a:lnTo>
                    <a:pt x="1783" y="744"/>
                  </a:lnTo>
                  <a:lnTo>
                    <a:pt x="1778" y="741"/>
                  </a:lnTo>
                  <a:close/>
                  <a:moveTo>
                    <a:pt x="1846" y="803"/>
                  </a:moveTo>
                  <a:lnTo>
                    <a:pt x="1844" y="801"/>
                  </a:lnTo>
                  <a:lnTo>
                    <a:pt x="1843" y="798"/>
                  </a:lnTo>
                  <a:lnTo>
                    <a:pt x="1842" y="796"/>
                  </a:lnTo>
                  <a:lnTo>
                    <a:pt x="1842" y="793"/>
                  </a:lnTo>
                  <a:lnTo>
                    <a:pt x="1842" y="790"/>
                  </a:lnTo>
                  <a:lnTo>
                    <a:pt x="1843" y="787"/>
                  </a:lnTo>
                  <a:lnTo>
                    <a:pt x="1844" y="784"/>
                  </a:lnTo>
                  <a:lnTo>
                    <a:pt x="1846" y="782"/>
                  </a:lnTo>
                  <a:lnTo>
                    <a:pt x="1848" y="780"/>
                  </a:lnTo>
                  <a:lnTo>
                    <a:pt x="1851" y="777"/>
                  </a:lnTo>
                  <a:lnTo>
                    <a:pt x="1854" y="777"/>
                  </a:lnTo>
                  <a:lnTo>
                    <a:pt x="1856" y="776"/>
                  </a:lnTo>
                  <a:lnTo>
                    <a:pt x="1859" y="777"/>
                  </a:lnTo>
                  <a:lnTo>
                    <a:pt x="1862" y="777"/>
                  </a:lnTo>
                  <a:lnTo>
                    <a:pt x="1866" y="780"/>
                  </a:lnTo>
                  <a:lnTo>
                    <a:pt x="1868" y="782"/>
                  </a:lnTo>
                  <a:lnTo>
                    <a:pt x="1870" y="784"/>
                  </a:lnTo>
                  <a:lnTo>
                    <a:pt x="1872" y="787"/>
                  </a:lnTo>
                  <a:lnTo>
                    <a:pt x="1873" y="789"/>
                  </a:lnTo>
                  <a:lnTo>
                    <a:pt x="1873" y="792"/>
                  </a:lnTo>
                  <a:lnTo>
                    <a:pt x="1873" y="795"/>
                  </a:lnTo>
                  <a:lnTo>
                    <a:pt x="1872" y="798"/>
                  </a:lnTo>
                  <a:lnTo>
                    <a:pt x="1871" y="801"/>
                  </a:lnTo>
                  <a:lnTo>
                    <a:pt x="1869" y="803"/>
                  </a:lnTo>
                  <a:lnTo>
                    <a:pt x="1866" y="805"/>
                  </a:lnTo>
                  <a:lnTo>
                    <a:pt x="1863" y="807"/>
                  </a:lnTo>
                  <a:lnTo>
                    <a:pt x="1860" y="807"/>
                  </a:lnTo>
                  <a:lnTo>
                    <a:pt x="1857" y="808"/>
                  </a:lnTo>
                  <a:lnTo>
                    <a:pt x="1854" y="807"/>
                  </a:lnTo>
                  <a:lnTo>
                    <a:pt x="1851" y="807"/>
                  </a:lnTo>
                  <a:lnTo>
                    <a:pt x="1849" y="805"/>
                  </a:lnTo>
                  <a:lnTo>
                    <a:pt x="1846" y="803"/>
                  </a:lnTo>
                  <a:close/>
                  <a:moveTo>
                    <a:pt x="1912" y="868"/>
                  </a:moveTo>
                  <a:lnTo>
                    <a:pt x="1910" y="866"/>
                  </a:lnTo>
                  <a:lnTo>
                    <a:pt x="1909" y="863"/>
                  </a:lnTo>
                  <a:lnTo>
                    <a:pt x="1908" y="860"/>
                  </a:lnTo>
                  <a:lnTo>
                    <a:pt x="1908" y="857"/>
                  </a:lnTo>
                  <a:lnTo>
                    <a:pt x="1908" y="854"/>
                  </a:lnTo>
                  <a:lnTo>
                    <a:pt x="1909" y="852"/>
                  </a:lnTo>
                  <a:lnTo>
                    <a:pt x="1910" y="849"/>
                  </a:lnTo>
                  <a:lnTo>
                    <a:pt x="1912" y="847"/>
                  </a:lnTo>
                  <a:lnTo>
                    <a:pt x="1915" y="845"/>
                  </a:lnTo>
                  <a:lnTo>
                    <a:pt x="1918" y="843"/>
                  </a:lnTo>
                  <a:lnTo>
                    <a:pt x="1920" y="843"/>
                  </a:lnTo>
                  <a:lnTo>
                    <a:pt x="1923" y="842"/>
                  </a:lnTo>
                  <a:lnTo>
                    <a:pt x="1926" y="843"/>
                  </a:lnTo>
                  <a:lnTo>
                    <a:pt x="1929" y="844"/>
                  </a:lnTo>
                  <a:lnTo>
                    <a:pt x="1932" y="845"/>
                  </a:lnTo>
                  <a:lnTo>
                    <a:pt x="1934" y="847"/>
                  </a:lnTo>
                  <a:lnTo>
                    <a:pt x="1936" y="850"/>
                  </a:lnTo>
                  <a:lnTo>
                    <a:pt x="1937" y="852"/>
                  </a:lnTo>
                  <a:lnTo>
                    <a:pt x="1938" y="855"/>
                  </a:lnTo>
                  <a:lnTo>
                    <a:pt x="1938" y="858"/>
                  </a:lnTo>
                  <a:lnTo>
                    <a:pt x="1938" y="861"/>
                  </a:lnTo>
                  <a:lnTo>
                    <a:pt x="1937" y="864"/>
                  </a:lnTo>
                  <a:lnTo>
                    <a:pt x="1935" y="866"/>
                  </a:lnTo>
                  <a:lnTo>
                    <a:pt x="1933" y="869"/>
                  </a:lnTo>
                  <a:lnTo>
                    <a:pt x="1931" y="870"/>
                  </a:lnTo>
                  <a:lnTo>
                    <a:pt x="1929" y="872"/>
                  </a:lnTo>
                  <a:lnTo>
                    <a:pt x="1926" y="873"/>
                  </a:lnTo>
                  <a:lnTo>
                    <a:pt x="1923" y="873"/>
                  </a:lnTo>
                  <a:lnTo>
                    <a:pt x="1920" y="873"/>
                  </a:lnTo>
                  <a:lnTo>
                    <a:pt x="1917" y="872"/>
                  </a:lnTo>
                  <a:lnTo>
                    <a:pt x="1914" y="870"/>
                  </a:lnTo>
                  <a:lnTo>
                    <a:pt x="1912" y="868"/>
                  </a:lnTo>
                  <a:close/>
                  <a:moveTo>
                    <a:pt x="1975" y="936"/>
                  </a:moveTo>
                  <a:lnTo>
                    <a:pt x="1973" y="934"/>
                  </a:lnTo>
                  <a:lnTo>
                    <a:pt x="1972" y="931"/>
                  </a:lnTo>
                  <a:lnTo>
                    <a:pt x="1971" y="928"/>
                  </a:lnTo>
                  <a:lnTo>
                    <a:pt x="1971" y="924"/>
                  </a:lnTo>
                  <a:lnTo>
                    <a:pt x="1971" y="921"/>
                  </a:lnTo>
                  <a:lnTo>
                    <a:pt x="1972" y="919"/>
                  </a:lnTo>
                  <a:lnTo>
                    <a:pt x="1974" y="916"/>
                  </a:lnTo>
                  <a:lnTo>
                    <a:pt x="1976" y="914"/>
                  </a:lnTo>
                  <a:lnTo>
                    <a:pt x="1978" y="912"/>
                  </a:lnTo>
                  <a:lnTo>
                    <a:pt x="1981" y="911"/>
                  </a:lnTo>
                  <a:lnTo>
                    <a:pt x="1985" y="910"/>
                  </a:lnTo>
                  <a:lnTo>
                    <a:pt x="1988" y="910"/>
                  </a:lnTo>
                  <a:lnTo>
                    <a:pt x="1991" y="910"/>
                  </a:lnTo>
                  <a:lnTo>
                    <a:pt x="1993" y="911"/>
                  </a:lnTo>
                  <a:lnTo>
                    <a:pt x="1996" y="913"/>
                  </a:lnTo>
                  <a:lnTo>
                    <a:pt x="1998" y="915"/>
                  </a:lnTo>
                  <a:lnTo>
                    <a:pt x="2000" y="917"/>
                  </a:lnTo>
                  <a:lnTo>
                    <a:pt x="2001" y="920"/>
                  </a:lnTo>
                  <a:lnTo>
                    <a:pt x="2002" y="923"/>
                  </a:lnTo>
                  <a:lnTo>
                    <a:pt x="2002" y="927"/>
                  </a:lnTo>
                  <a:lnTo>
                    <a:pt x="2002" y="930"/>
                  </a:lnTo>
                  <a:lnTo>
                    <a:pt x="2001" y="932"/>
                  </a:lnTo>
                  <a:lnTo>
                    <a:pt x="1999" y="935"/>
                  </a:lnTo>
                  <a:lnTo>
                    <a:pt x="1997" y="937"/>
                  </a:lnTo>
                  <a:lnTo>
                    <a:pt x="1995" y="939"/>
                  </a:lnTo>
                  <a:lnTo>
                    <a:pt x="1992" y="940"/>
                  </a:lnTo>
                  <a:lnTo>
                    <a:pt x="1990" y="941"/>
                  </a:lnTo>
                  <a:lnTo>
                    <a:pt x="1987" y="941"/>
                  </a:lnTo>
                  <a:lnTo>
                    <a:pt x="1984" y="941"/>
                  </a:lnTo>
                  <a:lnTo>
                    <a:pt x="1980" y="940"/>
                  </a:lnTo>
                  <a:lnTo>
                    <a:pt x="1977" y="938"/>
                  </a:lnTo>
                  <a:lnTo>
                    <a:pt x="1975" y="936"/>
                  </a:lnTo>
                  <a:close/>
                  <a:moveTo>
                    <a:pt x="2036" y="1005"/>
                  </a:moveTo>
                  <a:lnTo>
                    <a:pt x="2035" y="1002"/>
                  </a:lnTo>
                  <a:lnTo>
                    <a:pt x="2033" y="1000"/>
                  </a:lnTo>
                  <a:lnTo>
                    <a:pt x="2033" y="997"/>
                  </a:lnTo>
                  <a:lnTo>
                    <a:pt x="2033" y="994"/>
                  </a:lnTo>
                  <a:lnTo>
                    <a:pt x="2033" y="991"/>
                  </a:lnTo>
                  <a:lnTo>
                    <a:pt x="2034" y="988"/>
                  </a:lnTo>
                  <a:lnTo>
                    <a:pt x="2036" y="986"/>
                  </a:lnTo>
                  <a:lnTo>
                    <a:pt x="2038" y="984"/>
                  </a:lnTo>
                  <a:lnTo>
                    <a:pt x="2041" y="982"/>
                  </a:lnTo>
                  <a:lnTo>
                    <a:pt x="2043" y="981"/>
                  </a:lnTo>
                  <a:lnTo>
                    <a:pt x="2046" y="980"/>
                  </a:lnTo>
                  <a:lnTo>
                    <a:pt x="2049" y="980"/>
                  </a:lnTo>
                  <a:lnTo>
                    <a:pt x="2052" y="981"/>
                  </a:lnTo>
                  <a:lnTo>
                    <a:pt x="2055" y="982"/>
                  </a:lnTo>
                  <a:lnTo>
                    <a:pt x="2057" y="983"/>
                  </a:lnTo>
                  <a:lnTo>
                    <a:pt x="2059" y="985"/>
                  </a:lnTo>
                  <a:lnTo>
                    <a:pt x="2061" y="988"/>
                  </a:lnTo>
                  <a:lnTo>
                    <a:pt x="2063" y="991"/>
                  </a:lnTo>
                  <a:lnTo>
                    <a:pt x="2064" y="994"/>
                  </a:lnTo>
                  <a:lnTo>
                    <a:pt x="2064" y="996"/>
                  </a:lnTo>
                  <a:lnTo>
                    <a:pt x="2064" y="999"/>
                  </a:lnTo>
                  <a:lnTo>
                    <a:pt x="2061" y="1002"/>
                  </a:lnTo>
                  <a:lnTo>
                    <a:pt x="2060" y="1005"/>
                  </a:lnTo>
                  <a:lnTo>
                    <a:pt x="2058" y="1007"/>
                  </a:lnTo>
                  <a:lnTo>
                    <a:pt x="2053" y="1009"/>
                  </a:lnTo>
                  <a:lnTo>
                    <a:pt x="2048" y="1010"/>
                  </a:lnTo>
                  <a:lnTo>
                    <a:pt x="2045" y="1010"/>
                  </a:lnTo>
                  <a:lnTo>
                    <a:pt x="2042" y="1009"/>
                  </a:lnTo>
                  <a:lnTo>
                    <a:pt x="2039" y="1007"/>
                  </a:lnTo>
                  <a:lnTo>
                    <a:pt x="2036" y="1005"/>
                  </a:lnTo>
                  <a:close/>
                  <a:moveTo>
                    <a:pt x="2094" y="1077"/>
                  </a:moveTo>
                  <a:lnTo>
                    <a:pt x="2093" y="1074"/>
                  </a:lnTo>
                  <a:lnTo>
                    <a:pt x="2092" y="1070"/>
                  </a:lnTo>
                  <a:lnTo>
                    <a:pt x="2091" y="1068"/>
                  </a:lnTo>
                  <a:lnTo>
                    <a:pt x="2091" y="1065"/>
                  </a:lnTo>
                  <a:lnTo>
                    <a:pt x="2092" y="1062"/>
                  </a:lnTo>
                  <a:lnTo>
                    <a:pt x="2093" y="1059"/>
                  </a:lnTo>
                  <a:lnTo>
                    <a:pt x="2095" y="1057"/>
                  </a:lnTo>
                  <a:lnTo>
                    <a:pt x="2097" y="1054"/>
                  </a:lnTo>
                  <a:lnTo>
                    <a:pt x="2100" y="1053"/>
                  </a:lnTo>
                  <a:lnTo>
                    <a:pt x="2103" y="1052"/>
                  </a:lnTo>
                  <a:lnTo>
                    <a:pt x="2106" y="1051"/>
                  </a:lnTo>
                  <a:lnTo>
                    <a:pt x="2109" y="1051"/>
                  </a:lnTo>
                  <a:lnTo>
                    <a:pt x="2112" y="1052"/>
                  </a:lnTo>
                  <a:lnTo>
                    <a:pt x="2115" y="1053"/>
                  </a:lnTo>
                  <a:lnTo>
                    <a:pt x="2117" y="1055"/>
                  </a:lnTo>
                  <a:lnTo>
                    <a:pt x="2119" y="1057"/>
                  </a:lnTo>
                  <a:lnTo>
                    <a:pt x="2121" y="1060"/>
                  </a:lnTo>
                  <a:lnTo>
                    <a:pt x="2122" y="1062"/>
                  </a:lnTo>
                  <a:lnTo>
                    <a:pt x="2123" y="1065"/>
                  </a:lnTo>
                  <a:lnTo>
                    <a:pt x="2122" y="1068"/>
                  </a:lnTo>
                  <a:lnTo>
                    <a:pt x="2122" y="1071"/>
                  </a:lnTo>
                  <a:lnTo>
                    <a:pt x="2121" y="1075"/>
                  </a:lnTo>
                  <a:lnTo>
                    <a:pt x="2119" y="1077"/>
                  </a:lnTo>
                  <a:lnTo>
                    <a:pt x="2117" y="1079"/>
                  </a:lnTo>
                  <a:lnTo>
                    <a:pt x="2112" y="1082"/>
                  </a:lnTo>
                  <a:lnTo>
                    <a:pt x="2107" y="1083"/>
                  </a:lnTo>
                  <a:lnTo>
                    <a:pt x="2104" y="1082"/>
                  </a:lnTo>
                  <a:lnTo>
                    <a:pt x="2100" y="1081"/>
                  </a:lnTo>
                  <a:lnTo>
                    <a:pt x="2097" y="1079"/>
                  </a:lnTo>
                  <a:lnTo>
                    <a:pt x="2094" y="1077"/>
                  </a:lnTo>
                  <a:close/>
                  <a:moveTo>
                    <a:pt x="2151" y="1150"/>
                  </a:moveTo>
                  <a:lnTo>
                    <a:pt x="2150" y="1147"/>
                  </a:lnTo>
                  <a:lnTo>
                    <a:pt x="2149" y="1144"/>
                  </a:lnTo>
                  <a:lnTo>
                    <a:pt x="2148" y="1141"/>
                  </a:lnTo>
                  <a:lnTo>
                    <a:pt x="2149" y="1138"/>
                  </a:lnTo>
                  <a:lnTo>
                    <a:pt x="2149" y="1135"/>
                  </a:lnTo>
                  <a:lnTo>
                    <a:pt x="2150" y="1133"/>
                  </a:lnTo>
                  <a:lnTo>
                    <a:pt x="2152" y="1130"/>
                  </a:lnTo>
                  <a:lnTo>
                    <a:pt x="2155" y="1128"/>
                  </a:lnTo>
                  <a:lnTo>
                    <a:pt x="2157" y="1127"/>
                  </a:lnTo>
                  <a:lnTo>
                    <a:pt x="2160" y="1126"/>
                  </a:lnTo>
                  <a:lnTo>
                    <a:pt x="2163" y="1125"/>
                  </a:lnTo>
                  <a:lnTo>
                    <a:pt x="2166" y="1126"/>
                  </a:lnTo>
                  <a:lnTo>
                    <a:pt x="2169" y="1126"/>
                  </a:lnTo>
                  <a:lnTo>
                    <a:pt x="2171" y="1128"/>
                  </a:lnTo>
                  <a:lnTo>
                    <a:pt x="2174" y="1129"/>
                  </a:lnTo>
                  <a:lnTo>
                    <a:pt x="2176" y="1132"/>
                  </a:lnTo>
                  <a:lnTo>
                    <a:pt x="2177" y="1134"/>
                  </a:lnTo>
                  <a:lnTo>
                    <a:pt x="2178" y="1137"/>
                  </a:lnTo>
                  <a:lnTo>
                    <a:pt x="2179" y="1140"/>
                  </a:lnTo>
                  <a:lnTo>
                    <a:pt x="2179" y="1143"/>
                  </a:lnTo>
                  <a:lnTo>
                    <a:pt x="2178" y="1146"/>
                  </a:lnTo>
                  <a:lnTo>
                    <a:pt x="2177" y="1148"/>
                  </a:lnTo>
                  <a:lnTo>
                    <a:pt x="2175" y="1151"/>
                  </a:lnTo>
                  <a:lnTo>
                    <a:pt x="2173" y="1153"/>
                  </a:lnTo>
                  <a:lnTo>
                    <a:pt x="2168" y="1155"/>
                  </a:lnTo>
                  <a:lnTo>
                    <a:pt x="2163" y="1156"/>
                  </a:lnTo>
                  <a:lnTo>
                    <a:pt x="2160" y="1155"/>
                  </a:lnTo>
                  <a:lnTo>
                    <a:pt x="2157" y="1154"/>
                  </a:lnTo>
                  <a:lnTo>
                    <a:pt x="2154" y="1152"/>
                  </a:lnTo>
                  <a:lnTo>
                    <a:pt x="2151" y="1150"/>
                  </a:lnTo>
                  <a:close/>
                  <a:moveTo>
                    <a:pt x="2205" y="1225"/>
                  </a:moveTo>
                  <a:lnTo>
                    <a:pt x="2203" y="1222"/>
                  </a:lnTo>
                  <a:lnTo>
                    <a:pt x="2202" y="1219"/>
                  </a:lnTo>
                  <a:lnTo>
                    <a:pt x="2202" y="1216"/>
                  </a:lnTo>
                  <a:lnTo>
                    <a:pt x="2202" y="1213"/>
                  </a:lnTo>
                  <a:lnTo>
                    <a:pt x="2203" y="1210"/>
                  </a:lnTo>
                  <a:lnTo>
                    <a:pt x="2204" y="1207"/>
                  </a:lnTo>
                  <a:lnTo>
                    <a:pt x="2206" y="1205"/>
                  </a:lnTo>
                  <a:lnTo>
                    <a:pt x="2209" y="1203"/>
                  </a:lnTo>
                  <a:lnTo>
                    <a:pt x="2211" y="1201"/>
                  </a:lnTo>
                  <a:lnTo>
                    <a:pt x="2214" y="1201"/>
                  </a:lnTo>
                  <a:lnTo>
                    <a:pt x="2217" y="1200"/>
                  </a:lnTo>
                  <a:lnTo>
                    <a:pt x="2220" y="1200"/>
                  </a:lnTo>
                  <a:lnTo>
                    <a:pt x="2224" y="1201"/>
                  </a:lnTo>
                  <a:lnTo>
                    <a:pt x="2227" y="1203"/>
                  </a:lnTo>
                  <a:lnTo>
                    <a:pt x="2229" y="1204"/>
                  </a:lnTo>
                  <a:lnTo>
                    <a:pt x="2231" y="1207"/>
                  </a:lnTo>
                  <a:lnTo>
                    <a:pt x="2232" y="1210"/>
                  </a:lnTo>
                  <a:lnTo>
                    <a:pt x="2233" y="1212"/>
                  </a:lnTo>
                  <a:lnTo>
                    <a:pt x="2233" y="1215"/>
                  </a:lnTo>
                  <a:lnTo>
                    <a:pt x="2233" y="1218"/>
                  </a:lnTo>
                  <a:lnTo>
                    <a:pt x="2232" y="1222"/>
                  </a:lnTo>
                  <a:lnTo>
                    <a:pt x="2231" y="1225"/>
                  </a:lnTo>
                  <a:lnTo>
                    <a:pt x="2229" y="1227"/>
                  </a:lnTo>
                  <a:lnTo>
                    <a:pt x="2227" y="1229"/>
                  </a:lnTo>
                  <a:lnTo>
                    <a:pt x="2223" y="1231"/>
                  </a:lnTo>
                  <a:lnTo>
                    <a:pt x="2217" y="1232"/>
                  </a:lnTo>
                  <a:lnTo>
                    <a:pt x="2214" y="1231"/>
                  </a:lnTo>
                  <a:lnTo>
                    <a:pt x="2210" y="1230"/>
                  </a:lnTo>
                  <a:lnTo>
                    <a:pt x="2207" y="1228"/>
                  </a:lnTo>
                  <a:lnTo>
                    <a:pt x="2205" y="1225"/>
                  </a:lnTo>
                  <a:close/>
                  <a:moveTo>
                    <a:pt x="2256" y="1301"/>
                  </a:moveTo>
                  <a:lnTo>
                    <a:pt x="2254" y="1299"/>
                  </a:lnTo>
                  <a:lnTo>
                    <a:pt x="2254" y="1296"/>
                  </a:lnTo>
                  <a:lnTo>
                    <a:pt x="2253" y="1293"/>
                  </a:lnTo>
                  <a:lnTo>
                    <a:pt x="2254" y="1290"/>
                  </a:lnTo>
                  <a:lnTo>
                    <a:pt x="2255" y="1287"/>
                  </a:lnTo>
                  <a:lnTo>
                    <a:pt x="2256" y="1285"/>
                  </a:lnTo>
                  <a:lnTo>
                    <a:pt x="2258" y="1282"/>
                  </a:lnTo>
                  <a:lnTo>
                    <a:pt x="2260" y="1280"/>
                  </a:lnTo>
                  <a:lnTo>
                    <a:pt x="2264" y="1279"/>
                  </a:lnTo>
                  <a:lnTo>
                    <a:pt x="2267" y="1278"/>
                  </a:lnTo>
                  <a:lnTo>
                    <a:pt x="2270" y="1278"/>
                  </a:lnTo>
                  <a:lnTo>
                    <a:pt x="2273" y="1278"/>
                  </a:lnTo>
                  <a:lnTo>
                    <a:pt x="2276" y="1279"/>
                  </a:lnTo>
                  <a:lnTo>
                    <a:pt x="2278" y="1281"/>
                  </a:lnTo>
                  <a:lnTo>
                    <a:pt x="2280" y="1283"/>
                  </a:lnTo>
                  <a:lnTo>
                    <a:pt x="2282" y="1285"/>
                  </a:lnTo>
                  <a:lnTo>
                    <a:pt x="2284" y="1288"/>
                  </a:lnTo>
                  <a:lnTo>
                    <a:pt x="2285" y="1291"/>
                  </a:lnTo>
                  <a:lnTo>
                    <a:pt x="2285" y="1294"/>
                  </a:lnTo>
                  <a:lnTo>
                    <a:pt x="2284" y="1296"/>
                  </a:lnTo>
                  <a:lnTo>
                    <a:pt x="2283" y="1299"/>
                  </a:lnTo>
                  <a:lnTo>
                    <a:pt x="2282" y="1302"/>
                  </a:lnTo>
                  <a:lnTo>
                    <a:pt x="2280" y="1304"/>
                  </a:lnTo>
                  <a:lnTo>
                    <a:pt x="2278" y="1306"/>
                  </a:lnTo>
                  <a:lnTo>
                    <a:pt x="2274" y="1308"/>
                  </a:lnTo>
                  <a:lnTo>
                    <a:pt x="2270" y="1308"/>
                  </a:lnTo>
                  <a:lnTo>
                    <a:pt x="2266" y="1308"/>
                  </a:lnTo>
                  <a:lnTo>
                    <a:pt x="2262" y="1307"/>
                  </a:lnTo>
                  <a:lnTo>
                    <a:pt x="2258" y="1304"/>
                  </a:lnTo>
                  <a:lnTo>
                    <a:pt x="2256" y="1301"/>
                  </a:lnTo>
                  <a:close/>
                  <a:moveTo>
                    <a:pt x="2305" y="1380"/>
                  </a:moveTo>
                  <a:lnTo>
                    <a:pt x="2304" y="1377"/>
                  </a:lnTo>
                  <a:lnTo>
                    <a:pt x="2303" y="1375"/>
                  </a:lnTo>
                  <a:lnTo>
                    <a:pt x="2303" y="1372"/>
                  </a:lnTo>
                  <a:lnTo>
                    <a:pt x="2304" y="1369"/>
                  </a:lnTo>
                  <a:lnTo>
                    <a:pt x="2305" y="1365"/>
                  </a:lnTo>
                  <a:lnTo>
                    <a:pt x="2306" y="1363"/>
                  </a:lnTo>
                  <a:lnTo>
                    <a:pt x="2308" y="1360"/>
                  </a:lnTo>
                  <a:lnTo>
                    <a:pt x="2310" y="1358"/>
                  </a:lnTo>
                  <a:lnTo>
                    <a:pt x="2313" y="1357"/>
                  </a:lnTo>
                  <a:lnTo>
                    <a:pt x="2316" y="1356"/>
                  </a:lnTo>
                  <a:lnTo>
                    <a:pt x="2319" y="1356"/>
                  </a:lnTo>
                  <a:lnTo>
                    <a:pt x="2322" y="1357"/>
                  </a:lnTo>
                  <a:lnTo>
                    <a:pt x="2325" y="1358"/>
                  </a:lnTo>
                  <a:lnTo>
                    <a:pt x="2327" y="1359"/>
                  </a:lnTo>
                  <a:lnTo>
                    <a:pt x="2330" y="1361"/>
                  </a:lnTo>
                  <a:lnTo>
                    <a:pt x="2331" y="1364"/>
                  </a:lnTo>
                  <a:lnTo>
                    <a:pt x="2333" y="1367"/>
                  </a:lnTo>
                  <a:lnTo>
                    <a:pt x="2333" y="1370"/>
                  </a:lnTo>
                  <a:lnTo>
                    <a:pt x="2333" y="1373"/>
                  </a:lnTo>
                  <a:lnTo>
                    <a:pt x="2333" y="1376"/>
                  </a:lnTo>
                  <a:lnTo>
                    <a:pt x="2332" y="1379"/>
                  </a:lnTo>
                  <a:lnTo>
                    <a:pt x="2331" y="1382"/>
                  </a:lnTo>
                  <a:lnTo>
                    <a:pt x="2329" y="1384"/>
                  </a:lnTo>
                  <a:lnTo>
                    <a:pt x="2326" y="1386"/>
                  </a:lnTo>
                  <a:lnTo>
                    <a:pt x="2322" y="1387"/>
                  </a:lnTo>
                  <a:lnTo>
                    <a:pt x="2318" y="1388"/>
                  </a:lnTo>
                  <a:lnTo>
                    <a:pt x="2314" y="1387"/>
                  </a:lnTo>
                  <a:lnTo>
                    <a:pt x="2311" y="1386"/>
                  </a:lnTo>
                  <a:lnTo>
                    <a:pt x="2308" y="1383"/>
                  </a:lnTo>
                  <a:lnTo>
                    <a:pt x="2305" y="1380"/>
                  </a:lnTo>
                  <a:close/>
                  <a:moveTo>
                    <a:pt x="2351" y="1460"/>
                  </a:moveTo>
                  <a:lnTo>
                    <a:pt x="2350" y="1457"/>
                  </a:lnTo>
                  <a:lnTo>
                    <a:pt x="2349" y="1454"/>
                  </a:lnTo>
                  <a:lnTo>
                    <a:pt x="2349" y="1451"/>
                  </a:lnTo>
                  <a:lnTo>
                    <a:pt x="2350" y="1448"/>
                  </a:lnTo>
                  <a:lnTo>
                    <a:pt x="2351" y="1445"/>
                  </a:lnTo>
                  <a:lnTo>
                    <a:pt x="2352" y="1443"/>
                  </a:lnTo>
                  <a:lnTo>
                    <a:pt x="2355" y="1441"/>
                  </a:lnTo>
                  <a:lnTo>
                    <a:pt x="2357" y="1439"/>
                  </a:lnTo>
                  <a:lnTo>
                    <a:pt x="2360" y="1438"/>
                  </a:lnTo>
                  <a:lnTo>
                    <a:pt x="2363" y="1437"/>
                  </a:lnTo>
                  <a:lnTo>
                    <a:pt x="2366" y="1437"/>
                  </a:lnTo>
                  <a:lnTo>
                    <a:pt x="2369" y="1438"/>
                  </a:lnTo>
                  <a:lnTo>
                    <a:pt x="2371" y="1439"/>
                  </a:lnTo>
                  <a:lnTo>
                    <a:pt x="2374" y="1441"/>
                  </a:lnTo>
                  <a:lnTo>
                    <a:pt x="2376" y="1443"/>
                  </a:lnTo>
                  <a:lnTo>
                    <a:pt x="2378" y="1445"/>
                  </a:lnTo>
                  <a:lnTo>
                    <a:pt x="2379" y="1448"/>
                  </a:lnTo>
                  <a:lnTo>
                    <a:pt x="2381" y="1451"/>
                  </a:lnTo>
                  <a:lnTo>
                    <a:pt x="2381" y="1454"/>
                  </a:lnTo>
                  <a:lnTo>
                    <a:pt x="2379" y="1457"/>
                  </a:lnTo>
                  <a:lnTo>
                    <a:pt x="2378" y="1459"/>
                  </a:lnTo>
                  <a:lnTo>
                    <a:pt x="2376" y="1462"/>
                  </a:lnTo>
                  <a:lnTo>
                    <a:pt x="2374" y="1464"/>
                  </a:lnTo>
                  <a:lnTo>
                    <a:pt x="2372" y="1467"/>
                  </a:lnTo>
                  <a:lnTo>
                    <a:pt x="2368" y="1468"/>
                  </a:lnTo>
                  <a:lnTo>
                    <a:pt x="2364" y="1469"/>
                  </a:lnTo>
                  <a:lnTo>
                    <a:pt x="2360" y="1468"/>
                  </a:lnTo>
                  <a:lnTo>
                    <a:pt x="2357" y="1467"/>
                  </a:lnTo>
                  <a:lnTo>
                    <a:pt x="2353" y="1463"/>
                  </a:lnTo>
                  <a:lnTo>
                    <a:pt x="2351" y="1460"/>
                  </a:lnTo>
                  <a:close/>
                  <a:moveTo>
                    <a:pt x="2394" y="1542"/>
                  </a:moveTo>
                  <a:lnTo>
                    <a:pt x="2393" y="1539"/>
                  </a:lnTo>
                  <a:lnTo>
                    <a:pt x="2393" y="1536"/>
                  </a:lnTo>
                  <a:lnTo>
                    <a:pt x="2393" y="1533"/>
                  </a:lnTo>
                  <a:lnTo>
                    <a:pt x="2393" y="1530"/>
                  </a:lnTo>
                  <a:lnTo>
                    <a:pt x="2394" y="1527"/>
                  </a:lnTo>
                  <a:lnTo>
                    <a:pt x="2396" y="1525"/>
                  </a:lnTo>
                  <a:lnTo>
                    <a:pt x="2398" y="1523"/>
                  </a:lnTo>
                  <a:lnTo>
                    <a:pt x="2401" y="1521"/>
                  </a:lnTo>
                  <a:lnTo>
                    <a:pt x="2404" y="1520"/>
                  </a:lnTo>
                  <a:lnTo>
                    <a:pt x="2407" y="1520"/>
                  </a:lnTo>
                  <a:lnTo>
                    <a:pt x="2410" y="1520"/>
                  </a:lnTo>
                  <a:lnTo>
                    <a:pt x="2413" y="1520"/>
                  </a:lnTo>
                  <a:lnTo>
                    <a:pt x="2415" y="1522"/>
                  </a:lnTo>
                  <a:lnTo>
                    <a:pt x="2418" y="1523"/>
                  </a:lnTo>
                  <a:lnTo>
                    <a:pt x="2421" y="1525"/>
                  </a:lnTo>
                  <a:lnTo>
                    <a:pt x="2423" y="1528"/>
                  </a:lnTo>
                  <a:lnTo>
                    <a:pt x="2424" y="1531"/>
                  </a:lnTo>
                  <a:lnTo>
                    <a:pt x="2424" y="1534"/>
                  </a:lnTo>
                  <a:lnTo>
                    <a:pt x="2424" y="1537"/>
                  </a:lnTo>
                  <a:lnTo>
                    <a:pt x="2423" y="1540"/>
                  </a:lnTo>
                  <a:lnTo>
                    <a:pt x="2422" y="1542"/>
                  </a:lnTo>
                  <a:lnTo>
                    <a:pt x="2419" y="1545"/>
                  </a:lnTo>
                  <a:lnTo>
                    <a:pt x="2417" y="1547"/>
                  </a:lnTo>
                  <a:lnTo>
                    <a:pt x="2415" y="1548"/>
                  </a:lnTo>
                  <a:lnTo>
                    <a:pt x="2411" y="1550"/>
                  </a:lnTo>
                  <a:lnTo>
                    <a:pt x="2408" y="1550"/>
                  </a:lnTo>
                  <a:lnTo>
                    <a:pt x="2404" y="1549"/>
                  </a:lnTo>
                  <a:lnTo>
                    <a:pt x="2400" y="1548"/>
                  </a:lnTo>
                  <a:lnTo>
                    <a:pt x="2397" y="1545"/>
                  </a:lnTo>
                  <a:lnTo>
                    <a:pt x="2394" y="1542"/>
                  </a:lnTo>
                  <a:close/>
                  <a:moveTo>
                    <a:pt x="2435" y="1625"/>
                  </a:moveTo>
                  <a:lnTo>
                    <a:pt x="2434" y="1622"/>
                  </a:lnTo>
                  <a:lnTo>
                    <a:pt x="2433" y="1619"/>
                  </a:lnTo>
                  <a:lnTo>
                    <a:pt x="2433" y="1616"/>
                  </a:lnTo>
                  <a:lnTo>
                    <a:pt x="2434" y="1612"/>
                  </a:lnTo>
                  <a:lnTo>
                    <a:pt x="2435" y="1610"/>
                  </a:lnTo>
                  <a:lnTo>
                    <a:pt x="2437" y="1607"/>
                  </a:lnTo>
                  <a:lnTo>
                    <a:pt x="2440" y="1605"/>
                  </a:lnTo>
                  <a:lnTo>
                    <a:pt x="2442" y="1604"/>
                  </a:lnTo>
                  <a:lnTo>
                    <a:pt x="2445" y="1603"/>
                  </a:lnTo>
                  <a:lnTo>
                    <a:pt x="2448" y="1602"/>
                  </a:lnTo>
                  <a:lnTo>
                    <a:pt x="2451" y="1603"/>
                  </a:lnTo>
                  <a:lnTo>
                    <a:pt x="2454" y="1603"/>
                  </a:lnTo>
                  <a:lnTo>
                    <a:pt x="2456" y="1605"/>
                  </a:lnTo>
                  <a:lnTo>
                    <a:pt x="2459" y="1606"/>
                  </a:lnTo>
                  <a:lnTo>
                    <a:pt x="2462" y="1609"/>
                  </a:lnTo>
                  <a:lnTo>
                    <a:pt x="2463" y="1611"/>
                  </a:lnTo>
                  <a:lnTo>
                    <a:pt x="2464" y="1615"/>
                  </a:lnTo>
                  <a:lnTo>
                    <a:pt x="2465" y="1618"/>
                  </a:lnTo>
                  <a:lnTo>
                    <a:pt x="2465" y="1621"/>
                  </a:lnTo>
                  <a:lnTo>
                    <a:pt x="2464" y="1624"/>
                  </a:lnTo>
                  <a:lnTo>
                    <a:pt x="2463" y="1626"/>
                  </a:lnTo>
                  <a:lnTo>
                    <a:pt x="2461" y="1629"/>
                  </a:lnTo>
                  <a:lnTo>
                    <a:pt x="2458" y="1631"/>
                  </a:lnTo>
                  <a:lnTo>
                    <a:pt x="2455" y="1632"/>
                  </a:lnTo>
                  <a:lnTo>
                    <a:pt x="2452" y="1633"/>
                  </a:lnTo>
                  <a:lnTo>
                    <a:pt x="2449" y="1634"/>
                  </a:lnTo>
                  <a:lnTo>
                    <a:pt x="2444" y="1633"/>
                  </a:lnTo>
                  <a:lnTo>
                    <a:pt x="2440" y="1631"/>
                  </a:lnTo>
                  <a:lnTo>
                    <a:pt x="2437" y="1629"/>
                  </a:lnTo>
                  <a:lnTo>
                    <a:pt x="2435" y="1625"/>
                  </a:lnTo>
                  <a:close/>
                  <a:moveTo>
                    <a:pt x="2472" y="1709"/>
                  </a:moveTo>
                  <a:lnTo>
                    <a:pt x="2472" y="1706"/>
                  </a:lnTo>
                  <a:lnTo>
                    <a:pt x="2471" y="1703"/>
                  </a:lnTo>
                  <a:lnTo>
                    <a:pt x="2472" y="1700"/>
                  </a:lnTo>
                  <a:lnTo>
                    <a:pt x="2472" y="1697"/>
                  </a:lnTo>
                  <a:lnTo>
                    <a:pt x="2474" y="1694"/>
                  </a:lnTo>
                  <a:lnTo>
                    <a:pt x="2475" y="1692"/>
                  </a:lnTo>
                  <a:lnTo>
                    <a:pt x="2478" y="1690"/>
                  </a:lnTo>
                  <a:lnTo>
                    <a:pt x="2480" y="1689"/>
                  </a:lnTo>
                  <a:lnTo>
                    <a:pt x="2483" y="1688"/>
                  </a:lnTo>
                  <a:lnTo>
                    <a:pt x="2486" y="1687"/>
                  </a:lnTo>
                  <a:lnTo>
                    <a:pt x="2489" y="1688"/>
                  </a:lnTo>
                  <a:lnTo>
                    <a:pt x="2492" y="1689"/>
                  </a:lnTo>
                  <a:lnTo>
                    <a:pt x="2495" y="1690"/>
                  </a:lnTo>
                  <a:lnTo>
                    <a:pt x="2497" y="1692"/>
                  </a:lnTo>
                  <a:lnTo>
                    <a:pt x="2500" y="1694"/>
                  </a:lnTo>
                  <a:lnTo>
                    <a:pt x="2502" y="1697"/>
                  </a:lnTo>
                  <a:lnTo>
                    <a:pt x="2502" y="1697"/>
                  </a:lnTo>
                  <a:lnTo>
                    <a:pt x="2502" y="1700"/>
                  </a:lnTo>
                  <a:lnTo>
                    <a:pt x="2503" y="1703"/>
                  </a:lnTo>
                  <a:lnTo>
                    <a:pt x="2502" y="1706"/>
                  </a:lnTo>
                  <a:lnTo>
                    <a:pt x="2502" y="1708"/>
                  </a:lnTo>
                  <a:lnTo>
                    <a:pt x="2500" y="1711"/>
                  </a:lnTo>
                  <a:lnTo>
                    <a:pt x="2497" y="1714"/>
                  </a:lnTo>
                  <a:lnTo>
                    <a:pt x="2495" y="1716"/>
                  </a:lnTo>
                  <a:lnTo>
                    <a:pt x="2492" y="1718"/>
                  </a:lnTo>
                  <a:lnTo>
                    <a:pt x="2489" y="1719"/>
                  </a:lnTo>
                  <a:lnTo>
                    <a:pt x="2487" y="1719"/>
                  </a:lnTo>
                  <a:lnTo>
                    <a:pt x="2482" y="1718"/>
                  </a:lnTo>
                  <a:lnTo>
                    <a:pt x="2478" y="1716"/>
                  </a:lnTo>
                  <a:lnTo>
                    <a:pt x="2475" y="1714"/>
                  </a:lnTo>
                  <a:lnTo>
                    <a:pt x="2472" y="1709"/>
                  </a:lnTo>
                  <a:close/>
                  <a:moveTo>
                    <a:pt x="2507" y="1794"/>
                  </a:moveTo>
                  <a:lnTo>
                    <a:pt x="2507" y="1791"/>
                  </a:lnTo>
                  <a:lnTo>
                    <a:pt x="2506" y="1789"/>
                  </a:lnTo>
                  <a:lnTo>
                    <a:pt x="2507" y="1786"/>
                  </a:lnTo>
                  <a:lnTo>
                    <a:pt x="2508" y="1783"/>
                  </a:lnTo>
                  <a:lnTo>
                    <a:pt x="2509" y="1780"/>
                  </a:lnTo>
                  <a:lnTo>
                    <a:pt x="2511" y="1778"/>
                  </a:lnTo>
                  <a:lnTo>
                    <a:pt x="2513" y="1776"/>
                  </a:lnTo>
                  <a:lnTo>
                    <a:pt x="2516" y="1775"/>
                  </a:lnTo>
                  <a:lnTo>
                    <a:pt x="2519" y="1774"/>
                  </a:lnTo>
                  <a:lnTo>
                    <a:pt x="2522" y="1774"/>
                  </a:lnTo>
                  <a:lnTo>
                    <a:pt x="2525" y="1774"/>
                  </a:lnTo>
                  <a:lnTo>
                    <a:pt x="2528" y="1775"/>
                  </a:lnTo>
                  <a:lnTo>
                    <a:pt x="2530" y="1776"/>
                  </a:lnTo>
                  <a:lnTo>
                    <a:pt x="2533" y="1778"/>
                  </a:lnTo>
                  <a:lnTo>
                    <a:pt x="2534" y="1781"/>
                  </a:lnTo>
                  <a:lnTo>
                    <a:pt x="2536" y="1783"/>
                  </a:lnTo>
                  <a:lnTo>
                    <a:pt x="2537" y="1786"/>
                  </a:lnTo>
                  <a:lnTo>
                    <a:pt x="2537" y="1789"/>
                  </a:lnTo>
                  <a:lnTo>
                    <a:pt x="2536" y="1792"/>
                  </a:lnTo>
                  <a:lnTo>
                    <a:pt x="2536" y="1795"/>
                  </a:lnTo>
                  <a:lnTo>
                    <a:pt x="2534" y="1798"/>
                  </a:lnTo>
                  <a:lnTo>
                    <a:pt x="2532" y="1800"/>
                  </a:lnTo>
                  <a:lnTo>
                    <a:pt x="2530" y="1802"/>
                  </a:lnTo>
                  <a:lnTo>
                    <a:pt x="2527" y="1803"/>
                  </a:lnTo>
                  <a:lnTo>
                    <a:pt x="2524" y="1804"/>
                  </a:lnTo>
                  <a:lnTo>
                    <a:pt x="2522" y="1804"/>
                  </a:lnTo>
                  <a:lnTo>
                    <a:pt x="2517" y="1804"/>
                  </a:lnTo>
                  <a:lnTo>
                    <a:pt x="2513" y="1802"/>
                  </a:lnTo>
                  <a:lnTo>
                    <a:pt x="2510" y="1799"/>
                  </a:lnTo>
                  <a:lnTo>
                    <a:pt x="2507" y="1794"/>
                  </a:lnTo>
                  <a:close/>
                  <a:moveTo>
                    <a:pt x="2540" y="1881"/>
                  </a:moveTo>
                  <a:lnTo>
                    <a:pt x="2538" y="1878"/>
                  </a:lnTo>
                  <a:lnTo>
                    <a:pt x="2538" y="1875"/>
                  </a:lnTo>
                  <a:lnTo>
                    <a:pt x="2538" y="1873"/>
                  </a:lnTo>
                  <a:lnTo>
                    <a:pt x="2540" y="1870"/>
                  </a:lnTo>
                  <a:lnTo>
                    <a:pt x="2542" y="1867"/>
                  </a:lnTo>
                  <a:lnTo>
                    <a:pt x="2544" y="1865"/>
                  </a:lnTo>
                  <a:lnTo>
                    <a:pt x="2546" y="1863"/>
                  </a:lnTo>
                  <a:lnTo>
                    <a:pt x="2549" y="1862"/>
                  </a:lnTo>
                  <a:lnTo>
                    <a:pt x="2552" y="1861"/>
                  </a:lnTo>
                  <a:lnTo>
                    <a:pt x="2555" y="1861"/>
                  </a:lnTo>
                  <a:lnTo>
                    <a:pt x="2558" y="1862"/>
                  </a:lnTo>
                  <a:lnTo>
                    <a:pt x="2561" y="1863"/>
                  </a:lnTo>
                  <a:lnTo>
                    <a:pt x="2563" y="1864"/>
                  </a:lnTo>
                  <a:lnTo>
                    <a:pt x="2565" y="1866"/>
                  </a:lnTo>
                  <a:lnTo>
                    <a:pt x="2567" y="1869"/>
                  </a:lnTo>
                  <a:lnTo>
                    <a:pt x="2568" y="1871"/>
                  </a:lnTo>
                  <a:lnTo>
                    <a:pt x="2569" y="1874"/>
                  </a:lnTo>
                  <a:lnTo>
                    <a:pt x="2569" y="1877"/>
                  </a:lnTo>
                  <a:lnTo>
                    <a:pt x="2569" y="1880"/>
                  </a:lnTo>
                  <a:lnTo>
                    <a:pt x="2568" y="1883"/>
                  </a:lnTo>
                  <a:lnTo>
                    <a:pt x="2566" y="1886"/>
                  </a:lnTo>
                  <a:lnTo>
                    <a:pt x="2564" y="1888"/>
                  </a:lnTo>
                  <a:lnTo>
                    <a:pt x="2562" y="1890"/>
                  </a:lnTo>
                  <a:lnTo>
                    <a:pt x="2559" y="1891"/>
                  </a:lnTo>
                  <a:lnTo>
                    <a:pt x="2556" y="1892"/>
                  </a:lnTo>
                  <a:lnTo>
                    <a:pt x="2554" y="1892"/>
                  </a:lnTo>
                  <a:lnTo>
                    <a:pt x="2549" y="1891"/>
                  </a:lnTo>
                  <a:lnTo>
                    <a:pt x="2545" y="1889"/>
                  </a:lnTo>
                  <a:lnTo>
                    <a:pt x="2542" y="1886"/>
                  </a:lnTo>
                  <a:lnTo>
                    <a:pt x="2540" y="1881"/>
                  </a:lnTo>
                  <a:close/>
                  <a:moveTo>
                    <a:pt x="2568" y="1969"/>
                  </a:moveTo>
                  <a:lnTo>
                    <a:pt x="2567" y="1966"/>
                  </a:lnTo>
                  <a:lnTo>
                    <a:pt x="2567" y="1963"/>
                  </a:lnTo>
                  <a:lnTo>
                    <a:pt x="2568" y="1961"/>
                  </a:lnTo>
                  <a:lnTo>
                    <a:pt x="2569" y="1957"/>
                  </a:lnTo>
                  <a:lnTo>
                    <a:pt x="2570" y="1954"/>
                  </a:lnTo>
                  <a:lnTo>
                    <a:pt x="2573" y="1952"/>
                  </a:lnTo>
                  <a:lnTo>
                    <a:pt x="2575" y="1951"/>
                  </a:lnTo>
                  <a:lnTo>
                    <a:pt x="2578" y="1949"/>
                  </a:lnTo>
                  <a:lnTo>
                    <a:pt x="2582" y="1949"/>
                  </a:lnTo>
                  <a:lnTo>
                    <a:pt x="2585" y="1949"/>
                  </a:lnTo>
                  <a:lnTo>
                    <a:pt x="2588" y="1949"/>
                  </a:lnTo>
                  <a:lnTo>
                    <a:pt x="2590" y="1950"/>
                  </a:lnTo>
                  <a:lnTo>
                    <a:pt x="2593" y="1952"/>
                  </a:lnTo>
                  <a:lnTo>
                    <a:pt x="2595" y="1954"/>
                  </a:lnTo>
                  <a:lnTo>
                    <a:pt x="2597" y="1957"/>
                  </a:lnTo>
                  <a:lnTo>
                    <a:pt x="2598" y="1961"/>
                  </a:lnTo>
                  <a:lnTo>
                    <a:pt x="2598" y="1961"/>
                  </a:lnTo>
                  <a:lnTo>
                    <a:pt x="2598" y="1964"/>
                  </a:lnTo>
                  <a:lnTo>
                    <a:pt x="2598" y="1966"/>
                  </a:lnTo>
                  <a:lnTo>
                    <a:pt x="2598" y="1969"/>
                  </a:lnTo>
                  <a:lnTo>
                    <a:pt x="2597" y="1972"/>
                  </a:lnTo>
                  <a:lnTo>
                    <a:pt x="2595" y="1974"/>
                  </a:lnTo>
                  <a:lnTo>
                    <a:pt x="2593" y="1977"/>
                  </a:lnTo>
                  <a:lnTo>
                    <a:pt x="2591" y="1978"/>
                  </a:lnTo>
                  <a:lnTo>
                    <a:pt x="2588" y="1980"/>
                  </a:lnTo>
                  <a:lnTo>
                    <a:pt x="2586" y="1980"/>
                  </a:lnTo>
                  <a:lnTo>
                    <a:pt x="2583" y="1980"/>
                  </a:lnTo>
                  <a:lnTo>
                    <a:pt x="2578" y="1979"/>
                  </a:lnTo>
                  <a:lnTo>
                    <a:pt x="2573" y="1977"/>
                  </a:lnTo>
                  <a:lnTo>
                    <a:pt x="2570" y="1974"/>
                  </a:lnTo>
                  <a:lnTo>
                    <a:pt x="2568" y="1969"/>
                  </a:lnTo>
                  <a:close/>
                  <a:moveTo>
                    <a:pt x="2594" y="2058"/>
                  </a:moveTo>
                  <a:lnTo>
                    <a:pt x="2594" y="2054"/>
                  </a:lnTo>
                  <a:lnTo>
                    <a:pt x="2594" y="2051"/>
                  </a:lnTo>
                  <a:lnTo>
                    <a:pt x="2594" y="2048"/>
                  </a:lnTo>
                  <a:lnTo>
                    <a:pt x="2596" y="2046"/>
                  </a:lnTo>
                  <a:lnTo>
                    <a:pt x="2597" y="2043"/>
                  </a:lnTo>
                  <a:lnTo>
                    <a:pt x="2599" y="2041"/>
                  </a:lnTo>
                  <a:lnTo>
                    <a:pt x="2602" y="2040"/>
                  </a:lnTo>
                  <a:lnTo>
                    <a:pt x="2605" y="2038"/>
                  </a:lnTo>
                  <a:lnTo>
                    <a:pt x="2608" y="2038"/>
                  </a:lnTo>
                  <a:lnTo>
                    <a:pt x="2611" y="2038"/>
                  </a:lnTo>
                  <a:lnTo>
                    <a:pt x="2614" y="2039"/>
                  </a:lnTo>
                  <a:lnTo>
                    <a:pt x="2616" y="2040"/>
                  </a:lnTo>
                  <a:lnTo>
                    <a:pt x="2620" y="2042"/>
                  </a:lnTo>
                  <a:lnTo>
                    <a:pt x="2622" y="2044"/>
                  </a:lnTo>
                  <a:lnTo>
                    <a:pt x="2623" y="2046"/>
                  </a:lnTo>
                  <a:lnTo>
                    <a:pt x="2625" y="2049"/>
                  </a:lnTo>
                  <a:lnTo>
                    <a:pt x="2625" y="2052"/>
                  </a:lnTo>
                  <a:lnTo>
                    <a:pt x="2625" y="2055"/>
                  </a:lnTo>
                  <a:lnTo>
                    <a:pt x="2624" y="2059"/>
                  </a:lnTo>
                  <a:lnTo>
                    <a:pt x="2623" y="2062"/>
                  </a:lnTo>
                  <a:lnTo>
                    <a:pt x="2621" y="2064"/>
                  </a:lnTo>
                  <a:lnTo>
                    <a:pt x="2618" y="2066"/>
                  </a:lnTo>
                  <a:lnTo>
                    <a:pt x="2616" y="2068"/>
                  </a:lnTo>
                  <a:lnTo>
                    <a:pt x="2613" y="2069"/>
                  </a:lnTo>
                  <a:lnTo>
                    <a:pt x="2611" y="2069"/>
                  </a:lnTo>
                  <a:lnTo>
                    <a:pt x="2609" y="2069"/>
                  </a:lnTo>
                  <a:lnTo>
                    <a:pt x="2604" y="2069"/>
                  </a:lnTo>
                  <a:lnTo>
                    <a:pt x="2600" y="2066"/>
                  </a:lnTo>
                  <a:lnTo>
                    <a:pt x="2596" y="2063"/>
                  </a:lnTo>
                  <a:lnTo>
                    <a:pt x="2594" y="2058"/>
                  </a:lnTo>
                  <a:close/>
                  <a:moveTo>
                    <a:pt x="2616" y="2146"/>
                  </a:moveTo>
                  <a:lnTo>
                    <a:pt x="2616" y="2143"/>
                  </a:lnTo>
                  <a:lnTo>
                    <a:pt x="2616" y="2140"/>
                  </a:lnTo>
                  <a:lnTo>
                    <a:pt x="2617" y="2138"/>
                  </a:lnTo>
                  <a:lnTo>
                    <a:pt x="2618" y="2135"/>
                  </a:lnTo>
                  <a:lnTo>
                    <a:pt x="2621" y="2133"/>
                  </a:lnTo>
                  <a:lnTo>
                    <a:pt x="2623" y="2131"/>
                  </a:lnTo>
                  <a:lnTo>
                    <a:pt x="2626" y="2129"/>
                  </a:lnTo>
                  <a:lnTo>
                    <a:pt x="2629" y="2128"/>
                  </a:lnTo>
                  <a:lnTo>
                    <a:pt x="2632" y="2128"/>
                  </a:lnTo>
                  <a:lnTo>
                    <a:pt x="2635" y="2128"/>
                  </a:lnTo>
                  <a:lnTo>
                    <a:pt x="2638" y="2129"/>
                  </a:lnTo>
                  <a:lnTo>
                    <a:pt x="2640" y="2130"/>
                  </a:lnTo>
                  <a:lnTo>
                    <a:pt x="2643" y="2132"/>
                  </a:lnTo>
                  <a:lnTo>
                    <a:pt x="2645" y="2134"/>
                  </a:lnTo>
                  <a:lnTo>
                    <a:pt x="2646" y="2137"/>
                  </a:lnTo>
                  <a:lnTo>
                    <a:pt x="2647" y="2139"/>
                  </a:lnTo>
                  <a:lnTo>
                    <a:pt x="2647" y="2143"/>
                  </a:lnTo>
                  <a:lnTo>
                    <a:pt x="2647" y="2146"/>
                  </a:lnTo>
                  <a:lnTo>
                    <a:pt x="2646" y="2148"/>
                  </a:lnTo>
                  <a:lnTo>
                    <a:pt x="2645" y="2151"/>
                  </a:lnTo>
                  <a:lnTo>
                    <a:pt x="2643" y="2153"/>
                  </a:lnTo>
                  <a:lnTo>
                    <a:pt x="2641" y="2156"/>
                  </a:lnTo>
                  <a:lnTo>
                    <a:pt x="2639" y="2158"/>
                  </a:lnTo>
                  <a:lnTo>
                    <a:pt x="2636" y="2159"/>
                  </a:lnTo>
                  <a:lnTo>
                    <a:pt x="2634" y="2159"/>
                  </a:lnTo>
                  <a:lnTo>
                    <a:pt x="2632" y="2159"/>
                  </a:lnTo>
                  <a:lnTo>
                    <a:pt x="2627" y="2158"/>
                  </a:lnTo>
                  <a:lnTo>
                    <a:pt x="2623" y="2156"/>
                  </a:lnTo>
                  <a:lnTo>
                    <a:pt x="2618" y="2151"/>
                  </a:lnTo>
                  <a:lnTo>
                    <a:pt x="2616" y="2146"/>
                  </a:lnTo>
                  <a:close/>
                  <a:moveTo>
                    <a:pt x="2637" y="2237"/>
                  </a:moveTo>
                  <a:lnTo>
                    <a:pt x="2636" y="2234"/>
                  </a:lnTo>
                  <a:lnTo>
                    <a:pt x="2637" y="2231"/>
                  </a:lnTo>
                  <a:lnTo>
                    <a:pt x="2638" y="2228"/>
                  </a:lnTo>
                  <a:lnTo>
                    <a:pt x="2639" y="2225"/>
                  </a:lnTo>
                  <a:lnTo>
                    <a:pt x="2641" y="2223"/>
                  </a:lnTo>
                  <a:lnTo>
                    <a:pt x="2643" y="2221"/>
                  </a:lnTo>
                  <a:lnTo>
                    <a:pt x="2646" y="2220"/>
                  </a:lnTo>
                  <a:lnTo>
                    <a:pt x="2649" y="2219"/>
                  </a:lnTo>
                  <a:lnTo>
                    <a:pt x="2652" y="2218"/>
                  </a:lnTo>
                  <a:lnTo>
                    <a:pt x="2655" y="2219"/>
                  </a:lnTo>
                  <a:lnTo>
                    <a:pt x="2657" y="2220"/>
                  </a:lnTo>
                  <a:lnTo>
                    <a:pt x="2661" y="2221"/>
                  </a:lnTo>
                  <a:lnTo>
                    <a:pt x="2663" y="2223"/>
                  </a:lnTo>
                  <a:lnTo>
                    <a:pt x="2665" y="2225"/>
                  </a:lnTo>
                  <a:lnTo>
                    <a:pt x="2667" y="2228"/>
                  </a:lnTo>
                  <a:lnTo>
                    <a:pt x="2668" y="2231"/>
                  </a:lnTo>
                  <a:lnTo>
                    <a:pt x="2667" y="2231"/>
                  </a:lnTo>
                  <a:lnTo>
                    <a:pt x="2668" y="2234"/>
                  </a:lnTo>
                  <a:lnTo>
                    <a:pt x="2667" y="2237"/>
                  </a:lnTo>
                  <a:lnTo>
                    <a:pt x="2667" y="2240"/>
                  </a:lnTo>
                  <a:lnTo>
                    <a:pt x="2665" y="2242"/>
                  </a:lnTo>
                  <a:lnTo>
                    <a:pt x="2663" y="2244"/>
                  </a:lnTo>
                  <a:lnTo>
                    <a:pt x="2661" y="2246"/>
                  </a:lnTo>
                  <a:lnTo>
                    <a:pt x="2659" y="2248"/>
                  </a:lnTo>
                  <a:lnTo>
                    <a:pt x="2655" y="2249"/>
                  </a:lnTo>
                  <a:lnTo>
                    <a:pt x="2653" y="2249"/>
                  </a:lnTo>
                  <a:lnTo>
                    <a:pt x="2652" y="2249"/>
                  </a:lnTo>
                  <a:lnTo>
                    <a:pt x="2646" y="2248"/>
                  </a:lnTo>
                  <a:lnTo>
                    <a:pt x="2642" y="2245"/>
                  </a:lnTo>
                  <a:lnTo>
                    <a:pt x="2639" y="2242"/>
                  </a:lnTo>
                  <a:lnTo>
                    <a:pt x="2637" y="2237"/>
                  </a:lnTo>
                  <a:close/>
                  <a:moveTo>
                    <a:pt x="2653" y="2327"/>
                  </a:moveTo>
                  <a:lnTo>
                    <a:pt x="2653" y="2324"/>
                  </a:lnTo>
                  <a:lnTo>
                    <a:pt x="2653" y="2321"/>
                  </a:lnTo>
                  <a:lnTo>
                    <a:pt x="2654" y="2319"/>
                  </a:lnTo>
                  <a:lnTo>
                    <a:pt x="2656" y="2316"/>
                  </a:lnTo>
                  <a:lnTo>
                    <a:pt x="2659" y="2314"/>
                  </a:lnTo>
                  <a:lnTo>
                    <a:pt x="2661" y="2312"/>
                  </a:lnTo>
                  <a:lnTo>
                    <a:pt x="2664" y="2311"/>
                  </a:lnTo>
                  <a:lnTo>
                    <a:pt x="2667" y="2310"/>
                  </a:lnTo>
                  <a:lnTo>
                    <a:pt x="2670" y="2310"/>
                  </a:lnTo>
                  <a:lnTo>
                    <a:pt x="2673" y="2310"/>
                  </a:lnTo>
                  <a:lnTo>
                    <a:pt x="2675" y="2311"/>
                  </a:lnTo>
                  <a:lnTo>
                    <a:pt x="2678" y="2312"/>
                  </a:lnTo>
                  <a:lnTo>
                    <a:pt x="2680" y="2314"/>
                  </a:lnTo>
                  <a:lnTo>
                    <a:pt x="2682" y="2317"/>
                  </a:lnTo>
                  <a:lnTo>
                    <a:pt x="2683" y="2319"/>
                  </a:lnTo>
                  <a:lnTo>
                    <a:pt x="2684" y="2322"/>
                  </a:lnTo>
                  <a:lnTo>
                    <a:pt x="2684" y="2325"/>
                  </a:lnTo>
                  <a:lnTo>
                    <a:pt x="2684" y="2328"/>
                  </a:lnTo>
                  <a:lnTo>
                    <a:pt x="2683" y="2331"/>
                  </a:lnTo>
                  <a:lnTo>
                    <a:pt x="2681" y="2334"/>
                  </a:lnTo>
                  <a:lnTo>
                    <a:pt x="2680" y="2336"/>
                  </a:lnTo>
                  <a:lnTo>
                    <a:pt x="2677" y="2338"/>
                  </a:lnTo>
                  <a:lnTo>
                    <a:pt x="2675" y="2339"/>
                  </a:lnTo>
                  <a:lnTo>
                    <a:pt x="2672" y="2340"/>
                  </a:lnTo>
                  <a:lnTo>
                    <a:pt x="2670" y="2340"/>
                  </a:lnTo>
                  <a:lnTo>
                    <a:pt x="2669" y="2340"/>
                  </a:lnTo>
                  <a:lnTo>
                    <a:pt x="2664" y="2339"/>
                  </a:lnTo>
                  <a:lnTo>
                    <a:pt x="2659" y="2337"/>
                  </a:lnTo>
                  <a:lnTo>
                    <a:pt x="2655" y="2333"/>
                  </a:lnTo>
                  <a:lnTo>
                    <a:pt x="2653" y="2327"/>
                  </a:lnTo>
                  <a:close/>
                  <a:moveTo>
                    <a:pt x="2667" y="2419"/>
                  </a:moveTo>
                  <a:lnTo>
                    <a:pt x="2667" y="2416"/>
                  </a:lnTo>
                  <a:lnTo>
                    <a:pt x="2668" y="2413"/>
                  </a:lnTo>
                  <a:lnTo>
                    <a:pt x="2669" y="2410"/>
                  </a:lnTo>
                  <a:lnTo>
                    <a:pt x="2670" y="2407"/>
                  </a:lnTo>
                  <a:lnTo>
                    <a:pt x="2672" y="2405"/>
                  </a:lnTo>
                  <a:lnTo>
                    <a:pt x="2675" y="2404"/>
                  </a:lnTo>
                  <a:lnTo>
                    <a:pt x="2678" y="2402"/>
                  </a:lnTo>
                  <a:lnTo>
                    <a:pt x="2681" y="2401"/>
                  </a:lnTo>
                  <a:lnTo>
                    <a:pt x="2684" y="2401"/>
                  </a:lnTo>
                  <a:lnTo>
                    <a:pt x="2687" y="2402"/>
                  </a:lnTo>
                  <a:lnTo>
                    <a:pt x="2689" y="2403"/>
                  </a:lnTo>
                  <a:lnTo>
                    <a:pt x="2692" y="2404"/>
                  </a:lnTo>
                  <a:lnTo>
                    <a:pt x="2694" y="2406"/>
                  </a:lnTo>
                  <a:lnTo>
                    <a:pt x="2696" y="2409"/>
                  </a:lnTo>
                  <a:lnTo>
                    <a:pt x="2697" y="2412"/>
                  </a:lnTo>
                  <a:lnTo>
                    <a:pt x="2699" y="2415"/>
                  </a:lnTo>
                  <a:lnTo>
                    <a:pt x="2699" y="2418"/>
                  </a:lnTo>
                  <a:lnTo>
                    <a:pt x="2697" y="2421"/>
                  </a:lnTo>
                  <a:lnTo>
                    <a:pt x="2696" y="2423"/>
                  </a:lnTo>
                  <a:lnTo>
                    <a:pt x="2695" y="2426"/>
                  </a:lnTo>
                  <a:lnTo>
                    <a:pt x="2693" y="2428"/>
                  </a:lnTo>
                  <a:lnTo>
                    <a:pt x="2690" y="2430"/>
                  </a:lnTo>
                  <a:lnTo>
                    <a:pt x="2688" y="2431"/>
                  </a:lnTo>
                  <a:lnTo>
                    <a:pt x="2685" y="2432"/>
                  </a:lnTo>
                  <a:lnTo>
                    <a:pt x="2684" y="2432"/>
                  </a:lnTo>
                  <a:lnTo>
                    <a:pt x="2683" y="2432"/>
                  </a:lnTo>
                  <a:lnTo>
                    <a:pt x="2677" y="2431"/>
                  </a:lnTo>
                  <a:lnTo>
                    <a:pt x="2673" y="2428"/>
                  </a:lnTo>
                  <a:lnTo>
                    <a:pt x="2669" y="2424"/>
                  </a:lnTo>
                  <a:lnTo>
                    <a:pt x="2667" y="2419"/>
                  </a:lnTo>
                  <a:close/>
                  <a:moveTo>
                    <a:pt x="2678" y="2510"/>
                  </a:moveTo>
                  <a:lnTo>
                    <a:pt x="2678" y="2507"/>
                  </a:lnTo>
                  <a:lnTo>
                    <a:pt x="2679" y="2504"/>
                  </a:lnTo>
                  <a:lnTo>
                    <a:pt x="2680" y="2502"/>
                  </a:lnTo>
                  <a:lnTo>
                    <a:pt x="2681" y="2498"/>
                  </a:lnTo>
                  <a:lnTo>
                    <a:pt x="2683" y="2496"/>
                  </a:lnTo>
                  <a:lnTo>
                    <a:pt x="2686" y="2494"/>
                  </a:lnTo>
                  <a:lnTo>
                    <a:pt x="2689" y="2493"/>
                  </a:lnTo>
                  <a:lnTo>
                    <a:pt x="2692" y="2493"/>
                  </a:lnTo>
                  <a:lnTo>
                    <a:pt x="2695" y="2493"/>
                  </a:lnTo>
                  <a:lnTo>
                    <a:pt x="2699" y="2493"/>
                  </a:lnTo>
                  <a:lnTo>
                    <a:pt x="2701" y="2494"/>
                  </a:lnTo>
                  <a:lnTo>
                    <a:pt x="2704" y="2496"/>
                  </a:lnTo>
                  <a:lnTo>
                    <a:pt x="2706" y="2498"/>
                  </a:lnTo>
                  <a:lnTo>
                    <a:pt x="2708" y="2501"/>
                  </a:lnTo>
                  <a:lnTo>
                    <a:pt x="2709" y="2504"/>
                  </a:lnTo>
                  <a:lnTo>
                    <a:pt x="2709" y="2507"/>
                  </a:lnTo>
                  <a:lnTo>
                    <a:pt x="2709" y="2510"/>
                  </a:lnTo>
                  <a:lnTo>
                    <a:pt x="2709" y="2513"/>
                  </a:lnTo>
                  <a:lnTo>
                    <a:pt x="2707" y="2516"/>
                  </a:lnTo>
                  <a:lnTo>
                    <a:pt x="2706" y="2518"/>
                  </a:lnTo>
                  <a:lnTo>
                    <a:pt x="2704" y="2521"/>
                  </a:lnTo>
                  <a:lnTo>
                    <a:pt x="2701" y="2522"/>
                  </a:lnTo>
                  <a:lnTo>
                    <a:pt x="2699" y="2523"/>
                  </a:lnTo>
                  <a:lnTo>
                    <a:pt x="2695" y="2524"/>
                  </a:lnTo>
                  <a:lnTo>
                    <a:pt x="2694" y="2524"/>
                  </a:lnTo>
                  <a:lnTo>
                    <a:pt x="2693" y="2524"/>
                  </a:lnTo>
                  <a:lnTo>
                    <a:pt x="2690" y="2524"/>
                  </a:lnTo>
                  <a:lnTo>
                    <a:pt x="2687" y="2523"/>
                  </a:lnTo>
                  <a:lnTo>
                    <a:pt x="2685" y="2522"/>
                  </a:lnTo>
                  <a:lnTo>
                    <a:pt x="2683" y="2520"/>
                  </a:lnTo>
                  <a:lnTo>
                    <a:pt x="2681" y="2518"/>
                  </a:lnTo>
                  <a:lnTo>
                    <a:pt x="2680" y="2516"/>
                  </a:lnTo>
                  <a:lnTo>
                    <a:pt x="2679" y="2513"/>
                  </a:lnTo>
                  <a:lnTo>
                    <a:pt x="2678" y="2510"/>
                  </a:lnTo>
                  <a:close/>
                  <a:moveTo>
                    <a:pt x="2685" y="2602"/>
                  </a:moveTo>
                  <a:lnTo>
                    <a:pt x="2686" y="2599"/>
                  </a:lnTo>
                  <a:lnTo>
                    <a:pt x="2686" y="2595"/>
                  </a:lnTo>
                  <a:lnTo>
                    <a:pt x="2687" y="2593"/>
                  </a:lnTo>
                  <a:lnTo>
                    <a:pt x="2689" y="2590"/>
                  </a:lnTo>
                  <a:lnTo>
                    <a:pt x="2691" y="2588"/>
                  </a:lnTo>
                  <a:lnTo>
                    <a:pt x="2694" y="2587"/>
                  </a:lnTo>
                  <a:lnTo>
                    <a:pt x="2697" y="2586"/>
                  </a:lnTo>
                  <a:lnTo>
                    <a:pt x="2701" y="2585"/>
                  </a:lnTo>
                  <a:lnTo>
                    <a:pt x="2704" y="2585"/>
                  </a:lnTo>
                  <a:lnTo>
                    <a:pt x="2707" y="2586"/>
                  </a:lnTo>
                  <a:lnTo>
                    <a:pt x="2709" y="2587"/>
                  </a:lnTo>
                  <a:lnTo>
                    <a:pt x="2712" y="2589"/>
                  </a:lnTo>
                  <a:lnTo>
                    <a:pt x="2714" y="2591"/>
                  </a:lnTo>
                  <a:lnTo>
                    <a:pt x="2715" y="2593"/>
                  </a:lnTo>
                  <a:lnTo>
                    <a:pt x="2716" y="2596"/>
                  </a:lnTo>
                  <a:lnTo>
                    <a:pt x="2717" y="2600"/>
                  </a:lnTo>
                  <a:lnTo>
                    <a:pt x="2717" y="2603"/>
                  </a:lnTo>
                  <a:lnTo>
                    <a:pt x="2716" y="2606"/>
                  </a:lnTo>
                  <a:lnTo>
                    <a:pt x="2715" y="2609"/>
                  </a:lnTo>
                  <a:lnTo>
                    <a:pt x="2713" y="2611"/>
                  </a:lnTo>
                  <a:lnTo>
                    <a:pt x="2711" y="2613"/>
                  </a:lnTo>
                  <a:lnTo>
                    <a:pt x="2708" y="2615"/>
                  </a:lnTo>
                  <a:lnTo>
                    <a:pt x="2706" y="2616"/>
                  </a:lnTo>
                  <a:lnTo>
                    <a:pt x="2703" y="2616"/>
                  </a:lnTo>
                  <a:lnTo>
                    <a:pt x="2702" y="2616"/>
                  </a:lnTo>
                  <a:lnTo>
                    <a:pt x="2701" y="2616"/>
                  </a:lnTo>
                  <a:lnTo>
                    <a:pt x="2699" y="2616"/>
                  </a:lnTo>
                  <a:lnTo>
                    <a:pt x="2695" y="2615"/>
                  </a:lnTo>
                  <a:lnTo>
                    <a:pt x="2692" y="2614"/>
                  </a:lnTo>
                  <a:lnTo>
                    <a:pt x="2690" y="2612"/>
                  </a:lnTo>
                  <a:lnTo>
                    <a:pt x="2688" y="2610"/>
                  </a:lnTo>
                  <a:lnTo>
                    <a:pt x="2687" y="2608"/>
                  </a:lnTo>
                  <a:lnTo>
                    <a:pt x="2686" y="2605"/>
                  </a:lnTo>
                  <a:lnTo>
                    <a:pt x="2685" y="2602"/>
                  </a:lnTo>
                  <a:close/>
                  <a:moveTo>
                    <a:pt x="2690" y="2693"/>
                  </a:moveTo>
                  <a:lnTo>
                    <a:pt x="2690" y="2690"/>
                  </a:lnTo>
                  <a:lnTo>
                    <a:pt x="2691" y="2687"/>
                  </a:lnTo>
                  <a:lnTo>
                    <a:pt x="2692" y="2685"/>
                  </a:lnTo>
                  <a:lnTo>
                    <a:pt x="2694" y="2682"/>
                  </a:lnTo>
                  <a:lnTo>
                    <a:pt x="2696" y="2681"/>
                  </a:lnTo>
                  <a:lnTo>
                    <a:pt x="2700" y="2679"/>
                  </a:lnTo>
                  <a:lnTo>
                    <a:pt x="2702" y="2678"/>
                  </a:lnTo>
                  <a:lnTo>
                    <a:pt x="2705" y="2678"/>
                  </a:lnTo>
                  <a:lnTo>
                    <a:pt x="2709" y="2678"/>
                  </a:lnTo>
                  <a:lnTo>
                    <a:pt x="2711" y="2679"/>
                  </a:lnTo>
                  <a:lnTo>
                    <a:pt x="2714" y="2680"/>
                  </a:lnTo>
                  <a:lnTo>
                    <a:pt x="2716" y="2682"/>
                  </a:lnTo>
                  <a:lnTo>
                    <a:pt x="2718" y="2684"/>
                  </a:lnTo>
                  <a:lnTo>
                    <a:pt x="2720" y="2686"/>
                  </a:lnTo>
                  <a:lnTo>
                    <a:pt x="2721" y="2689"/>
                  </a:lnTo>
                  <a:lnTo>
                    <a:pt x="2721" y="2692"/>
                  </a:lnTo>
                  <a:lnTo>
                    <a:pt x="2721" y="2696"/>
                  </a:lnTo>
                  <a:lnTo>
                    <a:pt x="2720" y="2699"/>
                  </a:lnTo>
                  <a:lnTo>
                    <a:pt x="2719" y="2702"/>
                  </a:lnTo>
                  <a:lnTo>
                    <a:pt x="2717" y="2704"/>
                  </a:lnTo>
                  <a:lnTo>
                    <a:pt x="2715" y="2706"/>
                  </a:lnTo>
                  <a:lnTo>
                    <a:pt x="2712" y="2708"/>
                  </a:lnTo>
                  <a:lnTo>
                    <a:pt x="2709" y="2709"/>
                  </a:lnTo>
                  <a:lnTo>
                    <a:pt x="2706" y="2709"/>
                  </a:lnTo>
                  <a:lnTo>
                    <a:pt x="2706" y="2709"/>
                  </a:lnTo>
                  <a:lnTo>
                    <a:pt x="2706" y="2709"/>
                  </a:lnTo>
                  <a:lnTo>
                    <a:pt x="2703" y="2709"/>
                  </a:lnTo>
                  <a:lnTo>
                    <a:pt x="2700" y="2708"/>
                  </a:lnTo>
                  <a:lnTo>
                    <a:pt x="2697" y="2707"/>
                  </a:lnTo>
                  <a:lnTo>
                    <a:pt x="2694" y="2705"/>
                  </a:lnTo>
                  <a:lnTo>
                    <a:pt x="2693" y="2703"/>
                  </a:lnTo>
                  <a:lnTo>
                    <a:pt x="2691" y="2700"/>
                  </a:lnTo>
                  <a:lnTo>
                    <a:pt x="2690" y="2697"/>
                  </a:lnTo>
                  <a:lnTo>
                    <a:pt x="2690" y="26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92" name="Freeform 88"/>
            <p:cNvSpPr>
              <a:spLocks noEditPoints="1"/>
            </p:cNvSpPr>
            <p:nvPr userDrawn="1"/>
          </p:nvSpPr>
          <p:spPr bwMode="auto">
            <a:xfrm>
              <a:off x="2975" y="1371"/>
              <a:ext cx="908" cy="903"/>
            </a:xfrm>
            <a:custGeom>
              <a:avLst/>
              <a:gdLst>
                <a:gd name="T0" fmla="*/ 2710 w 2723"/>
                <a:gd name="T1" fmla="*/ 30 h 2708"/>
                <a:gd name="T2" fmla="*/ 2624 w 2723"/>
                <a:gd name="T3" fmla="*/ 8 h 2708"/>
                <a:gd name="T4" fmla="*/ 2599 w 2723"/>
                <a:gd name="T5" fmla="*/ 21 h 2708"/>
                <a:gd name="T6" fmla="*/ 2526 w 2723"/>
                <a:gd name="T7" fmla="*/ 43 h 2708"/>
                <a:gd name="T8" fmla="*/ 2433 w 2723"/>
                <a:gd name="T9" fmla="*/ 23 h 2708"/>
                <a:gd name="T10" fmla="*/ 2323 w 2723"/>
                <a:gd name="T11" fmla="*/ 46 h 2708"/>
                <a:gd name="T12" fmla="*/ 2332 w 2723"/>
                <a:gd name="T13" fmla="*/ 67 h 2708"/>
                <a:gd name="T14" fmla="*/ 2258 w 2723"/>
                <a:gd name="T15" fmla="*/ 77 h 2708"/>
                <a:gd name="T16" fmla="*/ 2165 w 2723"/>
                <a:gd name="T17" fmla="*/ 77 h 2708"/>
                <a:gd name="T18" fmla="*/ 2055 w 2723"/>
                <a:gd name="T19" fmla="*/ 100 h 2708"/>
                <a:gd name="T20" fmla="*/ 2050 w 2723"/>
                <a:gd name="T21" fmla="*/ 116 h 2708"/>
                <a:gd name="T22" fmla="*/ 1982 w 2723"/>
                <a:gd name="T23" fmla="*/ 151 h 2708"/>
                <a:gd name="T24" fmla="*/ 1901 w 2723"/>
                <a:gd name="T25" fmla="*/ 161 h 2708"/>
                <a:gd name="T26" fmla="*/ 1790 w 2723"/>
                <a:gd name="T27" fmla="*/ 185 h 2708"/>
                <a:gd name="T28" fmla="*/ 1698 w 2723"/>
                <a:gd name="T29" fmla="*/ 240 h 2708"/>
                <a:gd name="T30" fmla="*/ 1718 w 2723"/>
                <a:gd name="T31" fmla="*/ 248 h 2708"/>
                <a:gd name="T32" fmla="*/ 1642 w 2723"/>
                <a:gd name="T33" fmla="*/ 267 h 2708"/>
                <a:gd name="T34" fmla="*/ 1542 w 2723"/>
                <a:gd name="T35" fmla="*/ 296 h 2708"/>
                <a:gd name="T36" fmla="*/ 1445 w 2723"/>
                <a:gd name="T37" fmla="*/ 354 h 2708"/>
                <a:gd name="T38" fmla="*/ 1457 w 2723"/>
                <a:gd name="T39" fmla="*/ 370 h 2708"/>
                <a:gd name="T40" fmla="*/ 1394 w 2723"/>
                <a:gd name="T41" fmla="*/ 405 h 2708"/>
                <a:gd name="T42" fmla="*/ 1306 w 2723"/>
                <a:gd name="T43" fmla="*/ 436 h 2708"/>
                <a:gd name="T44" fmla="*/ 1210 w 2723"/>
                <a:gd name="T45" fmla="*/ 493 h 2708"/>
                <a:gd name="T46" fmla="*/ 1210 w 2723"/>
                <a:gd name="T47" fmla="*/ 510 h 2708"/>
                <a:gd name="T48" fmla="*/ 1158 w 2723"/>
                <a:gd name="T49" fmla="*/ 565 h 2708"/>
                <a:gd name="T50" fmla="*/ 1084 w 2723"/>
                <a:gd name="T51" fmla="*/ 602 h 2708"/>
                <a:gd name="T52" fmla="*/ 993 w 2723"/>
                <a:gd name="T53" fmla="*/ 656 h 2708"/>
                <a:gd name="T54" fmla="*/ 919 w 2723"/>
                <a:gd name="T55" fmla="*/ 742 h 2708"/>
                <a:gd name="T56" fmla="*/ 941 w 2723"/>
                <a:gd name="T57" fmla="*/ 742 h 2708"/>
                <a:gd name="T58" fmla="*/ 871 w 2723"/>
                <a:gd name="T59" fmla="*/ 782 h 2708"/>
                <a:gd name="T60" fmla="*/ 782 w 2723"/>
                <a:gd name="T61" fmla="*/ 854 h 2708"/>
                <a:gd name="T62" fmla="*/ 791 w 2723"/>
                <a:gd name="T63" fmla="*/ 874 h 2708"/>
                <a:gd name="T64" fmla="*/ 749 w 2723"/>
                <a:gd name="T65" fmla="*/ 930 h 2708"/>
                <a:gd name="T66" fmla="*/ 671 w 2723"/>
                <a:gd name="T67" fmla="*/ 982 h 2708"/>
                <a:gd name="T68" fmla="*/ 597 w 2723"/>
                <a:gd name="T69" fmla="*/ 1067 h 2708"/>
                <a:gd name="T70" fmla="*/ 617 w 2723"/>
                <a:gd name="T71" fmla="*/ 1084 h 2708"/>
                <a:gd name="T72" fmla="*/ 572 w 2723"/>
                <a:gd name="T73" fmla="*/ 1140 h 2708"/>
                <a:gd name="T74" fmla="*/ 503 w 2723"/>
                <a:gd name="T75" fmla="*/ 1202 h 2708"/>
                <a:gd name="T76" fmla="*/ 436 w 2723"/>
                <a:gd name="T77" fmla="*/ 1292 h 2708"/>
                <a:gd name="T78" fmla="*/ 442 w 2723"/>
                <a:gd name="T79" fmla="*/ 1307 h 2708"/>
                <a:gd name="T80" fmla="*/ 418 w 2723"/>
                <a:gd name="T81" fmla="*/ 1379 h 2708"/>
                <a:gd name="T82" fmla="*/ 361 w 2723"/>
                <a:gd name="T83" fmla="*/ 1439 h 2708"/>
                <a:gd name="T84" fmla="*/ 299 w 2723"/>
                <a:gd name="T85" fmla="*/ 1529 h 2708"/>
                <a:gd name="T86" fmla="*/ 263 w 2723"/>
                <a:gd name="T87" fmla="*/ 1631 h 2708"/>
                <a:gd name="T88" fmla="*/ 284 w 2723"/>
                <a:gd name="T89" fmla="*/ 1629 h 2708"/>
                <a:gd name="T90" fmla="*/ 246 w 2723"/>
                <a:gd name="T91" fmla="*/ 1692 h 2708"/>
                <a:gd name="T92" fmla="*/ 191 w 2723"/>
                <a:gd name="T93" fmla="*/ 1776 h 2708"/>
                <a:gd name="T94" fmla="*/ 154 w 2723"/>
                <a:gd name="T95" fmla="*/ 1883 h 2708"/>
                <a:gd name="T96" fmla="*/ 167 w 2723"/>
                <a:gd name="T97" fmla="*/ 1891 h 2708"/>
                <a:gd name="T98" fmla="*/ 154 w 2723"/>
                <a:gd name="T99" fmla="*/ 1960 h 2708"/>
                <a:gd name="T100" fmla="*/ 111 w 2723"/>
                <a:gd name="T101" fmla="*/ 2037 h 2708"/>
                <a:gd name="T102" fmla="*/ 74 w 2723"/>
                <a:gd name="T103" fmla="*/ 2142 h 2708"/>
                <a:gd name="T104" fmla="*/ 67 w 2723"/>
                <a:gd name="T105" fmla="*/ 2248 h 2708"/>
                <a:gd name="T106" fmla="*/ 85 w 2723"/>
                <a:gd name="T107" fmla="*/ 2236 h 2708"/>
                <a:gd name="T108" fmla="*/ 59 w 2723"/>
                <a:gd name="T109" fmla="*/ 2310 h 2708"/>
                <a:gd name="T110" fmla="*/ 24 w 2723"/>
                <a:gd name="T111" fmla="*/ 2414 h 2708"/>
                <a:gd name="T112" fmla="*/ 24 w 2723"/>
                <a:gd name="T113" fmla="*/ 2522 h 2708"/>
                <a:gd name="T114" fmla="*/ 44 w 2723"/>
                <a:gd name="T115" fmla="*/ 2509 h 2708"/>
                <a:gd name="T116" fmla="*/ 10 w 2723"/>
                <a:gd name="T117" fmla="*/ 2588 h 2708"/>
                <a:gd name="T118" fmla="*/ 12 w 2723"/>
                <a:gd name="T119" fmla="*/ 2708 h 2708"/>
                <a:gd name="T120" fmla="*/ 31 w 2723"/>
                <a:gd name="T121" fmla="*/ 2696 h 2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23" h="2708">
                  <a:moveTo>
                    <a:pt x="2692" y="16"/>
                  </a:moveTo>
                  <a:lnTo>
                    <a:pt x="2692" y="13"/>
                  </a:lnTo>
                  <a:lnTo>
                    <a:pt x="2693" y="10"/>
                  </a:lnTo>
                  <a:lnTo>
                    <a:pt x="2694" y="7"/>
                  </a:lnTo>
                  <a:lnTo>
                    <a:pt x="2696" y="5"/>
                  </a:lnTo>
                  <a:lnTo>
                    <a:pt x="2698" y="3"/>
                  </a:lnTo>
                  <a:lnTo>
                    <a:pt x="2701" y="2"/>
                  </a:lnTo>
                  <a:lnTo>
                    <a:pt x="2703" y="1"/>
                  </a:lnTo>
                  <a:lnTo>
                    <a:pt x="2706" y="0"/>
                  </a:lnTo>
                  <a:lnTo>
                    <a:pt x="2710" y="0"/>
                  </a:lnTo>
                  <a:lnTo>
                    <a:pt x="2712" y="1"/>
                  </a:lnTo>
                  <a:lnTo>
                    <a:pt x="2715" y="2"/>
                  </a:lnTo>
                  <a:lnTo>
                    <a:pt x="2718" y="4"/>
                  </a:lnTo>
                  <a:lnTo>
                    <a:pt x="2720" y="6"/>
                  </a:lnTo>
                  <a:lnTo>
                    <a:pt x="2722" y="9"/>
                  </a:lnTo>
                  <a:lnTo>
                    <a:pt x="2723" y="12"/>
                  </a:lnTo>
                  <a:lnTo>
                    <a:pt x="2723" y="15"/>
                  </a:lnTo>
                  <a:lnTo>
                    <a:pt x="2723" y="18"/>
                  </a:lnTo>
                  <a:lnTo>
                    <a:pt x="2722" y="21"/>
                  </a:lnTo>
                  <a:lnTo>
                    <a:pt x="2721" y="24"/>
                  </a:lnTo>
                  <a:lnTo>
                    <a:pt x="2719" y="26"/>
                  </a:lnTo>
                  <a:lnTo>
                    <a:pt x="2717" y="28"/>
                  </a:lnTo>
                  <a:lnTo>
                    <a:pt x="2713" y="29"/>
                  </a:lnTo>
                  <a:lnTo>
                    <a:pt x="2710" y="30"/>
                  </a:lnTo>
                  <a:lnTo>
                    <a:pt x="2707" y="31"/>
                  </a:lnTo>
                  <a:lnTo>
                    <a:pt x="2707" y="31"/>
                  </a:lnTo>
                  <a:lnTo>
                    <a:pt x="2707" y="31"/>
                  </a:lnTo>
                  <a:lnTo>
                    <a:pt x="2704" y="30"/>
                  </a:lnTo>
                  <a:lnTo>
                    <a:pt x="2701" y="29"/>
                  </a:lnTo>
                  <a:lnTo>
                    <a:pt x="2699" y="28"/>
                  </a:lnTo>
                  <a:lnTo>
                    <a:pt x="2696" y="26"/>
                  </a:lnTo>
                  <a:lnTo>
                    <a:pt x="2694" y="24"/>
                  </a:lnTo>
                  <a:lnTo>
                    <a:pt x="2693" y="22"/>
                  </a:lnTo>
                  <a:lnTo>
                    <a:pt x="2692" y="19"/>
                  </a:lnTo>
                  <a:lnTo>
                    <a:pt x="2692" y="16"/>
                  </a:lnTo>
                  <a:close/>
                  <a:moveTo>
                    <a:pt x="2599" y="21"/>
                  </a:moveTo>
                  <a:lnTo>
                    <a:pt x="2599" y="18"/>
                  </a:lnTo>
                  <a:lnTo>
                    <a:pt x="2600" y="15"/>
                  </a:lnTo>
                  <a:lnTo>
                    <a:pt x="2601" y="12"/>
                  </a:lnTo>
                  <a:lnTo>
                    <a:pt x="2603" y="10"/>
                  </a:lnTo>
                  <a:lnTo>
                    <a:pt x="2605" y="8"/>
                  </a:lnTo>
                  <a:lnTo>
                    <a:pt x="2607" y="6"/>
                  </a:lnTo>
                  <a:lnTo>
                    <a:pt x="2610" y="5"/>
                  </a:lnTo>
                  <a:lnTo>
                    <a:pt x="2613" y="5"/>
                  </a:lnTo>
                  <a:lnTo>
                    <a:pt x="2616" y="5"/>
                  </a:lnTo>
                  <a:lnTo>
                    <a:pt x="2619" y="5"/>
                  </a:lnTo>
                  <a:lnTo>
                    <a:pt x="2622" y="7"/>
                  </a:lnTo>
                  <a:lnTo>
                    <a:pt x="2624" y="8"/>
                  </a:lnTo>
                  <a:lnTo>
                    <a:pt x="2626" y="11"/>
                  </a:lnTo>
                  <a:lnTo>
                    <a:pt x="2628" y="13"/>
                  </a:lnTo>
                  <a:lnTo>
                    <a:pt x="2629" y="16"/>
                  </a:lnTo>
                  <a:lnTo>
                    <a:pt x="2629" y="19"/>
                  </a:lnTo>
                  <a:lnTo>
                    <a:pt x="2629" y="22"/>
                  </a:lnTo>
                  <a:lnTo>
                    <a:pt x="2629" y="25"/>
                  </a:lnTo>
                  <a:lnTo>
                    <a:pt x="2627" y="27"/>
                  </a:lnTo>
                  <a:lnTo>
                    <a:pt x="2626" y="30"/>
                  </a:lnTo>
                  <a:lnTo>
                    <a:pt x="2624" y="32"/>
                  </a:lnTo>
                  <a:lnTo>
                    <a:pt x="2621" y="33"/>
                  </a:lnTo>
                  <a:lnTo>
                    <a:pt x="2618" y="34"/>
                  </a:lnTo>
                  <a:lnTo>
                    <a:pt x="2615" y="35"/>
                  </a:lnTo>
                  <a:lnTo>
                    <a:pt x="2615" y="35"/>
                  </a:lnTo>
                  <a:lnTo>
                    <a:pt x="2615" y="35"/>
                  </a:lnTo>
                  <a:lnTo>
                    <a:pt x="2615" y="35"/>
                  </a:lnTo>
                  <a:lnTo>
                    <a:pt x="2614" y="35"/>
                  </a:lnTo>
                  <a:lnTo>
                    <a:pt x="2611" y="35"/>
                  </a:lnTo>
                  <a:lnTo>
                    <a:pt x="2609" y="34"/>
                  </a:lnTo>
                  <a:lnTo>
                    <a:pt x="2606" y="33"/>
                  </a:lnTo>
                  <a:lnTo>
                    <a:pt x="2604" y="31"/>
                  </a:lnTo>
                  <a:lnTo>
                    <a:pt x="2602" y="29"/>
                  </a:lnTo>
                  <a:lnTo>
                    <a:pt x="2600" y="26"/>
                  </a:lnTo>
                  <a:lnTo>
                    <a:pt x="2599" y="24"/>
                  </a:lnTo>
                  <a:lnTo>
                    <a:pt x="2599" y="21"/>
                  </a:lnTo>
                  <a:close/>
                  <a:moveTo>
                    <a:pt x="2506" y="29"/>
                  </a:moveTo>
                  <a:lnTo>
                    <a:pt x="2506" y="26"/>
                  </a:lnTo>
                  <a:lnTo>
                    <a:pt x="2506" y="23"/>
                  </a:lnTo>
                  <a:lnTo>
                    <a:pt x="2507" y="20"/>
                  </a:lnTo>
                  <a:lnTo>
                    <a:pt x="2509" y="18"/>
                  </a:lnTo>
                  <a:lnTo>
                    <a:pt x="2511" y="16"/>
                  </a:lnTo>
                  <a:lnTo>
                    <a:pt x="2514" y="14"/>
                  </a:lnTo>
                  <a:lnTo>
                    <a:pt x="2516" y="13"/>
                  </a:lnTo>
                  <a:lnTo>
                    <a:pt x="2520" y="12"/>
                  </a:lnTo>
                  <a:lnTo>
                    <a:pt x="2523" y="12"/>
                  </a:lnTo>
                  <a:lnTo>
                    <a:pt x="2526" y="13"/>
                  </a:lnTo>
                  <a:lnTo>
                    <a:pt x="2529" y="14"/>
                  </a:lnTo>
                  <a:lnTo>
                    <a:pt x="2531" y="16"/>
                  </a:lnTo>
                  <a:lnTo>
                    <a:pt x="2534" y="18"/>
                  </a:lnTo>
                  <a:lnTo>
                    <a:pt x="2535" y="20"/>
                  </a:lnTo>
                  <a:lnTo>
                    <a:pt x="2536" y="23"/>
                  </a:lnTo>
                  <a:lnTo>
                    <a:pt x="2537" y="26"/>
                  </a:lnTo>
                  <a:lnTo>
                    <a:pt x="2537" y="29"/>
                  </a:lnTo>
                  <a:lnTo>
                    <a:pt x="2536" y="32"/>
                  </a:lnTo>
                  <a:lnTo>
                    <a:pt x="2535" y="34"/>
                  </a:lnTo>
                  <a:lnTo>
                    <a:pt x="2534" y="37"/>
                  </a:lnTo>
                  <a:lnTo>
                    <a:pt x="2532" y="39"/>
                  </a:lnTo>
                  <a:lnTo>
                    <a:pt x="2529" y="42"/>
                  </a:lnTo>
                  <a:lnTo>
                    <a:pt x="2526" y="43"/>
                  </a:lnTo>
                  <a:lnTo>
                    <a:pt x="2523" y="44"/>
                  </a:lnTo>
                  <a:lnTo>
                    <a:pt x="2523" y="44"/>
                  </a:lnTo>
                  <a:lnTo>
                    <a:pt x="2523" y="44"/>
                  </a:lnTo>
                  <a:lnTo>
                    <a:pt x="2523" y="44"/>
                  </a:lnTo>
                  <a:lnTo>
                    <a:pt x="2522" y="44"/>
                  </a:lnTo>
                  <a:lnTo>
                    <a:pt x="2519" y="43"/>
                  </a:lnTo>
                  <a:lnTo>
                    <a:pt x="2515" y="43"/>
                  </a:lnTo>
                  <a:lnTo>
                    <a:pt x="2513" y="40"/>
                  </a:lnTo>
                  <a:lnTo>
                    <a:pt x="2511" y="39"/>
                  </a:lnTo>
                  <a:lnTo>
                    <a:pt x="2509" y="37"/>
                  </a:lnTo>
                  <a:lnTo>
                    <a:pt x="2507" y="34"/>
                  </a:lnTo>
                  <a:lnTo>
                    <a:pt x="2506" y="32"/>
                  </a:lnTo>
                  <a:lnTo>
                    <a:pt x="2506" y="29"/>
                  </a:lnTo>
                  <a:close/>
                  <a:moveTo>
                    <a:pt x="2414" y="40"/>
                  </a:moveTo>
                  <a:lnTo>
                    <a:pt x="2414" y="37"/>
                  </a:lnTo>
                  <a:lnTo>
                    <a:pt x="2414" y="34"/>
                  </a:lnTo>
                  <a:lnTo>
                    <a:pt x="2415" y="31"/>
                  </a:lnTo>
                  <a:lnTo>
                    <a:pt x="2417" y="28"/>
                  </a:lnTo>
                  <a:lnTo>
                    <a:pt x="2419" y="26"/>
                  </a:lnTo>
                  <a:lnTo>
                    <a:pt x="2421" y="25"/>
                  </a:lnTo>
                  <a:lnTo>
                    <a:pt x="2424" y="23"/>
                  </a:lnTo>
                  <a:lnTo>
                    <a:pt x="2427" y="23"/>
                  </a:lnTo>
                  <a:lnTo>
                    <a:pt x="2430" y="23"/>
                  </a:lnTo>
                  <a:lnTo>
                    <a:pt x="2433" y="23"/>
                  </a:lnTo>
                  <a:lnTo>
                    <a:pt x="2435" y="24"/>
                  </a:lnTo>
                  <a:lnTo>
                    <a:pt x="2439" y="26"/>
                  </a:lnTo>
                  <a:lnTo>
                    <a:pt x="2441" y="28"/>
                  </a:lnTo>
                  <a:lnTo>
                    <a:pt x="2443" y="30"/>
                  </a:lnTo>
                  <a:lnTo>
                    <a:pt x="2444" y="33"/>
                  </a:lnTo>
                  <a:lnTo>
                    <a:pt x="2445" y="36"/>
                  </a:lnTo>
                  <a:lnTo>
                    <a:pt x="2445" y="39"/>
                  </a:lnTo>
                  <a:lnTo>
                    <a:pt x="2444" y="43"/>
                  </a:lnTo>
                  <a:lnTo>
                    <a:pt x="2443" y="46"/>
                  </a:lnTo>
                  <a:lnTo>
                    <a:pt x="2442" y="48"/>
                  </a:lnTo>
                  <a:lnTo>
                    <a:pt x="2440" y="50"/>
                  </a:lnTo>
                  <a:lnTo>
                    <a:pt x="2436" y="52"/>
                  </a:lnTo>
                  <a:lnTo>
                    <a:pt x="2434" y="53"/>
                  </a:lnTo>
                  <a:lnTo>
                    <a:pt x="2431" y="54"/>
                  </a:lnTo>
                  <a:lnTo>
                    <a:pt x="2430" y="54"/>
                  </a:lnTo>
                  <a:lnTo>
                    <a:pt x="2429" y="54"/>
                  </a:lnTo>
                  <a:lnTo>
                    <a:pt x="2423" y="53"/>
                  </a:lnTo>
                  <a:lnTo>
                    <a:pt x="2419" y="50"/>
                  </a:lnTo>
                  <a:lnTo>
                    <a:pt x="2415" y="46"/>
                  </a:lnTo>
                  <a:lnTo>
                    <a:pt x="2414" y="40"/>
                  </a:lnTo>
                  <a:close/>
                  <a:moveTo>
                    <a:pt x="2322" y="55"/>
                  </a:moveTo>
                  <a:lnTo>
                    <a:pt x="2322" y="52"/>
                  </a:lnTo>
                  <a:lnTo>
                    <a:pt x="2322" y="49"/>
                  </a:lnTo>
                  <a:lnTo>
                    <a:pt x="2323" y="46"/>
                  </a:lnTo>
                  <a:lnTo>
                    <a:pt x="2325" y="43"/>
                  </a:lnTo>
                  <a:lnTo>
                    <a:pt x="2326" y="40"/>
                  </a:lnTo>
                  <a:lnTo>
                    <a:pt x="2329" y="38"/>
                  </a:lnTo>
                  <a:lnTo>
                    <a:pt x="2331" y="37"/>
                  </a:lnTo>
                  <a:lnTo>
                    <a:pt x="2334" y="36"/>
                  </a:lnTo>
                  <a:lnTo>
                    <a:pt x="2337" y="36"/>
                  </a:lnTo>
                  <a:lnTo>
                    <a:pt x="2340" y="36"/>
                  </a:lnTo>
                  <a:lnTo>
                    <a:pt x="2343" y="37"/>
                  </a:lnTo>
                  <a:lnTo>
                    <a:pt x="2346" y="39"/>
                  </a:lnTo>
                  <a:lnTo>
                    <a:pt x="2348" y="42"/>
                  </a:lnTo>
                  <a:lnTo>
                    <a:pt x="2350" y="44"/>
                  </a:lnTo>
                  <a:lnTo>
                    <a:pt x="2351" y="47"/>
                  </a:lnTo>
                  <a:lnTo>
                    <a:pt x="2352" y="50"/>
                  </a:lnTo>
                  <a:lnTo>
                    <a:pt x="2352" y="53"/>
                  </a:lnTo>
                  <a:lnTo>
                    <a:pt x="2352" y="56"/>
                  </a:lnTo>
                  <a:lnTo>
                    <a:pt x="2351" y="59"/>
                  </a:lnTo>
                  <a:lnTo>
                    <a:pt x="2349" y="61"/>
                  </a:lnTo>
                  <a:lnTo>
                    <a:pt x="2347" y="63"/>
                  </a:lnTo>
                  <a:lnTo>
                    <a:pt x="2345" y="65"/>
                  </a:lnTo>
                  <a:lnTo>
                    <a:pt x="2342" y="66"/>
                  </a:lnTo>
                  <a:lnTo>
                    <a:pt x="2339" y="67"/>
                  </a:lnTo>
                  <a:lnTo>
                    <a:pt x="2338" y="67"/>
                  </a:lnTo>
                  <a:lnTo>
                    <a:pt x="2337" y="67"/>
                  </a:lnTo>
                  <a:lnTo>
                    <a:pt x="2332" y="67"/>
                  </a:lnTo>
                  <a:lnTo>
                    <a:pt x="2327" y="64"/>
                  </a:lnTo>
                  <a:lnTo>
                    <a:pt x="2324" y="60"/>
                  </a:lnTo>
                  <a:lnTo>
                    <a:pt x="2322" y="55"/>
                  </a:lnTo>
                  <a:close/>
                  <a:moveTo>
                    <a:pt x="2230" y="72"/>
                  </a:moveTo>
                  <a:lnTo>
                    <a:pt x="2229" y="69"/>
                  </a:lnTo>
                  <a:lnTo>
                    <a:pt x="2230" y="66"/>
                  </a:lnTo>
                  <a:lnTo>
                    <a:pt x="2231" y="63"/>
                  </a:lnTo>
                  <a:lnTo>
                    <a:pt x="2232" y="60"/>
                  </a:lnTo>
                  <a:lnTo>
                    <a:pt x="2234" y="58"/>
                  </a:lnTo>
                  <a:lnTo>
                    <a:pt x="2236" y="56"/>
                  </a:lnTo>
                  <a:lnTo>
                    <a:pt x="2240" y="55"/>
                  </a:lnTo>
                  <a:lnTo>
                    <a:pt x="2243" y="54"/>
                  </a:lnTo>
                  <a:lnTo>
                    <a:pt x="2246" y="54"/>
                  </a:lnTo>
                  <a:lnTo>
                    <a:pt x="2249" y="54"/>
                  </a:lnTo>
                  <a:lnTo>
                    <a:pt x="2251" y="55"/>
                  </a:lnTo>
                  <a:lnTo>
                    <a:pt x="2254" y="56"/>
                  </a:lnTo>
                  <a:lnTo>
                    <a:pt x="2256" y="58"/>
                  </a:lnTo>
                  <a:lnTo>
                    <a:pt x="2258" y="60"/>
                  </a:lnTo>
                  <a:lnTo>
                    <a:pt x="2260" y="63"/>
                  </a:lnTo>
                  <a:lnTo>
                    <a:pt x="2261" y="66"/>
                  </a:lnTo>
                  <a:lnTo>
                    <a:pt x="2261" y="69"/>
                  </a:lnTo>
                  <a:lnTo>
                    <a:pt x="2261" y="72"/>
                  </a:lnTo>
                  <a:lnTo>
                    <a:pt x="2260" y="75"/>
                  </a:lnTo>
                  <a:lnTo>
                    <a:pt x="2258" y="77"/>
                  </a:lnTo>
                  <a:lnTo>
                    <a:pt x="2257" y="79"/>
                  </a:lnTo>
                  <a:lnTo>
                    <a:pt x="2254" y="81"/>
                  </a:lnTo>
                  <a:lnTo>
                    <a:pt x="2252" y="83"/>
                  </a:lnTo>
                  <a:lnTo>
                    <a:pt x="2249" y="84"/>
                  </a:lnTo>
                  <a:lnTo>
                    <a:pt x="2247" y="84"/>
                  </a:lnTo>
                  <a:lnTo>
                    <a:pt x="2246" y="84"/>
                  </a:lnTo>
                  <a:lnTo>
                    <a:pt x="2241" y="83"/>
                  </a:lnTo>
                  <a:lnTo>
                    <a:pt x="2235" y="80"/>
                  </a:lnTo>
                  <a:lnTo>
                    <a:pt x="2232" y="77"/>
                  </a:lnTo>
                  <a:lnTo>
                    <a:pt x="2230" y="72"/>
                  </a:lnTo>
                  <a:close/>
                  <a:moveTo>
                    <a:pt x="2139" y="93"/>
                  </a:moveTo>
                  <a:lnTo>
                    <a:pt x="2139" y="89"/>
                  </a:lnTo>
                  <a:lnTo>
                    <a:pt x="2139" y="86"/>
                  </a:lnTo>
                  <a:lnTo>
                    <a:pt x="2140" y="83"/>
                  </a:lnTo>
                  <a:lnTo>
                    <a:pt x="2141" y="80"/>
                  </a:lnTo>
                  <a:lnTo>
                    <a:pt x="2143" y="78"/>
                  </a:lnTo>
                  <a:lnTo>
                    <a:pt x="2145" y="76"/>
                  </a:lnTo>
                  <a:lnTo>
                    <a:pt x="2148" y="74"/>
                  </a:lnTo>
                  <a:lnTo>
                    <a:pt x="2151" y="73"/>
                  </a:lnTo>
                  <a:lnTo>
                    <a:pt x="2154" y="73"/>
                  </a:lnTo>
                  <a:lnTo>
                    <a:pt x="2157" y="73"/>
                  </a:lnTo>
                  <a:lnTo>
                    <a:pt x="2160" y="74"/>
                  </a:lnTo>
                  <a:lnTo>
                    <a:pt x="2163" y="75"/>
                  </a:lnTo>
                  <a:lnTo>
                    <a:pt x="2165" y="77"/>
                  </a:lnTo>
                  <a:lnTo>
                    <a:pt x="2167" y="79"/>
                  </a:lnTo>
                  <a:lnTo>
                    <a:pt x="2169" y="82"/>
                  </a:lnTo>
                  <a:lnTo>
                    <a:pt x="2170" y="85"/>
                  </a:lnTo>
                  <a:lnTo>
                    <a:pt x="2170" y="88"/>
                  </a:lnTo>
                  <a:lnTo>
                    <a:pt x="2170" y="92"/>
                  </a:lnTo>
                  <a:lnTo>
                    <a:pt x="2169" y="94"/>
                  </a:lnTo>
                  <a:lnTo>
                    <a:pt x="2168" y="97"/>
                  </a:lnTo>
                  <a:lnTo>
                    <a:pt x="2166" y="99"/>
                  </a:lnTo>
                  <a:lnTo>
                    <a:pt x="2164" y="101"/>
                  </a:lnTo>
                  <a:lnTo>
                    <a:pt x="2162" y="103"/>
                  </a:lnTo>
                  <a:lnTo>
                    <a:pt x="2158" y="104"/>
                  </a:lnTo>
                  <a:lnTo>
                    <a:pt x="2156" y="104"/>
                  </a:lnTo>
                  <a:lnTo>
                    <a:pt x="2154" y="105"/>
                  </a:lnTo>
                  <a:lnTo>
                    <a:pt x="2149" y="104"/>
                  </a:lnTo>
                  <a:lnTo>
                    <a:pt x="2145" y="101"/>
                  </a:lnTo>
                  <a:lnTo>
                    <a:pt x="2141" y="97"/>
                  </a:lnTo>
                  <a:lnTo>
                    <a:pt x="2139" y="93"/>
                  </a:lnTo>
                  <a:close/>
                  <a:moveTo>
                    <a:pt x="2050" y="116"/>
                  </a:moveTo>
                  <a:lnTo>
                    <a:pt x="2049" y="113"/>
                  </a:lnTo>
                  <a:lnTo>
                    <a:pt x="2049" y="110"/>
                  </a:lnTo>
                  <a:lnTo>
                    <a:pt x="2050" y="107"/>
                  </a:lnTo>
                  <a:lnTo>
                    <a:pt x="2051" y="104"/>
                  </a:lnTo>
                  <a:lnTo>
                    <a:pt x="2053" y="102"/>
                  </a:lnTo>
                  <a:lnTo>
                    <a:pt x="2055" y="100"/>
                  </a:lnTo>
                  <a:lnTo>
                    <a:pt x="2057" y="98"/>
                  </a:lnTo>
                  <a:lnTo>
                    <a:pt x="2060" y="97"/>
                  </a:lnTo>
                  <a:lnTo>
                    <a:pt x="2063" y="96"/>
                  </a:lnTo>
                  <a:lnTo>
                    <a:pt x="2066" y="97"/>
                  </a:lnTo>
                  <a:lnTo>
                    <a:pt x="2069" y="97"/>
                  </a:lnTo>
                  <a:lnTo>
                    <a:pt x="2072" y="98"/>
                  </a:lnTo>
                  <a:lnTo>
                    <a:pt x="2074" y="100"/>
                  </a:lnTo>
                  <a:lnTo>
                    <a:pt x="2076" y="102"/>
                  </a:lnTo>
                  <a:lnTo>
                    <a:pt x="2078" y="105"/>
                  </a:lnTo>
                  <a:lnTo>
                    <a:pt x="2079" y="108"/>
                  </a:lnTo>
                  <a:lnTo>
                    <a:pt x="2079" y="111"/>
                  </a:lnTo>
                  <a:lnTo>
                    <a:pt x="2079" y="114"/>
                  </a:lnTo>
                  <a:lnTo>
                    <a:pt x="2079" y="117"/>
                  </a:lnTo>
                  <a:lnTo>
                    <a:pt x="2077" y="119"/>
                  </a:lnTo>
                  <a:lnTo>
                    <a:pt x="2076" y="122"/>
                  </a:lnTo>
                  <a:lnTo>
                    <a:pt x="2074" y="124"/>
                  </a:lnTo>
                  <a:lnTo>
                    <a:pt x="2071" y="125"/>
                  </a:lnTo>
                  <a:lnTo>
                    <a:pt x="2068" y="126"/>
                  </a:lnTo>
                  <a:lnTo>
                    <a:pt x="2066" y="127"/>
                  </a:lnTo>
                  <a:lnTo>
                    <a:pt x="2064" y="127"/>
                  </a:lnTo>
                  <a:lnTo>
                    <a:pt x="2059" y="126"/>
                  </a:lnTo>
                  <a:lnTo>
                    <a:pt x="2055" y="124"/>
                  </a:lnTo>
                  <a:lnTo>
                    <a:pt x="2052" y="120"/>
                  </a:lnTo>
                  <a:lnTo>
                    <a:pt x="2050" y="116"/>
                  </a:lnTo>
                  <a:close/>
                  <a:moveTo>
                    <a:pt x="1959" y="143"/>
                  </a:moveTo>
                  <a:lnTo>
                    <a:pt x="1959" y="140"/>
                  </a:lnTo>
                  <a:lnTo>
                    <a:pt x="1959" y="136"/>
                  </a:lnTo>
                  <a:lnTo>
                    <a:pt x="1959" y="133"/>
                  </a:lnTo>
                  <a:lnTo>
                    <a:pt x="1962" y="130"/>
                  </a:lnTo>
                  <a:lnTo>
                    <a:pt x="1963" y="127"/>
                  </a:lnTo>
                  <a:lnTo>
                    <a:pt x="1965" y="125"/>
                  </a:lnTo>
                  <a:lnTo>
                    <a:pt x="1968" y="124"/>
                  </a:lnTo>
                  <a:lnTo>
                    <a:pt x="1970" y="123"/>
                  </a:lnTo>
                  <a:lnTo>
                    <a:pt x="1973" y="122"/>
                  </a:lnTo>
                  <a:lnTo>
                    <a:pt x="1976" y="122"/>
                  </a:lnTo>
                  <a:lnTo>
                    <a:pt x="1979" y="122"/>
                  </a:lnTo>
                  <a:lnTo>
                    <a:pt x="1982" y="124"/>
                  </a:lnTo>
                  <a:lnTo>
                    <a:pt x="1984" y="125"/>
                  </a:lnTo>
                  <a:lnTo>
                    <a:pt x="1987" y="127"/>
                  </a:lnTo>
                  <a:lnTo>
                    <a:pt x="1988" y="130"/>
                  </a:lnTo>
                  <a:lnTo>
                    <a:pt x="1989" y="132"/>
                  </a:lnTo>
                  <a:lnTo>
                    <a:pt x="1990" y="135"/>
                  </a:lnTo>
                  <a:lnTo>
                    <a:pt x="1990" y="138"/>
                  </a:lnTo>
                  <a:lnTo>
                    <a:pt x="1990" y="142"/>
                  </a:lnTo>
                  <a:lnTo>
                    <a:pt x="1988" y="145"/>
                  </a:lnTo>
                  <a:lnTo>
                    <a:pt x="1987" y="148"/>
                  </a:lnTo>
                  <a:lnTo>
                    <a:pt x="1985" y="150"/>
                  </a:lnTo>
                  <a:lnTo>
                    <a:pt x="1982" y="151"/>
                  </a:lnTo>
                  <a:lnTo>
                    <a:pt x="1980" y="153"/>
                  </a:lnTo>
                  <a:lnTo>
                    <a:pt x="1977" y="153"/>
                  </a:lnTo>
                  <a:lnTo>
                    <a:pt x="1975" y="153"/>
                  </a:lnTo>
                  <a:lnTo>
                    <a:pt x="1970" y="153"/>
                  </a:lnTo>
                  <a:lnTo>
                    <a:pt x="1966" y="150"/>
                  </a:lnTo>
                  <a:lnTo>
                    <a:pt x="1963" y="147"/>
                  </a:lnTo>
                  <a:lnTo>
                    <a:pt x="1959" y="143"/>
                  </a:lnTo>
                  <a:close/>
                  <a:moveTo>
                    <a:pt x="1871" y="171"/>
                  </a:moveTo>
                  <a:lnTo>
                    <a:pt x="1870" y="168"/>
                  </a:lnTo>
                  <a:lnTo>
                    <a:pt x="1870" y="165"/>
                  </a:lnTo>
                  <a:lnTo>
                    <a:pt x="1871" y="162"/>
                  </a:lnTo>
                  <a:lnTo>
                    <a:pt x="1872" y="160"/>
                  </a:lnTo>
                  <a:lnTo>
                    <a:pt x="1873" y="157"/>
                  </a:lnTo>
                  <a:lnTo>
                    <a:pt x="1875" y="155"/>
                  </a:lnTo>
                  <a:lnTo>
                    <a:pt x="1878" y="153"/>
                  </a:lnTo>
                  <a:lnTo>
                    <a:pt x="1882" y="152"/>
                  </a:lnTo>
                  <a:lnTo>
                    <a:pt x="1885" y="151"/>
                  </a:lnTo>
                  <a:lnTo>
                    <a:pt x="1888" y="151"/>
                  </a:lnTo>
                  <a:lnTo>
                    <a:pt x="1890" y="152"/>
                  </a:lnTo>
                  <a:lnTo>
                    <a:pt x="1893" y="153"/>
                  </a:lnTo>
                  <a:lnTo>
                    <a:pt x="1896" y="154"/>
                  </a:lnTo>
                  <a:lnTo>
                    <a:pt x="1898" y="156"/>
                  </a:lnTo>
                  <a:lnTo>
                    <a:pt x="1900" y="159"/>
                  </a:lnTo>
                  <a:lnTo>
                    <a:pt x="1901" y="161"/>
                  </a:lnTo>
                  <a:lnTo>
                    <a:pt x="1902" y="165"/>
                  </a:lnTo>
                  <a:lnTo>
                    <a:pt x="1902" y="167"/>
                  </a:lnTo>
                  <a:lnTo>
                    <a:pt x="1901" y="170"/>
                  </a:lnTo>
                  <a:lnTo>
                    <a:pt x="1900" y="173"/>
                  </a:lnTo>
                  <a:lnTo>
                    <a:pt x="1899" y="176"/>
                  </a:lnTo>
                  <a:lnTo>
                    <a:pt x="1897" y="178"/>
                  </a:lnTo>
                  <a:lnTo>
                    <a:pt x="1894" y="179"/>
                  </a:lnTo>
                  <a:lnTo>
                    <a:pt x="1892" y="181"/>
                  </a:lnTo>
                  <a:lnTo>
                    <a:pt x="1892" y="181"/>
                  </a:lnTo>
                  <a:lnTo>
                    <a:pt x="1892" y="181"/>
                  </a:lnTo>
                  <a:lnTo>
                    <a:pt x="1889" y="181"/>
                  </a:lnTo>
                  <a:lnTo>
                    <a:pt x="1886" y="182"/>
                  </a:lnTo>
                  <a:lnTo>
                    <a:pt x="1882" y="181"/>
                  </a:lnTo>
                  <a:lnTo>
                    <a:pt x="1877" y="179"/>
                  </a:lnTo>
                  <a:lnTo>
                    <a:pt x="1873" y="176"/>
                  </a:lnTo>
                  <a:lnTo>
                    <a:pt x="1871" y="171"/>
                  </a:lnTo>
                  <a:close/>
                  <a:moveTo>
                    <a:pt x="1784" y="204"/>
                  </a:moveTo>
                  <a:lnTo>
                    <a:pt x="1783" y="201"/>
                  </a:lnTo>
                  <a:lnTo>
                    <a:pt x="1783" y="198"/>
                  </a:lnTo>
                  <a:lnTo>
                    <a:pt x="1783" y="195"/>
                  </a:lnTo>
                  <a:lnTo>
                    <a:pt x="1784" y="193"/>
                  </a:lnTo>
                  <a:lnTo>
                    <a:pt x="1786" y="190"/>
                  </a:lnTo>
                  <a:lnTo>
                    <a:pt x="1788" y="187"/>
                  </a:lnTo>
                  <a:lnTo>
                    <a:pt x="1790" y="185"/>
                  </a:lnTo>
                  <a:lnTo>
                    <a:pt x="1793" y="184"/>
                  </a:lnTo>
                  <a:lnTo>
                    <a:pt x="1796" y="183"/>
                  </a:lnTo>
                  <a:lnTo>
                    <a:pt x="1799" y="183"/>
                  </a:lnTo>
                  <a:lnTo>
                    <a:pt x="1801" y="183"/>
                  </a:lnTo>
                  <a:lnTo>
                    <a:pt x="1805" y="184"/>
                  </a:lnTo>
                  <a:lnTo>
                    <a:pt x="1808" y="185"/>
                  </a:lnTo>
                  <a:lnTo>
                    <a:pt x="1810" y="187"/>
                  </a:lnTo>
                  <a:lnTo>
                    <a:pt x="1812" y="190"/>
                  </a:lnTo>
                  <a:lnTo>
                    <a:pt x="1813" y="193"/>
                  </a:lnTo>
                  <a:lnTo>
                    <a:pt x="1814" y="196"/>
                  </a:lnTo>
                  <a:lnTo>
                    <a:pt x="1814" y="199"/>
                  </a:lnTo>
                  <a:lnTo>
                    <a:pt x="1814" y="202"/>
                  </a:lnTo>
                  <a:lnTo>
                    <a:pt x="1813" y="205"/>
                  </a:lnTo>
                  <a:lnTo>
                    <a:pt x="1812" y="207"/>
                  </a:lnTo>
                  <a:lnTo>
                    <a:pt x="1810" y="210"/>
                  </a:lnTo>
                  <a:lnTo>
                    <a:pt x="1807" y="211"/>
                  </a:lnTo>
                  <a:lnTo>
                    <a:pt x="1805" y="213"/>
                  </a:lnTo>
                  <a:lnTo>
                    <a:pt x="1801" y="214"/>
                  </a:lnTo>
                  <a:lnTo>
                    <a:pt x="1798" y="214"/>
                  </a:lnTo>
                  <a:lnTo>
                    <a:pt x="1794" y="213"/>
                  </a:lnTo>
                  <a:lnTo>
                    <a:pt x="1790" y="211"/>
                  </a:lnTo>
                  <a:lnTo>
                    <a:pt x="1786" y="208"/>
                  </a:lnTo>
                  <a:lnTo>
                    <a:pt x="1784" y="204"/>
                  </a:lnTo>
                  <a:close/>
                  <a:moveTo>
                    <a:pt x="1698" y="240"/>
                  </a:moveTo>
                  <a:lnTo>
                    <a:pt x="1697" y="236"/>
                  </a:lnTo>
                  <a:lnTo>
                    <a:pt x="1697" y="233"/>
                  </a:lnTo>
                  <a:lnTo>
                    <a:pt x="1697" y="230"/>
                  </a:lnTo>
                  <a:lnTo>
                    <a:pt x="1698" y="227"/>
                  </a:lnTo>
                  <a:lnTo>
                    <a:pt x="1699" y="225"/>
                  </a:lnTo>
                  <a:lnTo>
                    <a:pt x="1701" y="222"/>
                  </a:lnTo>
                  <a:lnTo>
                    <a:pt x="1703" y="220"/>
                  </a:lnTo>
                  <a:lnTo>
                    <a:pt x="1706" y="219"/>
                  </a:lnTo>
                  <a:lnTo>
                    <a:pt x="1709" y="218"/>
                  </a:lnTo>
                  <a:lnTo>
                    <a:pt x="1712" y="218"/>
                  </a:lnTo>
                  <a:lnTo>
                    <a:pt x="1715" y="218"/>
                  </a:lnTo>
                  <a:lnTo>
                    <a:pt x="1717" y="219"/>
                  </a:lnTo>
                  <a:lnTo>
                    <a:pt x="1720" y="220"/>
                  </a:lnTo>
                  <a:lnTo>
                    <a:pt x="1723" y="222"/>
                  </a:lnTo>
                  <a:lnTo>
                    <a:pt x="1725" y="224"/>
                  </a:lnTo>
                  <a:lnTo>
                    <a:pt x="1727" y="227"/>
                  </a:lnTo>
                  <a:lnTo>
                    <a:pt x="1728" y="230"/>
                  </a:lnTo>
                  <a:lnTo>
                    <a:pt x="1728" y="233"/>
                  </a:lnTo>
                  <a:lnTo>
                    <a:pt x="1728" y="236"/>
                  </a:lnTo>
                  <a:lnTo>
                    <a:pt x="1727" y="240"/>
                  </a:lnTo>
                  <a:lnTo>
                    <a:pt x="1725" y="242"/>
                  </a:lnTo>
                  <a:lnTo>
                    <a:pt x="1724" y="244"/>
                  </a:lnTo>
                  <a:lnTo>
                    <a:pt x="1720" y="246"/>
                  </a:lnTo>
                  <a:lnTo>
                    <a:pt x="1718" y="248"/>
                  </a:lnTo>
                  <a:lnTo>
                    <a:pt x="1715" y="249"/>
                  </a:lnTo>
                  <a:lnTo>
                    <a:pt x="1712" y="249"/>
                  </a:lnTo>
                  <a:lnTo>
                    <a:pt x="1707" y="248"/>
                  </a:lnTo>
                  <a:lnTo>
                    <a:pt x="1703" y="247"/>
                  </a:lnTo>
                  <a:lnTo>
                    <a:pt x="1700" y="244"/>
                  </a:lnTo>
                  <a:lnTo>
                    <a:pt x="1698" y="240"/>
                  </a:lnTo>
                  <a:close/>
                  <a:moveTo>
                    <a:pt x="1613" y="277"/>
                  </a:moveTo>
                  <a:lnTo>
                    <a:pt x="1612" y="274"/>
                  </a:lnTo>
                  <a:lnTo>
                    <a:pt x="1611" y="271"/>
                  </a:lnTo>
                  <a:lnTo>
                    <a:pt x="1612" y="268"/>
                  </a:lnTo>
                  <a:lnTo>
                    <a:pt x="1612" y="266"/>
                  </a:lnTo>
                  <a:lnTo>
                    <a:pt x="1614" y="263"/>
                  </a:lnTo>
                  <a:lnTo>
                    <a:pt x="1615" y="261"/>
                  </a:lnTo>
                  <a:lnTo>
                    <a:pt x="1618" y="259"/>
                  </a:lnTo>
                  <a:lnTo>
                    <a:pt x="1620" y="257"/>
                  </a:lnTo>
                  <a:lnTo>
                    <a:pt x="1623" y="256"/>
                  </a:lnTo>
                  <a:lnTo>
                    <a:pt x="1626" y="256"/>
                  </a:lnTo>
                  <a:lnTo>
                    <a:pt x="1629" y="256"/>
                  </a:lnTo>
                  <a:lnTo>
                    <a:pt x="1632" y="257"/>
                  </a:lnTo>
                  <a:lnTo>
                    <a:pt x="1635" y="258"/>
                  </a:lnTo>
                  <a:lnTo>
                    <a:pt x="1637" y="260"/>
                  </a:lnTo>
                  <a:lnTo>
                    <a:pt x="1639" y="262"/>
                  </a:lnTo>
                  <a:lnTo>
                    <a:pt x="1641" y="264"/>
                  </a:lnTo>
                  <a:lnTo>
                    <a:pt x="1642" y="267"/>
                  </a:lnTo>
                  <a:lnTo>
                    <a:pt x="1642" y="270"/>
                  </a:lnTo>
                  <a:lnTo>
                    <a:pt x="1642" y="273"/>
                  </a:lnTo>
                  <a:lnTo>
                    <a:pt x="1641" y="276"/>
                  </a:lnTo>
                  <a:lnTo>
                    <a:pt x="1640" y="279"/>
                  </a:lnTo>
                  <a:lnTo>
                    <a:pt x="1638" y="281"/>
                  </a:lnTo>
                  <a:lnTo>
                    <a:pt x="1636" y="283"/>
                  </a:lnTo>
                  <a:lnTo>
                    <a:pt x="1633" y="285"/>
                  </a:lnTo>
                  <a:lnTo>
                    <a:pt x="1630" y="286"/>
                  </a:lnTo>
                  <a:lnTo>
                    <a:pt x="1627" y="286"/>
                  </a:lnTo>
                  <a:lnTo>
                    <a:pt x="1622" y="285"/>
                  </a:lnTo>
                  <a:lnTo>
                    <a:pt x="1619" y="284"/>
                  </a:lnTo>
                  <a:lnTo>
                    <a:pt x="1615" y="281"/>
                  </a:lnTo>
                  <a:lnTo>
                    <a:pt x="1613" y="277"/>
                  </a:lnTo>
                  <a:close/>
                  <a:moveTo>
                    <a:pt x="1529" y="318"/>
                  </a:moveTo>
                  <a:lnTo>
                    <a:pt x="1528" y="316"/>
                  </a:lnTo>
                  <a:lnTo>
                    <a:pt x="1528" y="313"/>
                  </a:lnTo>
                  <a:lnTo>
                    <a:pt x="1528" y="310"/>
                  </a:lnTo>
                  <a:lnTo>
                    <a:pt x="1528" y="307"/>
                  </a:lnTo>
                  <a:lnTo>
                    <a:pt x="1530" y="304"/>
                  </a:lnTo>
                  <a:lnTo>
                    <a:pt x="1531" y="302"/>
                  </a:lnTo>
                  <a:lnTo>
                    <a:pt x="1533" y="300"/>
                  </a:lnTo>
                  <a:lnTo>
                    <a:pt x="1536" y="298"/>
                  </a:lnTo>
                  <a:lnTo>
                    <a:pt x="1539" y="297"/>
                  </a:lnTo>
                  <a:lnTo>
                    <a:pt x="1542" y="296"/>
                  </a:lnTo>
                  <a:lnTo>
                    <a:pt x="1545" y="296"/>
                  </a:lnTo>
                  <a:lnTo>
                    <a:pt x="1548" y="297"/>
                  </a:lnTo>
                  <a:lnTo>
                    <a:pt x="1550" y="298"/>
                  </a:lnTo>
                  <a:lnTo>
                    <a:pt x="1553" y="300"/>
                  </a:lnTo>
                  <a:lnTo>
                    <a:pt x="1555" y="302"/>
                  </a:lnTo>
                  <a:lnTo>
                    <a:pt x="1557" y="305"/>
                  </a:lnTo>
                  <a:lnTo>
                    <a:pt x="1558" y="307"/>
                  </a:lnTo>
                  <a:lnTo>
                    <a:pt x="1558" y="310"/>
                  </a:lnTo>
                  <a:lnTo>
                    <a:pt x="1558" y="313"/>
                  </a:lnTo>
                  <a:lnTo>
                    <a:pt x="1557" y="316"/>
                  </a:lnTo>
                  <a:lnTo>
                    <a:pt x="1556" y="319"/>
                  </a:lnTo>
                  <a:lnTo>
                    <a:pt x="1554" y="321"/>
                  </a:lnTo>
                  <a:lnTo>
                    <a:pt x="1552" y="324"/>
                  </a:lnTo>
                  <a:lnTo>
                    <a:pt x="1550" y="325"/>
                  </a:lnTo>
                  <a:lnTo>
                    <a:pt x="1546" y="326"/>
                  </a:lnTo>
                  <a:lnTo>
                    <a:pt x="1543" y="327"/>
                  </a:lnTo>
                  <a:lnTo>
                    <a:pt x="1539" y="326"/>
                  </a:lnTo>
                  <a:lnTo>
                    <a:pt x="1535" y="325"/>
                  </a:lnTo>
                  <a:lnTo>
                    <a:pt x="1532" y="322"/>
                  </a:lnTo>
                  <a:lnTo>
                    <a:pt x="1529" y="318"/>
                  </a:lnTo>
                  <a:close/>
                  <a:moveTo>
                    <a:pt x="1447" y="362"/>
                  </a:moveTo>
                  <a:lnTo>
                    <a:pt x="1446" y="359"/>
                  </a:lnTo>
                  <a:lnTo>
                    <a:pt x="1445" y="357"/>
                  </a:lnTo>
                  <a:lnTo>
                    <a:pt x="1445" y="354"/>
                  </a:lnTo>
                  <a:lnTo>
                    <a:pt x="1446" y="351"/>
                  </a:lnTo>
                  <a:lnTo>
                    <a:pt x="1447" y="348"/>
                  </a:lnTo>
                  <a:lnTo>
                    <a:pt x="1449" y="346"/>
                  </a:lnTo>
                  <a:lnTo>
                    <a:pt x="1451" y="343"/>
                  </a:lnTo>
                  <a:lnTo>
                    <a:pt x="1453" y="342"/>
                  </a:lnTo>
                  <a:lnTo>
                    <a:pt x="1456" y="340"/>
                  </a:lnTo>
                  <a:lnTo>
                    <a:pt x="1459" y="340"/>
                  </a:lnTo>
                  <a:lnTo>
                    <a:pt x="1462" y="340"/>
                  </a:lnTo>
                  <a:lnTo>
                    <a:pt x="1465" y="340"/>
                  </a:lnTo>
                  <a:lnTo>
                    <a:pt x="1467" y="341"/>
                  </a:lnTo>
                  <a:lnTo>
                    <a:pt x="1470" y="343"/>
                  </a:lnTo>
                  <a:lnTo>
                    <a:pt x="1472" y="345"/>
                  </a:lnTo>
                  <a:lnTo>
                    <a:pt x="1474" y="348"/>
                  </a:lnTo>
                  <a:lnTo>
                    <a:pt x="1475" y="351"/>
                  </a:lnTo>
                  <a:lnTo>
                    <a:pt x="1476" y="353"/>
                  </a:lnTo>
                  <a:lnTo>
                    <a:pt x="1476" y="356"/>
                  </a:lnTo>
                  <a:lnTo>
                    <a:pt x="1475" y="359"/>
                  </a:lnTo>
                  <a:lnTo>
                    <a:pt x="1474" y="362"/>
                  </a:lnTo>
                  <a:lnTo>
                    <a:pt x="1472" y="364"/>
                  </a:lnTo>
                  <a:lnTo>
                    <a:pt x="1470" y="367"/>
                  </a:lnTo>
                  <a:lnTo>
                    <a:pt x="1468" y="368"/>
                  </a:lnTo>
                  <a:lnTo>
                    <a:pt x="1464" y="370"/>
                  </a:lnTo>
                  <a:lnTo>
                    <a:pt x="1461" y="370"/>
                  </a:lnTo>
                  <a:lnTo>
                    <a:pt x="1457" y="370"/>
                  </a:lnTo>
                  <a:lnTo>
                    <a:pt x="1453" y="368"/>
                  </a:lnTo>
                  <a:lnTo>
                    <a:pt x="1450" y="366"/>
                  </a:lnTo>
                  <a:lnTo>
                    <a:pt x="1447" y="362"/>
                  </a:lnTo>
                  <a:close/>
                  <a:moveTo>
                    <a:pt x="1367" y="409"/>
                  </a:moveTo>
                  <a:lnTo>
                    <a:pt x="1364" y="406"/>
                  </a:lnTo>
                  <a:lnTo>
                    <a:pt x="1363" y="403"/>
                  </a:lnTo>
                  <a:lnTo>
                    <a:pt x="1363" y="400"/>
                  </a:lnTo>
                  <a:lnTo>
                    <a:pt x="1364" y="397"/>
                  </a:lnTo>
                  <a:lnTo>
                    <a:pt x="1366" y="395"/>
                  </a:lnTo>
                  <a:lnTo>
                    <a:pt x="1367" y="392"/>
                  </a:lnTo>
                  <a:lnTo>
                    <a:pt x="1369" y="390"/>
                  </a:lnTo>
                  <a:lnTo>
                    <a:pt x="1372" y="388"/>
                  </a:lnTo>
                  <a:lnTo>
                    <a:pt x="1374" y="387"/>
                  </a:lnTo>
                  <a:lnTo>
                    <a:pt x="1377" y="386"/>
                  </a:lnTo>
                  <a:lnTo>
                    <a:pt x="1380" y="386"/>
                  </a:lnTo>
                  <a:lnTo>
                    <a:pt x="1383" y="386"/>
                  </a:lnTo>
                  <a:lnTo>
                    <a:pt x="1386" y="387"/>
                  </a:lnTo>
                  <a:lnTo>
                    <a:pt x="1388" y="389"/>
                  </a:lnTo>
                  <a:lnTo>
                    <a:pt x="1391" y="391"/>
                  </a:lnTo>
                  <a:lnTo>
                    <a:pt x="1393" y="393"/>
                  </a:lnTo>
                  <a:lnTo>
                    <a:pt x="1394" y="396"/>
                  </a:lnTo>
                  <a:lnTo>
                    <a:pt x="1395" y="399"/>
                  </a:lnTo>
                  <a:lnTo>
                    <a:pt x="1395" y="402"/>
                  </a:lnTo>
                  <a:lnTo>
                    <a:pt x="1394" y="405"/>
                  </a:lnTo>
                  <a:lnTo>
                    <a:pt x="1393" y="408"/>
                  </a:lnTo>
                  <a:lnTo>
                    <a:pt x="1392" y="410"/>
                  </a:lnTo>
                  <a:lnTo>
                    <a:pt x="1390" y="412"/>
                  </a:lnTo>
                  <a:lnTo>
                    <a:pt x="1387" y="414"/>
                  </a:lnTo>
                  <a:lnTo>
                    <a:pt x="1384" y="416"/>
                  </a:lnTo>
                  <a:lnTo>
                    <a:pt x="1380" y="416"/>
                  </a:lnTo>
                  <a:lnTo>
                    <a:pt x="1376" y="416"/>
                  </a:lnTo>
                  <a:lnTo>
                    <a:pt x="1372" y="414"/>
                  </a:lnTo>
                  <a:lnTo>
                    <a:pt x="1369" y="412"/>
                  </a:lnTo>
                  <a:lnTo>
                    <a:pt x="1367" y="409"/>
                  </a:lnTo>
                  <a:close/>
                  <a:moveTo>
                    <a:pt x="1287" y="458"/>
                  </a:moveTo>
                  <a:lnTo>
                    <a:pt x="1286" y="455"/>
                  </a:lnTo>
                  <a:lnTo>
                    <a:pt x="1284" y="452"/>
                  </a:lnTo>
                  <a:lnTo>
                    <a:pt x="1284" y="449"/>
                  </a:lnTo>
                  <a:lnTo>
                    <a:pt x="1284" y="447"/>
                  </a:lnTo>
                  <a:lnTo>
                    <a:pt x="1286" y="444"/>
                  </a:lnTo>
                  <a:lnTo>
                    <a:pt x="1288" y="441"/>
                  </a:lnTo>
                  <a:lnTo>
                    <a:pt x="1290" y="439"/>
                  </a:lnTo>
                  <a:lnTo>
                    <a:pt x="1292" y="437"/>
                  </a:lnTo>
                  <a:lnTo>
                    <a:pt x="1295" y="436"/>
                  </a:lnTo>
                  <a:lnTo>
                    <a:pt x="1298" y="435"/>
                  </a:lnTo>
                  <a:lnTo>
                    <a:pt x="1301" y="435"/>
                  </a:lnTo>
                  <a:lnTo>
                    <a:pt x="1304" y="435"/>
                  </a:lnTo>
                  <a:lnTo>
                    <a:pt x="1306" y="436"/>
                  </a:lnTo>
                  <a:lnTo>
                    <a:pt x="1309" y="437"/>
                  </a:lnTo>
                  <a:lnTo>
                    <a:pt x="1311" y="439"/>
                  </a:lnTo>
                  <a:lnTo>
                    <a:pt x="1313" y="442"/>
                  </a:lnTo>
                  <a:lnTo>
                    <a:pt x="1314" y="444"/>
                  </a:lnTo>
                  <a:lnTo>
                    <a:pt x="1315" y="447"/>
                  </a:lnTo>
                  <a:lnTo>
                    <a:pt x="1315" y="450"/>
                  </a:lnTo>
                  <a:lnTo>
                    <a:pt x="1315" y="453"/>
                  </a:lnTo>
                  <a:lnTo>
                    <a:pt x="1314" y="456"/>
                  </a:lnTo>
                  <a:lnTo>
                    <a:pt x="1313" y="458"/>
                  </a:lnTo>
                  <a:lnTo>
                    <a:pt x="1311" y="461"/>
                  </a:lnTo>
                  <a:lnTo>
                    <a:pt x="1309" y="463"/>
                  </a:lnTo>
                  <a:lnTo>
                    <a:pt x="1305" y="464"/>
                  </a:lnTo>
                  <a:lnTo>
                    <a:pt x="1300" y="465"/>
                  </a:lnTo>
                  <a:lnTo>
                    <a:pt x="1297" y="465"/>
                  </a:lnTo>
                  <a:lnTo>
                    <a:pt x="1293" y="463"/>
                  </a:lnTo>
                  <a:lnTo>
                    <a:pt x="1290" y="461"/>
                  </a:lnTo>
                  <a:lnTo>
                    <a:pt x="1287" y="458"/>
                  </a:lnTo>
                  <a:close/>
                  <a:moveTo>
                    <a:pt x="1210" y="510"/>
                  </a:moveTo>
                  <a:lnTo>
                    <a:pt x="1209" y="507"/>
                  </a:lnTo>
                  <a:lnTo>
                    <a:pt x="1208" y="504"/>
                  </a:lnTo>
                  <a:lnTo>
                    <a:pt x="1207" y="501"/>
                  </a:lnTo>
                  <a:lnTo>
                    <a:pt x="1208" y="498"/>
                  </a:lnTo>
                  <a:lnTo>
                    <a:pt x="1208" y="496"/>
                  </a:lnTo>
                  <a:lnTo>
                    <a:pt x="1210" y="493"/>
                  </a:lnTo>
                  <a:lnTo>
                    <a:pt x="1212" y="491"/>
                  </a:lnTo>
                  <a:lnTo>
                    <a:pt x="1214" y="488"/>
                  </a:lnTo>
                  <a:lnTo>
                    <a:pt x="1217" y="487"/>
                  </a:lnTo>
                  <a:lnTo>
                    <a:pt x="1219" y="486"/>
                  </a:lnTo>
                  <a:lnTo>
                    <a:pt x="1222" y="486"/>
                  </a:lnTo>
                  <a:lnTo>
                    <a:pt x="1225" y="486"/>
                  </a:lnTo>
                  <a:lnTo>
                    <a:pt x="1228" y="487"/>
                  </a:lnTo>
                  <a:lnTo>
                    <a:pt x="1231" y="488"/>
                  </a:lnTo>
                  <a:lnTo>
                    <a:pt x="1233" y="490"/>
                  </a:lnTo>
                  <a:lnTo>
                    <a:pt x="1235" y="492"/>
                  </a:lnTo>
                  <a:lnTo>
                    <a:pt x="1237" y="495"/>
                  </a:lnTo>
                  <a:lnTo>
                    <a:pt x="1237" y="498"/>
                  </a:lnTo>
                  <a:lnTo>
                    <a:pt x="1238" y="501"/>
                  </a:lnTo>
                  <a:lnTo>
                    <a:pt x="1237" y="504"/>
                  </a:lnTo>
                  <a:lnTo>
                    <a:pt x="1237" y="507"/>
                  </a:lnTo>
                  <a:lnTo>
                    <a:pt x="1235" y="509"/>
                  </a:lnTo>
                  <a:lnTo>
                    <a:pt x="1233" y="512"/>
                  </a:lnTo>
                  <a:lnTo>
                    <a:pt x="1231" y="514"/>
                  </a:lnTo>
                  <a:lnTo>
                    <a:pt x="1227" y="516"/>
                  </a:lnTo>
                  <a:lnTo>
                    <a:pt x="1222" y="516"/>
                  </a:lnTo>
                  <a:lnTo>
                    <a:pt x="1219" y="516"/>
                  </a:lnTo>
                  <a:lnTo>
                    <a:pt x="1216" y="515"/>
                  </a:lnTo>
                  <a:lnTo>
                    <a:pt x="1212" y="513"/>
                  </a:lnTo>
                  <a:lnTo>
                    <a:pt x="1210" y="510"/>
                  </a:lnTo>
                  <a:close/>
                  <a:moveTo>
                    <a:pt x="1134" y="564"/>
                  </a:moveTo>
                  <a:lnTo>
                    <a:pt x="1133" y="561"/>
                  </a:lnTo>
                  <a:lnTo>
                    <a:pt x="1132" y="558"/>
                  </a:lnTo>
                  <a:lnTo>
                    <a:pt x="1131" y="556"/>
                  </a:lnTo>
                  <a:lnTo>
                    <a:pt x="1131" y="553"/>
                  </a:lnTo>
                  <a:lnTo>
                    <a:pt x="1132" y="550"/>
                  </a:lnTo>
                  <a:lnTo>
                    <a:pt x="1133" y="547"/>
                  </a:lnTo>
                  <a:lnTo>
                    <a:pt x="1135" y="545"/>
                  </a:lnTo>
                  <a:lnTo>
                    <a:pt x="1137" y="542"/>
                  </a:lnTo>
                  <a:lnTo>
                    <a:pt x="1140" y="541"/>
                  </a:lnTo>
                  <a:lnTo>
                    <a:pt x="1143" y="540"/>
                  </a:lnTo>
                  <a:lnTo>
                    <a:pt x="1146" y="540"/>
                  </a:lnTo>
                  <a:lnTo>
                    <a:pt x="1149" y="540"/>
                  </a:lnTo>
                  <a:lnTo>
                    <a:pt x="1152" y="540"/>
                  </a:lnTo>
                  <a:lnTo>
                    <a:pt x="1154" y="542"/>
                  </a:lnTo>
                  <a:lnTo>
                    <a:pt x="1157" y="543"/>
                  </a:lnTo>
                  <a:lnTo>
                    <a:pt x="1159" y="546"/>
                  </a:lnTo>
                  <a:lnTo>
                    <a:pt x="1160" y="548"/>
                  </a:lnTo>
                  <a:lnTo>
                    <a:pt x="1161" y="551"/>
                  </a:lnTo>
                  <a:lnTo>
                    <a:pt x="1162" y="554"/>
                  </a:lnTo>
                  <a:lnTo>
                    <a:pt x="1162" y="557"/>
                  </a:lnTo>
                  <a:lnTo>
                    <a:pt x="1161" y="560"/>
                  </a:lnTo>
                  <a:lnTo>
                    <a:pt x="1160" y="563"/>
                  </a:lnTo>
                  <a:lnTo>
                    <a:pt x="1158" y="565"/>
                  </a:lnTo>
                  <a:lnTo>
                    <a:pt x="1156" y="567"/>
                  </a:lnTo>
                  <a:lnTo>
                    <a:pt x="1151" y="569"/>
                  </a:lnTo>
                  <a:lnTo>
                    <a:pt x="1147" y="570"/>
                  </a:lnTo>
                  <a:lnTo>
                    <a:pt x="1143" y="570"/>
                  </a:lnTo>
                  <a:lnTo>
                    <a:pt x="1140" y="569"/>
                  </a:lnTo>
                  <a:lnTo>
                    <a:pt x="1137" y="567"/>
                  </a:lnTo>
                  <a:lnTo>
                    <a:pt x="1134" y="564"/>
                  </a:lnTo>
                  <a:close/>
                  <a:moveTo>
                    <a:pt x="1061" y="620"/>
                  </a:moveTo>
                  <a:lnTo>
                    <a:pt x="1059" y="618"/>
                  </a:lnTo>
                  <a:lnTo>
                    <a:pt x="1058" y="615"/>
                  </a:lnTo>
                  <a:lnTo>
                    <a:pt x="1057" y="612"/>
                  </a:lnTo>
                  <a:lnTo>
                    <a:pt x="1057" y="609"/>
                  </a:lnTo>
                  <a:lnTo>
                    <a:pt x="1058" y="606"/>
                  </a:lnTo>
                  <a:lnTo>
                    <a:pt x="1059" y="604"/>
                  </a:lnTo>
                  <a:lnTo>
                    <a:pt x="1061" y="601"/>
                  </a:lnTo>
                  <a:lnTo>
                    <a:pt x="1063" y="599"/>
                  </a:lnTo>
                  <a:lnTo>
                    <a:pt x="1066" y="597"/>
                  </a:lnTo>
                  <a:lnTo>
                    <a:pt x="1068" y="596"/>
                  </a:lnTo>
                  <a:lnTo>
                    <a:pt x="1071" y="596"/>
                  </a:lnTo>
                  <a:lnTo>
                    <a:pt x="1074" y="596"/>
                  </a:lnTo>
                  <a:lnTo>
                    <a:pt x="1077" y="596"/>
                  </a:lnTo>
                  <a:lnTo>
                    <a:pt x="1080" y="598"/>
                  </a:lnTo>
                  <a:lnTo>
                    <a:pt x="1082" y="599"/>
                  </a:lnTo>
                  <a:lnTo>
                    <a:pt x="1084" y="602"/>
                  </a:lnTo>
                  <a:lnTo>
                    <a:pt x="1087" y="604"/>
                  </a:lnTo>
                  <a:lnTo>
                    <a:pt x="1088" y="607"/>
                  </a:lnTo>
                  <a:lnTo>
                    <a:pt x="1089" y="610"/>
                  </a:lnTo>
                  <a:lnTo>
                    <a:pt x="1089" y="613"/>
                  </a:lnTo>
                  <a:lnTo>
                    <a:pt x="1088" y="616"/>
                  </a:lnTo>
                  <a:lnTo>
                    <a:pt x="1087" y="618"/>
                  </a:lnTo>
                  <a:lnTo>
                    <a:pt x="1084" y="621"/>
                  </a:lnTo>
                  <a:lnTo>
                    <a:pt x="1082" y="623"/>
                  </a:lnTo>
                  <a:lnTo>
                    <a:pt x="1077" y="625"/>
                  </a:lnTo>
                  <a:lnTo>
                    <a:pt x="1072" y="626"/>
                  </a:lnTo>
                  <a:lnTo>
                    <a:pt x="1069" y="626"/>
                  </a:lnTo>
                  <a:lnTo>
                    <a:pt x="1066" y="625"/>
                  </a:lnTo>
                  <a:lnTo>
                    <a:pt x="1063" y="623"/>
                  </a:lnTo>
                  <a:lnTo>
                    <a:pt x="1061" y="620"/>
                  </a:lnTo>
                  <a:close/>
                  <a:moveTo>
                    <a:pt x="989" y="679"/>
                  </a:moveTo>
                  <a:lnTo>
                    <a:pt x="987" y="677"/>
                  </a:lnTo>
                  <a:lnTo>
                    <a:pt x="986" y="674"/>
                  </a:lnTo>
                  <a:lnTo>
                    <a:pt x="985" y="671"/>
                  </a:lnTo>
                  <a:lnTo>
                    <a:pt x="985" y="668"/>
                  </a:lnTo>
                  <a:lnTo>
                    <a:pt x="986" y="665"/>
                  </a:lnTo>
                  <a:lnTo>
                    <a:pt x="987" y="663"/>
                  </a:lnTo>
                  <a:lnTo>
                    <a:pt x="988" y="660"/>
                  </a:lnTo>
                  <a:lnTo>
                    <a:pt x="990" y="658"/>
                  </a:lnTo>
                  <a:lnTo>
                    <a:pt x="993" y="656"/>
                  </a:lnTo>
                  <a:lnTo>
                    <a:pt x="996" y="655"/>
                  </a:lnTo>
                  <a:lnTo>
                    <a:pt x="998" y="654"/>
                  </a:lnTo>
                  <a:lnTo>
                    <a:pt x="1001" y="654"/>
                  </a:lnTo>
                  <a:lnTo>
                    <a:pt x="1004" y="655"/>
                  </a:lnTo>
                  <a:lnTo>
                    <a:pt x="1008" y="656"/>
                  </a:lnTo>
                  <a:lnTo>
                    <a:pt x="1011" y="657"/>
                  </a:lnTo>
                  <a:lnTo>
                    <a:pt x="1013" y="660"/>
                  </a:lnTo>
                  <a:lnTo>
                    <a:pt x="1015" y="662"/>
                  </a:lnTo>
                  <a:lnTo>
                    <a:pt x="1016" y="665"/>
                  </a:lnTo>
                  <a:lnTo>
                    <a:pt x="1016" y="668"/>
                  </a:lnTo>
                  <a:lnTo>
                    <a:pt x="1016" y="671"/>
                  </a:lnTo>
                  <a:lnTo>
                    <a:pt x="1016" y="674"/>
                  </a:lnTo>
                  <a:lnTo>
                    <a:pt x="1015" y="676"/>
                  </a:lnTo>
                  <a:lnTo>
                    <a:pt x="1013" y="679"/>
                  </a:lnTo>
                  <a:lnTo>
                    <a:pt x="1011" y="682"/>
                  </a:lnTo>
                  <a:lnTo>
                    <a:pt x="1011" y="682"/>
                  </a:lnTo>
                  <a:lnTo>
                    <a:pt x="1011" y="682"/>
                  </a:lnTo>
                  <a:lnTo>
                    <a:pt x="1005" y="685"/>
                  </a:lnTo>
                  <a:lnTo>
                    <a:pt x="1000" y="686"/>
                  </a:lnTo>
                  <a:lnTo>
                    <a:pt x="997" y="685"/>
                  </a:lnTo>
                  <a:lnTo>
                    <a:pt x="994" y="684"/>
                  </a:lnTo>
                  <a:lnTo>
                    <a:pt x="991" y="683"/>
                  </a:lnTo>
                  <a:lnTo>
                    <a:pt x="989" y="679"/>
                  </a:lnTo>
                  <a:close/>
                  <a:moveTo>
                    <a:pt x="919" y="742"/>
                  </a:moveTo>
                  <a:lnTo>
                    <a:pt x="917" y="739"/>
                  </a:lnTo>
                  <a:lnTo>
                    <a:pt x="915" y="736"/>
                  </a:lnTo>
                  <a:lnTo>
                    <a:pt x="915" y="733"/>
                  </a:lnTo>
                  <a:lnTo>
                    <a:pt x="915" y="731"/>
                  </a:lnTo>
                  <a:lnTo>
                    <a:pt x="915" y="727"/>
                  </a:lnTo>
                  <a:lnTo>
                    <a:pt x="916" y="724"/>
                  </a:lnTo>
                  <a:lnTo>
                    <a:pt x="918" y="721"/>
                  </a:lnTo>
                  <a:lnTo>
                    <a:pt x="920" y="719"/>
                  </a:lnTo>
                  <a:lnTo>
                    <a:pt x="922" y="717"/>
                  </a:lnTo>
                  <a:lnTo>
                    <a:pt x="925" y="716"/>
                  </a:lnTo>
                  <a:lnTo>
                    <a:pt x="929" y="715"/>
                  </a:lnTo>
                  <a:lnTo>
                    <a:pt x="932" y="715"/>
                  </a:lnTo>
                  <a:lnTo>
                    <a:pt x="935" y="716"/>
                  </a:lnTo>
                  <a:lnTo>
                    <a:pt x="937" y="717"/>
                  </a:lnTo>
                  <a:lnTo>
                    <a:pt x="940" y="718"/>
                  </a:lnTo>
                  <a:lnTo>
                    <a:pt x="942" y="720"/>
                  </a:lnTo>
                  <a:lnTo>
                    <a:pt x="944" y="723"/>
                  </a:lnTo>
                  <a:lnTo>
                    <a:pt x="945" y="725"/>
                  </a:lnTo>
                  <a:lnTo>
                    <a:pt x="946" y="728"/>
                  </a:lnTo>
                  <a:lnTo>
                    <a:pt x="946" y="732"/>
                  </a:lnTo>
                  <a:lnTo>
                    <a:pt x="946" y="735"/>
                  </a:lnTo>
                  <a:lnTo>
                    <a:pt x="945" y="738"/>
                  </a:lnTo>
                  <a:lnTo>
                    <a:pt x="943" y="740"/>
                  </a:lnTo>
                  <a:lnTo>
                    <a:pt x="941" y="742"/>
                  </a:lnTo>
                  <a:lnTo>
                    <a:pt x="939" y="744"/>
                  </a:lnTo>
                  <a:lnTo>
                    <a:pt x="936" y="746"/>
                  </a:lnTo>
                  <a:lnTo>
                    <a:pt x="934" y="746"/>
                  </a:lnTo>
                  <a:lnTo>
                    <a:pt x="931" y="746"/>
                  </a:lnTo>
                  <a:lnTo>
                    <a:pt x="928" y="746"/>
                  </a:lnTo>
                  <a:lnTo>
                    <a:pt x="924" y="745"/>
                  </a:lnTo>
                  <a:lnTo>
                    <a:pt x="921" y="744"/>
                  </a:lnTo>
                  <a:lnTo>
                    <a:pt x="919" y="742"/>
                  </a:lnTo>
                  <a:close/>
                  <a:moveTo>
                    <a:pt x="852" y="805"/>
                  </a:moveTo>
                  <a:lnTo>
                    <a:pt x="850" y="802"/>
                  </a:lnTo>
                  <a:lnTo>
                    <a:pt x="847" y="800"/>
                  </a:lnTo>
                  <a:lnTo>
                    <a:pt x="847" y="797"/>
                  </a:lnTo>
                  <a:lnTo>
                    <a:pt x="846" y="794"/>
                  </a:lnTo>
                  <a:lnTo>
                    <a:pt x="847" y="791"/>
                  </a:lnTo>
                  <a:lnTo>
                    <a:pt x="849" y="788"/>
                  </a:lnTo>
                  <a:lnTo>
                    <a:pt x="850" y="786"/>
                  </a:lnTo>
                  <a:lnTo>
                    <a:pt x="852" y="783"/>
                  </a:lnTo>
                  <a:lnTo>
                    <a:pt x="855" y="781"/>
                  </a:lnTo>
                  <a:lnTo>
                    <a:pt x="857" y="780"/>
                  </a:lnTo>
                  <a:lnTo>
                    <a:pt x="860" y="779"/>
                  </a:lnTo>
                  <a:lnTo>
                    <a:pt x="863" y="779"/>
                  </a:lnTo>
                  <a:lnTo>
                    <a:pt x="866" y="779"/>
                  </a:lnTo>
                  <a:lnTo>
                    <a:pt x="869" y="780"/>
                  </a:lnTo>
                  <a:lnTo>
                    <a:pt x="871" y="782"/>
                  </a:lnTo>
                  <a:lnTo>
                    <a:pt x="874" y="784"/>
                  </a:lnTo>
                  <a:lnTo>
                    <a:pt x="876" y="786"/>
                  </a:lnTo>
                  <a:lnTo>
                    <a:pt x="877" y="789"/>
                  </a:lnTo>
                  <a:lnTo>
                    <a:pt x="878" y="792"/>
                  </a:lnTo>
                  <a:lnTo>
                    <a:pt x="878" y="795"/>
                  </a:lnTo>
                  <a:lnTo>
                    <a:pt x="878" y="798"/>
                  </a:lnTo>
                  <a:lnTo>
                    <a:pt x="877" y="800"/>
                  </a:lnTo>
                  <a:lnTo>
                    <a:pt x="875" y="803"/>
                  </a:lnTo>
                  <a:lnTo>
                    <a:pt x="873" y="805"/>
                  </a:lnTo>
                  <a:lnTo>
                    <a:pt x="871" y="807"/>
                  </a:lnTo>
                  <a:lnTo>
                    <a:pt x="868" y="808"/>
                  </a:lnTo>
                  <a:lnTo>
                    <a:pt x="866" y="809"/>
                  </a:lnTo>
                  <a:lnTo>
                    <a:pt x="863" y="810"/>
                  </a:lnTo>
                  <a:lnTo>
                    <a:pt x="860" y="809"/>
                  </a:lnTo>
                  <a:lnTo>
                    <a:pt x="857" y="808"/>
                  </a:lnTo>
                  <a:lnTo>
                    <a:pt x="854" y="807"/>
                  </a:lnTo>
                  <a:lnTo>
                    <a:pt x="852" y="805"/>
                  </a:lnTo>
                  <a:close/>
                  <a:moveTo>
                    <a:pt x="786" y="871"/>
                  </a:moveTo>
                  <a:lnTo>
                    <a:pt x="784" y="868"/>
                  </a:lnTo>
                  <a:lnTo>
                    <a:pt x="783" y="866"/>
                  </a:lnTo>
                  <a:lnTo>
                    <a:pt x="782" y="863"/>
                  </a:lnTo>
                  <a:lnTo>
                    <a:pt x="781" y="860"/>
                  </a:lnTo>
                  <a:lnTo>
                    <a:pt x="782" y="857"/>
                  </a:lnTo>
                  <a:lnTo>
                    <a:pt x="782" y="854"/>
                  </a:lnTo>
                  <a:lnTo>
                    <a:pt x="784" y="851"/>
                  </a:lnTo>
                  <a:lnTo>
                    <a:pt x="786" y="849"/>
                  </a:lnTo>
                  <a:lnTo>
                    <a:pt x="788" y="847"/>
                  </a:lnTo>
                  <a:lnTo>
                    <a:pt x="791" y="846"/>
                  </a:lnTo>
                  <a:lnTo>
                    <a:pt x="793" y="845"/>
                  </a:lnTo>
                  <a:lnTo>
                    <a:pt x="796" y="844"/>
                  </a:lnTo>
                  <a:lnTo>
                    <a:pt x="799" y="844"/>
                  </a:lnTo>
                  <a:lnTo>
                    <a:pt x="802" y="845"/>
                  </a:lnTo>
                  <a:lnTo>
                    <a:pt x="805" y="847"/>
                  </a:lnTo>
                  <a:lnTo>
                    <a:pt x="807" y="849"/>
                  </a:lnTo>
                  <a:lnTo>
                    <a:pt x="810" y="851"/>
                  </a:lnTo>
                  <a:lnTo>
                    <a:pt x="812" y="853"/>
                  </a:lnTo>
                  <a:lnTo>
                    <a:pt x="812" y="856"/>
                  </a:lnTo>
                  <a:lnTo>
                    <a:pt x="813" y="859"/>
                  </a:lnTo>
                  <a:lnTo>
                    <a:pt x="813" y="862"/>
                  </a:lnTo>
                  <a:lnTo>
                    <a:pt x="812" y="865"/>
                  </a:lnTo>
                  <a:lnTo>
                    <a:pt x="810" y="868"/>
                  </a:lnTo>
                  <a:lnTo>
                    <a:pt x="809" y="870"/>
                  </a:lnTo>
                  <a:lnTo>
                    <a:pt x="805" y="872"/>
                  </a:lnTo>
                  <a:lnTo>
                    <a:pt x="802" y="874"/>
                  </a:lnTo>
                  <a:lnTo>
                    <a:pt x="800" y="874"/>
                  </a:lnTo>
                  <a:lnTo>
                    <a:pt x="797" y="875"/>
                  </a:lnTo>
                  <a:lnTo>
                    <a:pt x="794" y="874"/>
                  </a:lnTo>
                  <a:lnTo>
                    <a:pt x="791" y="874"/>
                  </a:lnTo>
                  <a:lnTo>
                    <a:pt x="788" y="872"/>
                  </a:lnTo>
                  <a:lnTo>
                    <a:pt x="786" y="871"/>
                  </a:lnTo>
                  <a:close/>
                  <a:moveTo>
                    <a:pt x="722" y="939"/>
                  </a:moveTo>
                  <a:lnTo>
                    <a:pt x="720" y="937"/>
                  </a:lnTo>
                  <a:lnTo>
                    <a:pt x="719" y="934"/>
                  </a:lnTo>
                  <a:lnTo>
                    <a:pt x="718" y="931"/>
                  </a:lnTo>
                  <a:lnTo>
                    <a:pt x="717" y="929"/>
                  </a:lnTo>
                  <a:lnTo>
                    <a:pt x="717" y="925"/>
                  </a:lnTo>
                  <a:lnTo>
                    <a:pt x="718" y="922"/>
                  </a:lnTo>
                  <a:lnTo>
                    <a:pt x="719" y="919"/>
                  </a:lnTo>
                  <a:lnTo>
                    <a:pt x="721" y="917"/>
                  </a:lnTo>
                  <a:lnTo>
                    <a:pt x="724" y="915"/>
                  </a:lnTo>
                  <a:lnTo>
                    <a:pt x="726" y="913"/>
                  </a:lnTo>
                  <a:lnTo>
                    <a:pt x="730" y="912"/>
                  </a:lnTo>
                  <a:lnTo>
                    <a:pt x="733" y="912"/>
                  </a:lnTo>
                  <a:lnTo>
                    <a:pt x="736" y="912"/>
                  </a:lnTo>
                  <a:lnTo>
                    <a:pt x="739" y="912"/>
                  </a:lnTo>
                  <a:lnTo>
                    <a:pt x="741" y="914"/>
                  </a:lnTo>
                  <a:lnTo>
                    <a:pt x="744" y="916"/>
                  </a:lnTo>
                  <a:lnTo>
                    <a:pt x="746" y="918"/>
                  </a:lnTo>
                  <a:lnTo>
                    <a:pt x="747" y="920"/>
                  </a:lnTo>
                  <a:lnTo>
                    <a:pt x="748" y="923"/>
                  </a:lnTo>
                  <a:lnTo>
                    <a:pt x="749" y="927"/>
                  </a:lnTo>
                  <a:lnTo>
                    <a:pt x="749" y="930"/>
                  </a:lnTo>
                  <a:lnTo>
                    <a:pt x="748" y="933"/>
                  </a:lnTo>
                  <a:lnTo>
                    <a:pt x="747" y="936"/>
                  </a:lnTo>
                  <a:lnTo>
                    <a:pt x="745" y="938"/>
                  </a:lnTo>
                  <a:lnTo>
                    <a:pt x="742" y="940"/>
                  </a:lnTo>
                  <a:lnTo>
                    <a:pt x="740" y="942"/>
                  </a:lnTo>
                  <a:lnTo>
                    <a:pt x="737" y="943"/>
                  </a:lnTo>
                  <a:lnTo>
                    <a:pt x="733" y="943"/>
                  </a:lnTo>
                  <a:lnTo>
                    <a:pt x="731" y="943"/>
                  </a:lnTo>
                  <a:lnTo>
                    <a:pt x="727" y="942"/>
                  </a:lnTo>
                  <a:lnTo>
                    <a:pt x="725" y="941"/>
                  </a:lnTo>
                  <a:lnTo>
                    <a:pt x="722" y="939"/>
                  </a:lnTo>
                  <a:close/>
                  <a:moveTo>
                    <a:pt x="662" y="1009"/>
                  </a:moveTo>
                  <a:lnTo>
                    <a:pt x="660" y="1006"/>
                  </a:lnTo>
                  <a:lnTo>
                    <a:pt x="658" y="1004"/>
                  </a:lnTo>
                  <a:lnTo>
                    <a:pt x="657" y="1001"/>
                  </a:lnTo>
                  <a:lnTo>
                    <a:pt x="657" y="998"/>
                  </a:lnTo>
                  <a:lnTo>
                    <a:pt x="657" y="995"/>
                  </a:lnTo>
                  <a:lnTo>
                    <a:pt x="657" y="993"/>
                  </a:lnTo>
                  <a:lnTo>
                    <a:pt x="659" y="990"/>
                  </a:lnTo>
                  <a:lnTo>
                    <a:pt x="660" y="987"/>
                  </a:lnTo>
                  <a:lnTo>
                    <a:pt x="662" y="985"/>
                  </a:lnTo>
                  <a:lnTo>
                    <a:pt x="665" y="984"/>
                  </a:lnTo>
                  <a:lnTo>
                    <a:pt x="668" y="982"/>
                  </a:lnTo>
                  <a:lnTo>
                    <a:pt x="671" y="982"/>
                  </a:lnTo>
                  <a:lnTo>
                    <a:pt x="674" y="982"/>
                  </a:lnTo>
                  <a:lnTo>
                    <a:pt x="676" y="983"/>
                  </a:lnTo>
                  <a:lnTo>
                    <a:pt x="679" y="984"/>
                  </a:lnTo>
                  <a:lnTo>
                    <a:pt x="682" y="985"/>
                  </a:lnTo>
                  <a:lnTo>
                    <a:pt x="684" y="988"/>
                  </a:lnTo>
                  <a:lnTo>
                    <a:pt x="685" y="990"/>
                  </a:lnTo>
                  <a:lnTo>
                    <a:pt x="687" y="993"/>
                  </a:lnTo>
                  <a:lnTo>
                    <a:pt x="687" y="996"/>
                  </a:lnTo>
                  <a:lnTo>
                    <a:pt x="687" y="999"/>
                  </a:lnTo>
                  <a:lnTo>
                    <a:pt x="686" y="1002"/>
                  </a:lnTo>
                  <a:lnTo>
                    <a:pt x="685" y="1004"/>
                  </a:lnTo>
                  <a:lnTo>
                    <a:pt x="683" y="1007"/>
                  </a:lnTo>
                  <a:lnTo>
                    <a:pt x="681" y="1009"/>
                  </a:lnTo>
                  <a:lnTo>
                    <a:pt x="678" y="1011"/>
                  </a:lnTo>
                  <a:lnTo>
                    <a:pt x="675" y="1012"/>
                  </a:lnTo>
                  <a:lnTo>
                    <a:pt x="672" y="1012"/>
                  </a:lnTo>
                  <a:lnTo>
                    <a:pt x="667" y="1011"/>
                  </a:lnTo>
                  <a:lnTo>
                    <a:pt x="662" y="1009"/>
                  </a:lnTo>
                  <a:close/>
                  <a:moveTo>
                    <a:pt x="603" y="1081"/>
                  </a:moveTo>
                  <a:lnTo>
                    <a:pt x="601" y="1079"/>
                  </a:lnTo>
                  <a:lnTo>
                    <a:pt x="599" y="1077"/>
                  </a:lnTo>
                  <a:lnTo>
                    <a:pt x="598" y="1074"/>
                  </a:lnTo>
                  <a:lnTo>
                    <a:pt x="597" y="1070"/>
                  </a:lnTo>
                  <a:lnTo>
                    <a:pt x="597" y="1067"/>
                  </a:lnTo>
                  <a:lnTo>
                    <a:pt x="598" y="1064"/>
                  </a:lnTo>
                  <a:lnTo>
                    <a:pt x="599" y="1061"/>
                  </a:lnTo>
                  <a:lnTo>
                    <a:pt x="601" y="1059"/>
                  </a:lnTo>
                  <a:lnTo>
                    <a:pt x="603" y="1057"/>
                  </a:lnTo>
                  <a:lnTo>
                    <a:pt x="605" y="1055"/>
                  </a:lnTo>
                  <a:lnTo>
                    <a:pt x="608" y="1054"/>
                  </a:lnTo>
                  <a:lnTo>
                    <a:pt x="612" y="1053"/>
                  </a:lnTo>
                  <a:lnTo>
                    <a:pt x="615" y="1053"/>
                  </a:lnTo>
                  <a:lnTo>
                    <a:pt x="618" y="1054"/>
                  </a:lnTo>
                  <a:lnTo>
                    <a:pt x="620" y="1055"/>
                  </a:lnTo>
                  <a:lnTo>
                    <a:pt x="623" y="1056"/>
                  </a:lnTo>
                  <a:lnTo>
                    <a:pt x="625" y="1058"/>
                  </a:lnTo>
                  <a:lnTo>
                    <a:pt x="627" y="1061"/>
                  </a:lnTo>
                  <a:lnTo>
                    <a:pt x="628" y="1064"/>
                  </a:lnTo>
                  <a:lnTo>
                    <a:pt x="629" y="1067"/>
                  </a:lnTo>
                  <a:lnTo>
                    <a:pt x="629" y="1069"/>
                  </a:lnTo>
                  <a:lnTo>
                    <a:pt x="628" y="1072"/>
                  </a:lnTo>
                  <a:lnTo>
                    <a:pt x="627" y="1076"/>
                  </a:lnTo>
                  <a:lnTo>
                    <a:pt x="626" y="1079"/>
                  </a:lnTo>
                  <a:lnTo>
                    <a:pt x="625" y="1079"/>
                  </a:lnTo>
                  <a:lnTo>
                    <a:pt x="625" y="1079"/>
                  </a:lnTo>
                  <a:lnTo>
                    <a:pt x="623" y="1081"/>
                  </a:lnTo>
                  <a:lnTo>
                    <a:pt x="620" y="1083"/>
                  </a:lnTo>
                  <a:lnTo>
                    <a:pt x="617" y="1084"/>
                  </a:lnTo>
                  <a:lnTo>
                    <a:pt x="614" y="1084"/>
                  </a:lnTo>
                  <a:lnTo>
                    <a:pt x="608" y="1084"/>
                  </a:lnTo>
                  <a:lnTo>
                    <a:pt x="603" y="1081"/>
                  </a:lnTo>
                  <a:close/>
                  <a:moveTo>
                    <a:pt x="547" y="1155"/>
                  </a:moveTo>
                  <a:lnTo>
                    <a:pt x="545" y="1153"/>
                  </a:lnTo>
                  <a:lnTo>
                    <a:pt x="543" y="1150"/>
                  </a:lnTo>
                  <a:lnTo>
                    <a:pt x="542" y="1147"/>
                  </a:lnTo>
                  <a:lnTo>
                    <a:pt x="541" y="1145"/>
                  </a:lnTo>
                  <a:lnTo>
                    <a:pt x="541" y="1142"/>
                  </a:lnTo>
                  <a:lnTo>
                    <a:pt x="542" y="1139"/>
                  </a:lnTo>
                  <a:lnTo>
                    <a:pt x="543" y="1136"/>
                  </a:lnTo>
                  <a:lnTo>
                    <a:pt x="544" y="1133"/>
                  </a:lnTo>
                  <a:lnTo>
                    <a:pt x="546" y="1131"/>
                  </a:lnTo>
                  <a:lnTo>
                    <a:pt x="549" y="1129"/>
                  </a:lnTo>
                  <a:lnTo>
                    <a:pt x="551" y="1128"/>
                  </a:lnTo>
                  <a:lnTo>
                    <a:pt x="554" y="1127"/>
                  </a:lnTo>
                  <a:lnTo>
                    <a:pt x="557" y="1127"/>
                  </a:lnTo>
                  <a:lnTo>
                    <a:pt x="560" y="1128"/>
                  </a:lnTo>
                  <a:lnTo>
                    <a:pt x="563" y="1129"/>
                  </a:lnTo>
                  <a:lnTo>
                    <a:pt x="565" y="1130"/>
                  </a:lnTo>
                  <a:lnTo>
                    <a:pt x="568" y="1132"/>
                  </a:lnTo>
                  <a:lnTo>
                    <a:pt x="569" y="1135"/>
                  </a:lnTo>
                  <a:lnTo>
                    <a:pt x="572" y="1137"/>
                  </a:lnTo>
                  <a:lnTo>
                    <a:pt x="572" y="1140"/>
                  </a:lnTo>
                  <a:lnTo>
                    <a:pt x="573" y="1143"/>
                  </a:lnTo>
                  <a:lnTo>
                    <a:pt x="572" y="1146"/>
                  </a:lnTo>
                  <a:lnTo>
                    <a:pt x="571" y="1149"/>
                  </a:lnTo>
                  <a:lnTo>
                    <a:pt x="569" y="1152"/>
                  </a:lnTo>
                  <a:lnTo>
                    <a:pt x="566" y="1154"/>
                  </a:lnTo>
                  <a:lnTo>
                    <a:pt x="563" y="1156"/>
                  </a:lnTo>
                  <a:lnTo>
                    <a:pt x="560" y="1157"/>
                  </a:lnTo>
                  <a:lnTo>
                    <a:pt x="557" y="1158"/>
                  </a:lnTo>
                  <a:lnTo>
                    <a:pt x="552" y="1157"/>
                  </a:lnTo>
                  <a:lnTo>
                    <a:pt x="547" y="1155"/>
                  </a:lnTo>
                  <a:close/>
                  <a:moveTo>
                    <a:pt x="494" y="1231"/>
                  </a:moveTo>
                  <a:lnTo>
                    <a:pt x="492" y="1229"/>
                  </a:lnTo>
                  <a:lnTo>
                    <a:pt x="489" y="1226"/>
                  </a:lnTo>
                  <a:lnTo>
                    <a:pt x="488" y="1224"/>
                  </a:lnTo>
                  <a:lnTo>
                    <a:pt x="487" y="1220"/>
                  </a:lnTo>
                  <a:lnTo>
                    <a:pt x="487" y="1217"/>
                  </a:lnTo>
                  <a:lnTo>
                    <a:pt x="487" y="1214"/>
                  </a:lnTo>
                  <a:lnTo>
                    <a:pt x="488" y="1211"/>
                  </a:lnTo>
                  <a:lnTo>
                    <a:pt x="489" y="1209"/>
                  </a:lnTo>
                  <a:lnTo>
                    <a:pt x="492" y="1206"/>
                  </a:lnTo>
                  <a:lnTo>
                    <a:pt x="495" y="1204"/>
                  </a:lnTo>
                  <a:lnTo>
                    <a:pt x="497" y="1203"/>
                  </a:lnTo>
                  <a:lnTo>
                    <a:pt x="500" y="1202"/>
                  </a:lnTo>
                  <a:lnTo>
                    <a:pt x="503" y="1202"/>
                  </a:lnTo>
                  <a:lnTo>
                    <a:pt x="506" y="1202"/>
                  </a:lnTo>
                  <a:lnTo>
                    <a:pt x="509" y="1203"/>
                  </a:lnTo>
                  <a:lnTo>
                    <a:pt x="511" y="1205"/>
                  </a:lnTo>
                  <a:lnTo>
                    <a:pt x="514" y="1207"/>
                  </a:lnTo>
                  <a:lnTo>
                    <a:pt x="516" y="1209"/>
                  </a:lnTo>
                  <a:lnTo>
                    <a:pt x="517" y="1212"/>
                  </a:lnTo>
                  <a:lnTo>
                    <a:pt x="518" y="1214"/>
                  </a:lnTo>
                  <a:lnTo>
                    <a:pt x="518" y="1217"/>
                  </a:lnTo>
                  <a:lnTo>
                    <a:pt x="518" y="1220"/>
                  </a:lnTo>
                  <a:lnTo>
                    <a:pt x="517" y="1224"/>
                  </a:lnTo>
                  <a:lnTo>
                    <a:pt x="515" y="1227"/>
                  </a:lnTo>
                  <a:lnTo>
                    <a:pt x="513" y="1230"/>
                  </a:lnTo>
                  <a:lnTo>
                    <a:pt x="510" y="1232"/>
                  </a:lnTo>
                  <a:lnTo>
                    <a:pt x="506" y="1233"/>
                  </a:lnTo>
                  <a:lnTo>
                    <a:pt x="503" y="1233"/>
                  </a:lnTo>
                  <a:lnTo>
                    <a:pt x="499" y="1233"/>
                  </a:lnTo>
                  <a:lnTo>
                    <a:pt x="494" y="1231"/>
                  </a:lnTo>
                  <a:close/>
                  <a:moveTo>
                    <a:pt x="442" y="1307"/>
                  </a:moveTo>
                  <a:lnTo>
                    <a:pt x="440" y="1306"/>
                  </a:lnTo>
                  <a:lnTo>
                    <a:pt x="438" y="1303"/>
                  </a:lnTo>
                  <a:lnTo>
                    <a:pt x="437" y="1301"/>
                  </a:lnTo>
                  <a:lnTo>
                    <a:pt x="436" y="1298"/>
                  </a:lnTo>
                  <a:lnTo>
                    <a:pt x="436" y="1295"/>
                  </a:lnTo>
                  <a:lnTo>
                    <a:pt x="436" y="1292"/>
                  </a:lnTo>
                  <a:lnTo>
                    <a:pt x="437" y="1289"/>
                  </a:lnTo>
                  <a:lnTo>
                    <a:pt x="438" y="1287"/>
                  </a:lnTo>
                  <a:lnTo>
                    <a:pt x="440" y="1284"/>
                  </a:lnTo>
                  <a:lnTo>
                    <a:pt x="442" y="1282"/>
                  </a:lnTo>
                  <a:lnTo>
                    <a:pt x="445" y="1281"/>
                  </a:lnTo>
                  <a:lnTo>
                    <a:pt x="448" y="1280"/>
                  </a:lnTo>
                  <a:lnTo>
                    <a:pt x="450" y="1280"/>
                  </a:lnTo>
                  <a:lnTo>
                    <a:pt x="454" y="1280"/>
                  </a:lnTo>
                  <a:lnTo>
                    <a:pt x="457" y="1281"/>
                  </a:lnTo>
                  <a:lnTo>
                    <a:pt x="460" y="1282"/>
                  </a:lnTo>
                  <a:lnTo>
                    <a:pt x="463" y="1284"/>
                  </a:lnTo>
                  <a:lnTo>
                    <a:pt x="464" y="1286"/>
                  </a:lnTo>
                  <a:lnTo>
                    <a:pt x="466" y="1289"/>
                  </a:lnTo>
                  <a:lnTo>
                    <a:pt x="467" y="1292"/>
                  </a:lnTo>
                  <a:lnTo>
                    <a:pt x="467" y="1294"/>
                  </a:lnTo>
                  <a:lnTo>
                    <a:pt x="467" y="1297"/>
                  </a:lnTo>
                  <a:lnTo>
                    <a:pt x="466" y="1300"/>
                  </a:lnTo>
                  <a:lnTo>
                    <a:pt x="465" y="1303"/>
                  </a:lnTo>
                  <a:lnTo>
                    <a:pt x="462" y="1306"/>
                  </a:lnTo>
                  <a:lnTo>
                    <a:pt x="459" y="1308"/>
                  </a:lnTo>
                  <a:lnTo>
                    <a:pt x="455" y="1310"/>
                  </a:lnTo>
                  <a:lnTo>
                    <a:pt x="452" y="1310"/>
                  </a:lnTo>
                  <a:lnTo>
                    <a:pt x="446" y="1309"/>
                  </a:lnTo>
                  <a:lnTo>
                    <a:pt x="442" y="1307"/>
                  </a:lnTo>
                  <a:close/>
                  <a:moveTo>
                    <a:pt x="394" y="1387"/>
                  </a:moveTo>
                  <a:lnTo>
                    <a:pt x="392" y="1385"/>
                  </a:lnTo>
                  <a:lnTo>
                    <a:pt x="390" y="1383"/>
                  </a:lnTo>
                  <a:lnTo>
                    <a:pt x="389" y="1380"/>
                  </a:lnTo>
                  <a:lnTo>
                    <a:pt x="388" y="1378"/>
                  </a:lnTo>
                  <a:lnTo>
                    <a:pt x="387" y="1375"/>
                  </a:lnTo>
                  <a:lnTo>
                    <a:pt x="387" y="1372"/>
                  </a:lnTo>
                  <a:lnTo>
                    <a:pt x="388" y="1369"/>
                  </a:lnTo>
                  <a:lnTo>
                    <a:pt x="389" y="1365"/>
                  </a:lnTo>
                  <a:lnTo>
                    <a:pt x="391" y="1363"/>
                  </a:lnTo>
                  <a:lnTo>
                    <a:pt x="393" y="1361"/>
                  </a:lnTo>
                  <a:lnTo>
                    <a:pt x="396" y="1359"/>
                  </a:lnTo>
                  <a:lnTo>
                    <a:pt x="399" y="1358"/>
                  </a:lnTo>
                  <a:lnTo>
                    <a:pt x="401" y="1358"/>
                  </a:lnTo>
                  <a:lnTo>
                    <a:pt x="404" y="1358"/>
                  </a:lnTo>
                  <a:lnTo>
                    <a:pt x="407" y="1359"/>
                  </a:lnTo>
                  <a:lnTo>
                    <a:pt x="410" y="1360"/>
                  </a:lnTo>
                  <a:lnTo>
                    <a:pt x="414" y="1362"/>
                  </a:lnTo>
                  <a:lnTo>
                    <a:pt x="416" y="1364"/>
                  </a:lnTo>
                  <a:lnTo>
                    <a:pt x="417" y="1366"/>
                  </a:lnTo>
                  <a:lnTo>
                    <a:pt x="418" y="1370"/>
                  </a:lnTo>
                  <a:lnTo>
                    <a:pt x="418" y="1373"/>
                  </a:lnTo>
                  <a:lnTo>
                    <a:pt x="418" y="1376"/>
                  </a:lnTo>
                  <a:lnTo>
                    <a:pt x="418" y="1379"/>
                  </a:lnTo>
                  <a:lnTo>
                    <a:pt x="416" y="1382"/>
                  </a:lnTo>
                  <a:lnTo>
                    <a:pt x="414" y="1385"/>
                  </a:lnTo>
                  <a:lnTo>
                    <a:pt x="410" y="1387"/>
                  </a:lnTo>
                  <a:lnTo>
                    <a:pt x="406" y="1389"/>
                  </a:lnTo>
                  <a:lnTo>
                    <a:pt x="402" y="1389"/>
                  </a:lnTo>
                  <a:lnTo>
                    <a:pt x="398" y="1389"/>
                  </a:lnTo>
                  <a:lnTo>
                    <a:pt x="394" y="1387"/>
                  </a:lnTo>
                  <a:close/>
                  <a:moveTo>
                    <a:pt x="349" y="1468"/>
                  </a:moveTo>
                  <a:lnTo>
                    <a:pt x="347" y="1465"/>
                  </a:lnTo>
                  <a:lnTo>
                    <a:pt x="344" y="1463"/>
                  </a:lnTo>
                  <a:lnTo>
                    <a:pt x="343" y="1461"/>
                  </a:lnTo>
                  <a:lnTo>
                    <a:pt x="342" y="1458"/>
                  </a:lnTo>
                  <a:lnTo>
                    <a:pt x="341" y="1455"/>
                  </a:lnTo>
                  <a:lnTo>
                    <a:pt x="341" y="1452"/>
                  </a:lnTo>
                  <a:lnTo>
                    <a:pt x="342" y="1449"/>
                  </a:lnTo>
                  <a:lnTo>
                    <a:pt x="343" y="1446"/>
                  </a:lnTo>
                  <a:lnTo>
                    <a:pt x="343" y="1446"/>
                  </a:lnTo>
                  <a:lnTo>
                    <a:pt x="345" y="1444"/>
                  </a:lnTo>
                  <a:lnTo>
                    <a:pt x="347" y="1442"/>
                  </a:lnTo>
                  <a:lnTo>
                    <a:pt x="349" y="1440"/>
                  </a:lnTo>
                  <a:lnTo>
                    <a:pt x="352" y="1439"/>
                  </a:lnTo>
                  <a:lnTo>
                    <a:pt x="355" y="1438"/>
                  </a:lnTo>
                  <a:lnTo>
                    <a:pt x="358" y="1438"/>
                  </a:lnTo>
                  <a:lnTo>
                    <a:pt x="361" y="1439"/>
                  </a:lnTo>
                  <a:lnTo>
                    <a:pt x="364" y="1440"/>
                  </a:lnTo>
                  <a:lnTo>
                    <a:pt x="366" y="1442"/>
                  </a:lnTo>
                  <a:lnTo>
                    <a:pt x="368" y="1444"/>
                  </a:lnTo>
                  <a:lnTo>
                    <a:pt x="370" y="1447"/>
                  </a:lnTo>
                  <a:lnTo>
                    <a:pt x="372" y="1449"/>
                  </a:lnTo>
                  <a:lnTo>
                    <a:pt x="373" y="1452"/>
                  </a:lnTo>
                  <a:lnTo>
                    <a:pt x="373" y="1455"/>
                  </a:lnTo>
                  <a:lnTo>
                    <a:pt x="372" y="1458"/>
                  </a:lnTo>
                  <a:lnTo>
                    <a:pt x="370" y="1461"/>
                  </a:lnTo>
                  <a:lnTo>
                    <a:pt x="367" y="1464"/>
                  </a:lnTo>
                  <a:lnTo>
                    <a:pt x="364" y="1468"/>
                  </a:lnTo>
                  <a:lnTo>
                    <a:pt x="360" y="1469"/>
                  </a:lnTo>
                  <a:lnTo>
                    <a:pt x="356" y="1470"/>
                  </a:lnTo>
                  <a:lnTo>
                    <a:pt x="353" y="1469"/>
                  </a:lnTo>
                  <a:lnTo>
                    <a:pt x="349" y="1468"/>
                  </a:lnTo>
                  <a:close/>
                  <a:moveTo>
                    <a:pt x="306" y="1549"/>
                  </a:moveTo>
                  <a:lnTo>
                    <a:pt x="304" y="1548"/>
                  </a:lnTo>
                  <a:lnTo>
                    <a:pt x="301" y="1545"/>
                  </a:lnTo>
                  <a:lnTo>
                    <a:pt x="300" y="1543"/>
                  </a:lnTo>
                  <a:lnTo>
                    <a:pt x="299" y="1540"/>
                  </a:lnTo>
                  <a:lnTo>
                    <a:pt x="298" y="1537"/>
                  </a:lnTo>
                  <a:lnTo>
                    <a:pt x="298" y="1535"/>
                  </a:lnTo>
                  <a:lnTo>
                    <a:pt x="298" y="1532"/>
                  </a:lnTo>
                  <a:lnTo>
                    <a:pt x="299" y="1529"/>
                  </a:lnTo>
                  <a:lnTo>
                    <a:pt x="301" y="1526"/>
                  </a:lnTo>
                  <a:lnTo>
                    <a:pt x="303" y="1524"/>
                  </a:lnTo>
                  <a:lnTo>
                    <a:pt x="306" y="1522"/>
                  </a:lnTo>
                  <a:lnTo>
                    <a:pt x="308" y="1521"/>
                  </a:lnTo>
                  <a:lnTo>
                    <a:pt x="311" y="1521"/>
                  </a:lnTo>
                  <a:lnTo>
                    <a:pt x="314" y="1521"/>
                  </a:lnTo>
                  <a:lnTo>
                    <a:pt x="317" y="1521"/>
                  </a:lnTo>
                  <a:lnTo>
                    <a:pt x="320" y="1522"/>
                  </a:lnTo>
                  <a:lnTo>
                    <a:pt x="323" y="1524"/>
                  </a:lnTo>
                  <a:lnTo>
                    <a:pt x="325" y="1526"/>
                  </a:lnTo>
                  <a:lnTo>
                    <a:pt x="326" y="1528"/>
                  </a:lnTo>
                  <a:lnTo>
                    <a:pt x="328" y="1531"/>
                  </a:lnTo>
                  <a:lnTo>
                    <a:pt x="328" y="1534"/>
                  </a:lnTo>
                  <a:lnTo>
                    <a:pt x="328" y="1537"/>
                  </a:lnTo>
                  <a:lnTo>
                    <a:pt x="328" y="1540"/>
                  </a:lnTo>
                  <a:lnTo>
                    <a:pt x="327" y="1543"/>
                  </a:lnTo>
                  <a:lnTo>
                    <a:pt x="324" y="1546"/>
                  </a:lnTo>
                  <a:lnTo>
                    <a:pt x="321" y="1549"/>
                  </a:lnTo>
                  <a:lnTo>
                    <a:pt x="317" y="1550"/>
                  </a:lnTo>
                  <a:lnTo>
                    <a:pt x="313" y="1551"/>
                  </a:lnTo>
                  <a:lnTo>
                    <a:pt x="310" y="1551"/>
                  </a:lnTo>
                  <a:lnTo>
                    <a:pt x="306" y="1549"/>
                  </a:lnTo>
                  <a:close/>
                  <a:moveTo>
                    <a:pt x="266" y="1633"/>
                  </a:moveTo>
                  <a:lnTo>
                    <a:pt x="263" y="1631"/>
                  </a:lnTo>
                  <a:lnTo>
                    <a:pt x="261" y="1629"/>
                  </a:lnTo>
                  <a:lnTo>
                    <a:pt x="260" y="1627"/>
                  </a:lnTo>
                  <a:lnTo>
                    <a:pt x="258" y="1624"/>
                  </a:lnTo>
                  <a:lnTo>
                    <a:pt x="258" y="1622"/>
                  </a:lnTo>
                  <a:lnTo>
                    <a:pt x="257" y="1619"/>
                  </a:lnTo>
                  <a:lnTo>
                    <a:pt x="258" y="1616"/>
                  </a:lnTo>
                  <a:lnTo>
                    <a:pt x="259" y="1612"/>
                  </a:lnTo>
                  <a:lnTo>
                    <a:pt x="260" y="1609"/>
                  </a:lnTo>
                  <a:lnTo>
                    <a:pt x="262" y="1607"/>
                  </a:lnTo>
                  <a:lnTo>
                    <a:pt x="265" y="1605"/>
                  </a:lnTo>
                  <a:lnTo>
                    <a:pt x="267" y="1604"/>
                  </a:lnTo>
                  <a:lnTo>
                    <a:pt x="270" y="1603"/>
                  </a:lnTo>
                  <a:lnTo>
                    <a:pt x="273" y="1603"/>
                  </a:lnTo>
                  <a:lnTo>
                    <a:pt x="276" y="1603"/>
                  </a:lnTo>
                  <a:lnTo>
                    <a:pt x="279" y="1604"/>
                  </a:lnTo>
                  <a:lnTo>
                    <a:pt x="282" y="1606"/>
                  </a:lnTo>
                  <a:lnTo>
                    <a:pt x="284" y="1608"/>
                  </a:lnTo>
                  <a:lnTo>
                    <a:pt x="286" y="1610"/>
                  </a:lnTo>
                  <a:lnTo>
                    <a:pt x="287" y="1613"/>
                  </a:lnTo>
                  <a:lnTo>
                    <a:pt x="288" y="1617"/>
                  </a:lnTo>
                  <a:lnTo>
                    <a:pt x="288" y="1620"/>
                  </a:lnTo>
                  <a:lnTo>
                    <a:pt x="287" y="1623"/>
                  </a:lnTo>
                  <a:lnTo>
                    <a:pt x="286" y="1626"/>
                  </a:lnTo>
                  <a:lnTo>
                    <a:pt x="284" y="1629"/>
                  </a:lnTo>
                  <a:lnTo>
                    <a:pt x="281" y="1632"/>
                  </a:lnTo>
                  <a:lnTo>
                    <a:pt x="277" y="1634"/>
                  </a:lnTo>
                  <a:lnTo>
                    <a:pt x="273" y="1634"/>
                  </a:lnTo>
                  <a:lnTo>
                    <a:pt x="269" y="1634"/>
                  </a:lnTo>
                  <a:lnTo>
                    <a:pt x="266" y="1633"/>
                  </a:lnTo>
                  <a:close/>
                  <a:moveTo>
                    <a:pt x="229" y="1718"/>
                  </a:moveTo>
                  <a:lnTo>
                    <a:pt x="226" y="1716"/>
                  </a:lnTo>
                  <a:lnTo>
                    <a:pt x="224" y="1714"/>
                  </a:lnTo>
                  <a:lnTo>
                    <a:pt x="222" y="1711"/>
                  </a:lnTo>
                  <a:lnTo>
                    <a:pt x="221" y="1708"/>
                  </a:lnTo>
                  <a:lnTo>
                    <a:pt x="220" y="1706"/>
                  </a:lnTo>
                  <a:lnTo>
                    <a:pt x="220" y="1703"/>
                  </a:lnTo>
                  <a:lnTo>
                    <a:pt x="220" y="1700"/>
                  </a:lnTo>
                  <a:lnTo>
                    <a:pt x="221" y="1697"/>
                  </a:lnTo>
                  <a:lnTo>
                    <a:pt x="222" y="1694"/>
                  </a:lnTo>
                  <a:lnTo>
                    <a:pt x="224" y="1692"/>
                  </a:lnTo>
                  <a:lnTo>
                    <a:pt x="226" y="1690"/>
                  </a:lnTo>
                  <a:lnTo>
                    <a:pt x="229" y="1689"/>
                  </a:lnTo>
                  <a:lnTo>
                    <a:pt x="232" y="1688"/>
                  </a:lnTo>
                  <a:lnTo>
                    <a:pt x="235" y="1688"/>
                  </a:lnTo>
                  <a:lnTo>
                    <a:pt x="238" y="1688"/>
                  </a:lnTo>
                  <a:lnTo>
                    <a:pt x="241" y="1689"/>
                  </a:lnTo>
                  <a:lnTo>
                    <a:pt x="243" y="1690"/>
                  </a:lnTo>
                  <a:lnTo>
                    <a:pt x="246" y="1692"/>
                  </a:lnTo>
                  <a:lnTo>
                    <a:pt x="248" y="1695"/>
                  </a:lnTo>
                  <a:lnTo>
                    <a:pt x="249" y="1697"/>
                  </a:lnTo>
                  <a:lnTo>
                    <a:pt x="250" y="1700"/>
                  </a:lnTo>
                  <a:lnTo>
                    <a:pt x="250" y="1703"/>
                  </a:lnTo>
                  <a:lnTo>
                    <a:pt x="250" y="1706"/>
                  </a:lnTo>
                  <a:lnTo>
                    <a:pt x="249" y="1709"/>
                  </a:lnTo>
                  <a:lnTo>
                    <a:pt x="246" y="1714"/>
                  </a:lnTo>
                  <a:lnTo>
                    <a:pt x="243" y="1717"/>
                  </a:lnTo>
                  <a:lnTo>
                    <a:pt x="239" y="1719"/>
                  </a:lnTo>
                  <a:lnTo>
                    <a:pt x="235" y="1719"/>
                  </a:lnTo>
                  <a:lnTo>
                    <a:pt x="232" y="1719"/>
                  </a:lnTo>
                  <a:lnTo>
                    <a:pt x="229" y="1718"/>
                  </a:lnTo>
                  <a:close/>
                  <a:moveTo>
                    <a:pt x="194" y="1803"/>
                  </a:moveTo>
                  <a:lnTo>
                    <a:pt x="192" y="1801"/>
                  </a:lnTo>
                  <a:lnTo>
                    <a:pt x="189" y="1800"/>
                  </a:lnTo>
                  <a:lnTo>
                    <a:pt x="187" y="1797"/>
                  </a:lnTo>
                  <a:lnTo>
                    <a:pt x="186" y="1795"/>
                  </a:lnTo>
                  <a:lnTo>
                    <a:pt x="185" y="1792"/>
                  </a:lnTo>
                  <a:lnTo>
                    <a:pt x="185" y="1789"/>
                  </a:lnTo>
                  <a:lnTo>
                    <a:pt x="185" y="1786"/>
                  </a:lnTo>
                  <a:lnTo>
                    <a:pt x="186" y="1783"/>
                  </a:lnTo>
                  <a:lnTo>
                    <a:pt x="187" y="1780"/>
                  </a:lnTo>
                  <a:lnTo>
                    <a:pt x="189" y="1778"/>
                  </a:lnTo>
                  <a:lnTo>
                    <a:pt x="191" y="1776"/>
                  </a:lnTo>
                  <a:lnTo>
                    <a:pt x="194" y="1775"/>
                  </a:lnTo>
                  <a:lnTo>
                    <a:pt x="196" y="1774"/>
                  </a:lnTo>
                  <a:lnTo>
                    <a:pt x="199" y="1774"/>
                  </a:lnTo>
                  <a:lnTo>
                    <a:pt x="202" y="1774"/>
                  </a:lnTo>
                  <a:lnTo>
                    <a:pt x="205" y="1775"/>
                  </a:lnTo>
                  <a:lnTo>
                    <a:pt x="208" y="1776"/>
                  </a:lnTo>
                  <a:lnTo>
                    <a:pt x="210" y="1778"/>
                  </a:lnTo>
                  <a:lnTo>
                    <a:pt x="213" y="1780"/>
                  </a:lnTo>
                  <a:lnTo>
                    <a:pt x="215" y="1783"/>
                  </a:lnTo>
                  <a:lnTo>
                    <a:pt x="216" y="1785"/>
                  </a:lnTo>
                  <a:lnTo>
                    <a:pt x="216" y="1788"/>
                  </a:lnTo>
                  <a:lnTo>
                    <a:pt x="216" y="1791"/>
                  </a:lnTo>
                  <a:lnTo>
                    <a:pt x="215" y="1794"/>
                  </a:lnTo>
                  <a:lnTo>
                    <a:pt x="213" y="1798"/>
                  </a:lnTo>
                  <a:lnTo>
                    <a:pt x="208" y="1801"/>
                  </a:lnTo>
                  <a:lnTo>
                    <a:pt x="204" y="1803"/>
                  </a:lnTo>
                  <a:lnTo>
                    <a:pt x="200" y="1804"/>
                  </a:lnTo>
                  <a:lnTo>
                    <a:pt x="197" y="1804"/>
                  </a:lnTo>
                  <a:lnTo>
                    <a:pt x="194" y="1803"/>
                  </a:lnTo>
                  <a:close/>
                  <a:moveTo>
                    <a:pt x="163" y="1890"/>
                  </a:moveTo>
                  <a:lnTo>
                    <a:pt x="160" y="1889"/>
                  </a:lnTo>
                  <a:lnTo>
                    <a:pt x="157" y="1887"/>
                  </a:lnTo>
                  <a:lnTo>
                    <a:pt x="155" y="1885"/>
                  </a:lnTo>
                  <a:lnTo>
                    <a:pt x="154" y="1883"/>
                  </a:lnTo>
                  <a:lnTo>
                    <a:pt x="153" y="1880"/>
                  </a:lnTo>
                  <a:lnTo>
                    <a:pt x="152" y="1877"/>
                  </a:lnTo>
                  <a:lnTo>
                    <a:pt x="152" y="1874"/>
                  </a:lnTo>
                  <a:lnTo>
                    <a:pt x="153" y="1871"/>
                  </a:lnTo>
                  <a:lnTo>
                    <a:pt x="155" y="1868"/>
                  </a:lnTo>
                  <a:lnTo>
                    <a:pt x="156" y="1866"/>
                  </a:lnTo>
                  <a:lnTo>
                    <a:pt x="158" y="1864"/>
                  </a:lnTo>
                  <a:lnTo>
                    <a:pt x="161" y="1862"/>
                  </a:lnTo>
                  <a:lnTo>
                    <a:pt x="164" y="1861"/>
                  </a:lnTo>
                  <a:lnTo>
                    <a:pt x="167" y="1861"/>
                  </a:lnTo>
                  <a:lnTo>
                    <a:pt x="170" y="1861"/>
                  </a:lnTo>
                  <a:lnTo>
                    <a:pt x="174" y="1862"/>
                  </a:lnTo>
                  <a:lnTo>
                    <a:pt x="176" y="1863"/>
                  </a:lnTo>
                  <a:lnTo>
                    <a:pt x="179" y="1865"/>
                  </a:lnTo>
                  <a:lnTo>
                    <a:pt x="181" y="1867"/>
                  </a:lnTo>
                  <a:lnTo>
                    <a:pt x="182" y="1869"/>
                  </a:lnTo>
                  <a:lnTo>
                    <a:pt x="183" y="1872"/>
                  </a:lnTo>
                  <a:lnTo>
                    <a:pt x="184" y="1875"/>
                  </a:lnTo>
                  <a:lnTo>
                    <a:pt x="184" y="1878"/>
                  </a:lnTo>
                  <a:lnTo>
                    <a:pt x="183" y="1881"/>
                  </a:lnTo>
                  <a:lnTo>
                    <a:pt x="181" y="1885"/>
                  </a:lnTo>
                  <a:lnTo>
                    <a:pt x="177" y="1888"/>
                  </a:lnTo>
                  <a:lnTo>
                    <a:pt x="173" y="1890"/>
                  </a:lnTo>
                  <a:lnTo>
                    <a:pt x="167" y="1891"/>
                  </a:lnTo>
                  <a:lnTo>
                    <a:pt x="165" y="1891"/>
                  </a:lnTo>
                  <a:lnTo>
                    <a:pt x="163" y="1890"/>
                  </a:lnTo>
                  <a:close/>
                  <a:moveTo>
                    <a:pt x="135" y="1979"/>
                  </a:moveTo>
                  <a:lnTo>
                    <a:pt x="131" y="1977"/>
                  </a:lnTo>
                  <a:lnTo>
                    <a:pt x="128" y="1976"/>
                  </a:lnTo>
                  <a:lnTo>
                    <a:pt x="126" y="1974"/>
                  </a:lnTo>
                  <a:lnTo>
                    <a:pt x="125" y="1971"/>
                  </a:lnTo>
                  <a:lnTo>
                    <a:pt x="124" y="1968"/>
                  </a:lnTo>
                  <a:lnTo>
                    <a:pt x="123" y="1966"/>
                  </a:lnTo>
                  <a:lnTo>
                    <a:pt x="123" y="1963"/>
                  </a:lnTo>
                  <a:lnTo>
                    <a:pt x="124" y="1960"/>
                  </a:lnTo>
                  <a:lnTo>
                    <a:pt x="125" y="1956"/>
                  </a:lnTo>
                  <a:lnTo>
                    <a:pt x="127" y="1953"/>
                  </a:lnTo>
                  <a:lnTo>
                    <a:pt x="129" y="1951"/>
                  </a:lnTo>
                  <a:lnTo>
                    <a:pt x="131" y="1950"/>
                  </a:lnTo>
                  <a:lnTo>
                    <a:pt x="135" y="1949"/>
                  </a:lnTo>
                  <a:lnTo>
                    <a:pt x="138" y="1948"/>
                  </a:lnTo>
                  <a:lnTo>
                    <a:pt x="141" y="1948"/>
                  </a:lnTo>
                  <a:lnTo>
                    <a:pt x="144" y="1949"/>
                  </a:lnTo>
                  <a:lnTo>
                    <a:pt x="147" y="1950"/>
                  </a:lnTo>
                  <a:lnTo>
                    <a:pt x="149" y="1951"/>
                  </a:lnTo>
                  <a:lnTo>
                    <a:pt x="151" y="1954"/>
                  </a:lnTo>
                  <a:lnTo>
                    <a:pt x="153" y="1956"/>
                  </a:lnTo>
                  <a:lnTo>
                    <a:pt x="154" y="1960"/>
                  </a:lnTo>
                  <a:lnTo>
                    <a:pt x="154" y="1963"/>
                  </a:lnTo>
                  <a:lnTo>
                    <a:pt x="154" y="1966"/>
                  </a:lnTo>
                  <a:lnTo>
                    <a:pt x="154" y="1969"/>
                  </a:lnTo>
                  <a:lnTo>
                    <a:pt x="152" y="1973"/>
                  </a:lnTo>
                  <a:lnTo>
                    <a:pt x="148" y="1976"/>
                  </a:lnTo>
                  <a:lnTo>
                    <a:pt x="144" y="1979"/>
                  </a:lnTo>
                  <a:lnTo>
                    <a:pt x="139" y="1979"/>
                  </a:lnTo>
                  <a:lnTo>
                    <a:pt x="137" y="1979"/>
                  </a:lnTo>
                  <a:lnTo>
                    <a:pt x="135" y="1979"/>
                  </a:lnTo>
                  <a:close/>
                  <a:moveTo>
                    <a:pt x="109" y="2068"/>
                  </a:moveTo>
                  <a:lnTo>
                    <a:pt x="106" y="2067"/>
                  </a:lnTo>
                  <a:lnTo>
                    <a:pt x="103" y="2065"/>
                  </a:lnTo>
                  <a:lnTo>
                    <a:pt x="101" y="2063"/>
                  </a:lnTo>
                  <a:lnTo>
                    <a:pt x="100" y="2061"/>
                  </a:lnTo>
                  <a:lnTo>
                    <a:pt x="98" y="2058"/>
                  </a:lnTo>
                  <a:lnTo>
                    <a:pt x="98" y="2054"/>
                  </a:lnTo>
                  <a:lnTo>
                    <a:pt x="98" y="2051"/>
                  </a:lnTo>
                  <a:lnTo>
                    <a:pt x="98" y="2048"/>
                  </a:lnTo>
                  <a:lnTo>
                    <a:pt x="99" y="2045"/>
                  </a:lnTo>
                  <a:lnTo>
                    <a:pt x="101" y="2043"/>
                  </a:lnTo>
                  <a:lnTo>
                    <a:pt x="103" y="2041"/>
                  </a:lnTo>
                  <a:lnTo>
                    <a:pt x="105" y="2039"/>
                  </a:lnTo>
                  <a:lnTo>
                    <a:pt x="108" y="2038"/>
                  </a:lnTo>
                  <a:lnTo>
                    <a:pt x="111" y="2037"/>
                  </a:lnTo>
                  <a:lnTo>
                    <a:pt x="114" y="2037"/>
                  </a:lnTo>
                  <a:lnTo>
                    <a:pt x="117" y="2037"/>
                  </a:lnTo>
                  <a:lnTo>
                    <a:pt x="120" y="2039"/>
                  </a:lnTo>
                  <a:lnTo>
                    <a:pt x="122" y="2040"/>
                  </a:lnTo>
                  <a:lnTo>
                    <a:pt x="124" y="2042"/>
                  </a:lnTo>
                  <a:lnTo>
                    <a:pt x="126" y="2045"/>
                  </a:lnTo>
                  <a:lnTo>
                    <a:pt x="127" y="2047"/>
                  </a:lnTo>
                  <a:lnTo>
                    <a:pt x="128" y="2050"/>
                  </a:lnTo>
                  <a:lnTo>
                    <a:pt x="128" y="2053"/>
                  </a:lnTo>
                  <a:lnTo>
                    <a:pt x="128" y="2057"/>
                  </a:lnTo>
                  <a:lnTo>
                    <a:pt x="125" y="2062"/>
                  </a:lnTo>
                  <a:lnTo>
                    <a:pt x="122" y="2065"/>
                  </a:lnTo>
                  <a:lnTo>
                    <a:pt x="118" y="2068"/>
                  </a:lnTo>
                  <a:lnTo>
                    <a:pt x="113" y="2068"/>
                  </a:lnTo>
                  <a:lnTo>
                    <a:pt x="111" y="2068"/>
                  </a:lnTo>
                  <a:lnTo>
                    <a:pt x="109" y="2068"/>
                  </a:lnTo>
                  <a:close/>
                  <a:moveTo>
                    <a:pt x="86" y="2158"/>
                  </a:moveTo>
                  <a:lnTo>
                    <a:pt x="83" y="2157"/>
                  </a:lnTo>
                  <a:lnTo>
                    <a:pt x="80" y="2154"/>
                  </a:lnTo>
                  <a:lnTo>
                    <a:pt x="78" y="2152"/>
                  </a:lnTo>
                  <a:lnTo>
                    <a:pt x="76" y="2150"/>
                  </a:lnTo>
                  <a:lnTo>
                    <a:pt x="75" y="2147"/>
                  </a:lnTo>
                  <a:lnTo>
                    <a:pt x="74" y="2145"/>
                  </a:lnTo>
                  <a:lnTo>
                    <a:pt x="74" y="2142"/>
                  </a:lnTo>
                  <a:lnTo>
                    <a:pt x="75" y="2139"/>
                  </a:lnTo>
                  <a:lnTo>
                    <a:pt x="76" y="2136"/>
                  </a:lnTo>
                  <a:lnTo>
                    <a:pt x="77" y="2133"/>
                  </a:lnTo>
                  <a:lnTo>
                    <a:pt x="79" y="2131"/>
                  </a:lnTo>
                  <a:lnTo>
                    <a:pt x="81" y="2129"/>
                  </a:lnTo>
                  <a:lnTo>
                    <a:pt x="84" y="2128"/>
                  </a:lnTo>
                  <a:lnTo>
                    <a:pt x="87" y="2127"/>
                  </a:lnTo>
                  <a:lnTo>
                    <a:pt x="90" y="2127"/>
                  </a:lnTo>
                  <a:lnTo>
                    <a:pt x="94" y="2127"/>
                  </a:lnTo>
                  <a:lnTo>
                    <a:pt x="97" y="2128"/>
                  </a:lnTo>
                  <a:lnTo>
                    <a:pt x="99" y="2130"/>
                  </a:lnTo>
                  <a:lnTo>
                    <a:pt x="102" y="2132"/>
                  </a:lnTo>
                  <a:lnTo>
                    <a:pt x="103" y="2134"/>
                  </a:lnTo>
                  <a:lnTo>
                    <a:pt x="105" y="2137"/>
                  </a:lnTo>
                  <a:lnTo>
                    <a:pt x="105" y="2140"/>
                  </a:lnTo>
                  <a:lnTo>
                    <a:pt x="106" y="2143"/>
                  </a:lnTo>
                  <a:lnTo>
                    <a:pt x="105" y="2146"/>
                  </a:lnTo>
                  <a:lnTo>
                    <a:pt x="103" y="2150"/>
                  </a:lnTo>
                  <a:lnTo>
                    <a:pt x="100" y="2154"/>
                  </a:lnTo>
                  <a:lnTo>
                    <a:pt x="95" y="2157"/>
                  </a:lnTo>
                  <a:lnTo>
                    <a:pt x="89" y="2158"/>
                  </a:lnTo>
                  <a:lnTo>
                    <a:pt x="88" y="2158"/>
                  </a:lnTo>
                  <a:lnTo>
                    <a:pt x="86" y="2158"/>
                  </a:lnTo>
                  <a:close/>
                  <a:moveTo>
                    <a:pt x="67" y="2248"/>
                  </a:moveTo>
                  <a:lnTo>
                    <a:pt x="64" y="2247"/>
                  </a:lnTo>
                  <a:lnTo>
                    <a:pt x="61" y="2245"/>
                  </a:lnTo>
                  <a:lnTo>
                    <a:pt x="59" y="2243"/>
                  </a:lnTo>
                  <a:lnTo>
                    <a:pt x="57" y="2241"/>
                  </a:lnTo>
                  <a:lnTo>
                    <a:pt x="56" y="2239"/>
                  </a:lnTo>
                  <a:lnTo>
                    <a:pt x="55" y="2236"/>
                  </a:lnTo>
                  <a:lnTo>
                    <a:pt x="55" y="2233"/>
                  </a:lnTo>
                  <a:lnTo>
                    <a:pt x="55" y="2230"/>
                  </a:lnTo>
                  <a:lnTo>
                    <a:pt x="56" y="2227"/>
                  </a:lnTo>
                  <a:lnTo>
                    <a:pt x="57" y="2224"/>
                  </a:lnTo>
                  <a:lnTo>
                    <a:pt x="59" y="2222"/>
                  </a:lnTo>
                  <a:lnTo>
                    <a:pt x="61" y="2220"/>
                  </a:lnTo>
                  <a:lnTo>
                    <a:pt x="64" y="2219"/>
                  </a:lnTo>
                  <a:lnTo>
                    <a:pt x="67" y="2218"/>
                  </a:lnTo>
                  <a:lnTo>
                    <a:pt x="70" y="2218"/>
                  </a:lnTo>
                  <a:lnTo>
                    <a:pt x="73" y="2218"/>
                  </a:lnTo>
                  <a:lnTo>
                    <a:pt x="76" y="2219"/>
                  </a:lnTo>
                  <a:lnTo>
                    <a:pt x="79" y="2220"/>
                  </a:lnTo>
                  <a:lnTo>
                    <a:pt x="81" y="2222"/>
                  </a:lnTo>
                  <a:lnTo>
                    <a:pt x="83" y="2224"/>
                  </a:lnTo>
                  <a:lnTo>
                    <a:pt x="84" y="2227"/>
                  </a:lnTo>
                  <a:lnTo>
                    <a:pt x="85" y="2230"/>
                  </a:lnTo>
                  <a:lnTo>
                    <a:pt x="85" y="2233"/>
                  </a:lnTo>
                  <a:lnTo>
                    <a:pt x="85" y="2236"/>
                  </a:lnTo>
                  <a:lnTo>
                    <a:pt x="83" y="2241"/>
                  </a:lnTo>
                  <a:lnTo>
                    <a:pt x="79" y="2245"/>
                  </a:lnTo>
                  <a:lnTo>
                    <a:pt x="75" y="2247"/>
                  </a:lnTo>
                  <a:lnTo>
                    <a:pt x="70" y="2248"/>
                  </a:lnTo>
                  <a:lnTo>
                    <a:pt x="68" y="2248"/>
                  </a:lnTo>
                  <a:lnTo>
                    <a:pt x="67" y="2248"/>
                  </a:lnTo>
                  <a:close/>
                  <a:moveTo>
                    <a:pt x="50" y="2339"/>
                  </a:moveTo>
                  <a:lnTo>
                    <a:pt x="47" y="2338"/>
                  </a:lnTo>
                  <a:lnTo>
                    <a:pt x="44" y="2337"/>
                  </a:lnTo>
                  <a:lnTo>
                    <a:pt x="42" y="2335"/>
                  </a:lnTo>
                  <a:lnTo>
                    <a:pt x="40" y="2333"/>
                  </a:lnTo>
                  <a:lnTo>
                    <a:pt x="38" y="2330"/>
                  </a:lnTo>
                  <a:lnTo>
                    <a:pt x="37" y="2327"/>
                  </a:lnTo>
                  <a:lnTo>
                    <a:pt x="37" y="2325"/>
                  </a:lnTo>
                  <a:lnTo>
                    <a:pt x="37" y="2321"/>
                  </a:lnTo>
                  <a:lnTo>
                    <a:pt x="38" y="2318"/>
                  </a:lnTo>
                  <a:lnTo>
                    <a:pt x="39" y="2316"/>
                  </a:lnTo>
                  <a:lnTo>
                    <a:pt x="41" y="2313"/>
                  </a:lnTo>
                  <a:lnTo>
                    <a:pt x="44" y="2312"/>
                  </a:lnTo>
                  <a:lnTo>
                    <a:pt x="46" y="2310"/>
                  </a:lnTo>
                  <a:lnTo>
                    <a:pt x="49" y="2309"/>
                  </a:lnTo>
                  <a:lnTo>
                    <a:pt x="52" y="2309"/>
                  </a:lnTo>
                  <a:lnTo>
                    <a:pt x="56" y="2309"/>
                  </a:lnTo>
                  <a:lnTo>
                    <a:pt x="59" y="2310"/>
                  </a:lnTo>
                  <a:lnTo>
                    <a:pt x="61" y="2311"/>
                  </a:lnTo>
                  <a:lnTo>
                    <a:pt x="64" y="2313"/>
                  </a:lnTo>
                  <a:lnTo>
                    <a:pt x="66" y="2315"/>
                  </a:lnTo>
                  <a:lnTo>
                    <a:pt x="67" y="2318"/>
                  </a:lnTo>
                  <a:lnTo>
                    <a:pt x="68" y="2320"/>
                  </a:lnTo>
                  <a:lnTo>
                    <a:pt x="69" y="2323"/>
                  </a:lnTo>
                  <a:lnTo>
                    <a:pt x="68" y="2326"/>
                  </a:lnTo>
                  <a:lnTo>
                    <a:pt x="68" y="2326"/>
                  </a:lnTo>
                  <a:lnTo>
                    <a:pt x="68" y="2327"/>
                  </a:lnTo>
                  <a:lnTo>
                    <a:pt x="67" y="2332"/>
                  </a:lnTo>
                  <a:lnTo>
                    <a:pt x="63" y="2336"/>
                  </a:lnTo>
                  <a:lnTo>
                    <a:pt x="59" y="2338"/>
                  </a:lnTo>
                  <a:lnTo>
                    <a:pt x="52" y="2339"/>
                  </a:lnTo>
                  <a:lnTo>
                    <a:pt x="51" y="2339"/>
                  </a:lnTo>
                  <a:lnTo>
                    <a:pt x="50" y="2339"/>
                  </a:lnTo>
                  <a:close/>
                  <a:moveTo>
                    <a:pt x="37" y="2431"/>
                  </a:moveTo>
                  <a:lnTo>
                    <a:pt x="34" y="2430"/>
                  </a:lnTo>
                  <a:lnTo>
                    <a:pt x="31" y="2429"/>
                  </a:lnTo>
                  <a:lnTo>
                    <a:pt x="29" y="2427"/>
                  </a:lnTo>
                  <a:lnTo>
                    <a:pt x="27" y="2425"/>
                  </a:lnTo>
                  <a:lnTo>
                    <a:pt x="25" y="2422"/>
                  </a:lnTo>
                  <a:lnTo>
                    <a:pt x="24" y="2420"/>
                  </a:lnTo>
                  <a:lnTo>
                    <a:pt x="24" y="2417"/>
                  </a:lnTo>
                  <a:lnTo>
                    <a:pt x="24" y="2414"/>
                  </a:lnTo>
                  <a:lnTo>
                    <a:pt x="24" y="2411"/>
                  </a:lnTo>
                  <a:lnTo>
                    <a:pt x="26" y="2408"/>
                  </a:lnTo>
                  <a:lnTo>
                    <a:pt x="27" y="2406"/>
                  </a:lnTo>
                  <a:lnTo>
                    <a:pt x="30" y="2404"/>
                  </a:lnTo>
                  <a:lnTo>
                    <a:pt x="32" y="2402"/>
                  </a:lnTo>
                  <a:lnTo>
                    <a:pt x="35" y="2401"/>
                  </a:lnTo>
                  <a:lnTo>
                    <a:pt x="38" y="2401"/>
                  </a:lnTo>
                  <a:lnTo>
                    <a:pt x="41" y="2401"/>
                  </a:lnTo>
                  <a:lnTo>
                    <a:pt x="44" y="2401"/>
                  </a:lnTo>
                  <a:lnTo>
                    <a:pt x="47" y="2403"/>
                  </a:lnTo>
                  <a:lnTo>
                    <a:pt x="49" y="2404"/>
                  </a:lnTo>
                  <a:lnTo>
                    <a:pt x="51" y="2406"/>
                  </a:lnTo>
                  <a:lnTo>
                    <a:pt x="52" y="2409"/>
                  </a:lnTo>
                  <a:lnTo>
                    <a:pt x="55" y="2412"/>
                  </a:lnTo>
                  <a:lnTo>
                    <a:pt x="55" y="2415"/>
                  </a:lnTo>
                  <a:lnTo>
                    <a:pt x="55" y="2418"/>
                  </a:lnTo>
                  <a:lnTo>
                    <a:pt x="52" y="2423"/>
                  </a:lnTo>
                  <a:lnTo>
                    <a:pt x="49" y="2427"/>
                  </a:lnTo>
                  <a:lnTo>
                    <a:pt x="44" y="2430"/>
                  </a:lnTo>
                  <a:lnTo>
                    <a:pt x="39" y="2431"/>
                  </a:lnTo>
                  <a:lnTo>
                    <a:pt x="38" y="2431"/>
                  </a:lnTo>
                  <a:lnTo>
                    <a:pt x="37" y="2431"/>
                  </a:lnTo>
                  <a:close/>
                  <a:moveTo>
                    <a:pt x="27" y="2523"/>
                  </a:moveTo>
                  <a:lnTo>
                    <a:pt x="24" y="2522"/>
                  </a:lnTo>
                  <a:lnTo>
                    <a:pt x="21" y="2521"/>
                  </a:lnTo>
                  <a:lnTo>
                    <a:pt x="19" y="2520"/>
                  </a:lnTo>
                  <a:lnTo>
                    <a:pt x="17" y="2518"/>
                  </a:lnTo>
                  <a:lnTo>
                    <a:pt x="15" y="2515"/>
                  </a:lnTo>
                  <a:lnTo>
                    <a:pt x="14" y="2512"/>
                  </a:lnTo>
                  <a:lnTo>
                    <a:pt x="12" y="2509"/>
                  </a:lnTo>
                  <a:lnTo>
                    <a:pt x="12" y="2506"/>
                  </a:lnTo>
                  <a:lnTo>
                    <a:pt x="14" y="2503"/>
                  </a:lnTo>
                  <a:lnTo>
                    <a:pt x="15" y="2501"/>
                  </a:lnTo>
                  <a:lnTo>
                    <a:pt x="17" y="2497"/>
                  </a:lnTo>
                  <a:lnTo>
                    <a:pt x="19" y="2495"/>
                  </a:lnTo>
                  <a:lnTo>
                    <a:pt x="21" y="2493"/>
                  </a:lnTo>
                  <a:lnTo>
                    <a:pt x="24" y="2492"/>
                  </a:lnTo>
                  <a:lnTo>
                    <a:pt x="27" y="2492"/>
                  </a:lnTo>
                  <a:lnTo>
                    <a:pt x="30" y="2492"/>
                  </a:lnTo>
                  <a:lnTo>
                    <a:pt x="33" y="2492"/>
                  </a:lnTo>
                  <a:lnTo>
                    <a:pt x="36" y="2493"/>
                  </a:lnTo>
                  <a:lnTo>
                    <a:pt x="38" y="2495"/>
                  </a:lnTo>
                  <a:lnTo>
                    <a:pt x="40" y="2497"/>
                  </a:lnTo>
                  <a:lnTo>
                    <a:pt x="42" y="2501"/>
                  </a:lnTo>
                  <a:lnTo>
                    <a:pt x="43" y="2503"/>
                  </a:lnTo>
                  <a:lnTo>
                    <a:pt x="44" y="2506"/>
                  </a:lnTo>
                  <a:lnTo>
                    <a:pt x="44" y="2509"/>
                  </a:lnTo>
                  <a:lnTo>
                    <a:pt x="44" y="2509"/>
                  </a:lnTo>
                  <a:lnTo>
                    <a:pt x="43" y="2509"/>
                  </a:lnTo>
                  <a:lnTo>
                    <a:pt x="43" y="2512"/>
                  </a:lnTo>
                  <a:lnTo>
                    <a:pt x="42" y="2515"/>
                  </a:lnTo>
                  <a:lnTo>
                    <a:pt x="40" y="2517"/>
                  </a:lnTo>
                  <a:lnTo>
                    <a:pt x="39" y="2519"/>
                  </a:lnTo>
                  <a:lnTo>
                    <a:pt x="36" y="2521"/>
                  </a:lnTo>
                  <a:lnTo>
                    <a:pt x="34" y="2522"/>
                  </a:lnTo>
                  <a:lnTo>
                    <a:pt x="31" y="2523"/>
                  </a:lnTo>
                  <a:lnTo>
                    <a:pt x="28" y="2523"/>
                  </a:lnTo>
                  <a:lnTo>
                    <a:pt x="28" y="2523"/>
                  </a:lnTo>
                  <a:lnTo>
                    <a:pt x="27" y="2523"/>
                  </a:lnTo>
                  <a:close/>
                  <a:moveTo>
                    <a:pt x="20" y="2615"/>
                  </a:moveTo>
                  <a:lnTo>
                    <a:pt x="17" y="2615"/>
                  </a:lnTo>
                  <a:lnTo>
                    <a:pt x="14" y="2614"/>
                  </a:lnTo>
                  <a:lnTo>
                    <a:pt x="11" y="2612"/>
                  </a:lnTo>
                  <a:lnTo>
                    <a:pt x="8" y="2610"/>
                  </a:lnTo>
                  <a:lnTo>
                    <a:pt x="7" y="2608"/>
                  </a:lnTo>
                  <a:lnTo>
                    <a:pt x="6" y="2605"/>
                  </a:lnTo>
                  <a:lnTo>
                    <a:pt x="5" y="2602"/>
                  </a:lnTo>
                  <a:lnTo>
                    <a:pt x="5" y="2599"/>
                  </a:lnTo>
                  <a:lnTo>
                    <a:pt x="5" y="2595"/>
                  </a:lnTo>
                  <a:lnTo>
                    <a:pt x="6" y="2592"/>
                  </a:lnTo>
                  <a:lnTo>
                    <a:pt x="8" y="2590"/>
                  </a:lnTo>
                  <a:lnTo>
                    <a:pt x="10" y="2588"/>
                  </a:lnTo>
                  <a:lnTo>
                    <a:pt x="12" y="2586"/>
                  </a:lnTo>
                  <a:lnTo>
                    <a:pt x="16" y="2585"/>
                  </a:lnTo>
                  <a:lnTo>
                    <a:pt x="19" y="2584"/>
                  </a:lnTo>
                  <a:lnTo>
                    <a:pt x="22" y="2584"/>
                  </a:lnTo>
                  <a:lnTo>
                    <a:pt x="25" y="2585"/>
                  </a:lnTo>
                  <a:lnTo>
                    <a:pt x="28" y="2586"/>
                  </a:lnTo>
                  <a:lnTo>
                    <a:pt x="30" y="2587"/>
                  </a:lnTo>
                  <a:lnTo>
                    <a:pt x="32" y="2589"/>
                  </a:lnTo>
                  <a:lnTo>
                    <a:pt x="34" y="2592"/>
                  </a:lnTo>
                  <a:lnTo>
                    <a:pt x="35" y="2594"/>
                  </a:lnTo>
                  <a:lnTo>
                    <a:pt x="36" y="2598"/>
                  </a:lnTo>
                  <a:lnTo>
                    <a:pt x="36" y="2601"/>
                  </a:lnTo>
                  <a:lnTo>
                    <a:pt x="36" y="2604"/>
                  </a:lnTo>
                  <a:lnTo>
                    <a:pt x="35" y="2607"/>
                  </a:lnTo>
                  <a:lnTo>
                    <a:pt x="33" y="2609"/>
                  </a:lnTo>
                  <a:lnTo>
                    <a:pt x="31" y="2611"/>
                  </a:lnTo>
                  <a:lnTo>
                    <a:pt x="29" y="2613"/>
                  </a:lnTo>
                  <a:lnTo>
                    <a:pt x="27" y="2614"/>
                  </a:lnTo>
                  <a:lnTo>
                    <a:pt x="24" y="2615"/>
                  </a:lnTo>
                  <a:lnTo>
                    <a:pt x="21" y="2616"/>
                  </a:lnTo>
                  <a:lnTo>
                    <a:pt x="20" y="2615"/>
                  </a:lnTo>
                  <a:lnTo>
                    <a:pt x="20" y="2615"/>
                  </a:lnTo>
                  <a:close/>
                  <a:moveTo>
                    <a:pt x="16" y="2708"/>
                  </a:moveTo>
                  <a:lnTo>
                    <a:pt x="12" y="2708"/>
                  </a:lnTo>
                  <a:lnTo>
                    <a:pt x="9" y="2707"/>
                  </a:lnTo>
                  <a:lnTo>
                    <a:pt x="6" y="2705"/>
                  </a:lnTo>
                  <a:lnTo>
                    <a:pt x="4" y="2703"/>
                  </a:lnTo>
                  <a:lnTo>
                    <a:pt x="2" y="2701"/>
                  </a:lnTo>
                  <a:lnTo>
                    <a:pt x="1" y="2698"/>
                  </a:lnTo>
                  <a:lnTo>
                    <a:pt x="0" y="2694"/>
                  </a:lnTo>
                  <a:lnTo>
                    <a:pt x="0" y="2691"/>
                  </a:lnTo>
                  <a:lnTo>
                    <a:pt x="1" y="2688"/>
                  </a:lnTo>
                  <a:lnTo>
                    <a:pt x="2" y="2685"/>
                  </a:lnTo>
                  <a:lnTo>
                    <a:pt x="3" y="2683"/>
                  </a:lnTo>
                  <a:lnTo>
                    <a:pt x="5" y="2681"/>
                  </a:lnTo>
                  <a:lnTo>
                    <a:pt x="7" y="2679"/>
                  </a:lnTo>
                  <a:lnTo>
                    <a:pt x="10" y="2678"/>
                  </a:lnTo>
                  <a:lnTo>
                    <a:pt x="14" y="2677"/>
                  </a:lnTo>
                  <a:lnTo>
                    <a:pt x="17" y="2677"/>
                  </a:lnTo>
                  <a:lnTo>
                    <a:pt x="20" y="2677"/>
                  </a:lnTo>
                  <a:lnTo>
                    <a:pt x="23" y="2678"/>
                  </a:lnTo>
                  <a:lnTo>
                    <a:pt x="25" y="2680"/>
                  </a:lnTo>
                  <a:lnTo>
                    <a:pt x="28" y="2682"/>
                  </a:lnTo>
                  <a:lnTo>
                    <a:pt x="29" y="2684"/>
                  </a:lnTo>
                  <a:lnTo>
                    <a:pt x="31" y="2687"/>
                  </a:lnTo>
                  <a:lnTo>
                    <a:pt x="31" y="2689"/>
                  </a:lnTo>
                  <a:lnTo>
                    <a:pt x="32" y="2693"/>
                  </a:lnTo>
                  <a:lnTo>
                    <a:pt x="31" y="2696"/>
                  </a:lnTo>
                  <a:lnTo>
                    <a:pt x="30" y="2699"/>
                  </a:lnTo>
                  <a:lnTo>
                    <a:pt x="29" y="2702"/>
                  </a:lnTo>
                  <a:lnTo>
                    <a:pt x="27" y="2704"/>
                  </a:lnTo>
                  <a:lnTo>
                    <a:pt x="25" y="2706"/>
                  </a:lnTo>
                  <a:lnTo>
                    <a:pt x="22" y="2707"/>
                  </a:lnTo>
                  <a:lnTo>
                    <a:pt x="19" y="2708"/>
                  </a:lnTo>
                  <a:lnTo>
                    <a:pt x="16" y="2708"/>
                  </a:lnTo>
                  <a:lnTo>
                    <a:pt x="16" y="2708"/>
                  </a:lnTo>
                  <a:lnTo>
                    <a:pt x="16" y="2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93" name="Freeform 89"/>
            <p:cNvSpPr>
              <a:spLocks noEditPoints="1"/>
            </p:cNvSpPr>
            <p:nvPr userDrawn="1"/>
          </p:nvSpPr>
          <p:spPr bwMode="auto">
            <a:xfrm>
              <a:off x="2975" y="2325"/>
              <a:ext cx="907" cy="903"/>
            </a:xfrm>
            <a:custGeom>
              <a:avLst/>
              <a:gdLst>
                <a:gd name="T0" fmla="*/ 25 w 2722"/>
                <a:gd name="T1" fmla="*/ 28 h 2709"/>
                <a:gd name="T2" fmla="*/ 26 w 2722"/>
                <a:gd name="T3" fmla="*/ 94 h 2709"/>
                <a:gd name="T4" fmla="*/ 5 w 2722"/>
                <a:gd name="T5" fmla="*/ 112 h 2709"/>
                <a:gd name="T6" fmla="*/ 38 w 2722"/>
                <a:gd name="T7" fmla="*/ 212 h 2709"/>
                <a:gd name="T8" fmla="*/ 40 w 2722"/>
                <a:gd name="T9" fmla="*/ 277 h 2709"/>
                <a:gd name="T10" fmla="*/ 37 w 2722"/>
                <a:gd name="T11" fmla="*/ 384 h 2709"/>
                <a:gd name="T12" fmla="*/ 56 w 2722"/>
                <a:gd name="T13" fmla="*/ 399 h 2709"/>
                <a:gd name="T14" fmla="*/ 85 w 2722"/>
                <a:gd name="T15" fmla="*/ 472 h 2709"/>
                <a:gd name="T16" fmla="*/ 86 w 2722"/>
                <a:gd name="T17" fmla="*/ 550 h 2709"/>
                <a:gd name="T18" fmla="*/ 98 w 2722"/>
                <a:gd name="T19" fmla="*/ 659 h 2709"/>
                <a:gd name="T20" fmla="*/ 119 w 2722"/>
                <a:gd name="T21" fmla="*/ 670 h 2709"/>
                <a:gd name="T22" fmla="*/ 152 w 2722"/>
                <a:gd name="T23" fmla="*/ 737 h 2709"/>
                <a:gd name="T24" fmla="*/ 155 w 2722"/>
                <a:gd name="T25" fmla="*/ 824 h 2709"/>
                <a:gd name="T26" fmla="*/ 159 w 2722"/>
                <a:gd name="T27" fmla="*/ 845 h 2709"/>
                <a:gd name="T28" fmla="*/ 215 w 2722"/>
                <a:gd name="T29" fmla="*/ 926 h 2709"/>
                <a:gd name="T30" fmla="*/ 241 w 2722"/>
                <a:gd name="T31" fmla="*/ 991 h 2709"/>
                <a:gd name="T32" fmla="*/ 259 w 2722"/>
                <a:gd name="T33" fmla="*/ 1085 h 2709"/>
                <a:gd name="T34" fmla="*/ 269 w 2722"/>
                <a:gd name="T35" fmla="*/ 1105 h 2709"/>
                <a:gd name="T36" fmla="*/ 329 w 2722"/>
                <a:gd name="T37" fmla="*/ 1176 h 2709"/>
                <a:gd name="T38" fmla="*/ 358 w 2722"/>
                <a:gd name="T39" fmla="*/ 1241 h 2709"/>
                <a:gd name="T40" fmla="*/ 388 w 2722"/>
                <a:gd name="T41" fmla="*/ 1336 h 2709"/>
                <a:gd name="T42" fmla="*/ 403 w 2722"/>
                <a:gd name="T43" fmla="*/ 1352 h 2709"/>
                <a:gd name="T44" fmla="*/ 468 w 2722"/>
                <a:gd name="T45" fmla="*/ 1413 h 2709"/>
                <a:gd name="T46" fmla="*/ 501 w 2722"/>
                <a:gd name="T47" fmla="*/ 1478 h 2709"/>
                <a:gd name="T48" fmla="*/ 543 w 2722"/>
                <a:gd name="T49" fmla="*/ 1572 h 2709"/>
                <a:gd name="T50" fmla="*/ 562 w 2722"/>
                <a:gd name="T51" fmla="*/ 1583 h 2709"/>
                <a:gd name="T52" fmla="*/ 629 w 2722"/>
                <a:gd name="T53" fmla="*/ 1635 h 2709"/>
                <a:gd name="T54" fmla="*/ 666 w 2722"/>
                <a:gd name="T55" fmla="*/ 1701 h 2709"/>
                <a:gd name="T56" fmla="*/ 721 w 2722"/>
                <a:gd name="T57" fmla="*/ 1791 h 2709"/>
                <a:gd name="T58" fmla="*/ 746 w 2722"/>
                <a:gd name="T59" fmla="*/ 1795 h 2709"/>
                <a:gd name="T60" fmla="*/ 810 w 2722"/>
                <a:gd name="T61" fmla="*/ 1840 h 2709"/>
                <a:gd name="T62" fmla="*/ 850 w 2722"/>
                <a:gd name="T63" fmla="*/ 1911 h 2709"/>
                <a:gd name="T64" fmla="*/ 868 w 2722"/>
                <a:gd name="T65" fmla="*/ 1932 h 2709"/>
                <a:gd name="T66" fmla="*/ 943 w 2722"/>
                <a:gd name="T67" fmla="*/ 1968 h 2709"/>
                <a:gd name="T68" fmla="*/ 989 w 2722"/>
                <a:gd name="T69" fmla="*/ 2033 h 2709"/>
                <a:gd name="T70" fmla="*/ 992 w 2722"/>
                <a:gd name="T71" fmla="*/ 2053 h 2709"/>
                <a:gd name="T72" fmla="*/ 1090 w 2722"/>
                <a:gd name="T73" fmla="*/ 2104 h 2709"/>
                <a:gd name="T74" fmla="*/ 1152 w 2722"/>
                <a:gd name="T75" fmla="*/ 2140 h 2709"/>
                <a:gd name="T76" fmla="*/ 1209 w 2722"/>
                <a:gd name="T77" fmla="*/ 2206 h 2709"/>
                <a:gd name="T78" fmla="*/ 1228 w 2722"/>
                <a:gd name="T79" fmla="*/ 2224 h 2709"/>
                <a:gd name="T80" fmla="*/ 1316 w 2722"/>
                <a:gd name="T81" fmla="*/ 2254 h 2709"/>
                <a:gd name="T82" fmla="*/ 1372 w 2722"/>
                <a:gd name="T83" fmla="*/ 2297 h 2709"/>
                <a:gd name="T84" fmla="*/ 1452 w 2722"/>
                <a:gd name="T85" fmla="*/ 2367 h 2709"/>
                <a:gd name="T86" fmla="*/ 1475 w 2722"/>
                <a:gd name="T87" fmla="*/ 2362 h 2709"/>
                <a:gd name="T88" fmla="*/ 1551 w 2722"/>
                <a:gd name="T89" fmla="*/ 2384 h 2709"/>
                <a:gd name="T90" fmla="*/ 1612 w 2722"/>
                <a:gd name="T91" fmla="*/ 2434 h 2709"/>
                <a:gd name="T92" fmla="*/ 1627 w 2722"/>
                <a:gd name="T93" fmla="*/ 2454 h 2709"/>
                <a:gd name="T94" fmla="*/ 1727 w 2722"/>
                <a:gd name="T95" fmla="*/ 2470 h 2709"/>
                <a:gd name="T96" fmla="*/ 1792 w 2722"/>
                <a:gd name="T97" fmla="*/ 2496 h 2709"/>
                <a:gd name="T98" fmla="*/ 1871 w 2722"/>
                <a:gd name="T99" fmla="*/ 2549 h 2709"/>
                <a:gd name="T100" fmla="*/ 1891 w 2722"/>
                <a:gd name="T101" fmla="*/ 2557 h 2709"/>
                <a:gd name="T102" fmla="*/ 1986 w 2722"/>
                <a:gd name="T103" fmla="*/ 2561 h 2709"/>
                <a:gd name="T104" fmla="*/ 2053 w 2722"/>
                <a:gd name="T105" fmla="*/ 2586 h 2709"/>
                <a:gd name="T106" fmla="*/ 2142 w 2722"/>
                <a:gd name="T107" fmla="*/ 2630 h 2709"/>
                <a:gd name="T108" fmla="*/ 2164 w 2722"/>
                <a:gd name="T109" fmla="*/ 2632 h 2709"/>
                <a:gd name="T110" fmla="*/ 2253 w 2722"/>
                <a:gd name="T111" fmla="*/ 2627 h 2709"/>
                <a:gd name="T112" fmla="*/ 2323 w 2722"/>
                <a:gd name="T113" fmla="*/ 2649 h 2709"/>
                <a:gd name="T114" fmla="*/ 2420 w 2722"/>
                <a:gd name="T115" fmla="*/ 2684 h 2709"/>
                <a:gd name="T116" fmla="*/ 2442 w 2722"/>
                <a:gd name="T117" fmla="*/ 2678 h 2709"/>
                <a:gd name="T118" fmla="*/ 2525 w 2722"/>
                <a:gd name="T119" fmla="*/ 2666 h 2709"/>
                <a:gd name="T120" fmla="*/ 2598 w 2722"/>
                <a:gd name="T121" fmla="*/ 2691 h 2709"/>
                <a:gd name="T122" fmla="*/ 2624 w 2722"/>
                <a:gd name="T123" fmla="*/ 2700 h 2709"/>
                <a:gd name="T124" fmla="*/ 2706 w 2722"/>
                <a:gd name="T125" fmla="*/ 2678 h 2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22" h="2709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0" y="9"/>
                  </a:lnTo>
                  <a:lnTo>
                    <a:pt x="31" y="12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29" y="23"/>
                  </a:lnTo>
                  <a:lnTo>
                    <a:pt x="27" y="26"/>
                  </a:lnTo>
                  <a:lnTo>
                    <a:pt x="25" y="28"/>
                  </a:lnTo>
                  <a:lnTo>
                    <a:pt x="23" y="30"/>
                  </a:lnTo>
                  <a:lnTo>
                    <a:pt x="20" y="31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2" y="31"/>
                  </a:lnTo>
                  <a:lnTo>
                    <a:pt x="10" y="30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0" y="16"/>
                  </a:lnTo>
                  <a:close/>
                  <a:moveTo>
                    <a:pt x="5" y="109"/>
                  </a:moveTo>
                  <a:lnTo>
                    <a:pt x="5" y="106"/>
                  </a:lnTo>
                  <a:lnTo>
                    <a:pt x="5" y="103"/>
                  </a:lnTo>
                  <a:lnTo>
                    <a:pt x="7" y="100"/>
                  </a:lnTo>
                  <a:lnTo>
                    <a:pt x="8" y="98"/>
                  </a:lnTo>
                  <a:lnTo>
                    <a:pt x="10" y="96"/>
                  </a:lnTo>
                  <a:lnTo>
                    <a:pt x="14" y="94"/>
                  </a:lnTo>
                  <a:lnTo>
                    <a:pt x="17" y="93"/>
                  </a:lnTo>
                  <a:lnTo>
                    <a:pt x="20" y="93"/>
                  </a:lnTo>
                  <a:lnTo>
                    <a:pt x="23" y="93"/>
                  </a:lnTo>
                  <a:lnTo>
                    <a:pt x="26" y="94"/>
                  </a:lnTo>
                  <a:lnTo>
                    <a:pt x="28" y="95"/>
                  </a:lnTo>
                  <a:lnTo>
                    <a:pt x="31" y="97"/>
                  </a:lnTo>
                  <a:lnTo>
                    <a:pt x="33" y="99"/>
                  </a:lnTo>
                  <a:lnTo>
                    <a:pt x="34" y="101"/>
                  </a:lnTo>
                  <a:lnTo>
                    <a:pt x="35" y="104"/>
                  </a:lnTo>
                  <a:lnTo>
                    <a:pt x="36" y="107"/>
                  </a:lnTo>
                  <a:lnTo>
                    <a:pt x="36" y="110"/>
                  </a:lnTo>
                  <a:lnTo>
                    <a:pt x="35" y="113"/>
                  </a:lnTo>
                  <a:lnTo>
                    <a:pt x="34" y="116"/>
                  </a:lnTo>
                  <a:lnTo>
                    <a:pt x="32" y="118"/>
                  </a:lnTo>
                  <a:lnTo>
                    <a:pt x="30" y="120"/>
                  </a:lnTo>
                  <a:lnTo>
                    <a:pt x="28" y="122"/>
                  </a:lnTo>
                  <a:lnTo>
                    <a:pt x="25" y="123"/>
                  </a:lnTo>
                  <a:lnTo>
                    <a:pt x="22" y="123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18" y="123"/>
                  </a:lnTo>
                  <a:lnTo>
                    <a:pt x="15" y="122"/>
                  </a:lnTo>
                  <a:lnTo>
                    <a:pt x="12" y="121"/>
                  </a:lnTo>
                  <a:lnTo>
                    <a:pt x="9" y="119"/>
                  </a:lnTo>
                  <a:lnTo>
                    <a:pt x="8" y="117"/>
                  </a:lnTo>
                  <a:lnTo>
                    <a:pt x="6" y="115"/>
                  </a:lnTo>
                  <a:lnTo>
                    <a:pt x="5" y="112"/>
                  </a:lnTo>
                  <a:lnTo>
                    <a:pt x="5" y="109"/>
                  </a:lnTo>
                  <a:close/>
                  <a:moveTo>
                    <a:pt x="12" y="202"/>
                  </a:moveTo>
                  <a:lnTo>
                    <a:pt x="12" y="199"/>
                  </a:lnTo>
                  <a:lnTo>
                    <a:pt x="14" y="196"/>
                  </a:lnTo>
                  <a:lnTo>
                    <a:pt x="15" y="193"/>
                  </a:lnTo>
                  <a:lnTo>
                    <a:pt x="16" y="191"/>
                  </a:lnTo>
                  <a:lnTo>
                    <a:pt x="18" y="189"/>
                  </a:lnTo>
                  <a:lnTo>
                    <a:pt x="21" y="187"/>
                  </a:lnTo>
                  <a:lnTo>
                    <a:pt x="24" y="186"/>
                  </a:lnTo>
                  <a:lnTo>
                    <a:pt x="27" y="185"/>
                  </a:lnTo>
                  <a:lnTo>
                    <a:pt x="30" y="185"/>
                  </a:lnTo>
                  <a:lnTo>
                    <a:pt x="33" y="186"/>
                  </a:lnTo>
                  <a:lnTo>
                    <a:pt x="36" y="187"/>
                  </a:lnTo>
                  <a:lnTo>
                    <a:pt x="38" y="189"/>
                  </a:lnTo>
                  <a:lnTo>
                    <a:pt x="40" y="191"/>
                  </a:lnTo>
                  <a:lnTo>
                    <a:pt x="42" y="193"/>
                  </a:lnTo>
                  <a:lnTo>
                    <a:pt x="43" y="196"/>
                  </a:lnTo>
                  <a:lnTo>
                    <a:pt x="43" y="199"/>
                  </a:lnTo>
                  <a:lnTo>
                    <a:pt x="43" y="202"/>
                  </a:lnTo>
                  <a:lnTo>
                    <a:pt x="43" y="205"/>
                  </a:lnTo>
                  <a:lnTo>
                    <a:pt x="42" y="208"/>
                  </a:lnTo>
                  <a:lnTo>
                    <a:pt x="40" y="210"/>
                  </a:lnTo>
                  <a:lnTo>
                    <a:pt x="38" y="212"/>
                  </a:lnTo>
                  <a:lnTo>
                    <a:pt x="36" y="214"/>
                  </a:lnTo>
                  <a:lnTo>
                    <a:pt x="33" y="215"/>
                  </a:lnTo>
                  <a:lnTo>
                    <a:pt x="30" y="216"/>
                  </a:lnTo>
                  <a:lnTo>
                    <a:pt x="29" y="216"/>
                  </a:lnTo>
                  <a:lnTo>
                    <a:pt x="28" y="216"/>
                  </a:lnTo>
                  <a:lnTo>
                    <a:pt x="25" y="215"/>
                  </a:lnTo>
                  <a:lnTo>
                    <a:pt x="23" y="215"/>
                  </a:lnTo>
                  <a:lnTo>
                    <a:pt x="20" y="213"/>
                  </a:lnTo>
                  <a:lnTo>
                    <a:pt x="18" y="212"/>
                  </a:lnTo>
                  <a:lnTo>
                    <a:pt x="16" y="210"/>
                  </a:lnTo>
                  <a:lnTo>
                    <a:pt x="15" y="207"/>
                  </a:lnTo>
                  <a:lnTo>
                    <a:pt x="14" y="205"/>
                  </a:lnTo>
                  <a:lnTo>
                    <a:pt x="12" y="202"/>
                  </a:lnTo>
                  <a:close/>
                  <a:moveTo>
                    <a:pt x="24" y="295"/>
                  </a:moveTo>
                  <a:lnTo>
                    <a:pt x="24" y="292"/>
                  </a:lnTo>
                  <a:lnTo>
                    <a:pt x="24" y="289"/>
                  </a:lnTo>
                  <a:lnTo>
                    <a:pt x="25" y="286"/>
                  </a:lnTo>
                  <a:lnTo>
                    <a:pt x="27" y="283"/>
                  </a:lnTo>
                  <a:lnTo>
                    <a:pt x="29" y="281"/>
                  </a:lnTo>
                  <a:lnTo>
                    <a:pt x="31" y="279"/>
                  </a:lnTo>
                  <a:lnTo>
                    <a:pt x="34" y="278"/>
                  </a:lnTo>
                  <a:lnTo>
                    <a:pt x="37" y="278"/>
                  </a:lnTo>
                  <a:lnTo>
                    <a:pt x="40" y="277"/>
                  </a:lnTo>
                  <a:lnTo>
                    <a:pt x="43" y="278"/>
                  </a:lnTo>
                  <a:lnTo>
                    <a:pt x="46" y="279"/>
                  </a:lnTo>
                  <a:lnTo>
                    <a:pt x="48" y="280"/>
                  </a:lnTo>
                  <a:lnTo>
                    <a:pt x="50" y="282"/>
                  </a:lnTo>
                  <a:lnTo>
                    <a:pt x="52" y="285"/>
                  </a:lnTo>
                  <a:lnTo>
                    <a:pt x="54" y="287"/>
                  </a:lnTo>
                  <a:lnTo>
                    <a:pt x="55" y="290"/>
                  </a:lnTo>
                  <a:lnTo>
                    <a:pt x="55" y="294"/>
                  </a:lnTo>
                  <a:lnTo>
                    <a:pt x="54" y="297"/>
                  </a:lnTo>
                  <a:lnTo>
                    <a:pt x="52" y="299"/>
                  </a:lnTo>
                  <a:lnTo>
                    <a:pt x="51" y="302"/>
                  </a:lnTo>
                  <a:lnTo>
                    <a:pt x="49" y="304"/>
                  </a:lnTo>
                  <a:lnTo>
                    <a:pt x="46" y="306"/>
                  </a:lnTo>
                  <a:lnTo>
                    <a:pt x="44" y="307"/>
                  </a:lnTo>
                  <a:lnTo>
                    <a:pt x="41" y="308"/>
                  </a:lnTo>
                  <a:lnTo>
                    <a:pt x="40" y="308"/>
                  </a:lnTo>
                  <a:lnTo>
                    <a:pt x="39" y="308"/>
                  </a:lnTo>
                  <a:lnTo>
                    <a:pt x="33" y="307"/>
                  </a:lnTo>
                  <a:lnTo>
                    <a:pt x="29" y="304"/>
                  </a:lnTo>
                  <a:lnTo>
                    <a:pt x="25" y="300"/>
                  </a:lnTo>
                  <a:lnTo>
                    <a:pt x="24" y="295"/>
                  </a:lnTo>
                  <a:close/>
                  <a:moveTo>
                    <a:pt x="37" y="387"/>
                  </a:moveTo>
                  <a:lnTo>
                    <a:pt x="37" y="384"/>
                  </a:lnTo>
                  <a:lnTo>
                    <a:pt x="37" y="381"/>
                  </a:lnTo>
                  <a:lnTo>
                    <a:pt x="38" y="378"/>
                  </a:lnTo>
                  <a:lnTo>
                    <a:pt x="40" y="375"/>
                  </a:lnTo>
                  <a:lnTo>
                    <a:pt x="42" y="372"/>
                  </a:lnTo>
                  <a:lnTo>
                    <a:pt x="44" y="370"/>
                  </a:lnTo>
                  <a:lnTo>
                    <a:pt x="47" y="369"/>
                  </a:lnTo>
                  <a:lnTo>
                    <a:pt x="50" y="368"/>
                  </a:lnTo>
                  <a:lnTo>
                    <a:pt x="54" y="368"/>
                  </a:lnTo>
                  <a:lnTo>
                    <a:pt x="57" y="368"/>
                  </a:lnTo>
                  <a:lnTo>
                    <a:pt x="59" y="369"/>
                  </a:lnTo>
                  <a:lnTo>
                    <a:pt x="62" y="371"/>
                  </a:lnTo>
                  <a:lnTo>
                    <a:pt x="64" y="374"/>
                  </a:lnTo>
                  <a:lnTo>
                    <a:pt x="66" y="376"/>
                  </a:lnTo>
                  <a:lnTo>
                    <a:pt x="67" y="379"/>
                  </a:lnTo>
                  <a:lnTo>
                    <a:pt x="68" y="382"/>
                  </a:lnTo>
                  <a:lnTo>
                    <a:pt x="68" y="385"/>
                  </a:lnTo>
                  <a:lnTo>
                    <a:pt x="68" y="388"/>
                  </a:lnTo>
                  <a:lnTo>
                    <a:pt x="67" y="391"/>
                  </a:lnTo>
                  <a:lnTo>
                    <a:pt x="66" y="393"/>
                  </a:lnTo>
                  <a:lnTo>
                    <a:pt x="64" y="395"/>
                  </a:lnTo>
                  <a:lnTo>
                    <a:pt x="61" y="397"/>
                  </a:lnTo>
                  <a:lnTo>
                    <a:pt x="59" y="398"/>
                  </a:lnTo>
                  <a:lnTo>
                    <a:pt x="56" y="399"/>
                  </a:lnTo>
                  <a:lnTo>
                    <a:pt x="54" y="399"/>
                  </a:lnTo>
                  <a:lnTo>
                    <a:pt x="52" y="399"/>
                  </a:lnTo>
                  <a:lnTo>
                    <a:pt x="47" y="399"/>
                  </a:lnTo>
                  <a:lnTo>
                    <a:pt x="42" y="396"/>
                  </a:lnTo>
                  <a:lnTo>
                    <a:pt x="39" y="392"/>
                  </a:lnTo>
                  <a:lnTo>
                    <a:pt x="37" y="387"/>
                  </a:lnTo>
                  <a:close/>
                  <a:moveTo>
                    <a:pt x="55" y="479"/>
                  </a:moveTo>
                  <a:lnTo>
                    <a:pt x="54" y="476"/>
                  </a:lnTo>
                  <a:lnTo>
                    <a:pt x="55" y="473"/>
                  </a:lnTo>
                  <a:lnTo>
                    <a:pt x="56" y="469"/>
                  </a:lnTo>
                  <a:lnTo>
                    <a:pt x="57" y="466"/>
                  </a:lnTo>
                  <a:lnTo>
                    <a:pt x="59" y="464"/>
                  </a:lnTo>
                  <a:lnTo>
                    <a:pt x="61" y="462"/>
                  </a:lnTo>
                  <a:lnTo>
                    <a:pt x="64" y="460"/>
                  </a:lnTo>
                  <a:lnTo>
                    <a:pt x="67" y="460"/>
                  </a:lnTo>
                  <a:lnTo>
                    <a:pt x="70" y="459"/>
                  </a:lnTo>
                  <a:lnTo>
                    <a:pt x="73" y="460"/>
                  </a:lnTo>
                  <a:lnTo>
                    <a:pt x="76" y="460"/>
                  </a:lnTo>
                  <a:lnTo>
                    <a:pt x="78" y="462"/>
                  </a:lnTo>
                  <a:lnTo>
                    <a:pt x="80" y="464"/>
                  </a:lnTo>
                  <a:lnTo>
                    <a:pt x="82" y="466"/>
                  </a:lnTo>
                  <a:lnTo>
                    <a:pt x="84" y="469"/>
                  </a:lnTo>
                  <a:lnTo>
                    <a:pt x="85" y="472"/>
                  </a:lnTo>
                  <a:lnTo>
                    <a:pt x="85" y="476"/>
                  </a:lnTo>
                  <a:lnTo>
                    <a:pt x="85" y="479"/>
                  </a:lnTo>
                  <a:lnTo>
                    <a:pt x="84" y="481"/>
                  </a:lnTo>
                  <a:lnTo>
                    <a:pt x="82" y="484"/>
                  </a:lnTo>
                  <a:lnTo>
                    <a:pt x="81" y="486"/>
                  </a:lnTo>
                  <a:lnTo>
                    <a:pt x="78" y="488"/>
                  </a:lnTo>
                  <a:lnTo>
                    <a:pt x="76" y="490"/>
                  </a:lnTo>
                  <a:lnTo>
                    <a:pt x="73" y="491"/>
                  </a:lnTo>
                  <a:lnTo>
                    <a:pt x="71" y="491"/>
                  </a:lnTo>
                  <a:lnTo>
                    <a:pt x="70" y="491"/>
                  </a:lnTo>
                  <a:lnTo>
                    <a:pt x="65" y="490"/>
                  </a:lnTo>
                  <a:lnTo>
                    <a:pt x="60" y="487"/>
                  </a:lnTo>
                  <a:lnTo>
                    <a:pt x="57" y="484"/>
                  </a:lnTo>
                  <a:lnTo>
                    <a:pt x="55" y="479"/>
                  </a:lnTo>
                  <a:close/>
                  <a:moveTo>
                    <a:pt x="74" y="569"/>
                  </a:moveTo>
                  <a:lnTo>
                    <a:pt x="74" y="566"/>
                  </a:lnTo>
                  <a:lnTo>
                    <a:pt x="74" y="563"/>
                  </a:lnTo>
                  <a:lnTo>
                    <a:pt x="75" y="560"/>
                  </a:lnTo>
                  <a:lnTo>
                    <a:pt x="76" y="557"/>
                  </a:lnTo>
                  <a:lnTo>
                    <a:pt x="78" y="555"/>
                  </a:lnTo>
                  <a:lnTo>
                    <a:pt x="80" y="553"/>
                  </a:lnTo>
                  <a:lnTo>
                    <a:pt x="83" y="551"/>
                  </a:lnTo>
                  <a:lnTo>
                    <a:pt x="86" y="550"/>
                  </a:lnTo>
                  <a:lnTo>
                    <a:pt x="89" y="550"/>
                  </a:lnTo>
                  <a:lnTo>
                    <a:pt x="92" y="550"/>
                  </a:lnTo>
                  <a:lnTo>
                    <a:pt x="95" y="551"/>
                  </a:lnTo>
                  <a:lnTo>
                    <a:pt x="98" y="552"/>
                  </a:lnTo>
                  <a:lnTo>
                    <a:pt x="100" y="554"/>
                  </a:lnTo>
                  <a:lnTo>
                    <a:pt x="102" y="556"/>
                  </a:lnTo>
                  <a:lnTo>
                    <a:pt x="104" y="559"/>
                  </a:lnTo>
                  <a:lnTo>
                    <a:pt x="105" y="562"/>
                  </a:lnTo>
                  <a:lnTo>
                    <a:pt x="105" y="565"/>
                  </a:lnTo>
                  <a:lnTo>
                    <a:pt x="105" y="568"/>
                  </a:lnTo>
                  <a:lnTo>
                    <a:pt x="104" y="571"/>
                  </a:lnTo>
                  <a:lnTo>
                    <a:pt x="103" y="574"/>
                  </a:lnTo>
                  <a:lnTo>
                    <a:pt x="101" y="576"/>
                  </a:lnTo>
                  <a:lnTo>
                    <a:pt x="99" y="578"/>
                  </a:lnTo>
                  <a:lnTo>
                    <a:pt x="97" y="580"/>
                  </a:lnTo>
                  <a:lnTo>
                    <a:pt x="94" y="581"/>
                  </a:lnTo>
                  <a:lnTo>
                    <a:pt x="91" y="581"/>
                  </a:lnTo>
                  <a:lnTo>
                    <a:pt x="89" y="581"/>
                  </a:lnTo>
                  <a:lnTo>
                    <a:pt x="84" y="580"/>
                  </a:lnTo>
                  <a:lnTo>
                    <a:pt x="80" y="578"/>
                  </a:lnTo>
                  <a:lnTo>
                    <a:pt x="76" y="574"/>
                  </a:lnTo>
                  <a:lnTo>
                    <a:pt x="74" y="569"/>
                  </a:lnTo>
                  <a:close/>
                  <a:moveTo>
                    <a:pt x="98" y="659"/>
                  </a:moveTo>
                  <a:lnTo>
                    <a:pt x="97" y="656"/>
                  </a:lnTo>
                  <a:lnTo>
                    <a:pt x="97" y="653"/>
                  </a:lnTo>
                  <a:lnTo>
                    <a:pt x="98" y="650"/>
                  </a:lnTo>
                  <a:lnTo>
                    <a:pt x="99" y="648"/>
                  </a:lnTo>
                  <a:lnTo>
                    <a:pt x="101" y="645"/>
                  </a:lnTo>
                  <a:lnTo>
                    <a:pt x="103" y="643"/>
                  </a:lnTo>
                  <a:lnTo>
                    <a:pt x="106" y="642"/>
                  </a:lnTo>
                  <a:lnTo>
                    <a:pt x="109" y="640"/>
                  </a:lnTo>
                  <a:lnTo>
                    <a:pt x="112" y="640"/>
                  </a:lnTo>
                  <a:lnTo>
                    <a:pt x="115" y="640"/>
                  </a:lnTo>
                  <a:lnTo>
                    <a:pt x="117" y="641"/>
                  </a:lnTo>
                  <a:lnTo>
                    <a:pt x="120" y="642"/>
                  </a:lnTo>
                  <a:lnTo>
                    <a:pt x="123" y="644"/>
                  </a:lnTo>
                  <a:lnTo>
                    <a:pt x="125" y="646"/>
                  </a:lnTo>
                  <a:lnTo>
                    <a:pt x="126" y="648"/>
                  </a:lnTo>
                  <a:lnTo>
                    <a:pt x="127" y="651"/>
                  </a:lnTo>
                  <a:lnTo>
                    <a:pt x="128" y="654"/>
                  </a:lnTo>
                  <a:lnTo>
                    <a:pt x="128" y="657"/>
                  </a:lnTo>
                  <a:lnTo>
                    <a:pt x="127" y="660"/>
                  </a:lnTo>
                  <a:lnTo>
                    <a:pt x="126" y="663"/>
                  </a:lnTo>
                  <a:lnTo>
                    <a:pt x="124" y="665"/>
                  </a:lnTo>
                  <a:lnTo>
                    <a:pt x="122" y="667"/>
                  </a:lnTo>
                  <a:lnTo>
                    <a:pt x="119" y="670"/>
                  </a:lnTo>
                  <a:lnTo>
                    <a:pt x="117" y="671"/>
                  </a:lnTo>
                  <a:lnTo>
                    <a:pt x="115" y="671"/>
                  </a:lnTo>
                  <a:lnTo>
                    <a:pt x="113" y="671"/>
                  </a:lnTo>
                  <a:lnTo>
                    <a:pt x="108" y="671"/>
                  </a:lnTo>
                  <a:lnTo>
                    <a:pt x="103" y="667"/>
                  </a:lnTo>
                  <a:lnTo>
                    <a:pt x="100" y="664"/>
                  </a:lnTo>
                  <a:lnTo>
                    <a:pt x="98" y="659"/>
                  </a:lnTo>
                  <a:close/>
                  <a:moveTo>
                    <a:pt x="123" y="749"/>
                  </a:moveTo>
                  <a:lnTo>
                    <a:pt x="123" y="746"/>
                  </a:lnTo>
                  <a:lnTo>
                    <a:pt x="123" y="743"/>
                  </a:lnTo>
                  <a:lnTo>
                    <a:pt x="123" y="740"/>
                  </a:lnTo>
                  <a:lnTo>
                    <a:pt x="125" y="737"/>
                  </a:lnTo>
                  <a:lnTo>
                    <a:pt x="126" y="735"/>
                  </a:lnTo>
                  <a:lnTo>
                    <a:pt x="128" y="733"/>
                  </a:lnTo>
                  <a:lnTo>
                    <a:pt x="131" y="731"/>
                  </a:lnTo>
                  <a:lnTo>
                    <a:pt x="134" y="730"/>
                  </a:lnTo>
                  <a:lnTo>
                    <a:pt x="138" y="729"/>
                  </a:lnTo>
                  <a:lnTo>
                    <a:pt x="141" y="729"/>
                  </a:lnTo>
                  <a:lnTo>
                    <a:pt x="143" y="730"/>
                  </a:lnTo>
                  <a:lnTo>
                    <a:pt x="146" y="731"/>
                  </a:lnTo>
                  <a:lnTo>
                    <a:pt x="149" y="732"/>
                  </a:lnTo>
                  <a:lnTo>
                    <a:pt x="151" y="734"/>
                  </a:lnTo>
                  <a:lnTo>
                    <a:pt x="152" y="737"/>
                  </a:lnTo>
                  <a:lnTo>
                    <a:pt x="154" y="740"/>
                  </a:lnTo>
                  <a:lnTo>
                    <a:pt x="154" y="740"/>
                  </a:lnTo>
                  <a:lnTo>
                    <a:pt x="154" y="740"/>
                  </a:lnTo>
                  <a:lnTo>
                    <a:pt x="154" y="743"/>
                  </a:lnTo>
                  <a:lnTo>
                    <a:pt x="154" y="746"/>
                  </a:lnTo>
                  <a:lnTo>
                    <a:pt x="154" y="749"/>
                  </a:lnTo>
                  <a:lnTo>
                    <a:pt x="152" y="751"/>
                  </a:lnTo>
                  <a:lnTo>
                    <a:pt x="151" y="754"/>
                  </a:lnTo>
                  <a:lnTo>
                    <a:pt x="149" y="756"/>
                  </a:lnTo>
                  <a:lnTo>
                    <a:pt x="146" y="758"/>
                  </a:lnTo>
                  <a:lnTo>
                    <a:pt x="144" y="759"/>
                  </a:lnTo>
                  <a:lnTo>
                    <a:pt x="141" y="759"/>
                  </a:lnTo>
                  <a:lnTo>
                    <a:pt x="139" y="760"/>
                  </a:lnTo>
                  <a:lnTo>
                    <a:pt x="134" y="759"/>
                  </a:lnTo>
                  <a:lnTo>
                    <a:pt x="129" y="757"/>
                  </a:lnTo>
                  <a:lnTo>
                    <a:pt x="126" y="753"/>
                  </a:lnTo>
                  <a:lnTo>
                    <a:pt x="123" y="749"/>
                  </a:lnTo>
                  <a:close/>
                  <a:moveTo>
                    <a:pt x="153" y="838"/>
                  </a:moveTo>
                  <a:lnTo>
                    <a:pt x="152" y="835"/>
                  </a:lnTo>
                  <a:lnTo>
                    <a:pt x="152" y="832"/>
                  </a:lnTo>
                  <a:lnTo>
                    <a:pt x="153" y="829"/>
                  </a:lnTo>
                  <a:lnTo>
                    <a:pt x="154" y="826"/>
                  </a:lnTo>
                  <a:lnTo>
                    <a:pt x="155" y="824"/>
                  </a:lnTo>
                  <a:lnTo>
                    <a:pt x="157" y="821"/>
                  </a:lnTo>
                  <a:lnTo>
                    <a:pt x="160" y="820"/>
                  </a:lnTo>
                  <a:lnTo>
                    <a:pt x="162" y="818"/>
                  </a:lnTo>
                  <a:lnTo>
                    <a:pt x="165" y="818"/>
                  </a:lnTo>
                  <a:lnTo>
                    <a:pt x="168" y="818"/>
                  </a:lnTo>
                  <a:lnTo>
                    <a:pt x="171" y="818"/>
                  </a:lnTo>
                  <a:lnTo>
                    <a:pt x="175" y="819"/>
                  </a:lnTo>
                  <a:lnTo>
                    <a:pt x="177" y="821"/>
                  </a:lnTo>
                  <a:lnTo>
                    <a:pt x="180" y="822"/>
                  </a:lnTo>
                  <a:lnTo>
                    <a:pt x="181" y="825"/>
                  </a:lnTo>
                  <a:lnTo>
                    <a:pt x="183" y="828"/>
                  </a:lnTo>
                  <a:lnTo>
                    <a:pt x="184" y="831"/>
                  </a:lnTo>
                  <a:lnTo>
                    <a:pt x="184" y="834"/>
                  </a:lnTo>
                  <a:lnTo>
                    <a:pt x="183" y="837"/>
                  </a:lnTo>
                  <a:lnTo>
                    <a:pt x="182" y="839"/>
                  </a:lnTo>
                  <a:lnTo>
                    <a:pt x="181" y="842"/>
                  </a:lnTo>
                  <a:lnTo>
                    <a:pt x="179" y="844"/>
                  </a:lnTo>
                  <a:lnTo>
                    <a:pt x="176" y="846"/>
                  </a:lnTo>
                  <a:lnTo>
                    <a:pt x="173" y="847"/>
                  </a:lnTo>
                  <a:lnTo>
                    <a:pt x="170" y="848"/>
                  </a:lnTo>
                  <a:lnTo>
                    <a:pt x="167" y="848"/>
                  </a:lnTo>
                  <a:lnTo>
                    <a:pt x="163" y="847"/>
                  </a:lnTo>
                  <a:lnTo>
                    <a:pt x="159" y="845"/>
                  </a:lnTo>
                  <a:lnTo>
                    <a:pt x="155" y="842"/>
                  </a:lnTo>
                  <a:lnTo>
                    <a:pt x="153" y="838"/>
                  </a:lnTo>
                  <a:close/>
                  <a:moveTo>
                    <a:pt x="186" y="926"/>
                  </a:moveTo>
                  <a:lnTo>
                    <a:pt x="185" y="923"/>
                  </a:lnTo>
                  <a:lnTo>
                    <a:pt x="185" y="920"/>
                  </a:lnTo>
                  <a:lnTo>
                    <a:pt x="185" y="917"/>
                  </a:lnTo>
                  <a:lnTo>
                    <a:pt x="186" y="913"/>
                  </a:lnTo>
                  <a:lnTo>
                    <a:pt x="187" y="910"/>
                  </a:lnTo>
                  <a:lnTo>
                    <a:pt x="189" y="908"/>
                  </a:lnTo>
                  <a:lnTo>
                    <a:pt x="191" y="906"/>
                  </a:lnTo>
                  <a:lnTo>
                    <a:pt x="194" y="905"/>
                  </a:lnTo>
                  <a:lnTo>
                    <a:pt x="197" y="904"/>
                  </a:lnTo>
                  <a:lnTo>
                    <a:pt x="200" y="904"/>
                  </a:lnTo>
                  <a:lnTo>
                    <a:pt x="203" y="904"/>
                  </a:lnTo>
                  <a:lnTo>
                    <a:pt x="206" y="905"/>
                  </a:lnTo>
                  <a:lnTo>
                    <a:pt x="208" y="907"/>
                  </a:lnTo>
                  <a:lnTo>
                    <a:pt x="211" y="909"/>
                  </a:lnTo>
                  <a:lnTo>
                    <a:pt x="214" y="911"/>
                  </a:lnTo>
                  <a:lnTo>
                    <a:pt x="215" y="915"/>
                  </a:lnTo>
                  <a:lnTo>
                    <a:pt x="216" y="918"/>
                  </a:lnTo>
                  <a:lnTo>
                    <a:pt x="216" y="921"/>
                  </a:lnTo>
                  <a:lnTo>
                    <a:pt x="216" y="924"/>
                  </a:lnTo>
                  <a:lnTo>
                    <a:pt x="215" y="926"/>
                  </a:lnTo>
                  <a:lnTo>
                    <a:pt x="213" y="929"/>
                  </a:lnTo>
                  <a:lnTo>
                    <a:pt x="210" y="931"/>
                  </a:lnTo>
                  <a:lnTo>
                    <a:pt x="208" y="933"/>
                  </a:lnTo>
                  <a:lnTo>
                    <a:pt x="205" y="934"/>
                  </a:lnTo>
                  <a:lnTo>
                    <a:pt x="202" y="935"/>
                  </a:lnTo>
                  <a:lnTo>
                    <a:pt x="200" y="935"/>
                  </a:lnTo>
                  <a:lnTo>
                    <a:pt x="195" y="935"/>
                  </a:lnTo>
                  <a:lnTo>
                    <a:pt x="191" y="933"/>
                  </a:lnTo>
                  <a:lnTo>
                    <a:pt x="188" y="930"/>
                  </a:lnTo>
                  <a:lnTo>
                    <a:pt x="186" y="926"/>
                  </a:lnTo>
                  <a:close/>
                  <a:moveTo>
                    <a:pt x="221" y="1011"/>
                  </a:moveTo>
                  <a:lnTo>
                    <a:pt x="220" y="1008"/>
                  </a:lnTo>
                  <a:lnTo>
                    <a:pt x="220" y="1005"/>
                  </a:lnTo>
                  <a:lnTo>
                    <a:pt x="220" y="1003"/>
                  </a:lnTo>
                  <a:lnTo>
                    <a:pt x="221" y="1000"/>
                  </a:lnTo>
                  <a:lnTo>
                    <a:pt x="222" y="997"/>
                  </a:lnTo>
                  <a:lnTo>
                    <a:pt x="224" y="995"/>
                  </a:lnTo>
                  <a:lnTo>
                    <a:pt x="226" y="993"/>
                  </a:lnTo>
                  <a:lnTo>
                    <a:pt x="229" y="991"/>
                  </a:lnTo>
                  <a:lnTo>
                    <a:pt x="232" y="991"/>
                  </a:lnTo>
                  <a:lnTo>
                    <a:pt x="235" y="990"/>
                  </a:lnTo>
                  <a:lnTo>
                    <a:pt x="238" y="991"/>
                  </a:lnTo>
                  <a:lnTo>
                    <a:pt x="241" y="991"/>
                  </a:lnTo>
                  <a:lnTo>
                    <a:pt x="243" y="993"/>
                  </a:lnTo>
                  <a:lnTo>
                    <a:pt x="245" y="994"/>
                  </a:lnTo>
                  <a:lnTo>
                    <a:pt x="247" y="997"/>
                  </a:lnTo>
                  <a:lnTo>
                    <a:pt x="249" y="999"/>
                  </a:lnTo>
                  <a:lnTo>
                    <a:pt x="250" y="1002"/>
                  </a:lnTo>
                  <a:lnTo>
                    <a:pt x="250" y="1005"/>
                  </a:lnTo>
                  <a:lnTo>
                    <a:pt x="250" y="1008"/>
                  </a:lnTo>
                  <a:lnTo>
                    <a:pt x="249" y="1011"/>
                  </a:lnTo>
                  <a:lnTo>
                    <a:pt x="248" y="1015"/>
                  </a:lnTo>
                  <a:lnTo>
                    <a:pt x="246" y="1017"/>
                  </a:lnTo>
                  <a:lnTo>
                    <a:pt x="244" y="1019"/>
                  </a:lnTo>
                  <a:lnTo>
                    <a:pt x="241" y="1020"/>
                  </a:lnTo>
                  <a:lnTo>
                    <a:pt x="238" y="1021"/>
                  </a:lnTo>
                  <a:lnTo>
                    <a:pt x="235" y="1022"/>
                  </a:lnTo>
                  <a:lnTo>
                    <a:pt x="231" y="1021"/>
                  </a:lnTo>
                  <a:lnTo>
                    <a:pt x="227" y="1019"/>
                  </a:lnTo>
                  <a:lnTo>
                    <a:pt x="223" y="1016"/>
                  </a:lnTo>
                  <a:lnTo>
                    <a:pt x="221" y="1011"/>
                  </a:lnTo>
                  <a:close/>
                  <a:moveTo>
                    <a:pt x="259" y="1097"/>
                  </a:moveTo>
                  <a:lnTo>
                    <a:pt x="258" y="1094"/>
                  </a:lnTo>
                  <a:lnTo>
                    <a:pt x="258" y="1091"/>
                  </a:lnTo>
                  <a:lnTo>
                    <a:pt x="258" y="1088"/>
                  </a:lnTo>
                  <a:lnTo>
                    <a:pt x="259" y="1085"/>
                  </a:lnTo>
                  <a:lnTo>
                    <a:pt x="260" y="1083"/>
                  </a:lnTo>
                  <a:lnTo>
                    <a:pt x="262" y="1080"/>
                  </a:lnTo>
                  <a:lnTo>
                    <a:pt x="264" y="1078"/>
                  </a:lnTo>
                  <a:lnTo>
                    <a:pt x="266" y="1077"/>
                  </a:lnTo>
                  <a:lnTo>
                    <a:pt x="269" y="1076"/>
                  </a:lnTo>
                  <a:lnTo>
                    <a:pt x="272" y="1075"/>
                  </a:lnTo>
                  <a:lnTo>
                    <a:pt x="275" y="1075"/>
                  </a:lnTo>
                  <a:lnTo>
                    <a:pt x="278" y="1076"/>
                  </a:lnTo>
                  <a:lnTo>
                    <a:pt x="281" y="1077"/>
                  </a:lnTo>
                  <a:lnTo>
                    <a:pt x="283" y="1079"/>
                  </a:lnTo>
                  <a:lnTo>
                    <a:pt x="285" y="1081"/>
                  </a:lnTo>
                  <a:lnTo>
                    <a:pt x="287" y="1084"/>
                  </a:lnTo>
                  <a:lnTo>
                    <a:pt x="288" y="1087"/>
                  </a:lnTo>
                  <a:lnTo>
                    <a:pt x="288" y="1090"/>
                  </a:lnTo>
                  <a:lnTo>
                    <a:pt x="288" y="1093"/>
                  </a:lnTo>
                  <a:lnTo>
                    <a:pt x="287" y="1096"/>
                  </a:lnTo>
                  <a:lnTo>
                    <a:pt x="286" y="1098"/>
                  </a:lnTo>
                  <a:lnTo>
                    <a:pt x="284" y="1101"/>
                  </a:lnTo>
                  <a:lnTo>
                    <a:pt x="282" y="1103"/>
                  </a:lnTo>
                  <a:lnTo>
                    <a:pt x="279" y="1104"/>
                  </a:lnTo>
                  <a:lnTo>
                    <a:pt x="276" y="1105"/>
                  </a:lnTo>
                  <a:lnTo>
                    <a:pt x="273" y="1106"/>
                  </a:lnTo>
                  <a:lnTo>
                    <a:pt x="269" y="1105"/>
                  </a:lnTo>
                  <a:lnTo>
                    <a:pt x="265" y="1103"/>
                  </a:lnTo>
                  <a:lnTo>
                    <a:pt x="261" y="1101"/>
                  </a:lnTo>
                  <a:lnTo>
                    <a:pt x="259" y="1097"/>
                  </a:lnTo>
                  <a:close/>
                  <a:moveTo>
                    <a:pt x="300" y="1181"/>
                  </a:moveTo>
                  <a:lnTo>
                    <a:pt x="299" y="1178"/>
                  </a:lnTo>
                  <a:lnTo>
                    <a:pt x="298" y="1175"/>
                  </a:lnTo>
                  <a:lnTo>
                    <a:pt x="298" y="1172"/>
                  </a:lnTo>
                  <a:lnTo>
                    <a:pt x="299" y="1170"/>
                  </a:lnTo>
                  <a:lnTo>
                    <a:pt x="300" y="1167"/>
                  </a:lnTo>
                  <a:lnTo>
                    <a:pt x="302" y="1164"/>
                  </a:lnTo>
                  <a:lnTo>
                    <a:pt x="304" y="1162"/>
                  </a:lnTo>
                  <a:lnTo>
                    <a:pt x="307" y="1161"/>
                  </a:lnTo>
                  <a:lnTo>
                    <a:pt x="310" y="1160"/>
                  </a:lnTo>
                  <a:lnTo>
                    <a:pt x="312" y="1158"/>
                  </a:lnTo>
                  <a:lnTo>
                    <a:pt x="315" y="1158"/>
                  </a:lnTo>
                  <a:lnTo>
                    <a:pt x="318" y="1160"/>
                  </a:lnTo>
                  <a:lnTo>
                    <a:pt x="321" y="1161"/>
                  </a:lnTo>
                  <a:lnTo>
                    <a:pt x="323" y="1163"/>
                  </a:lnTo>
                  <a:lnTo>
                    <a:pt x="325" y="1165"/>
                  </a:lnTo>
                  <a:lnTo>
                    <a:pt x="327" y="1167"/>
                  </a:lnTo>
                  <a:lnTo>
                    <a:pt x="328" y="1170"/>
                  </a:lnTo>
                  <a:lnTo>
                    <a:pt x="329" y="1173"/>
                  </a:lnTo>
                  <a:lnTo>
                    <a:pt x="329" y="1176"/>
                  </a:lnTo>
                  <a:lnTo>
                    <a:pt x="328" y="1179"/>
                  </a:lnTo>
                  <a:lnTo>
                    <a:pt x="327" y="1182"/>
                  </a:lnTo>
                  <a:lnTo>
                    <a:pt x="325" y="1184"/>
                  </a:lnTo>
                  <a:lnTo>
                    <a:pt x="323" y="1186"/>
                  </a:lnTo>
                  <a:lnTo>
                    <a:pt x="320" y="1188"/>
                  </a:lnTo>
                  <a:lnTo>
                    <a:pt x="317" y="1189"/>
                  </a:lnTo>
                  <a:lnTo>
                    <a:pt x="314" y="1190"/>
                  </a:lnTo>
                  <a:lnTo>
                    <a:pt x="310" y="1189"/>
                  </a:lnTo>
                  <a:lnTo>
                    <a:pt x="306" y="1187"/>
                  </a:lnTo>
                  <a:lnTo>
                    <a:pt x="303" y="1185"/>
                  </a:lnTo>
                  <a:lnTo>
                    <a:pt x="300" y="1181"/>
                  </a:lnTo>
                  <a:close/>
                  <a:moveTo>
                    <a:pt x="344" y="1264"/>
                  </a:moveTo>
                  <a:lnTo>
                    <a:pt x="342" y="1261"/>
                  </a:lnTo>
                  <a:lnTo>
                    <a:pt x="342" y="1257"/>
                  </a:lnTo>
                  <a:lnTo>
                    <a:pt x="342" y="1254"/>
                  </a:lnTo>
                  <a:lnTo>
                    <a:pt x="342" y="1251"/>
                  </a:lnTo>
                  <a:lnTo>
                    <a:pt x="343" y="1249"/>
                  </a:lnTo>
                  <a:lnTo>
                    <a:pt x="345" y="1246"/>
                  </a:lnTo>
                  <a:lnTo>
                    <a:pt x="347" y="1244"/>
                  </a:lnTo>
                  <a:lnTo>
                    <a:pt x="350" y="1242"/>
                  </a:lnTo>
                  <a:lnTo>
                    <a:pt x="352" y="1241"/>
                  </a:lnTo>
                  <a:lnTo>
                    <a:pt x="355" y="1241"/>
                  </a:lnTo>
                  <a:lnTo>
                    <a:pt x="358" y="1241"/>
                  </a:lnTo>
                  <a:lnTo>
                    <a:pt x="361" y="1241"/>
                  </a:lnTo>
                  <a:lnTo>
                    <a:pt x="364" y="1242"/>
                  </a:lnTo>
                  <a:lnTo>
                    <a:pt x="366" y="1244"/>
                  </a:lnTo>
                  <a:lnTo>
                    <a:pt x="369" y="1246"/>
                  </a:lnTo>
                  <a:lnTo>
                    <a:pt x="370" y="1248"/>
                  </a:lnTo>
                  <a:lnTo>
                    <a:pt x="373" y="1251"/>
                  </a:lnTo>
                  <a:lnTo>
                    <a:pt x="373" y="1254"/>
                  </a:lnTo>
                  <a:lnTo>
                    <a:pt x="373" y="1257"/>
                  </a:lnTo>
                  <a:lnTo>
                    <a:pt x="373" y="1261"/>
                  </a:lnTo>
                  <a:lnTo>
                    <a:pt x="372" y="1264"/>
                  </a:lnTo>
                  <a:lnTo>
                    <a:pt x="369" y="1266"/>
                  </a:lnTo>
                  <a:lnTo>
                    <a:pt x="367" y="1268"/>
                  </a:lnTo>
                  <a:lnTo>
                    <a:pt x="364" y="1270"/>
                  </a:lnTo>
                  <a:lnTo>
                    <a:pt x="361" y="1272"/>
                  </a:lnTo>
                  <a:lnTo>
                    <a:pt x="357" y="1272"/>
                  </a:lnTo>
                  <a:lnTo>
                    <a:pt x="353" y="1271"/>
                  </a:lnTo>
                  <a:lnTo>
                    <a:pt x="349" y="1270"/>
                  </a:lnTo>
                  <a:lnTo>
                    <a:pt x="346" y="1267"/>
                  </a:lnTo>
                  <a:lnTo>
                    <a:pt x="344" y="1264"/>
                  </a:lnTo>
                  <a:close/>
                  <a:moveTo>
                    <a:pt x="390" y="1344"/>
                  </a:moveTo>
                  <a:lnTo>
                    <a:pt x="389" y="1342"/>
                  </a:lnTo>
                  <a:lnTo>
                    <a:pt x="388" y="1339"/>
                  </a:lnTo>
                  <a:lnTo>
                    <a:pt x="388" y="1336"/>
                  </a:lnTo>
                  <a:lnTo>
                    <a:pt x="388" y="1333"/>
                  </a:lnTo>
                  <a:lnTo>
                    <a:pt x="389" y="1330"/>
                  </a:lnTo>
                  <a:lnTo>
                    <a:pt x="391" y="1328"/>
                  </a:lnTo>
                  <a:lnTo>
                    <a:pt x="393" y="1325"/>
                  </a:lnTo>
                  <a:lnTo>
                    <a:pt x="395" y="1324"/>
                  </a:lnTo>
                  <a:lnTo>
                    <a:pt x="398" y="1322"/>
                  </a:lnTo>
                  <a:lnTo>
                    <a:pt x="401" y="1322"/>
                  </a:lnTo>
                  <a:lnTo>
                    <a:pt x="404" y="1321"/>
                  </a:lnTo>
                  <a:lnTo>
                    <a:pt x="407" y="1322"/>
                  </a:lnTo>
                  <a:lnTo>
                    <a:pt x="410" y="1323"/>
                  </a:lnTo>
                  <a:lnTo>
                    <a:pt x="413" y="1324"/>
                  </a:lnTo>
                  <a:lnTo>
                    <a:pt x="415" y="1326"/>
                  </a:lnTo>
                  <a:lnTo>
                    <a:pt x="417" y="1329"/>
                  </a:lnTo>
                  <a:lnTo>
                    <a:pt x="418" y="1332"/>
                  </a:lnTo>
                  <a:lnTo>
                    <a:pt x="419" y="1335"/>
                  </a:lnTo>
                  <a:lnTo>
                    <a:pt x="419" y="1337"/>
                  </a:lnTo>
                  <a:lnTo>
                    <a:pt x="419" y="1340"/>
                  </a:lnTo>
                  <a:lnTo>
                    <a:pt x="418" y="1343"/>
                  </a:lnTo>
                  <a:lnTo>
                    <a:pt x="416" y="1346"/>
                  </a:lnTo>
                  <a:lnTo>
                    <a:pt x="414" y="1348"/>
                  </a:lnTo>
                  <a:lnTo>
                    <a:pt x="412" y="1350"/>
                  </a:lnTo>
                  <a:lnTo>
                    <a:pt x="407" y="1351"/>
                  </a:lnTo>
                  <a:lnTo>
                    <a:pt x="403" y="1352"/>
                  </a:lnTo>
                  <a:lnTo>
                    <a:pt x="399" y="1351"/>
                  </a:lnTo>
                  <a:lnTo>
                    <a:pt x="396" y="1350"/>
                  </a:lnTo>
                  <a:lnTo>
                    <a:pt x="392" y="1348"/>
                  </a:lnTo>
                  <a:lnTo>
                    <a:pt x="390" y="1344"/>
                  </a:lnTo>
                  <a:close/>
                  <a:moveTo>
                    <a:pt x="439" y="1424"/>
                  </a:moveTo>
                  <a:lnTo>
                    <a:pt x="438" y="1421"/>
                  </a:lnTo>
                  <a:lnTo>
                    <a:pt x="437" y="1419"/>
                  </a:lnTo>
                  <a:lnTo>
                    <a:pt x="437" y="1416"/>
                  </a:lnTo>
                  <a:lnTo>
                    <a:pt x="437" y="1413"/>
                  </a:lnTo>
                  <a:lnTo>
                    <a:pt x="438" y="1410"/>
                  </a:lnTo>
                  <a:lnTo>
                    <a:pt x="439" y="1407"/>
                  </a:lnTo>
                  <a:lnTo>
                    <a:pt x="441" y="1404"/>
                  </a:lnTo>
                  <a:lnTo>
                    <a:pt x="444" y="1402"/>
                  </a:lnTo>
                  <a:lnTo>
                    <a:pt x="446" y="1401"/>
                  </a:lnTo>
                  <a:lnTo>
                    <a:pt x="449" y="1400"/>
                  </a:lnTo>
                  <a:lnTo>
                    <a:pt x="453" y="1400"/>
                  </a:lnTo>
                  <a:lnTo>
                    <a:pt x="456" y="1400"/>
                  </a:lnTo>
                  <a:lnTo>
                    <a:pt x="459" y="1401"/>
                  </a:lnTo>
                  <a:lnTo>
                    <a:pt x="461" y="1402"/>
                  </a:lnTo>
                  <a:lnTo>
                    <a:pt x="464" y="1404"/>
                  </a:lnTo>
                  <a:lnTo>
                    <a:pt x="466" y="1408"/>
                  </a:lnTo>
                  <a:lnTo>
                    <a:pt x="467" y="1411"/>
                  </a:lnTo>
                  <a:lnTo>
                    <a:pt x="468" y="1413"/>
                  </a:lnTo>
                  <a:lnTo>
                    <a:pt x="468" y="1416"/>
                  </a:lnTo>
                  <a:lnTo>
                    <a:pt x="468" y="1419"/>
                  </a:lnTo>
                  <a:lnTo>
                    <a:pt x="467" y="1422"/>
                  </a:lnTo>
                  <a:lnTo>
                    <a:pt x="465" y="1425"/>
                  </a:lnTo>
                  <a:lnTo>
                    <a:pt x="463" y="1427"/>
                  </a:lnTo>
                  <a:lnTo>
                    <a:pt x="461" y="1429"/>
                  </a:lnTo>
                  <a:lnTo>
                    <a:pt x="457" y="1431"/>
                  </a:lnTo>
                  <a:lnTo>
                    <a:pt x="453" y="1431"/>
                  </a:lnTo>
                  <a:lnTo>
                    <a:pt x="448" y="1431"/>
                  </a:lnTo>
                  <a:lnTo>
                    <a:pt x="445" y="1429"/>
                  </a:lnTo>
                  <a:lnTo>
                    <a:pt x="441" y="1427"/>
                  </a:lnTo>
                  <a:lnTo>
                    <a:pt x="439" y="1424"/>
                  </a:lnTo>
                  <a:close/>
                  <a:moveTo>
                    <a:pt x="492" y="1501"/>
                  </a:moveTo>
                  <a:lnTo>
                    <a:pt x="489" y="1499"/>
                  </a:lnTo>
                  <a:lnTo>
                    <a:pt x="488" y="1496"/>
                  </a:lnTo>
                  <a:lnTo>
                    <a:pt x="488" y="1493"/>
                  </a:lnTo>
                  <a:lnTo>
                    <a:pt x="488" y="1490"/>
                  </a:lnTo>
                  <a:lnTo>
                    <a:pt x="489" y="1487"/>
                  </a:lnTo>
                  <a:lnTo>
                    <a:pt x="491" y="1484"/>
                  </a:lnTo>
                  <a:lnTo>
                    <a:pt x="493" y="1482"/>
                  </a:lnTo>
                  <a:lnTo>
                    <a:pt x="496" y="1480"/>
                  </a:lnTo>
                  <a:lnTo>
                    <a:pt x="498" y="1479"/>
                  </a:lnTo>
                  <a:lnTo>
                    <a:pt x="501" y="1478"/>
                  </a:lnTo>
                  <a:lnTo>
                    <a:pt x="504" y="1477"/>
                  </a:lnTo>
                  <a:lnTo>
                    <a:pt x="507" y="1478"/>
                  </a:lnTo>
                  <a:lnTo>
                    <a:pt x="510" y="1478"/>
                  </a:lnTo>
                  <a:lnTo>
                    <a:pt x="512" y="1480"/>
                  </a:lnTo>
                  <a:lnTo>
                    <a:pt x="515" y="1482"/>
                  </a:lnTo>
                  <a:lnTo>
                    <a:pt x="517" y="1484"/>
                  </a:lnTo>
                  <a:lnTo>
                    <a:pt x="518" y="1487"/>
                  </a:lnTo>
                  <a:lnTo>
                    <a:pt x="519" y="1490"/>
                  </a:lnTo>
                  <a:lnTo>
                    <a:pt x="519" y="1492"/>
                  </a:lnTo>
                  <a:lnTo>
                    <a:pt x="519" y="1495"/>
                  </a:lnTo>
                  <a:lnTo>
                    <a:pt x="518" y="1498"/>
                  </a:lnTo>
                  <a:lnTo>
                    <a:pt x="517" y="1501"/>
                  </a:lnTo>
                  <a:lnTo>
                    <a:pt x="515" y="1504"/>
                  </a:lnTo>
                  <a:lnTo>
                    <a:pt x="513" y="1506"/>
                  </a:lnTo>
                  <a:lnTo>
                    <a:pt x="508" y="1508"/>
                  </a:lnTo>
                  <a:lnTo>
                    <a:pt x="504" y="1509"/>
                  </a:lnTo>
                  <a:lnTo>
                    <a:pt x="500" y="1509"/>
                  </a:lnTo>
                  <a:lnTo>
                    <a:pt x="497" y="1507"/>
                  </a:lnTo>
                  <a:lnTo>
                    <a:pt x="494" y="1505"/>
                  </a:lnTo>
                  <a:lnTo>
                    <a:pt x="492" y="1501"/>
                  </a:lnTo>
                  <a:close/>
                  <a:moveTo>
                    <a:pt x="546" y="1578"/>
                  </a:moveTo>
                  <a:lnTo>
                    <a:pt x="544" y="1575"/>
                  </a:lnTo>
                  <a:lnTo>
                    <a:pt x="543" y="1572"/>
                  </a:lnTo>
                  <a:lnTo>
                    <a:pt x="543" y="1569"/>
                  </a:lnTo>
                  <a:lnTo>
                    <a:pt x="543" y="1566"/>
                  </a:lnTo>
                  <a:lnTo>
                    <a:pt x="543" y="1563"/>
                  </a:lnTo>
                  <a:lnTo>
                    <a:pt x="545" y="1561"/>
                  </a:lnTo>
                  <a:lnTo>
                    <a:pt x="546" y="1558"/>
                  </a:lnTo>
                  <a:lnTo>
                    <a:pt x="549" y="1556"/>
                  </a:lnTo>
                  <a:lnTo>
                    <a:pt x="551" y="1555"/>
                  </a:lnTo>
                  <a:lnTo>
                    <a:pt x="554" y="1554"/>
                  </a:lnTo>
                  <a:lnTo>
                    <a:pt x="557" y="1552"/>
                  </a:lnTo>
                  <a:lnTo>
                    <a:pt x="560" y="1554"/>
                  </a:lnTo>
                  <a:lnTo>
                    <a:pt x="563" y="1554"/>
                  </a:lnTo>
                  <a:lnTo>
                    <a:pt x="566" y="1556"/>
                  </a:lnTo>
                  <a:lnTo>
                    <a:pt x="568" y="1557"/>
                  </a:lnTo>
                  <a:lnTo>
                    <a:pt x="571" y="1560"/>
                  </a:lnTo>
                  <a:lnTo>
                    <a:pt x="573" y="1562"/>
                  </a:lnTo>
                  <a:lnTo>
                    <a:pt x="574" y="1565"/>
                  </a:lnTo>
                  <a:lnTo>
                    <a:pt x="574" y="1568"/>
                  </a:lnTo>
                  <a:lnTo>
                    <a:pt x="574" y="1571"/>
                  </a:lnTo>
                  <a:lnTo>
                    <a:pt x="573" y="1574"/>
                  </a:lnTo>
                  <a:lnTo>
                    <a:pt x="572" y="1576"/>
                  </a:lnTo>
                  <a:lnTo>
                    <a:pt x="569" y="1579"/>
                  </a:lnTo>
                  <a:lnTo>
                    <a:pt x="567" y="1581"/>
                  </a:lnTo>
                  <a:lnTo>
                    <a:pt x="562" y="1583"/>
                  </a:lnTo>
                  <a:lnTo>
                    <a:pt x="558" y="1584"/>
                  </a:lnTo>
                  <a:lnTo>
                    <a:pt x="554" y="1583"/>
                  </a:lnTo>
                  <a:lnTo>
                    <a:pt x="551" y="1582"/>
                  </a:lnTo>
                  <a:lnTo>
                    <a:pt x="548" y="1580"/>
                  </a:lnTo>
                  <a:lnTo>
                    <a:pt x="546" y="1578"/>
                  </a:lnTo>
                  <a:close/>
                  <a:moveTo>
                    <a:pt x="602" y="1652"/>
                  </a:moveTo>
                  <a:lnTo>
                    <a:pt x="600" y="1649"/>
                  </a:lnTo>
                  <a:lnTo>
                    <a:pt x="599" y="1646"/>
                  </a:lnTo>
                  <a:lnTo>
                    <a:pt x="599" y="1643"/>
                  </a:lnTo>
                  <a:lnTo>
                    <a:pt x="599" y="1640"/>
                  </a:lnTo>
                  <a:lnTo>
                    <a:pt x="600" y="1637"/>
                  </a:lnTo>
                  <a:lnTo>
                    <a:pt x="601" y="1634"/>
                  </a:lnTo>
                  <a:lnTo>
                    <a:pt x="602" y="1632"/>
                  </a:lnTo>
                  <a:lnTo>
                    <a:pt x="605" y="1630"/>
                  </a:lnTo>
                  <a:lnTo>
                    <a:pt x="607" y="1628"/>
                  </a:lnTo>
                  <a:lnTo>
                    <a:pt x="611" y="1627"/>
                  </a:lnTo>
                  <a:lnTo>
                    <a:pt x="614" y="1627"/>
                  </a:lnTo>
                  <a:lnTo>
                    <a:pt x="617" y="1627"/>
                  </a:lnTo>
                  <a:lnTo>
                    <a:pt x="620" y="1627"/>
                  </a:lnTo>
                  <a:lnTo>
                    <a:pt x="622" y="1628"/>
                  </a:lnTo>
                  <a:lnTo>
                    <a:pt x="625" y="1630"/>
                  </a:lnTo>
                  <a:lnTo>
                    <a:pt x="627" y="1632"/>
                  </a:lnTo>
                  <a:lnTo>
                    <a:pt x="629" y="1635"/>
                  </a:lnTo>
                  <a:lnTo>
                    <a:pt x="630" y="1638"/>
                  </a:lnTo>
                  <a:lnTo>
                    <a:pt x="630" y="1641"/>
                  </a:lnTo>
                  <a:lnTo>
                    <a:pt x="630" y="1643"/>
                  </a:lnTo>
                  <a:lnTo>
                    <a:pt x="630" y="1646"/>
                  </a:lnTo>
                  <a:lnTo>
                    <a:pt x="628" y="1649"/>
                  </a:lnTo>
                  <a:lnTo>
                    <a:pt x="627" y="1652"/>
                  </a:lnTo>
                  <a:lnTo>
                    <a:pt x="624" y="1655"/>
                  </a:lnTo>
                  <a:lnTo>
                    <a:pt x="620" y="1657"/>
                  </a:lnTo>
                  <a:lnTo>
                    <a:pt x="615" y="1658"/>
                  </a:lnTo>
                  <a:lnTo>
                    <a:pt x="612" y="1658"/>
                  </a:lnTo>
                  <a:lnTo>
                    <a:pt x="607" y="1656"/>
                  </a:lnTo>
                  <a:lnTo>
                    <a:pt x="605" y="1655"/>
                  </a:lnTo>
                  <a:lnTo>
                    <a:pt x="602" y="1652"/>
                  </a:lnTo>
                  <a:close/>
                  <a:moveTo>
                    <a:pt x="662" y="1724"/>
                  </a:moveTo>
                  <a:lnTo>
                    <a:pt x="660" y="1721"/>
                  </a:lnTo>
                  <a:lnTo>
                    <a:pt x="659" y="1719"/>
                  </a:lnTo>
                  <a:lnTo>
                    <a:pt x="658" y="1716"/>
                  </a:lnTo>
                  <a:lnTo>
                    <a:pt x="658" y="1713"/>
                  </a:lnTo>
                  <a:lnTo>
                    <a:pt x="659" y="1710"/>
                  </a:lnTo>
                  <a:lnTo>
                    <a:pt x="660" y="1707"/>
                  </a:lnTo>
                  <a:lnTo>
                    <a:pt x="662" y="1705"/>
                  </a:lnTo>
                  <a:lnTo>
                    <a:pt x="664" y="1702"/>
                  </a:lnTo>
                  <a:lnTo>
                    <a:pt x="666" y="1701"/>
                  </a:lnTo>
                  <a:lnTo>
                    <a:pt x="669" y="1698"/>
                  </a:lnTo>
                  <a:lnTo>
                    <a:pt x="672" y="1698"/>
                  </a:lnTo>
                  <a:lnTo>
                    <a:pt x="675" y="1698"/>
                  </a:lnTo>
                  <a:lnTo>
                    <a:pt x="678" y="1698"/>
                  </a:lnTo>
                  <a:lnTo>
                    <a:pt x="680" y="1699"/>
                  </a:lnTo>
                  <a:lnTo>
                    <a:pt x="683" y="1702"/>
                  </a:lnTo>
                  <a:lnTo>
                    <a:pt x="685" y="1704"/>
                  </a:lnTo>
                  <a:lnTo>
                    <a:pt x="687" y="1707"/>
                  </a:lnTo>
                  <a:lnTo>
                    <a:pt x="688" y="1709"/>
                  </a:lnTo>
                  <a:lnTo>
                    <a:pt x="690" y="1712"/>
                  </a:lnTo>
                  <a:lnTo>
                    <a:pt x="690" y="1715"/>
                  </a:lnTo>
                  <a:lnTo>
                    <a:pt x="688" y="1718"/>
                  </a:lnTo>
                  <a:lnTo>
                    <a:pt x="687" y="1721"/>
                  </a:lnTo>
                  <a:lnTo>
                    <a:pt x="686" y="1723"/>
                  </a:lnTo>
                  <a:lnTo>
                    <a:pt x="683" y="1726"/>
                  </a:lnTo>
                  <a:lnTo>
                    <a:pt x="679" y="1728"/>
                  </a:lnTo>
                  <a:lnTo>
                    <a:pt x="674" y="1729"/>
                  </a:lnTo>
                  <a:lnTo>
                    <a:pt x="670" y="1729"/>
                  </a:lnTo>
                  <a:lnTo>
                    <a:pt x="667" y="1728"/>
                  </a:lnTo>
                  <a:lnTo>
                    <a:pt x="664" y="1726"/>
                  </a:lnTo>
                  <a:lnTo>
                    <a:pt x="662" y="1724"/>
                  </a:lnTo>
                  <a:close/>
                  <a:moveTo>
                    <a:pt x="723" y="1793"/>
                  </a:moveTo>
                  <a:lnTo>
                    <a:pt x="721" y="1791"/>
                  </a:lnTo>
                  <a:lnTo>
                    <a:pt x="720" y="1788"/>
                  </a:lnTo>
                  <a:lnTo>
                    <a:pt x="719" y="1785"/>
                  </a:lnTo>
                  <a:lnTo>
                    <a:pt x="719" y="1783"/>
                  </a:lnTo>
                  <a:lnTo>
                    <a:pt x="720" y="1780"/>
                  </a:lnTo>
                  <a:lnTo>
                    <a:pt x="721" y="1777"/>
                  </a:lnTo>
                  <a:lnTo>
                    <a:pt x="722" y="1774"/>
                  </a:lnTo>
                  <a:lnTo>
                    <a:pt x="724" y="1772"/>
                  </a:lnTo>
                  <a:lnTo>
                    <a:pt x="727" y="1770"/>
                  </a:lnTo>
                  <a:lnTo>
                    <a:pt x="730" y="1769"/>
                  </a:lnTo>
                  <a:lnTo>
                    <a:pt x="733" y="1768"/>
                  </a:lnTo>
                  <a:lnTo>
                    <a:pt x="736" y="1768"/>
                  </a:lnTo>
                  <a:lnTo>
                    <a:pt x="739" y="1768"/>
                  </a:lnTo>
                  <a:lnTo>
                    <a:pt x="742" y="1769"/>
                  </a:lnTo>
                  <a:lnTo>
                    <a:pt x="744" y="1771"/>
                  </a:lnTo>
                  <a:lnTo>
                    <a:pt x="747" y="1773"/>
                  </a:lnTo>
                  <a:lnTo>
                    <a:pt x="748" y="1776"/>
                  </a:lnTo>
                  <a:lnTo>
                    <a:pt x="750" y="1778"/>
                  </a:lnTo>
                  <a:lnTo>
                    <a:pt x="750" y="1781"/>
                  </a:lnTo>
                  <a:lnTo>
                    <a:pt x="751" y="1784"/>
                  </a:lnTo>
                  <a:lnTo>
                    <a:pt x="750" y="1787"/>
                  </a:lnTo>
                  <a:lnTo>
                    <a:pt x="749" y="1790"/>
                  </a:lnTo>
                  <a:lnTo>
                    <a:pt x="748" y="1792"/>
                  </a:lnTo>
                  <a:lnTo>
                    <a:pt x="746" y="1795"/>
                  </a:lnTo>
                  <a:lnTo>
                    <a:pt x="741" y="1799"/>
                  </a:lnTo>
                  <a:lnTo>
                    <a:pt x="735" y="1800"/>
                  </a:lnTo>
                  <a:lnTo>
                    <a:pt x="732" y="1799"/>
                  </a:lnTo>
                  <a:lnTo>
                    <a:pt x="728" y="1797"/>
                  </a:lnTo>
                  <a:lnTo>
                    <a:pt x="726" y="1796"/>
                  </a:lnTo>
                  <a:lnTo>
                    <a:pt x="723" y="1793"/>
                  </a:lnTo>
                  <a:close/>
                  <a:moveTo>
                    <a:pt x="787" y="1862"/>
                  </a:moveTo>
                  <a:lnTo>
                    <a:pt x="785" y="1860"/>
                  </a:lnTo>
                  <a:lnTo>
                    <a:pt x="784" y="1857"/>
                  </a:lnTo>
                  <a:lnTo>
                    <a:pt x="783" y="1854"/>
                  </a:lnTo>
                  <a:lnTo>
                    <a:pt x="783" y="1851"/>
                  </a:lnTo>
                  <a:lnTo>
                    <a:pt x="784" y="1848"/>
                  </a:lnTo>
                  <a:lnTo>
                    <a:pt x="784" y="1845"/>
                  </a:lnTo>
                  <a:lnTo>
                    <a:pt x="786" y="1842"/>
                  </a:lnTo>
                  <a:lnTo>
                    <a:pt x="788" y="1840"/>
                  </a:lnTo>
                  <a:lnTo>
                    <a:pt x="790" y="1838"/>
                  </a:lnTo>
                  <a:lnTo>
                    <a:pt x="793" y="1836"/>
                  </a:lnTo>
                  <a:lnTo>
                    <a:pt x="796" y="1836"/>
                  </a:lnTo>
                  <a:lnTo>
                    <a:pt x="799" y="1835"/>
                  </a:lnTo>
                  <a:lnTo>
                    <a:pt x="802" y="1836"/>
                  </a:lnTo>
                  <a:lnTo>
                    <a:pt x="804" y="1836"/>
                  </a:lnTo>
                  <a:lnTo>
                    <a:pt x="807" y="1838"/>
                  </a:lnTo>
                  <a:lnTo>
                    <a:pt x="810" y="1840"/>
                  </a:lnTo>
                  <a:lnTo>
                    <a:pt x="812" y="1842"/>
                  </a:lnTo>
                  <a:lnTo>
                    <a:pt x="814" y="1845"/>
                  </a:lnTo>
                  <a:lnTo>
                    <a:pt x="814" y="1849"/>
                  </a:lnTo>
                  <a:lnTo>
                    <a:pt x="815" y="1852"/>
                  </a:lnTo>
                  <a:lnTo>
                    <a:pt x="814" y="1855"/>
                  </a:lnTo>
                  <a:lnTo>
                    <a:pt x="813" y="1857"/>
                  </a:lnTo>
                  <a:lnTo>
                    <a:pt x="812" y="1860"/>
                  </a:lnTo>
                  <a:lnTo>
                    <a:pt x="810" y="1862"/>
                  </a:lnTo>
                  <a:lnTo>
                    <a:pt x="807" y="1864"/>
                  </a:lnTo>
                  <a:lnTo>
                    <a:pt x="804" y="1866"/>
                  </a:lnTo>
                  <a:lnTo>
                    <a:pt x="801" y="1866"/>
                  </a:lnTo>
                  <a:lnTo>
                    <a:pt x="798" y="1867"/>
                  </a:lnTo>
                  <a:lnTo>
                    <a:pt x="795" y="1866"/>
                  </a:lnTo>
                  <a:lnTo>
                    <a:pt x="793" y="1866"/>
                  </a:lnTo>
                  <a:lnTo>
                    <a:pt x="790" y="1864"/>
                  </a:lnTo>
                  <a:lnTo>
                    <a:pt x="787" y="1862"/>
                  </a:lnTo>
                  <a:close/>
                  <a:moveTo>
                    <a:pt x="854" y="1928"/>
                  </a:moveTo>
                  <a:lnTo>
                    <a:pt x="852" y="1925"/>
                  </a:lnTo>
                  <a:lnTo>
                    <a:pt x="851" y="1923"/>
                  </a:lnTo>
                  <a:lnTo>
                    <a:pt x="850" y="1920"/>
                  </a:lnTo>
                  <a:lnTo>
                    <a:pt x="849" y="1917"/>
                  </a:lnTo>
                  <a:lnTo>
                    <a:pt x="850" y="1914"/>
                  </a:lnTo>
                  <a:lnTo>
                    <a:pt x="850" y="1911"/>
                  </a:lnTo>
                  <a:lnTo>
                    <a:pt x="852" y="1908"/>
                  </a:lnTo>
                  <a:lnTo>
                    <a:pt x="854" y="1906"/>
                  </a:lnTo>
                  <a:lnTo>
                    <a:pt x="856" y="1904"/>
                  </a:lnTo>
                  <a:lnTo>
                    <a:pt x="859" y="1903"/>
                  </a:lnTo>
                  <a:lnTo>
                    <a:pt x="861" y="1902"/>
                  </a:lnTo>
                  <a:lnTo>
                    <a:pt x="864" y="1901"/>
                  </a:lnTo>
                  <a:lnTo>
                    <a:pt x="867" y="1902"/>
                  </a:lnTo>
                  <a:lnTo>
                    <a:pt x="870" y="1902"/>
                  </a:lnTo>
                  <a:lnTo>
                    <a:pt x="873" y="1904"/>
                  </a:lnTo>
                  <a:lnTo>
                    <a:pt x="875" y="1906"/>
                  </a:lnTo>
                  <a:lnTo>
                    <a:pt x="875" y="1906"/>
                  </a:lnTo>
                  <a:lnTo>
                    <a:pt x="875" y="1906"/>
                  </a:lnTo>
                  <a:lnTo>
                    <a:pt x="877" y="1908"/>
                  </a:lnTo>
                  <a:lnTo>
                    <a:pt x="879" y="1911"/>
                  </a:lnTo>
                  <a:lnTo>
                    <a:pt x="879" y="1913"/>
                  </a:lnTo>
                  <a:lnTo>
                    <a:pt x="880" y="1916"/>
                  </a:lnTo>
                  <a:lnTo>
                    <a:pt x="880" y="1919"/>
                  </a:lnTo>
                  <a:lnTo>
                    <a:pt x="879" y="1922"/>
                  </a:lnTo>
                  <a:lnTo>
                    <a:pt x="877" y="1925"/>
                  </a:lnTo>
                  <a:lnTo>
                    <a:pt x="876" y="1927"/>
                  </a:lnTo>
                  <a:lnTo>
                    <a:pt x="873" y="1929"/>
                  </a:lnTo>
                  <a:lnTo>
                    <a:pt x="870" y="1931"/>
                  </a:lnTo>
                  <a:lnTo>
                    <a:pt x="868" y="1932"/>
                  </a:lnTo>
                  <a:lnTo>
                    <a:pt x="865" y="1932"/>
                  </a:lnTo>
                  <a:lnTo>
                    <a:pt x="862" y="1932"/>
                  </a:lnTo>
                  <a:lnTo>
                    <a:pt x="859" y="1931"/>
                  </a:lnTo>
                  <a:lnTo>
                    <a:pt x="856" y="1929"/>
                  </a:lnTo>
                  <a:lnTo>
                    <a:pt x="854" y="1928"/>
                  </a:lnTo>
                  <a:close/>
                  <a:moveTo>
                    <a:pt x="922" y="1991"/>
                  </a:moveTo>
                  <a:lnTo>
                    <a:pt x="919" y="1989"/>
                  </a:lnTo>
                  <a:lnTo>
                    <a:pt x="918" y="1986"/>
                  </a:lnTo>
                  <a:lnTo>
                    <a:pt x="917" y="1983"/>
                  </a:lnTo>
                  <a:lnTo>
                    <a:pt x="917" y="1980"/>
                  </a:lnTo>
                  <a:lnTo>
                    <a:pt x="917" y="1977"/>
                  </a:lnTo>
                  <a:lnTo>
                    <a:pt x="917" y="1975"/>
                  </a:lnTo>
                  <a:lnTo>
                    <a:pt x="919" y="1972"/>
                  </a:lnTo>
                  <a:lnTo>
                    <a:pt x="921" y="1969"/>
                  </a:lnTo>
                  <a:lnTo>
                    <a:pt x="923" y="1967"/>
                  </a:lnTo>
                  <a:lnTo>
                    <a:pt x="926" y="1966"/>
                  </a:lnTo>
                  <a:lnTo>
                    <a:pt x="929" y="1965"/>
                  </a:lnTo>
                  <a:lnTo>
                    <a:pt x="932" y="1964"/>
                  </a:lnTo>
                  <a:lnTo>
                    <a:pt x="935" y="1964"/>
                  </a:lnTo>
                  <a:lnTo>
                    <a:pt x="938" y="1965"/>
                  </a:lnTo>
                  <a:lnTo>
                    <a:pt x="941" y="1966"/>
                  </a:lnTo>
                  <a:lnTo>
                    <a:pt x="943" y="1968"/>
                  </a:lnTo>
                  <a:lnTo>
                    <a:pt x="943" y="1968"/>
                  </a:lnTo>
                  <a:lnTo>
                    <a:pt x="943" y="1968"/>
                  </a:lnTo>
                  <a:lnTo>
                    <a:pt x="945" y="1971"/>
                  </a:lnTo>
                  <a:lnTo>
                    <a:pt x="947" y="1973"/>
                  </a:lnTo>
                  <a:lnTo>
                    <a:pt x="948" y="1976"/>
                  </a:lnTo>
                  <a:lnTo>
                    <a:pt x="948" y="1979"/>
                  </a:lnTo>
                  <a:lnTo>
                    <a:pt x="948" y="1982"/>
                  </a:lnTo>
                  <a:lnTo>
                    <a:pt x="947" y="1985"/>
                  </a:lnTo>
                  <a:lnTo>
                    <a:pt x="946" y="1987"/>
                  </a:lnTo>
                  <a:lnTo>
                    <a:pt x="944" y="1990"/>
                  </a:lnTo>
                  <a:lnTo>
                    <a:pt x="942" y="1992"/>
                  </a:lnTo>
                  <a:lnTo>
                    <a:pt x="939" y="1994"/>
                  </a:lnTo>
                  <a:lnTo>
                    <a:pt x="936" y="1996"/>
                  </a:lnTo>
                  <a:lnTo>
                    <a:pt x="933" y="1996"/>
                  </a:lnTo>
                  <a:lnTo>
                    <a:pt x="926" y="1994"/>
                  </a:lnTo>
                  <a:lnTo>
                    <a:pt x="922" y="1991"/>
                  </a:lnTo>
                  <a:close/>
                  <a:moveTo>
                    <a:pt x="992" y="2053"/>
                  </a:moveTo>
                  <a:lnTo>
                    <a:pt x="990" y="2051"/>
                  </a:lnTo>
                  <a:lnTo>
                    <a:pt x="989" y="2048"/>
                  </a:lnTo>
                  <a:lnTo>
                    <a:pt x="987" y="2045"/>
                  </a:lnTo>
                  <a:lnTo>
                    <a:pt x="987" y="2042"/>
                  </a:lnTo>
                  <a:lnTo>
                    <a:pt x="987" y="2039"/>
                  </a:lnTo>
                  <a:lnTo>
                    <a:pt x="988" y="2036"/>
                  </a:lnTo>
                  <a:lnTo>
                    <a:pt x="989" y="2033"/>
                  </a:lnTo>
                  <a:lnTo>
                    <a:pt x="991" y="2031"/>
                  </a:lnTo>
                  <a:lnTo>
                    <a:pt x="993" y="2028"/>
                  </a:lnTo>
                  <a:lnTo>
                    <a:pt x="995" y="2027"/>
                  </a:lnTo>
                  <a:lnTo>
                    <a:pt x="998" y="2026"/>
                  </a:lnTo>
                  <a:lnTo>
                    <a:pt x="1001" y="2025"/>
                  </a:lnTo>
                  <a:lnTo>
                    <a:pt x="1004" y="2025"/>
                  </a:lnTo>
                  <a:lnTo>
                    <a:pt x="1008" y="2026"/>
                  </a:lnTo>
                  <a:lnTo>
                    <a:pt x="1010" y="2027"/>
                  </a:lnTo>
                  <a:lnTo>
                    <a:pt x="1013" y="2029"/>
                  </a:lnTo>
                  <a:lnTo>
                    <a:pt x="1015" y="2031"/>
                  </a:lnTo>
                  <a:lnTo>
                    <a:pt x="1017" y="2033"/>
                  </a:lnTo>
                  <a:lnTo>
                    <a:pt x="1018" y="2036"/>
                  </a:lnTo>
                  <a:lnTo>
                    <a:pt x="1018" y="2039"/>
                  </a:lnTo>
                  <a:lnTo>
                    <a:pt x="1018" y="2042"/>
                  </a:lnTo>
                  <a:lnTo>
                    <a:pt x="1018" y="2046"/>
                  </a:lnTo>
                  <a:lnTo>
                    <a:pt x="1017" y="2049"/>
                  </a:lnTo>
                  <a:lnTo>
                    <a:pt x="1015" y="2051"/>
                  </a:lnTo>
                  <a:lnTo>
                    <a:pt x="1012" y="2054"/>
                  </a:lnTo>
                  <a:lnTo>
                    <a:pt x="1009" y="2055"/>
                  </a:lnTo>
                  <a:lnTo>
                    <a:pt x="1005" y="2056"/>
                  </a:lnTo>
                  <a:lnTo>
                    <a:pt x="1002" y="2057"/>
                  </a:lnTo>
                  <a:lnTo>
                    <a:pt x="997" y="2056"/>
                  </a:lnTo>
                  <a:lnTo>
                    <a:pt x="992" y="2053"/>
                  </a:lnTo>
                  <a:close/>
                  <a:moveTo>
                    <a:pt x="1065" y="2112"/>
                  </a:moveTo>
                  <a:lnTo>
                    <a:pt x="1063" y="2110"/>
                  </a:lnTo>
                  <a:lnTo>
                    <a:pt x="1061" y="2107"/>
                  </a:lnTo>
                  <a:lnTo>
                    <a:pt x="1060" y="2104"/>
                  </a:lnTo>
                  <a:lnTo>
                    <a:pt x="1059" y="2101"/>
                  </a:lnTo>
                  <a:lnTo>
                    <a:pt x="1059" y="2098"/>
                  </a:lnTo>
                  <a:lnTo>
                    <a:pt x="1060" y="2096"/>
                  </a:lnTo>
                  <a:lnTo>
                    <a:pt x="1061" y="2092"/>
                  </a:lnTo>
                  <a:lnTo>
                    <a:pt x="1062" y="2089"/>
                  </a:lnTo>
                  <a:lnTo>
                    <a:pt x="1065" y="2087"/>
                  </a:lnTo>
                  <a:lnTo>
                    <a:pt x="1067" y="2085"/>
                  </a:lnTo>
                  <a:lnTo>
                    <a:pt x="1070" y="2084"/>
                  </a:lnTo>
                  <a:lnTo>
                    <a:pt x="1073" y="2084"/>
                  </a:lnTo>
                  <a:lnTo>
                    <a:pt x="1075" y="2083"/>
                  </a:lnTo>
                  <a:lnTo>
                    <a:pt x="1078" y="2084"/>
                  </a:lnTo>
                  <a:lnTo>
                    <a:pt x="1081" y="2085"/>
                  </a:lnTo>
                  <a:lnTo>
                    <a:pt x="1084" y="2087"/>
                  </a:lnTo>
                  <a:lnTo>
                    <a:pt x="1087" y="2089"/>
                  </a:lnTo>
                  <a:lnTo>
                    <a:pt x="1089" y="2091"/>
                  </a:lnTo>
                  <a:lnTo>
                    <a:pt x="1090" y="2095"/>
                  </a:lnTo>
                  <a:lnTo>
                    <a:pt x="1090" y="2098"/>
                  </a:lnTo>
                  <a:lnTo>
                    <a:pt x="1090" y="2101"/>
                  </a:lnTo>
                  <a:lnTo>
                    <a:pt x="1090" y="2104"/>
                  </a:lnTo>
                  <a:lnTo>
                    <a:pt x="1089" y="2107"/>
                  </a:lnTo>
                  <a:lnTo>
                    <a:pt x="1087" y="2109"/>
                  </a:lnTo>
                  <a:lnTo>
                    <a:pt x="1084" y="2112"/>
                  </a:lnTo>
                  <a:lnTo>
                    <a:pt x="1081" y="2113"/>
                  </a:lnTo>
                  <a:lnTo>
                    <a:pt x="1078" y="2115"/>
                  </a:lnTo>
                  <a:lnTo>
                    <a:pt x="1074" y="2115"/>
                  </a:lnTo>
                  <a:lnTo>
                    <a:pt x="1069" y="2114"/>
                  </a:lnTo>
                  <a:lnTo>
                    <a:pt x="1065" y="2112"/>
                  </a:lnTo>
                  <a:close/>
                  <a:moveTo>
                    <a:pt x="1139" y="2168"/>
                  </a:moveTo>
                  <a:lnTo>
                    <a:pt x="1137" y="2166"/>
                  </a:lnTo>
                  <a:lnTo>
                    <a:pt x="1135" y="2164"/>
                  </a:lnTo>
                  <a:lnTo>
                    <a:pt x="1134" y="2161"/>
                  </a:lnTo>
                  <a:lnTo>
                    <a:pt x="1133" y="2158"/>
                  </a:lnTo>
                  <a:lnTo>
                    <a:pt x="1133" y="2155"/>
                  </a:lnTo>
                  <a:lnTo>
                    <a:pt x="1134" y="2152"/>
                  </a:lnTo>
                  <a:lnTo>
                    <a:pt x="1135" y="2149"/>
                  </a:lnTo>
                  <a:lnTo>
                    <a:pt x="1136" y="2147"/>
                  </a:lnTo>
                  <a:lnTo>
                    <a:pt x="1138" y="2144"/>
                  </a:lnTo>
                  <a:lnTo>
                    <a:pt x="1141" y="2143"/>
                  </a:lnTo>
                  <a:lnTo>
                    <a:pt x="1143" y="2140"/>
                  </a:lnTo>
                  <a:lnTo>
                    <a:pt x="1146" y="2140"/>
                  </a:lnTo>
                  <a:lnTo>
                    <a:pt x="1149" y="2140"/>
                  </a:lnTo>
                  <a:lnTo>
                    <a:pt x="1152" y="2140"/>
                  </a:lnTo>
                  <a:lnTo>
                    <a:pt x="1155" y="2141"/>
                  </a:lnTo>
                  <a:lnTo>
                    <a:pt x="1157" y="2143"/>
                  </a:lnTo>
                  <a:lnTo>
                    <a:pt x="1160" y="2145"/>
                  </a:lnTo>
                  <a:lnTo>
                    <a:pt x="1161" y="2148"/>
                  </a:lnTo>
                  <a:lnTo>
                    <a:pt x="1163" y="2151"/>
                  </a:lnTo>
                  <a:lnTo>
                    <a:pt x="1163" y="2153"/>
                  </a:lnTo>
                  <a:lnTo>
                    <a:pt x="1164" y="2156"/>
                  </a:lnTo>
                  <a:lnTo>
                    <a:pt x="1163" y="2159"/>
                  </a:lnTo>
                  <a:lnTo>
                    <a:pt x="1162" y="2162"/>
                  </a:lnTo>
                  <a:lnTo>
                    <a:pt x="1161" y="2165"/>
                  </a:lnTo>
                  <a:lnTo>
                    <a:pt x="1158" y="2167"/>
                  </a:lnTo>
                  <a:lnTo>
                    <a:pt x="1155" y="2169"/>
                  </a:lnTo>
                  <a:lnTo>
                    <a:pt x="1152" y="2171"/>
                  </a:lnTo>
                  <a:lnTo>
                    <a:pt x="1149" y="2171"/>
                  </a:lnTo>
                  <a:lnTo>
                    <a:pt x="1144" y="2170"/>
                  </a:lnTo>
                  <a:lnTo>
                    <a:pt x="1139" y="2168"/>
                  </a:lnTo>
                  <a:close/>
                  <a:moveTo>
                    <a:pt x="1216" y="2222"/>
                  </a:moveTo>
                  <a:lnTo>
                    <a:pt x="1213" y="2220"/>
                  </a:lnTo>
                  <a:lnTo>
                    <a:pt x="1211" y="2218"/>
                  </a:lnTo>
                  <a:lnTo>
                    <a:pt x="1210" y="2215"/>
                  </a:lnTo>
                  <a:lnTo>
                    <a:pt x="1209" y="2212"/>
                  </a:lnTo>
                  <a:lnTo>
                    <a:pt x="1209" y="2209"/>
                  </a:lnTo>
                  <a:lnTo>
                    <a:pt x="1209" y="2206"/>
                  </a:lnTo>
                  <a:lnTo>
                    <a:pt x="1210" y="2203"/>
                  </a:lnTo>
                  <a:lnTo>
                    <a:pt x="1212" y="2201"/>
                  </a:lnTo>
                  <a:lnTo>
                    <a:pt x="1214" y="2198"/>
                  </a:lnTo>
                  <a:lnTo>
                    <a:pt x="1216" y="2196"/>
                  </a:lnTo>
                  <a:lnTo>
                    <a:pt x="1219" y="2195"/>
                  </a:lnTo>
                  <a:lnTo>
                    <a:pt x="1222" y="2194"/>
                  </a:lnTo>
                  <a:lnTo>
                    <a:pt x="1224" y="2194"/>
                  </a:lnTo>
                  <a:lnTo>
                    <a:pt x="1227" y="2194"/>
                  </a:lnTo>
                  <a:lnTo>
                    <a:pt x="1230" y="2195"/>
                  </a:lnTo>
                  <a:lnTo>
                    <a:pt x="1233" y="2197"/>
                  </a:lnTo>
                  <a:lnTo>
                    <a:pt x="1233" y="2197"/>
                  </a:lnTo>
                  <a:lnTo>
                    <a:pt x="1233" y="2197"/>
                  </a:lnTo>
                  <a:lnTo>
                    <a:pt x="1235" y="2199"/>
                  </a:lnTo>
                  <a:lnTo>
                    <a:pt x="1237" y="2201"/>
                  </a:lnTo>
                  <a:lnTo>
                    <a:pt x="1238" y="2204"/>
                  </a:lnTo>
                  <a:lnTo>
                    <a:pt x="1239" y="2207"/>
                  </a:lnTo>
                  <a:lnTo>
                    <a:pt x="1239" y="2209"/>
                  </a:lnTo>
                  <a:lnTo>
                    <a:pt x="1239" y="2212"/>
                  </a:lnTo>
                  <a:lnTo>
                    <a:pt x="1238" y="2215"/>
                  </a:lnTo>
                  <a:lnTo>
                    <a:pt x="1237" y="2218"/>
                  </a:lnTo>
                  <a:lnTo>
                    <a:pt x="1234" y="2221"/>
                  </a:lnTo>
                  <a:lnTo>
                    <a:pt x="1231" y="2223"/>
                  </a:lnTo>
                  <a:lnTo>
                    <a:pt x="1228" y="2224"/>
                  </a:lnTo>
                  <a:lnTo>
                    <a:pt x="1224" y="2225"/>
                  </a:lnTo>
                  <a:lnTo>
                    <a:pt x="1220" y="2224"/>
                  </a:lnTo>
                  <a:lnTo>
                    <a:pt x="1216" y="2222"/>
                  </a:lnTo>
                  <a:close/>
                  <a:moveTo>
                    <a:pt x="1294" y="2273"/>
                  </a:moveTo>
                  <a:lnTo>
                    <a:pt x="1291" y="2271"/>
                  </a:lnTo>
                  <a:lnTo>
                    <a:pt x="1289" y="2269"/>
                  </a:lnTo>
                  <a:lnTo>
                    <a:pt x="1288" y="2266"/>
                  </a:lnTo>
                  <a:lnTo>
                    <a:pt x="1287" y="2264"/>
                  </a:lnTo>
                  <a:lnTo>
                    <a:pt x="1287" y="2261"/>
                  </a:lnTo>
                  <a:lnTo>
                    <a:pt x="1287" y="2258"/>
                  </a:lnTo>
                  <a:lnTo>
                    <a:pt x="1288" y="2255"/>
                  </a:lnTo>
                  <a:lnTo>
                    <a:pt x="1289" y="2252"/>
                  </a:lnTo>
                  <a:lnTo>
                    <a:pt x="1291" y="2250"/>
                  </a:lnTo>
                  <a:lnTo>
                    <a:pt x="1293" y="2248"/>
                  </a:lnTo>
                  <a:lnTo>
                    <a:pt x="1296" y="2246"/>
                  </a:lnTo>
                  <a:lnTo>
                    <a:pt x="1299" y="2245"/>
                  </a:lnTo>
                  <a:lnTo>
                    <a:pt x="1301" y="2245"/>
                  </a:lnTo>
                  <a:lnTo>
                    <a:pt x="1304" y="2245"/>
                  </a:lnTo>
                  <a:lnTo>
                    <a:pt x="1307" y="2246"/>
                  </a:lnTo>
                  <a:lnTo>
                    <a:pt x="1310" y="2248"/>
                  </a:lnTo>
                  <a:lnTo>
                    <a:pt x="1312" y="2249"/>
                  </a:lnTo>
                  <a:lnTo>
                    <a:pt x="1314" y="2252"/>
                  </a:lnTo>
                  <a:lnTo>
                    <a:pt x="1316" y="2254"/>
                  </a:lnTo>
                  <a:lnTo>
                    <a:pt x="1317" y="2257"/>
                  </a:lnTo>
                  <a:lnTo>
                    <a:pt x="1317" y="2260"/>
                  </a:lnTo>
                  <a:lnTo>
                    <a:pt x="1317" y="2263"/>
                  </a:lnTo>
                  <a:lnTo>
                    <a:pt x="1316" y="2266"/>
                  </a:lnTo>
                  <a:lnTo>
                    <a:pt x="1315" y="2269"/>
                  </a:lnTo>
                  <a:lnTo>
                    <a:pt x="1312" y="2272"/>
                  </a:lnTo>
                  <a:lnTo>
                    <a:pt x="1309" y="2274"/>
                  </a:lnTo>
                  <a:lnTo>
                    <a:pt x="1306" y="2275"/>
                  </a:lnTo>
                  <a:lnTo>
                    <a:pt x="1302" y="2276"/>
                  </a:lnTo>
                  <a:lnTo>
                    <a:pt x="1298" y="2275"/>
                  </a:lnTo>
                  <a:lnTo>
                    <a:pt x="1294" y="2273"/>
                  </a:lnTo>
                  <a:close/>
                  <a:moveTo>
                    <a:pt x="1373" y="2322"/>
                  </a:moveTo>
                  <a:lnTo>
                    <a:pt x="1373" y="2322"/>
                  </a:lnTo>
                  <a:lnTo>
                    <a:pt x="1371" y="2320"/>
                  </a:lnTo>
                  <a:lnTo>
                    <a:pt x="1369" y="2318"/>
                  </a:lnTo>
                  <a:lnTo>
                    <a:pt x="1367" y="2315"/>
                  </a:lnTo>
                  <a:lnTo>
                    <a:pt x="1366" y="2313"/>
                  </a:lnTo>
                  <a:lnTo>
                    <a:pt x="1366" y="2310"/>
                  </a:lnTo>
                  <a:lnTo>
                    <a:pt x="1366" y="2307"/>
                  </a:lnTo>
                  <a:lnTo>
                    <a:pt x="1367" y="2304"/>
                  </a:lnTo>
                  <a:lnTo>
                    <a:pt x="1368" y="2301"/>
                  </a:lnTo>
                  <a:lnTo>
                    <a:pt x="1370" y="2299"/>
                  </a:lnTo>
                  <a:lnTo>
                    <a:pt x="1372" y="2297"/>
                  </a:lnTo>
                  <a:lnTo>
                    <a:pt x="1374" y="2295"/>
                  </a:lnTo>
                  <a:lnTo>
                    <a:pt x="1377" y="2294"/>
                  </a:lnTo>
                  <a:lnTo>
                    <a:pt x="1380" y="2294"/>
                  </a:lnTo>
                  <a:lnTo>
                    <a:pt x="1383" y="2294"/>
                  </a:lnTo>
                  <a:lnTo>
                    <a:pt x="1386" y="2295"/>
                  </a:lnTo>
                  <a:lnTo>
                    <a:pt x="1389" y="2296"/>
                  </a:lnTo>
                  <a:lnTo>
                    <a:pt x="1391" y="2298"/>
                  </a:lnTo>
                  <a:lnTo>
                    <a:pt x="1393" y="2300"/>
                  </a:lnTo>
                  <a:lnTo>
                    <a:pt x="1395" y="2302"/>
                  </a:lnTo>
                  <a:lnTo>
                    <a:pt x="1396" y="2305"/>
                  </a:lnTo>
                  <a:lnTo>
                    <a:pt x="1396" y="2308"/>
                  </a:lnTo>
                  <a:lnTo>
                    <a:pt x="1396" y="2311"/>
                  </a:lnTo>
                  <a:lnTo>
                    <a:pt x="1395" y="2314"/>
                  </a:lnTo>
                  <a:lnTo>
                    <a:pt x="1394" y="2317"/>
                  </a:lnTo>
                  <a:lnTo>
                    <a:pt x="1392" y="2320"/>
                  </a:lnTo>
                  <a:lnTo>
                    <a:pt x="1388" y="2322"/>
                  </a:lnTo>
                  <a:lnTo>
                    <a:pt x="1385" y="2324"/>
                  </a:lnTo>
                  <a:lnTo>
                    <a:pt x="1381" y="2324"/>
                  </a:lnTo>
                  <a:lnTo>
                    <a:pt x="1377" y="2324"/>
                  </a:lnTo>
                  <a:lnTo>
                    <a:pt x="1373" y="2322"/>
                  </a:lnTo>
                  <a:close/>
                  <a:moveTo>
                    <a:pt x="1454" y="2368"/>
                  </a:moveTo>
                  <a:lnTo>
                    <a:pt x="1454" y="2368"/>
                  </a:lnTo>
                  <a:lnTo>
                    <a:pt x="1452" y="2367"/>
                  </a:lnTo>
                  <a:lnTo>
                    <a:pt x="1450" y="2364"/>
                  </a:lnTo>
                  <a:lnTo>
                    <a:pt x="1448" y="2362"/>
                  </a:lnTo>
                  <a:lnTo>
                    <a:pt x="1447" y="2359"/>
                  </a:lnTo>
                  <a:lnTo>
                    <a:pt x="1446" y="2356"/>
                  </a:lnTo>
                  <a:lnTo>
                    <a:pt x="1447" y="2353"/>
                  </a:lnTo>
                  <a:lnTo>
                    <a:pt x="1447" y="2350"/>
                  </a:lnTo>
                  <a:lnTo>
                    <a:pt x="1448" y="2347"/>
                  </a:lnTo>
                  <a:lnTo>
                    <a:pt x="1450" y="2345"/>
                  </a:lnTo>
                  <a:lnTo>
                    <a:pt x="1452" y="2343"/>
                  </a:lnTo>
                  <a:lnTo>
                    <a:pt x="1455" y="2341"/>
                  </a:lnTo>
                  <a:lnTo>
                    <a:pt x="1457" y="2340"/>
                  </a:lnTo>
                  <a:lnTo>
                    <a:pt x="1460" y="2340"/>
                  </a:lnTo>
                  <a:lnTo>
                    <a:pt x="1463" y="2340"/>
                  </a:lnTo>
                  <a:lnTo>
                    <a:pt x="1466" y="2340"/>
                  </a:lnTo>
                  <a:lnTo>
                    <a:pt x="1469" y="2341"/>
                  </a:lnTo>
                  <a:lnTo>
                    <a:pt x="1472" y="2343"/>
                  </a:lnTo>
                  <a:lnTo>
                    <a:pt x="1474" y="2345"/>
                  </a:lnTo>
                  <a:lnTo>
                    <a:pt x="1475" y="2348"/>
                  </a:lnTo>
                  <a:lnTo>
                    <a:pt x="1476" y="2351"/>
                  </a:lnTo>
                  <a:lnTo>
                    <a:pt x="1477" y="2353"/>
                  </a:lnTo>
                  <a:lnTo>
                    <a:pt x="1477" y="2356"/>
                  </a:lnTo>
                  <a:lnTo>
                    <a:pt x="1476" y="2359"/>
                  </a:lnTo>
                  <a:lnTo>
                    <a:pt x="1475" y="2362"/>
                  </a:lnTo>
                  <a:lnTo>
                    <a:pt x="1472" y="2366"/>
                  </a:lnTo>
                  <a:lnTo>
                    <a:pt x="1469" y="2368"/>
                  </a:lnTo>
                  <a:lnTo>
                    <a:pt x="1466" y="2369"/>
                  </a:lnTo>
                  <a:lnTo>
                    <a:pt x="1462" y="2370"/>
                  </a:lnTo>
                  <a:lnTo>
                    <a:pt x="1458" y="2370"/>
                  </a:lnTo>
                  <a:lnTo>
                    <a:pt x="1454" y="2368"/>
                  </a:lnTo>
                  <a:close/>
                  <a:moveTo>
                    <a:pt x="1537" y="2412"/>
                  </a:moveTo>
                  <a:lnTo>
                    <a:pt x="1534" y="2410"/>
                  </a:lnTo>
                  <a:lnTo>
                    <a:pt x="1532" y="2408"/>
                  </a:lnTo>
                  <a:lnTo>
                    <a:pt x="1530" y="2405"/>
                  </a:lnTo>
                  <a:lnTo>
                    <a:pt x="1529" y="2403"/>
                  </a:lnTo>
                  <a:lnTo>
                    <a:pt x="1529" y="2400"/>
                  </a:lnTo>
                  <a:lnTo>
                    <a:pt x="1529" y="2397"/>
                  </a:lnTo>
                  <a:lnTo>
                    <a:pt x="1529" y="2394"/>
                  </a:lnTo>
                  <a:lnTo>
                    <a:pt x="1530" y="2391"/>
                  </a:lnTo>
                  <a:lnTo>
                    <a:pt x="1532" y="2387"/>
                  </a:lnTo>
                  <a:lnTo>
                    <a:pt x="1534" y="2385"/>
                  </a:lnTo>
                  <a:lnTo>
                    <a:pt x="1536" y="2384"/>
                  </a:lnTo>
                  <a:lnTo>
                    <a:pt x="1539" y="2383"/>
                  </a:lnTo>
                  <a:lnTo>
                    <a:pt x="1542" y="2382"/>
                  </a:lnTo>
                  <a:lnTo>
                    <a:pt x="1545" y="2382"/>
                  </a:lnTo>
                  <a:lnTo>
                    <a:pt x="1548" y="2382"/>
                  </a:lnTo>
                  <a:lnTo>
                    <a:pt x="1551" y="2384"/>
                  </a:lnTo>
                  <a:lnTo>
                    <a:pt x="1553" y="2385"/>
                  </a:lnTo>
                  <a:lnTo>
                    <a:pt x="1555" y="2387"/>
                  </a:lnTo>
                  <a:lnTo>
                    <a:pt x="1557" y="2391"/>
                  </a:lnTo>
                  <a:lnTo>
                    <a:pt x="1558" y="2393"/>
                  </a:lnTo>
                  <a:lnTo>
                    <a:pt x="1559" y="2396"/>
                  </a:lnTo>
                  <a:lnTo>
                    <a:pt x="1559" y="2399"/>
                  </a:lnTo>
                  <a:lnTo>
                    <a:pt x="1558" y="2402"/>
                  </a:lnTo>
                  <a:lnTo>
                    <a:pt x="1557" y="2405"/>
                  </a:lnTo>
                  <a:lnTo>
                    <a:pt x="1555" y="2409"/>
                  </a:lnTo>
                  <a:lnTo>
                    <a:pt x="1552" y="2411"/>
                  </a:lnTo>
                  <a:lnTo>
                    <a:pt x="1548" y="2413"/>
                  </a:lnTo>
                  <a:lnTo>
                    <a:pt x="1544" y="2413"/>
                  </a:lnTo>
                  <a:lnTo>
                    <a:pt x="1540" y="2413"/>
                  </a:lnTo>
                  <a:lnTo>
                    <a:pt x="1537" y="2412"/>
                  </a:lnTo>
                  <a:close/>
                  <a:moveTo>
                    <a:pt x="1621" y="2453"/>
                  </a:moveTo>
                  <a:lnTo>
                    <a:pt x="1621" y="2452"/>
                  </a:lnTo>
                  <a:lnTo>
                    <a:pt x="1618" y="2451"/>
                  </a:lnTo>
                  <a:lnTo>
                    <a:pt x="1616" y="2449"/>
                  </a:lnTo>
                  <a:lnTo>
                    <a:pt x="1614" y="2446"/>
                  </a:lnTo>
                  <a:lnTo>
                    <a:pt x="1613" y="2444"/>
                  </a:lnTo>
                  <a:lnTo>
                    <a:pt x="1612" y="2441"/>
                  </a:lnTo>
                  <a:lnTo>
                    <a:pt x="1612" y="2438"/>
                  </a:lnTo>
                  <a:lnTo>
                    <a:pt x="1612" y="2434"/>
                  </a:lnTo>
                  <a:lnTo>
                    <a:pt x="1613" y="2431"/>
                  </a:lnTo>
                  <a:lnTo>
                    <a:pt x="1615" y="2428"/>
                  </a:lnTo>
                  <a:lnTo>
                    <a:pt x="1617" y="2426"/>
                  </a:lnTo>
                  <a:lnTo>
                    <a:pt x="1619" y="2424"/>
                  </a:lnTo>
                  <a:lnTo>
                    <a:pt x="1622" y="2423"/>
                  </a:lnTo>
                  <a:lnTo>
                    <a:pt x="1625" y="2423"/>
                  </a:lnTo>
                  <a:lnTo>
                    <a:pt x="1628" y="2422"/>
                  </a:lnTo>
                  <a:lnTo>
                    <a:pt x="1631" y="2423"/>
                  </a:lnTo>
                  <a:lnTo>
                    <a:pt x="1634" y="2424"/>
                  </a:lnTo>
                  <a:lnTo>
                    <a:pt x="1634" y="2424"/>
                  </a:lnTo>
                  <a:lnTo>
                    <a:pt x="1634" y="2424"/>
                  </a:lnTo>
                  <a:lnTo>
                    <a:pt x="1636" y="2425"/>
                  </a:lnTo>
                  <a:lnTo>
                    <a:pt x="1639" y="2427"/>
                  </a:lnTo>
                  <a:lnTo>
                    <a:pt x="1640" y="2430"/>
                  </a:lnTo>
                  <a:lnTo>
                    <a:pt x="1641" y="2432"/>
                  </a:lnTo>
                  <a:lnTo>
                    <a:pt x="1642" y="2435"/>
                  </a:lnTo>
                  <a:lnTo>
                    <a:pt x="1642" y="2439"/>
                  </a:lnTo>
                  <a:lnTo>
                    <a:pt x="1642" y="2442"/>
                  </a:lnTo>
                  <a:lnTo>
                    <a:pt x="1641" y="2445"/>
                  </a:lnTo>
                  <a:lnTo>
                    <a:pt x="1639" y="2449"/>
                  </a:lnTo>
                  <a:lnTo>
                    <a:pt x="1635" y="2451"/>
                  </a:lnTo>
                  <a:lnTo>
                    <a:pt x="1631" y="2453"/>
                  </a:lnTo>
                  <a:lnTo>
                    <a:pt x="1627" y="2454"/>
                  </a:lnTo>
                  <a:lnTo>
                    <a:pt x="1624" y="2453"/>
                  </a:lnTo>
                  <a:lnTo>
                    <a:pt x="1621" y="2453"/>
                  </a:lnTo>
                  <a:close/>
                  <a:moveTo>
                    <a:pt x="1706" y="2490"/>
                  </a:moveTo>
                  <a:lnTo>
                    <a:pt x="1703" y="2489"/>
                  </a:lnTo>
                  <a:lnTo>
                    <a:pt x="1701" y="2487"/>
                  </a:lnTo>
                  <a:lnTo>
                    <a:pt x="1699" y="2484"/>
                  </a:lnTo>
                  <a:lnTo>
                    <a:pt x="1698" y="2481"/>
                  </a:lnTo>
                  <a:lnTo>
                    <a:pt x="1697" y="2478"/>
                  </a:lnTo>
                  <a:lnTo>
                    <a:pt x="1697" y="2475"/>
                  </a:lnTo>
                  <a:lnTo>
                    <a:pt x="1697" y="2472"/>
                  </a:lnTo>
                  <a:lnTo>
                    <a:pt x="1698" y="2469"/>
                  </a:lnTo>
                  <a:lnTo>
                    <a:pt x="1699" y="2467"/>
                  </a:lnTo>
                  <a:lnTo>
                    <a:pt x="1701" y="2464"/>
                  </a:lnTo>
                  <a:lnTo>
                    <a:pt x="1704" y="2463"/>
                  </a:lnTo>
                  <a:lnTo>
                    <a:pt x="1706" y="2461"/>
                  </a:lnTo>
                  <a:lnTo>
                    <a:pt x="1709" y="2460"/>
                  </a:lnTo>
                  <a:lnTo>
                    <a:pt x="1712" y="2460"/>
                  </a:lnTo>
                  <a:lnTo>
                    <a:pt x="1715" y="2461"/>
                  </a:lnTo>
                  <a:lnTo>
                    <a:pt x="1718" y="2461"/>
                  </a:lnTo>
                  <a:lnTo>
                    <a:pt x="1721" y="2463"/>
                  </a:lnTo>
                  <a:lnTo>
                    <a:pt x="1724" y="2465"/>
                  </a:lnTo>
                  <a:lnTo>
                    <a:pt x="1726" y="2467"/>
                  </a:lnTo>
                  <a:lnTo>
                    <a:pt x="1727" y="2470"/>
                  </a:lnTo>
                  <a:lnTo>
                    <a:pt x="1728" y="2473"/>
                  </a:lnTo>
                  <a:lnTo>
                    <a:pt x="1728" y="2475"/>
                  </a:lnTo>
                  <a:lnTo>
                    <a:pt x="1728" y="2478"/>
                  </a:lnTo>
                  <a:lnTo>
                    <a:pt x="1727" y="2481"/>
                  </a:lnTo>
                  <a:lnTo>
                    <a:pt x="1724" y="2485"/>
                  </a:lnTo>
                  <a:lnTo>
                    <a:pt x="1720" y="2489"/>
                  </a:lnTo>
                  <a:lnTo>
                    <a:pt x="1716" y="2491"/>
                  </a:lnTo>
                  <a:lnTo>
                    <a:pt x="1712" y="2492"/>
                  </a:lnTo>
                  <a:lnTo>
                    <a:pt x="1709" y="2491"/>
                  </a:lnTo>
                  <a:lnTo>
                    <a:pt x="1706" y="2490"/>
                  </a:lnTo>
                  <a:close/>
                  <a:moveTo>
                    <a:pt x="1792" y="2525"/>
                  </a:moveTo>
                  <a:lnTo>
                    <a:pt x="1790" y="2523"/>
                  </a:lnTo>
                  <a:lnTo>
                    <a:pt x="1787" y="2521"/>
                  </a:lnTo>
                  <a:lnTo>
                    <a:pt x="1785" y="2519"/>
                  </a:lnTo>
                  <a:lnTo>
                    <a:pt x="1784" y="2517"/>
                  </a:lnTo>
                  <a:lnTo>
                    <a:pt x="1783" y="2514"/>
                  </a:lnTo>
                  <a:lnTo>
                    <a:pt x="1783" y="2511"/>
                  </a:lnTo>
                  <a:lnTo>
                    <a:pt x="1783" y="2508"/>
                  </a:lnTo>
                  <a:lnTo>
                    <a:pt x="1784" y="2505"/>
                  </a:lnTo>
                  <a:lnTo>
                    <a:pt x="1785" y="2502"/>
                  </a:lnTo>
                  <a:lnTo>
                    <a:pt x="1787" y="2500"/>
                  </a:lnTo>
                  <a:lnTo>
                    <a:pt x="1789" y="2498"/>
                  </a:lnTo>
                  <a:lnTo>
                    <a:pt x="1792" y="2496"/>
                  </a:lnTo>
                  <a:lnTo>
                    <a:pt x="1794" y="2496"/>
                  </a:lnTo>
                  <a:lnTo>
                    <a:pt x="1797" y="2495"/>
                  </a:lnTo>
                  <a:lnTo>
                    <a:pt x="1800" y="2495"/>
                  </a:lnTo>
                  <a:lnTo>
                    <a:pt x="1804" y="2496"/>
                  </a:lnTo>
                  <a:lnTo>
                    <a:pt x="1807" y="2498"/>
                  </a:lnTo>
                  <a:lnTo>
                    <a:pt x="1809" y="2499"/>
                  </a:lnTo>
                  <a:lnTo>
                    <a:pt x="1811" y="2502"/>
                  </a:lnTo>
                  <a:lnTo>
                    <a:pt x="1813" y="2504"/>
                  </a:lnTo>
                  <a:lnTo>
                    <a:pt x="1814" y="2507"/>
                  </a:lnTo>
                  <a:lnTo>
                    <a:pt x="1814" y="2510"/>
                  </a:lnTo>
                  <a:lnTo>
                    <a:pt x="1814" y="2513"/>
                  </a:lnTo>
                  <a:lnTo>
                    <a:pt x="1813" y="2516"/>
                  </a:lnTo>
                  <a:lnTo>
                    <a:pt x="1811" y="2520"/>
                  </a:lnTo>
                  <a:lnTo>
                    <a:pt x="1807" y="2523"/>
                  </a:lnTo>
                  <a:lnTo>
                    <a:pt x="1803" y="2525"/>
                  </a:lnTo>
                  <a:lnTo>
                    <a:pt x="1798" y="2526"/>
                  </a:lnTo>
                  <a:lnTo>
                    <a:pt x="1795" y="2525"/>
                  </a:lnTo>
                  <a:lnTo>
                    <a:pt x="1792" y="2525"/>
                  </a:lnTo>
                  <a:close/>
                  <a:moveTo>
                    <a:pt x="1880" y="2557"/>
                  </a:moveTo>
                  <a:lnTo>
                    <a:pt x="1877" y="2556"/>
                  </a:lnTo>
                  <a:lnTo>
                    <a:pt x="1875" y="2554"/>
                  </a:lnTo>
                  <a:lnTo>
                    <a:pt x="1873" y="2552"/>
                  </a:lnTo>
                  <a:lnTo>
                    <a:pt x="1871" y="2549"/>
                  </a:lnTo>
                  <a:lnTo>
                    <a:pt x="1870" y="2546"/>
                  </a:lnTo>
                  <a:lnTo>
                    <a:pt x="1870" y="2543"/>
                  </a:lnTo>
                  <a:lnTo>
                    <a:pt x="1870" y="2540"/>
                  </a:lnTo>
                  <a:lnTo>
                    <a:pt x="1871" y="2537"/>
                  </a:lnTo>
                  <a:lnTo>
                    <a:pt x="1872" y="2534"/>
                  </a:lnTo>
                  <a:lnTo>
                    <a:pt x="1874" y="2531"/>
                  </a:lnTo>
                  <a:lnTo>
                    <a:pt x="1876" y="2529"/>
                  </a:lnTo>
                  <a:lnTo>
                    <a:pt x="1878" y="2528"/>
                  </a:lnTo>
                  <a:lnTo>
                    <a:pt x="1882" y="2527"/>
                  </a:lnTo>
                  <a:lnTo>
                    <a:pt x="1885" y="2526"/>
                  </a:lnTo>
                  <a:lnTo>
                    <a:pt x="1888" y="2526"/>
                  </a:lnTo>
                  <a:lnTo>
                    <a:pt x="1891" y="2527"/>
                  </a:lnTo>
                  <a:lnTo>
                    <a:pt x="1894" y="2528"/>
                  </a:lnTo>
                  <a:lnTo>
                    <a:pt x="1896" y="2530"/>
                  </a:lnTo>
                  <a:lnTo>
                    <a:pt x="1898" y="2532"/>
                  </a:lnTo>
                  <a:lnTo>
                    <a:pt x="1900" y="2535"/>
                  </a:lnTo>
                  <a:lnTo>
                    <a:pt x="1901" y="2539"/>
                  </a:lnTo>
                  <a:lnTo>
                    <a:pt x="1901" y="2542"/>
                  </a:lnTo>
                  <a:lnTo>
                    <a:pt x="1901" y="2545"/>
                  </a:lnTo>
                  <a:lnTo>
                    <a:pt x="1900" y="2548"/>
                  </a:lnTo>
                  <a:lnTo>
                    <a:pt x="1898" y="2552"/>
                  </a:lnTo>
                  <a:lnTo>
                    <a:pt x="1895" y="2555"/>
                  </a:lnTo>
                  <a:lnTo>
                    <a:pt x="1891" y="2557"/>
                  </a:lnTo>
                  <a:lnTo>
                    <a:pt x="1886" y="2558"/>
                  </a:lnTo>
                  <a:lnTo>
                    <a:pt x="1884" y="2558"/>
                  </a:lnTo>
                  <a:lnTo>
                    <a:pt x="1880" y="2557"/>
                  </a:lnTo>
                  <a:close/>
                  <a:moveTo>
                    <a:pt x="1970" y="2586"/>
                  </a:moveTo>
                  <a:lnTo>
                    <a:pt x="1967" y="2584"/>
                  </a:lnTo>
                  <a:lnTo>
                    <a:pt x="1964" y="2583"/>
                  </a:lnTo>
                  <a:lnTo>
                    <a:pt x="1962" y="2580"/>
                  </a:lnTo>
                  <a:lnTo>
                    <a:pt x="1960" y="2578"/>
                  </a:lnTo>
                  <a:lnTo>
                    <a:pt x="1959" y="2575"/>
                  </a:lnTo>
                  <a:lnTo>
                    <a:pt x="1958" y="2572"/>
                  </a:lnTo>
                  <a:lnTo>
                    <a:pt x="1958" y="2570"/>
                  </a:lnTo>
                  <a:lnTo>
                    <a:pt x="1959" y="2567"/>
                  </a:lnTo>
                  <a:lnTo>
                    <a:pt x="1960" y="2564"/>
                  </a:lnTo>
                  <a:lnTo>
                    <a:pt x="1962" y="2561"/>
                  </a:lnTo>
                  <a:lnTo>
                    <a:pt x="1965" y="2559"/>
                  </a:lnTo>
                  <a:lnTo>
                    <a:pt x="1967" y="2557"/>
                  </a:lnTo>
                  <a:lnTo>
                    <a:pt x="1970" y="2556"/>
                  </a:lnTo>
                  <a:lnTo>
                    <a:pt x="1973" y="2556"/>
                  </a:lnTo>
                  <a:lnTo>
                    <a:pt x="1976" y="2556"/>
                  </a:lnTo>
                  <a:lnTo>
                    <a:pt x="1979" y="2556"/>
                  </a:lnTo>
                  <a:lnTo>
                    <a:pt x="1981" y="2558"/>
                  </a:lnTo>
                  <a:lnTo>
                    <a:pt x="1984" y="2559"/>
                  </a:lnTo>
                  <a:lnTo>
                    <a:pt x="1986" y="2561"/>
                  </a:lnTo>
                  <a:lnTo>
                    <a:pt x="1988" y="2564"/>
                  </a:lnTo>
                  <a:lnTo>
                    <a:pt x="1989" y="2567"/>
                  </a:lnTo>
                  <a:lnTo>
                    <a:pt x="1989" y="2569"/>
                  </a:lnTo>
                  <a:lnTo>
                    <a:pt x="1989" y="2572"/>
                  </a:lnTo>
                  <a:lnTo>
                    <a:pt x="1989" y="2575"/>
                  </a:lnTo>
                  <a:lnTo>
                    <a:pt x="1986" y="2580"/>
                  </a:lnTo>
                  <a:lnTo>
                    <a:pt x="1983" y="2583"/>
                  </a:lnTo>
                  <a:lnTo>
                    <a:pt x="1979" y="2586"/>
                  </a:lnTo>
                  <a:lnTo>
                    <a:pt x="1974" y="2587"/>
                  </a:lnTo>
                  <a:lnTo>
                    <a:pt x="1972" y="2587"/>
                  </a:lnTo>
                  <a:lnTo>
                    <a:pt x="1970" y="2586"/>
                  </a:lnTo>
                  <a:close/>
                  <a:moveTo>
                    <a:pt x="2059" y="2612"/>
                  </a:moveTo>
                  <a:lnTo>
                    <a:pt x="2056" y="2611"/>
                  </a:lnTo>
                  <a:lnTo>
                    <a:pt x="2054" y="2609"/>
                  </a:lnTo>
                  <a:lnTo>
                    <a:pt x="2052" y="2607"/>
                  </a:lnTo>
                  <a:lnTo>
                    <a:pt x="2050" y="2605"/>
                  </a:lnTo>
                  <a:lnTo>
                    <a:pt x="2049" y="2602"/>
                  </a:lnTo>
                  <a:lnTo>
                    <a:pt x="2048" y="2599"/>
                  </a:lnTo>
                  <a:lnTo>
                    <a:pt x="2048" y="2596"/>
                  </a:lnTo>
                  <a:lnTo>
                    <a:pt x="2049" y="2593"/>
                  </a:lnTo>
                  <a:lnTo>
                    <a:pt x="2050" y="2590"/>
                  </a:lnTo>
                  <a:lnTo>
                    <a:pt x="2051" y="2588"/>
                  </a:lnTo>
                  <a:lnTo>
                    <a:pt x="2053" y="2586"/>
                  </a:lnTo>
                  <a:lnTo>
                    <a:pt x="2056" y="2583"/>
                  </a:lnTo>
                  <a:lnTo>
                    <a:pt x="2058" y="2582"/>
                  </a:lnTo>
                  <a:lnTo>
                    <a:pt x="2061" y="2581"/>
                  </a:lnTo>
                  <a:lnTo>
                    <a:pt x="2064" y="2581"/>
                  </a:lnTo>
                  <a:lnTo>
                    <a:pt x="2067" y="2582"/>
                  </a:lnTo>
                  <a:lnTo>
                    <a:pt x="2070" y="2583"/>
                  </a:lnTo>
                  <a:lnTo>
                    <a:pt x="2073" y="2584"/>
                  </a:lnTo>
                  <a:lnTo>
                    <a:pt x="2075" y="2587"/>
                  </a:lnTo>
                  <a:lnTo>
                    <a:pt x="2077" y="2590"/>
                  </a:lnTo>
                  <a:lnTo>
                    <a:pt x="2078" y="2592"/>
                  </a:lnTo>
                  <a:lnTo>
                    <a:pt x="2078" y="2595"/>
                  </a:lnTo>
                  <a:lnTo>
                    <a:pt x="2079" y="2598"/>
                  </a:lnTo>
                  <a:lnTo>
                    <a:pt x="2078" y="2601"/>
                  </a:lnTo>
                  <a:lnTo>
                    <a:pt x="2076" y="2606"/>
                  </a:lnTo>
                  <a:lnTo>
                    <a:pt x="2072" y="2609"/>
                  </a:lnTo>
                  <a:lnTo>
                    <a:pt x="2068" y="2612"/>
                  </a:lnTo>
                  <a:lnTo>
                    <a:pt x="2063" y="2612"/>
                  </a:lnTo>
                  <a:lnTo>
                    <a:pt x="2061" y="2612"/>
                  </a:lnTo>
                  <a:lnTo>
                    <a:pt x="2059" y="2612"/>
                  </a:lnTo>
                  <a:close/>
                  <a:moveTo>
                    <a:pt x="2150" y="2636"/>
                  </a:moveTo>
                  <a:lnTo>
                    <a:pt x="2147" y="2635"/>
                  </a:lnTo>
                  <a:lnTo>
                    <a:pt x="2144" y="2632"/>
                  </a:lnTo>
                  <a:lnTo>
                    <a:pt x="2142" y="2630"/>
                  </a:lnTo>
                  <a:lnTo>
                    <a:pt x="2140" y="2628"/>
                  </a:lnTo>
                  <a:lnTo>
                    <a:pt x="2139" y="2625"/>
                  </a:lnTo>
                  <a:lnTo>
                    <a:pt x="2138" y="2622"/>
                  </a:lnTo>
                  <a:lnTo>
                    <a:pt x="2138" y="2619"/>
                  </a:lnTo>
                  <a:lnTo>
                    <a:pt x="2138" y="2616"/>
                  </a:lnTo>
                  <a:lnTo>
                    <a:pt x="2139" y="2613"/>
                  </a:lnTo>
                  <a:lnTo>
                    <a:pt x="2141" y="2611"/>
                  </a:lnTo>
                  <a:lnTo>
                    <a:pt x="2143" y="2609"/>
                  </a:lnTo>
                  <a:lnTo>
                    <a:pt x="2145" y="2607"/>
                  </a:lnTo>
                  <a:lnTo>
                    <a:pt x="2148" y="2606"/>
                  </a:lnTo>
                  <a:lnTo>
                    <a:pt x="2151" y="2605"/>
                  </a:lnTo>
                  <a:lnTo>
                    <a:pt x="2154" y="2605"/>
                  </a:lnTo>
                  <a:lnTo>
                    <a:pt x="2157" y="2605"/>
                  </a:lnTo>
                  <a:lnTo>
                    <a:pt x="2161" y="2606"/>
                  </a:lnTo>
                  <a:lnTo>
                    <a:pt x="2163" y="2607"/>
                  </a:lnTo>
                  <a:lnTo>
                    <a:pt x="2165" y="2609"/>
                  </a:lnTo>
                  <a:lnTo>
                    <a:pt x="2167" y="2612"/>
                  </a:lnTo>
                  <a:lnTo>
                    <a:pt x="2169" y="2614"/>
                  </a:lnTo>
                  <a:lnTo>
                    <a:pt x="2169" y="2617"/>
                  </a:lnTo>
                  <a:lnTo>
                    <a:pt x="2170" y="2620"/>
                  </a:lnTo>
                  <a:lnTo>
                    <a:pt x="2169" y="2623"/>
                  </a:lnTo>
                  <a:lnTo>
                    <a:pt x="2167" y="2628"/>
                  </a:lnTo>
                  <a:lnTo>
                    <a:pt x="2164" y="2632"/>
                  </a:lnTo>
                  <a:lnTo>
                    <a:pt x="2158" y="2635"/>
                  </a:lnTo>
                  <a:lnTo>
                    <a:pt x="2153" y="2636"/>
                  </a:lnTo>
                  <a:lnTo>
                    <a:pt x="2151" y="2636"/>
                  </a:lnTo>
                  <a:lnTo>
                    <a:pt x="2150" y="2636"/>
                  </a:lnTo>
                  <a:close/>
                  <a:moveTo>
                    <a:pt x="2242" y="2655"/>
                  </a:moveTo>
                  <a:lnTo>
                    <a:pt x="2238" y="2654"/>
                  </a:lnTo>
                  <a:lnTo>
                    <a:pt x="2235" y="2653"/>
                  </a:lnTo>
                  <a:lnTo>
                    <a:pt x="2233" y="2651"/>
                  </a:lnTo>
                  <a:lnTo>
                    <a:pt x="2231" y="2649"/>
                  </a:lnTo>
                  <a:lnTo>
                    <a:pt x="2230" y="2646"/>
                  </a:lnTo>
                  <a:lnTo>
                    <a:pt x="2229" y="2643"/>
                  </a:lnTo>
                  <a:lnTo>
                    <a:pt x="2229" y="2640"/>
                  </a:lnTo>
                  <a:lnTo>
                    <a:pt x="2229" y="2637"/>
                  </a:lnTo>
                  <a:lnTo>
                    <a:pt x="2230" y="2633"/>
                  </a:lnTo>
                  <a:lnTo>
                    <a:pt x="2231" y="2631"/>
                  </a:lnTo>
                  <a:lnTo>
                    <a:pt x="2233" y="2628"/>
                  </a:lnTo>
                  <a:lnTo>
                    <a:pt x="2235" y="2627"/>
                  </a:lnTo>
                  <a:lnTo>
                    <a:pt x="2238" y="2625"/>
                  </a:lnTo>
                  <a:lnTo>
                    <a:pt x="2242" y="2624"/>
                  </a:lnTo>
                  <a:lnTo>
                    <a:pt x="2245" y="2624"/>
                  </a:lnTo>
                  <a:lnTo>
                    <a:pt x="2248" y="2624"/>
                  </a:lnTo>
                  <a:lnTo>
                    <a:pt x="2251" y="2625"/>
                  </a:lnTo>
                  <a:lnTo>
                    <a:pt x="2253" y="2627"/>
                  </a:lnTo>
                  <a:lnTo>
                    <a:pt x="2256" y="2629"/>
                  </a:lnTo>
                  <a:lnTo>
                    <a:pt x="2258" y="2631"/>
                  </a:lnTo>
                  <a:lnTo>
                    <a:pt x="2259" y="2633"/>
                  </a:lnTo>
                  <a:lnTo>
                    <a:pt x="2260" y="2637"/>
                  </a:lnTo>
                  <a:lnTo>
                    <a:pt x="2260" y="2640"/>
                  </a:lnTo>
                  <a:lnTo>
                    <a:pt x="2260" y="2643"/>
                  </a:lnTo>
                  <a:lnTo>
                    <a:pt x="2258" y="2648"/>
                  </a:lnTo>
                  <a:lnTo>
                    <a:pt x="2254" y="2652"/>
                  </a:lnTo>
                  <a:lnTo>
                    <a:pt x="2250" y="2655"/>
                  </a:lnTo>
                  <a:lnTo>
                    <a:pt x="2245" y="2655"/>
                  </a:lnTo>
                  <a:lnTo>
                    <a:pt x="2243" y="2655"/>
                  </a:lnTo>
                  <a:lnTo>
                    <a:pt x="2242" y="2655"/>
                  </a:lnTo>
                  <a:close/>
                  <a:moveTo>
                    <a:pt x="2334" y="2672"/>
                  </a:moveTo>
                  <a:lnTo>
                    <a:pt x="2331" y="2671"/>
                  </a:lnTo>
                  <a:lnTo>
                    <a:pt x="2328" y="2670"/>
                  </a:lnTo>
                  <a:lnTo>
                    <a:pt x="2326" y="2668"/>
                  </a:lnTo>
                  <a:lnTo>
                    <a:pt x="2324" y="2666"/>
                  </a:lnTo>
                  <a:lnTo>
                    <a:pt x="2322" y="2663"/>
                  </a:lnTo>
                  <a:lnTo>
                    <a:pt x="2321" y="2660"/>
                  </a:lnTo>
                  <a:lnTo>
                    <a:pt x="2321" y="2657"/>
                  </a:lnTo>
                  <a:lnTo>
                    <a:pt x="2321" y="2654"/>
                  </a:lnTo>
                  <a:lnTo>
                    <a:pt x="2322" y="2651"/>
                  </a:lnTo>
                  <a:lnTo>
                    <a:pt x="2323" y="2649"/>
                  </a:lnTo>
                  <a:lnTo>
                    <a:pt x="2325" y="2646"/>
                  </a:lnTo>
                  <a:lnTo>
                    <a:pt x="2327" y="2644"/>
                  </a:lnTo>
                  <a:lnTo>
                    <a:pt x="2330" y="2643"/>
                  </a:lnTo>
                  <a:lnTo>
                    <a:pt x="2333" y="2642"/>
                  </a:lnTo>
                  <a:lnTo>
                    <a:pt x="2336" y="2642"/>
                  </a:lnTo>
                  <a:lnTo>
                    <a:pt x="2339" y="2642"/>
                  </a:lnTo>
                  <a:lnTo>
                    <a:pt x="2342" y="2643"/>
                  </a:lnTo>
                  <a:lnTo>
                    <a:pt x="2344" y="2644"/>
                  </a:lnTo>
                  <a:lnTo>
                    <a:pt x="2347" y="2646"/>
                  </a:lnTo>
                  <a:lnTo>
                    <a:pt x="2349" y="2648"/>
                  </a:lnTo>
                  <a:lnTo>
                    <a:pt x="2350" y="2650"/>
                  </a:lnTo>
                  <a:lnTo>
                    <a:pt x="2351" y="2653"/>
                  </a:lnTo>
                  <a:lnTo>
                    <a:pt x="2351" y="2656"/>
                  </a:lnTo>
                  <a:lnTo>
                    <a:pt x="2351" y="2659"/>
                  </a:lnTo>
                  <a:lnTo>
                    <a:pt x="2349" y="2664"/>
                  </a:lnTo>
                  <a:lnTo>
                    <a:pt x="2346" y="2668"/>
                  </a:lnTo>
                  <a:lnTo>
                    <a:pt x="2341" y="2671"/>
                  </a:lnTo>
                  <a:lnTo>
                    <a:pt x="2336" y="2672"/>
                  </a:lnTo>
                  <a:lnTo>
                    <a:pt x="2335" y="2672"/>
                  </a:lnTo>
                  <a:lnTo>
                    <a:pt x="2334" y="2672"/>
                  </a:lnTo>
                  <a:close/>
                  <a:moveTo>
                    <a:pt x="2426" y="2686"/>
                  </a:moveTo>
                  <a:lnTo>
                    <a:pt x="2423" y="2686"/>
                  </a:lnTo>
                  <a:lnTo>
                    <a:pt x="2420" y="2684"/>
                  </a:lnTo>
                  <a:lnTo>
                    <a:pt x="2418" y="2682"/>
                  </a:lnTo>
                  <a:lnTo>
                    <a:pt x="2416" y="2679"/>
                  </a:lnTo>
                  <a:lnTo>
                    <a:pt x="2414" y="2677"/>
                  </a:lnTo>
                  <a:lnTo>
                    <a:pt x="2413" y="2674"/>
                  </a:lnTo>
                  <a:lnTo>
                    <a:pt x="2413" y="2671"/>
                  </a:lnTo>
                  <a:lnTo>
                    <a:pt x="2413" y="2668"/>
                  </a:lnTo>
                  <a:lnTo>
                    <a:pt x="2413" y="2665"/>
                  </a:lnTo>
                  <a:lnTo>
                    <a:pt x="2415" y="2663"/>
                  </a:lnTo>
                  <a:lnTo>
                    <a:pt x="2416" y="2660"/>
                  </a:lnTo>
                  <a:lnTo>
                    <a:pt x="2419" y="2658"/>
                  </a:lnTo>
                  <a:lnTo>
                    <a:pt x="2421" y="2657"/>
                  </a:lnTo>
                  <a:lnTo>
                    <a:pt x="2424" y="2656"/>
                  </a:lnTo>
                  <a:lnTo>
                    <a:pt x="2427" y="2655"/>
                  </a:lnTo>
                  <a:lnTo>
                    <a:pt x="2430" y="2655"/>
                  </a:lnTo>
                  <a:lnTo>
                    <a:pt x="2433" y="2656"/>
                  </a:lnTo>
                  <a:lnTo>
                    <a:pt x="2436" y="2657"/>
                  </a:lnTo>
                  <a:lnTo>
                    <a:pt x="2439" y="2659"/>
                  </a:lnTo>
                  <a:lnTo>
                    <a:pt x="2441" y="2661"/>
                  </a:lnTo>
                  <a:lnTo>
                    <a:pt x="2443" y="2663"/>
                  </a:lnTo>
                  <a:lnTo>
                    <a:pt x="2444" y="2666"/>
                  </a:lnTo>
                  <a:lnTo>
                    <a:pt x="2444" y="2669"/>
                  </a:lnTo>
                  <a:lnTo>
                    <a:pt x="2444" y="2672"/>
                  </a:lnTo>
                  <a:lnTo>
                    <a:pt x="2442" y="2678"/>
                  </a:lnTo>
                  <a:lnTo>
                    <a:pt x="2439" y="2682"/>
                  </a:lnTo>
                  <a:lnTo>
                    <a:pt x="2433" y="2686"/>
                  </a:lnTo>
                  <a:lnTo>
                    <a:pt x="2428" y="2687"/>
                  </a:lnTo>
                  <a:lnTo>
                    <a:pt x="2427" y="2687"/>
                  </a:lnTo>
                  <a:lnTo>
                    <a:pt x="2426" y="2686"/>
                  </a:lnTo>
                  <a:close/>
                  <a:moveTo>
                    <a:pt x="2519" y="2697"/>
                  </a:moveTo>
                  <a:lnTo>
                    <a:pt x="2515" y="2696"/>
                  </a:lnTo>
                  <a:lnTo>
                    <a:pt x="2513" y="2695"/>
                  </a:lnTo>
                  <a:lnTo>
                    <a:pt x="2510" y="2693"/>
                  </a:lnTo>
                  <a:lnTo>
                    <a:pt x="2508" y="2691"/>
                  </a:lnTo>
                  <a:lnTo>
                    <a:pt x="2507" y="2689"/>
                  </a:lnTo>
                  <a:lnTo>
                    <a:pt x="2505" y="2686"/>
                  </a:lnTo>
                  <a:lnTo>
                    <a:pt x="2505" y="2682"/>
                  </a:lnTo>
                  <a:lnTo>
                    <a:pt x="2505" y="2679"/>
                  </a:lnTo>
                  <a:lnTo>
                    <a:pt x="2505" y="2676"/>
                  </a:lnTo>
                  <a:lnTo>
                    <a:pt x="2507" y="2673"/>
                  </a:lnTo>
                  <a:lnTo>
                    <a:pt x="2508" y="2671"/>
                  </a:lnTo>
                  <a:lnTo>
                    <a:pt x="2510" y="2669"/>
                  </a:lnTo>
                  <a:lnTo>
                    <a:pt x="2513" y="2667"/>
                  </a:lnTo>
                  <a:lnTo>
                    <a:pt x="2515" y="2666"/>
                  </a:lnTo>
                  <a:lnTo>
                    <a:pt x="2519" y="2666"/>
                  </a:lnTo>
                  <a:lnTo>
                    <a:pt x="2523" y="2666"/>
                  </a:lnTo>
                  <a:lnTo>
                    <a:pt x="2525" y="2666"/>
                  </a:lnTo>
                  <a:lnTo>
                    <a:pt x="2528" y="2667"/>
                  </a:lnTo>
                  <a:lnTo>
                    <a:pt x="2531" y="2669"/>
                  </a:lnTo>
                  <a:lnTo>
                    <a:pt x="2533" y="2671"/>
                  </a:lnTo>
                  <a:lnTo>
                    <a:pt x="2534" y="2674"/>
                  </a:lnTo>
                  <a:lnTo>
                    <a:pt x="2535" y="2676"/>
                  </a:lnTo>
                  <a:lnTo>
                    <a:pt x="2536" y="2679"/>
                  </a:lnTo>
                  <a:lnTo>
                    <a:pt x="2536" y="2682"/>
                  </a:lnTo>
                  <a:lnTo>
                    <a:pt x="2536" y="2686"/>
                  </a:lnTo>
                  <a:lnTo>
                    <a:pt x="2535" y="2689"/>
                  </a:lnTo>
                  <a:lnTo>
                    <a:pt x="2533" y="2691"/>
                  </a:lnTo>
                  <a:lnTo>
                    <a:pt x="2531" y="2693"/>
                  </a:lnTo>
                  <a:lnTo>
                    <a:pt x="2526" y="2696"/>
                  </a:lnTo>
                  <a:lnTo>
                    <a:pt x="2521" y="2697"/>
                  </a:lnTo>
                  <a:lnTo>
                    <a:pt x="2520" y="2697"/>
                  </a:lnTo>
                  <a:lnTo>
                    <a:pt x="2519" y="2697"/>
                  </a:lnTo>
                  <a:close/>
                  <a:moveTo>
                    <a:pt x="2612" y="2704"/>
                  </a:moveTo>
                  <a:lnTo>
                    <a:pt x="2609" y="2704"/>
                  </a:lnTo>
                  <a:lnTo>
                    <a:pt x="2607" y="2703"/>
                  </a:lnTo>
                  <a:lnTo>
                    <a:pt x="2604" y="2701"/>
                  </a:lnTo>
                  <a:lnTo>
                    <a:pt x="2602" y="2699"/>
                  </a:lnTo>
                  <a:lnTo>
                    <a:pt x="2600" y="2697"/>
                  </a:lnTo>
                  <a:lnTo>
                    <a:pt x="2599" y="2694"/>
                  </a:lnTo>
                  <a:lnTo>
                    <a:pt x="2598" y="2691"/>
                  </a:lnTo>
                  <a:lnTo>
                    <a:pt x="2598" y="2688"/>
                  </a:lnTo>
                  <a:lnTo>
                    <a:pt x="2599" y="2685"/>
                  </a:lnTo>
                  <a:lnTo>
                    <a:pt x="2600" y="2681"/>
                  </a:lnTo>
                  <a:lnTo>
                    <a:pt x="2601" y="2679"/>
                  </a:lnTo>
                  <a:lnTo>
                    <a:pt x="2603" y="2677"/>
                  </a:lnTo>
                  <a:lnTo>
                    <a:pt x="2606" y="2675"/>
                  </a:lnTo>
                  <a:lnTo>
                    <a:pt x="2608" y="2674"/>
                  </a:lnTo>
                  <a:lnTo>
                    <a:pt x="2611" y="2673"/>
                  </a:lnTo>
                  <a:lnTo>
                    <a:pt x="2614" y="2673"/>
                  </a:lnTo>
                  <a:lnTo>
                    <a:pt x="2614" y="2673"/>
                  </a:lnTo>
                  <a:lnTo>
                    <a:pt x="2614" y="2673"/>
                  </a:lnTo>
                  <a:lnTo>
                    <a:pt x="2617" y="2674"/>
                  </a:lnTo>
                  <a:lnTo>
                    <a:pt x="2620" y="2675"/>
                  </a:lnTo>
                  <a:lnTo>
                    <a:pt x="2623" y="2676"/>
                  </a:lnTo>
                  <a:lnTo>
                    <a:pt x="2625" y="2678"/>
                  </a:lnTo>
                  <a:lnTo>
                    <a:pt x="2627" y="2681"/>
                  </a:lnTo>
                  <a:lnTo>
                    <a:pt x="2628" y="2684"/>
                  </a:lnTo>
                  <a:lnTo>
                    <a:pt x="2628" y="2687"/>
                  </a:lnTo>
                  <a:lnTo>
                    <a:pt x="2629" y="2690"/>
                  </a:lnTo>
                  <a:lnTo>
                    <a:pt x="2628" y="2693"/>
                  </a:lnTo>
                  <a:lnTo>
                    <a:pt x="2627" y="2696"/>
                  </a:lnTo>
                  <a:lnTo>
                    <a:pt x="2626" y="2698"/>
                  </a:lnTo>
                  <a:lnTo>
                    <a:pt x="2624" y="2700"/>
                  </a:lnTo>
                  <a:lnTo>
                    <a:pt x="2622" y="2702"/>
                  </a:lnTo>
                  <a:lnTo>
                    <a:pt x="2619" y="2703"/>
                  </a:lnTo>
                  <a:lnTo>
                    <a:pt x="2616" y="2704"/>
                  </a:lnTo>
                  <a:lnTo>
                    <a:pt x="2613" y="2704"/>
                  </a:lnTo>
                  <a:lnTo>
                    <a:pt x="2613" y="2704"/>
                  </a:lnTo>
                  <a:lnTo>
                    <a:pt x="2612" y="2704"/>
                  </a:lnTo>
                  <a:close/>
                  <a:moveTo>
                    <a:pt x="2706" y="2709"/>
                  </a:moveTo>
                  <a:lnTo>
                    <a:pt x="2702" y="2709"/>
                  </a:lnTo>
                  <a:lnTo>
                    <a:pt x="2700" y="2708"/>
                  </a:lnTo>
                  <a:lnTo>
                    <a:pt x="2697" y="2706"/>
                  </a:lnTo>
                  <a:lnTo>
                    <a:pt x="2695" y="2704"/>
                  </a:lnTo>
                  <a:lnTo>
                    <a:pt x="2693" y="2702"/>
                  </a:lnTo>
                  <a:lnTo>
                    <a:pt x="2692" y="2699"/>
                  </a:lnTo>
                  <a:lnTo>
                    <a:pt x="2691" y="2696"/>
                  </a:lnTo>
                  <a:lnTo>
                    <a:pt x="2691" y="2693"/>
                  </a:lnTo>
                  <a:lnTo>
                    <a:pt x="2691" y="2690"/>
                  </a:lnTo>
                  <a:lnTo>
                    <a:pt x="2692" y="2688"/>
                  </a:lnTo>
                  <a:lnTo>
                    <a:pt x="2694" y="2685"/>
                  </a:lnTo>
                  <a:lnTo>
                    <a:pt x="2696" y="2682"/>
                  </a:lnTo>
                  <a:lnTo>
                    <a:pt x="2698" y="2680"/>
                  </a:lnTo>
                  <a:lnTo>
                    <a:pt x="2700" y="2679"/>
                  </a:lnTo>
                  <a:lnTo>
                    <a:pt x="2703" y="2678"/>
                  </a:lnTo>
                  <a:lnTo>
                    <a:pt x="2706" y="2678"/>
                  </a:lnTo>
                  <a:lnTo>
                    <a:pt x="2710" y="2678"/>
                  </a:lnTo>
                  <a:lnTo>
                    <a:pt x="2712" y="2679"/>
                  </a:lnTo>
                  <a:lnTo>
                    <a:pt x="2715" y="2681"/>
                  </a:lnTo>
                  <a:lnTo>
                    <a:pt x="2718" y="2682"/>
                  </a:lnTo>
                  <a:lnTo>
                    <a:pt x="2720" y="2686"/>
                  </a:lnTo>
                  <a:lnTo>
                    <a:pt x="2721" y="2688"/>
                  </a:lnTo>
                  <a:lnTo>
                    <a:pt x="2722" y="2691"/>
                  </a:lnTo>
                  <a:lnTo>
                    <a:pt x="2722" y="2694"/>
                  </a:lnTo>
                  <a:lnTo>
                    <a:pt x="2722" y="2697"/>
                  </a:lnTo>
                  <a:lnTo>
                    <a:pt x="2721" y="2700"/>
                  </a:lnTo>
                  <a:lnTo>
                    <a:pt x="2719" y="2703"/>
                  </a:lnTo>
                  <a:lnTo>
                    <a:pt x="2718" y="2705"/>
                  </a:lnTo>
                  <a:lnTo>
                    <a:pt x="2714" y="2707"/>
                  </a:lnTo>
                  <a:lnTo>
                    <a:pt x="2712" y="2708"/>
                  </a:lnTo>
                  <a:lnTo>
                    <a:pt x="2709" y="2709"/>
                  </a:lnTo>
                  <a:lnTo>
                    <a:pt x="2706" y="2709"/>
                  </a:lnTo>
                  <a:lnTo>
                    <a:pt x="2706" y="2709"/>
                  </a:lnTo>
                  <a:lnTo>
                    <a:pt x="2706" y="2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94" name="Freeform 90"/>
            <p:cNvSpPr>
              <a:spLocks/>
            </p:cNvSpPr>
            <p:nvPr userDrawn="1"/>
          </p:nvSpPr>
          <p:spPr bwMode="auto">
            <a:xfrm>
              <a:off x="3903" y="3218"/>
              <a:ext cx="11" cy="11"/>
            </a:xfrm>
            <a:custGeom>
              <a:avLst/>
              <a:gdLst>
                <a:gd name="T0" fmla="*/ 17 w 32"/>
                <a:gd name="T1" fmla="*/ 32 h 32"/>
                <a:gd name="T2" fmla="*/ 14 w 32"/>
                <a:gd name="T3" fmla="*/ 31 h 32"/>
                <a:gd name="T4" fmla="*/ 10 w 32"/>
                <a:gd name="T5" fmla="*/ 30 h 32"/>
                <a:gd name="T6" fmla="*/ 7 w 32"/>
                <a:gd name="T7" fmla="*/ 29 h 32"/>
                <a:gd name="T8" fmla="*/ 5 w 32"/>
                <a:gd name="T9" fmla="*/ 27 h 32"/>
                <a:gd name="T10" fmla="*/ 3 w 32"/>
                <a:gd name="T11" fmla="*/ 25 h 32"/>
                <a:gd name="T12" fmla="*/ 2 w 32"/>
                <a:gd name="T13" fmla="*/ 22 h 32"/>
                <a:gd name="T14" fmla="*/ 1 w 32"/>
                <a:gd name="T15" fmla="*/ 19 h 32"/>
                <a:gd name="T16" fmla="*/ 0 w 32"/>
                <a:gd name="T17" fmla="*/ 16 h 32"/>
                <a:gd name="T18" fmla="*/ 1 w 32"/>
                <a:gd name="T19" fmla="*/ 13 h 32"/>
                <a:gd name="T20" fmla="*/ 2 w 32"/>
                <a:gd name="T21" fmla="*/ 10 h 32"/>
                <a:gd name="T22" fmla="*/ 3 w 32"/>
                <a:gd name="T23" fmla="*/ 8 h 32"/>
                <a:gd name="T24" fmla="*/ 5 w 32"/>
                <a:gd name="T25" fmla="*/ 6 h 32"/>
                <a:gd name="T26" fmla="*/ 7 w 32"/>
                <a:gd name="T27" fmla="*/ 3 h 32"/>
                <a:gd name="T28" fmla="*/ 10 w 32"/>
                <a:gd name="T29" fmla="*/ 1 h 32"/>
                <a:gd name="T30" fmla="*/ 14 w 32"/>
                <a:gd name="T31" fmla="*/ 1 h 32"/>
                <a:gd name="T32" fmla="*/ 17 w 32"/>
                <a:gd name="T33" fmla="*/ 0 h 32"/>
                <a:gd name="T34" fmla="*/ 20 w 32"/>
                <a:gd name="T35" fmla="*/ 1 h 32"/>
                <a:gd name="T36" fmla="*/ 22 w 32"/>
                <a:gd name="T37" fmla="*/ 1 h 32"/>
                <a:gd name="T38" fmla="*/ 25 w 32"/>
                <a:gd name="T39" fmla="*/ 3 h 32"/>
                <a:gd name="T40" fmla="*/ 27 w 32"/>
                <a:gd name="T41" fmla="*/ 6 h 32"/>
                <a:gd name="T42" fmla="*/ 29 w 32"/>
                <a:gd name="T43" fmla="*/ 8 h 32"/>
                <a:gd name="T44" fmla="*/ 31 w 32"/>
                <a:gd name="T45" fmla="*/ 10 h 32"/>
                <a:gd name="T46" fmla="*/ 31 w 32"/>
                <a:gd name="T47" fmla="*/ 13 h 32"/>
                <a:gd name="T48" fmla="*/ 32 w 32"/>
                <a:gd name="T49" fmla="*/ 16 h 32"/>
                <a:gd name="T50" fmla="*/ 32 w 32"/>
                <a:gd name="T51" fmla="*/ 19 h 32"/>
                <a:gd name="T52" fmla="*/ 31 w 32"/>
                <a:gd name="T53" fmla="*/ 22 h 32"/>
                <a:gd name="T54" fmla="*/ 29 w 32"/>
                <a:gd name="T55" fmla="*/ 25 h 32"/>
                <a:gd name="T56" fmla="*/ 27 w 32"/>
                <a:gd name="T57" fmla="*/ 27 h 32"/>
                <a:gd name="T58" fmla="*/ 25 w 32"/>
                <a:gd name="T59" fmla="*/ 29 h 32"/>
                <a:gd name="T60" fmla="*/ 22 w 32"/>
                <a:gd name="T61" fmla="*/ 30 h 32"/>
                <a:gd name="T62" fmla="*/ 20 w 32"/>
                <a:gd name="T63" fmla="*/ 31 h 32"/>
                <a:gd name="T64" fmla="*/ 17 w 32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2">
                  <a:moveTo>
                    <a:pt x="17" y="32"/>
                  </a:moveTo>
                  <a:lnTo>
                    <a:pt x="14" y="31"/>
                  </a:lnTo>
                  <a:lnTo>
                    <a:pt x="10" y="30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31" y="10"/>
                  </a:lnTo>
                  <a:lnTo>
                    <a:pt x="31" y="13"/>
                  </a:lnTo>
                  <a:lnTo>
                    <a:pt x="32" y="16"/>
                  </a:lnTo>
                  <a:lnTo>
                    <a:pt x="32" y="19"/>
                  </a:lnTo>
                  <a:lnTo>
                    <a:pt x="31" y="22"/>
                  </a:lnTo>
                  <a:lnTo>
                    <a:pt x="29" y="25"/>
                  </a:lnTo>
                  <a:lnTo>
                    <a:pt x="27" y="27"/>
                  </a:lnTo>
                  <a:lnTo>
                    <a:pt x="25" y="29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95" name="Freeform 91"/>
            <p:cNvSpPr>
              <a:spLocks/>
            </p:cNvSpPr>
            <p:nvPr userDrawn="1"/>
          </p:nvSpPr>
          <p:spPr bwMode="auto">
            <a:xfrm>
              <a:off x="2975" y="2295"/>
              <a:ext cx="10" cy="10"/>
            </a:xfrm>
            <a:custGeom>
              <a:avLst/>
              <a:gdLst>
                <a:gd name="T0" fmla="*/ 16 w 31"/>
                <a:gd name="T1" fmla="*/ 31 h 31"/>
                <a:gd name="T2" fmla="*/ 12 w 31"/>
                <a:gd name="T3" fmla="*/ 31 h 31"/>
                <a:gd name="T4" fmla="*/ 9 w 31"/>
                <a:gd name="T5" fmla="*/ 30 h 31"/>
                <a:gd name="T6" fmla="*/ 6 w 31"/>
                <a:gd name="T7" fmla="*/ 28 h 31"/>
                <a:gd name="T8" fmla="*/ 4 w 31"/>
                <a:gd name="T9" fmla="*/ 26 h 31"/>
                <a:gd name="T10" fmla="*/ 2 w 31"/>
                <a:gd name="T11" fmla="*/ 24 h 31"/>
                <a:gd name="T12" fmla="*/ 1 w 31"/>
                <a:gd name="T13" fmla="*/ 21 h 31"/>
                <a:gd name="T14" fmla="*/ 0 w 31"/>
                <a:gd name="T15" fmla="*/ 18 h 31"/>
                <a:gd name="T16" fmla="*/ 0 w 31"/>
                <a:gd name="T17" fmla="*/ 15 h 31"/>
                <a:gd name="T18" fmla="*/ 0 w 31"/>
                <a:gd name="T19" fmla="*/ 12 h 31"/>
                <a:gd name="T20" fmla="*/ 1 w 31"/>
                <a:gd name="T21" fmla="*/ 9 h 31"/>
                <a:gd name="T22" fmla="*/ 2 w 31"/>
                <a:gd name="T23" fmla="*/ 6 h 31"/>
                <a:gd name="T24" fmla="*/ 4 w 31"/>
                <a:gd name="T25" fmla="*/ 4 h 31"/>
                <a:gd name="T26" fmla="*/ 6 w 31"/>
                <a:gd name="T27" fmla="*/ 2 h 31"/>
                <a:gd name="T28" fmla="*/ 9 w 31"/>
                <a:gd name="T29" fmla="*/ 1 h 31"/>
                <a:gd name="T30" fmla="*/ 12 w 31"/>
                <a:gd name="T31" fmla="*/ 0 h 31"/>
                <a:gd name="T32" fmla="*/ 16 w 31"/>
                <a:gd name="T33" fmla="*/ 0 h 31"/>
                <a:gd name="T34" fmla="*/ 19 w 31"/>
                <a:gd name="T35" fmla="*/ 0 h 31"/>
                <a:gd name="T36" fmla="*/ 22 w 31"/>
                <a:gd name="T37" fmla="*/ 1 h 31"/>
                <a:gd name="T38" fmla="*/ 24 w 31"/>
                <a:gd name="T39" fmla="*/ 2 h 31"/>
                <a:gd name="T40" fmla="*/ 27 w 31"/>
                <a:gd name="T41" fmla="*/ 4 h 31"/>
                <a:gd name="T42" fmla="*/ 28 w 31"/>
                <a:gd name="T43" fmla="*/ 6 h 31"/>
                <a:gd name="T44" fmla="*/ 30 w 31"/>
                <a:gd name="T45" fmla="*/ 9 h 31"/>
                <a:gd name="T46" fmla="*/ 31 w 31"/>
                <a:gd name="T47" fmla="*/ 12 h 31"/>
                <a:gd name="T48" fmla="*/ 31 w 31"/>
                <a:gd name="T49" fmla="*/ 15 h 31"/>
                <a:gd name="T50" fmla="*/ 31 w 31"/>
                <a:gd name="T51" fmla="*/ 18 h 31"/>
                <a:gd name="T52" fmla="*/ 30 w 31"/>
                <a:gd name="T53" fmla="*/ 20 h 31"/>
                <a:gd name="T54" fmla="*/ 28 w 31"/>
                <a:gd name="T55" fmla="*/ 24 h 31"/>
                <a:gd name="T56" fmla="*/ 27 w 31"/>
                <a:gd name="T57" fmla="*/ 26 h 31"/>
                <a:gd name="T58" fmla="*/ 24 w 31"/>
                <a:gd name="T59" fmla="*/ 28 h 31"/>
                <a:gd name="T60" fmla="*/ 22 w 31"/>
                <a:gd name="T61" fmla="*/ 30 h 31"/>
                <a:gd name="T62" fmla="*/ 19 w 31"/>
                <a:gd name="T63" fmla="*/ 31 h 31"/>
                <a:gd name="T64" fmla="*/ 16 w 31"/>
                <a:gd name="T6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lnTo>
                    <a:pt x="12" y="31"/>
                  </a:lnTo>
                  <a:lnTo>
                    <a:pt x="9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7" y="4"/>
                  </a:lnTo>
                  <a:lnTo>
                    <a:pt x="28" y="6"/>
                  </a:lnTo>
                  <a:lnTo>
                    <a:pt x="30" y="9"/>
                  </a:lnTo>
                  <a:lnTo>
                    <a:pt x="31" y="12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7" y="26"/>
                  </a:lnTo>
                  <a:lnTo>
                    <a:pt x="24" y="28"/>
                  </a:lnTo>
                  <a:lnTo>
                    <a:pt x="22" y="30"/>
                  </a:lnTo>
                  <a:lnTo>
                    <a:pt x="19" y="31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96" name="Freeform 92"/>
            <p:cNvSpPr>
              <a:spLocks/>
            </p:cNvSpPr>
            <p:nvPr userDrawn="1"/>
          </p:nvSpPr>
          <p:spPr bwMode="auto">
            <a:xfrm>
              <a:off x="3903" y="1371"/>
              <a:ext cx="11" cy="10"/>
            </a:xfrm>
            <a:custGeom>
              <a:avLst/>
              <a:gdLst>
                <a:gd name="T0" fmla="*/ 17 w 32"/>
                <a:gd name="T1" fmla="*/ 30 h 30"/>
                <a:gd name="T2" fmla="*/ 14 w 32"/>
                <a:gd name="T3" fmla="*/ 30 h 30"/>
                <a:gd name="T4" fmla="*/ 10 w 32"/>
                <a:gd name="T5" fmla="*/ 29 h 30"/>
                <a:gd name="T6" fmla="*/ 7 w 32"/>
                <a:gd name="T7" fmla="*/ 27 h 30"/>
                <a:gd name="T8" fmla="*/ 5 w 32"/>
                <a:gd name="T9" fmla="*/ 26 h 30"/>
                <a:gd name="T10" fmla="*/ 3 w 32"/>
                <a:gd name="T11" fmla="*/ 23 h 30"/>
                <a:gd name="T12" fmla="*/ 2 w 32"/>
                <a:gd name="T13" fmla="*/ 21 h 30"/>
                <a:gd name="T14" fmla="*/ 1 w 32"/>
                <a:gd name="T15" fmla="*/ 18 h 30"/>
                <a:gd name="T16" fmla="*/ 0 w 32"/>
                <a:gd name="T17" fmla="*/ 15 h 30"/>
                <a:gd name="T18" fmla="*/ 1 w 32"/>
                <a:gd name="T19" fmla="*/ 12 h 30"/>
                <a:gd name="T20" fmla="*/ 2 w 32"/>
                <a:gd name="T21" fmla="*/ 9 h 30"/>
                <a:gd name="T22" fmla="*/ 3 w 32"/>
                <a:gd name="T23" fmla="*/ 7 h 30"/>
                <a:gd name="T24" fmla="*/ 5 w 32"/>
                <a:gd name="T25" fmla="*/ 4 h 30"/>
                <a:gd name="T26" fmla="*/ 7 w 32"/>
                <a:gd name="T27" fmla="*/ 2 h 30"/>
                <a:gd name="T28" fmla="*/ 10 w 32"/>
                <a:gd name="T29" fmla="*/ 1 h 30"/>
                <a:gd name="T30" fmla="*/ 14 w 32"/>
                <a:gd name="T31" fmla="*/ 0 h 30"/>
                <a:gd name="T32" fmla="*/ 17 w 32"/>
                <a:gd name="T33" fmla="*/ 0 h 30"/>
                <a:gd name="T34" fmla="*/ 20 w 32"/>
                <a:gd name="T35" fmla="*/ 0 h 30"/>
                <a:gd name="T36" fmla="*/ 22 w 32"/>
                <a:gd name="T37" fmla="*/ 1 h 30"/>
                <a:gd name="T38" fmla="*/ 25 w 32"/>
                <a:gd name="T39" fmla="*/ 2 h 30"/>
                <a:gd name="T40" fmla="*/ 27 w 32"/>
                <a:gd name="T41" fmla="*/ 4 h 30"/>
                <a:gd name="T42" fmla="*/ 29 w 32"/>
                <a:gd name="T43" fmla="*/ 6 h 30"/>
                <a:gd name="T44" fmla="*/ 31 w 32"/>
                <a:gd name="T45" fmla="*/ 9 h 30"/>
                <a:gd name="T46" fmla="*/ 31 w 32"/>
                <a:gd name="T47" fmla="*/ 12 h 30"/>
                <a:gd name="T48" fmla="*/ 32 w 32"/>
                <a:gd name="T49" fmla="*/ 15 h 30"/>
                <a:gd name="T50" fmla="*/ 31 w 32"/>
                <a:gd name="T51" fmla="*/ 18 h 30"/>
                <a:gd name="T52" fmla="*/ 31 w 32"/>
                <a:gd name="T53" fmla="*/ 21 h 30"/>
                <a:gd name="T54" fmla="*/ 29 w 32"/>
                <a:gd name="T55" fmla="*/ 23 h 30"/>
                <a:gd name="T56" fmla="*/ 27 w 32"/>
                <a:gd name="T57" fmla="*/ 26 h 30"/>
                <a:gd name="T58" fmla="*/ 25 w 32"/>
                <a:gd name="T59" fmla="*/ 28 h 30"/>
                <a:gd name="T60" fmla="*/ 22 w 32"/>
                <a:gd name="T61" fmla="*/ 29 h 30"/>
                <a:gd name="T62" fmla="*/ 20 w 32"/>
                <a:gd name="T63" fmla="*/ 30 h 30"/>
                <a:gd name="T64" fmla="*/ 17 w 32"/>
                <a:gd name="T6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0">
                  <a:moveTo>
                    <a:pt x="17" y="30"/>
                  </a:moveTo>
                  <a:lnTo>
                    <a:pt x="14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2" y="15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29" y="23"/>
                  </a:lnTo>
                  <a:lnTo>
                    <a:pt x="27" y="26"/>
                  </a:lnTo>
                  <a:lnTo>
                    <a:pt x="25" y="28"/>
                  </a:lnTo>
                  <a:lnTo>
                    <a:pt x="22" y="29"/>
                  </a:lnTo>
                  <a:lnTo>
                    <a:pt x="20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97" name="Freeform 93"/>
            <p:cNvSpPr>
              <a:spLocks/>
            </p:cNvSpPr>
            <p:nvPr userDrawn="1"/>
          </p:nvSpPr>
          <p:spPr bwMode="auto">
            <a:xfrm>
              <a:off x="4832" y="2295"/>
              <a:ext cx="10" cy="10"/>
            </a:xfrm>
            <a:custGeom>
              <a:avLst/>
              <a:gdLst>
                <a:gd name="T0" fmla="*/ 17 w 32"/>
                <a:gd name="T1" fmla="*/ 31 h 31"/>
                <a:gd name="T2" fmla="*/ 14 w 32"/>
                <a:gd name="T3" fmla="*/ 31 h 31"/>
                <a:gd name="T4" fmla="*/ 11 w 32"/>
                <a:gd name="T5" fmla="*/ 30 h 31"/>
                <a:gd name="T6" fmla="*/ 8 w 32"/>
                <a:gd name="T7" fmla="*/ 28 h 31"/>
                <a:gd name="T8" fmla="*/ 5 w 32"/>
                <a:gd name="T9" fmla="*/ 26 h 31"/>
                <a:gd name="T10" fmla="*/ 3 w 32"/>
                <a:gd name="T11" fmla="*/ 24 h 31"/>
                <a:gd name="T12" fmla="*/ 1 w 32"/>
                <a:gd name="T13" fmla="*/ 20 h 31"/>
                <a:gd name="T14" fmla="*/ 1 w 32"/>
                <a:gd name="T15" fmla="*/ 18 h 31"/>
                <a:gd name="T16" fmla="*/ 0 w 32"/>
                <a:gd name="T17" fmla="*/ 15 h 31"/>
                <a:gd name="T18" fmla="*/ 1 w 32"/>
                <a:gd name="T19" fmla="*/ 12 h 31"/>
                <a:gd name="T20" fmla="*/ 2 w 32"/>
                <a:gd name="T21" fmla="*/ 9 h 31"/>
                <a:gd name="T22" fmla="*/ 3 w 32"/>
                <a:gd name="T23" fmla="*/ 6 h 31"/>
                <a:gd name="T24" fmla="*/ 5 w 32"/>
                <a:gd name="T25" fmla="*/ 4 h 31"/>
                <a:gd name="T26" fmla="*/ 8 w 32"/>
                <a:gd name="T27" fmla="*/ 2 h 31"/>
                <a:gd name="T28" fmla="*/ 11 w 32"/>
                <a:gd name="T29" fmla="*/ 1 h 31"/>
                <a:gd name="T30" fmla="*/ 14 w 32"/>
                <a:gd name="T31" fmla="*/ 0 h 31"/>
                <a:gd name="T32" fmla="*/ 17 w 32"/>
                <a:gd name="T33" fmla="*/ 0 h 31"/>
                <a:gd name="T34" fmla="*/ 20 w 32"/>
                <a:gd name="T35" fmla="*/ 0 h 31"/>
                <a:gd name="T36" fmla="*/ 22 w 32"/>
                <a:gd name="T37" fmla="*/ 1 h 31"/>
                <a:gd name="T38" fmla="*/ 25 w 32"/>
                <a:gd name="T39" fmla="*/ 2 h 31"/>
                <a:gd name="T40" fmla="*/ 27 w 32"/>
                <a:gd name="T41" fmla="*/ 4 h 31"/>
                <a:gd name="T42" fmla="*/ 29 w 32"/>
                <a:gd name="T43" fmla="*/ 6 h 31"/>
                <a:gd name="T44" fmla="*/ 31 w 32"/>
                <a:gd name="T45" fmla="*/ 9 h 31"/>
                <a:gd name="T46" fmla="*/ 32 w 32"/>
                <a:gd name="T47" fmla="*/ 12 h 31"/>
                <a:gd name="T48" fmla="*/ 32 w 32"/>
                <a:gd name="T49" fmla="*/ 15 h 31"/>
                <a:gd name="T50" fmla="*/ 32 w 32"/>
                <a:gd name="T51" fmla="*/ 18 h 31"/>
                <a:gd name="T52" fmla="*/ 31 w 32"/>
                <a:gd name="T53" fmla="*/ 20 h 31"/>
                <a:gd name="T54" fmla="*/ 29 w 32"/>
                <a:gd name="T55" fmla="*/ 24 h 31"/>
                <a:gd name="T56" fmla="*/ 27 w 32"/>
                <a:gd name="T57" fmla="*/ 26 h 31"/>
                <a:gd name="T58" fmla="*/ 25 w 32"/>
                <a:gd name="T59" fmla="*/ 28 h 31"/>
                <a:gd name="T60" fmla="*/ 22 w 32"/>
                <a:gd name="T61" fmla="*/ 30 h 31"/>
                <a:gd name="T62" fmla="*/ 20 w 32"/>
                <a:gd name="T63" fmla="*/ 31 h 31"/>
                <a:gd name="T64" fmla="*/ 17 w 32"/>
                <a:gd name="T6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7" y="31"/>
                  </a:moveTo>
                  <a:lnTo>
                    <a:pt x="14" y="31"/>
                  </a:lnTo>
                  <a:lnTo>
                    <a:pt x="11" y="30"/>
                  </a:lnTo>
                  <a:lnTo>
                    <a:pt x="8" y="28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1" y="9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1" y="20"/>
                  </a:lnTo>
                  <a:lnTo>
                    <a:pt x="29" y="24"/>
                  </a:lnTo>
                  <a:lnTo>
                    <a:pt x="27" y="26"/>
                  </a:lnTo>
                  <a:lnTo>
                    <a:pt x="25" y="28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98" name="Freeform 94"/>
            <p:cNvSpPr>
              <a:spLocks noEditPoints="1"/>
            </p:cNvSpPr>
            <p:nvPr userDrawn="1"/>
          </p:nvSpPr>
          <p:spPr bwMode="auto">
            <a:xfrm>
              <a:off x="3935" y="2326"/>
              <a:ext cx="1179" cy="1173"/>
            </a:xfrm>
            <a:custGeom>
              <a:avLst/>
              <a:gdLst>
                <a:gd name="T0" fmla="*/ 3531 w 3538"/>
                <a:gd name="T1" fmla="*/ 29 h 3520"/>
                <a:gd name="T2" fmla="*/ 3534 w 3538"/>
                <a:gd name="T3" fmla="*/ 113 h 3520"/>
                <a:gd name="T4" fmla="*/ 3524 w 3538"/>
                <a:gd name="T5" fmla="*/ 193 h 3520"/>
                <a:gd name="T6" fmla="*/ 3500 w 3538"/>
                <a:gd name="T7" fmla="*/ 282 h 3520"/>
                <a:gd name="T8" fmla="*/ 3481 w 3538"/>
                <a:gd name="T9" fmla="*/ 380 h 3520"/>
                <a:gd name="T10" fmla="*/ 3465 w 3538"/>
                <a:gd name="T11" fmla="*/ 481 h 3520"/>
                <a:gd name="T12" fmla="*/ 3448 w 3538"/>
                <a:gd name="T13" fmla="*/ 576 h 3520"/>
                <a:gd name="T14" fmla="*/ 3430 w 3538"/>
                <a:gd name="T15" fmla="*/ 671 h 3520"/>
                <a:gd name="T16" fmla="*/ 3410 w 3538"/>
                <a:gd name="T17" fmla="*/ 765 h 3520"/>
                <a:gd name="T18" fmla="*/ 3392 w 3538"/>
                <a:gd name="T19" fmla="*/ 863 h 3520"/>
                <a:gd name="T20" fmla="*/ 3368 w 3538"/>
                <a:gd name="T21" fmla="*/ 953 h 3520"/>
                <a:gd name="T22" fmla="*/ 3344 w 3538"/>
                <a:gd name="T23" fmla="*/ 1044 h 3520"/>
                <a:gd name="T24" fmla="*/ 3344 w 3538"/>
                <a:gd name="T25" fmla="*/ 1044 h 3520"/>
                <a:gd name="T26" fmla="*/ 3315 w 3538"/>
                <a:gd name="T27" fmla="*/ 1134 h 3520"/>
                <a:gd name="T28" fmla="*/ 3285 w 3538"/>
                <a:gd name="T29" fmla="*/ 1222 h 3520"/>
                <a:gd name="T30" fmla="*/ 3255 w 3538"/>
                <a:gd name="T31" fmla="*/ 1309 h 3520"/>
                <a:gd name="T32" fmla="*/ 3222 w 3538"/>
                <a:gd name="T33" fmla="*/ 1392 h 3520"/>
                <a:gd name="T34" fmla="*/ 3186 w 3538"/>
                <a:gd name="T35" fmla="*/ 1475 h 3520"/>
                <a:gd name="T36" fmla="*/ 3146 w 3538"/>
                <a:gd name="T37" fmla="*/ 1555 h 3520"/>
                <a:gd name="T38" fmla="*/ 3103 w 3538"/>
                <a:gd name="T39" fmla="*/ 1635 h 3520"/>
                <a:gd name="T40" fmla="*/ 3058 w 3538"/>
                <a:gd name="T41" fmla="*/ 1709 h 3520"/>
                <a:gd name="T42" fmla="*/ 3008 w 3538"/>
                <a:gd name="T43" fmla="*/ 1786 h 3520"/>
                <a:gd name="T44" fmla="*/ 2955 w 3538"/>
                <a:gd name="T45" fmla="*/ 1861 h 3520"/>
                <a:gd name="T46" fmla="*/ 2894 w 3538"/>
                <a:gd name="T47" fmla="*/ 1935 h 3520"/>
                <a:gd name="T48" fmla="*/ 2838 w 3538"/>
                <a:gd name="T49" fmla="*/ 2011 h 3520"/>
                <a:gd name="T50" fmla="*/ 2779 w 3538"/>
                <a:gd name="T51" fmla="*/ 2086 h 3520"/>
                <a:gd name="T52" fmla="*/ 2718 w 3538"/>
                <a:gd name="T53" fmla="*/ 2161 h 3520"/>
                <a:gd name="T54" fmla="*/ 2655 w 3538"/>
                <a:gd name="T55" fmla="*/ 2233 h 3520"/>
                <a:gd name="T56" fmla="*/ 2591 w 3538"/>
                <a:gd name="T57" fmla="*/ 2306 h 3520"/>
                <a:gd name="T58" fmla="*/ 2521 w 3538"/>
                <a:gd name="T59" fmla="*/ 2381 h 3520"/>
                <a:gd name="T60" fmla="*/ 2454 w 3538"/>
                <a:gd name="T61" fmla="*/ 2451 h 3520"/>
                <a:gd name="T62" fmla="*/ 2388 w 3538"/>
                <a:gd name="T63" fmla="*/ 2525 h 3520"/>
                <a:gd name="T64" fmla="*/ 2397 w 3538"/>
                <a:gd name="T65" fmla="*/ 2533 h 3520"/>
                <a:gd name="T66" fmla="*/ 2330 w 3538"/>
                <a:gd name="T67" fmla="*/ 2599 h 3520"/>
                <a:gd name="T68" fmla="*/ 2263 w 3538"/>
                <a:gd name="T69" fmla="*/ 2661 h 3520"/>
                <a:gd name="T70" fmla="*/ 2195 w 3538"/>
                <a:gd name="T71" fmla="*/ 2720 h 3520"/>
                <a:gd name="T72" fmla="*/ 2126 w 3538"/>
                <a:gd name="T73" fmla="*/ 2776 h 3520"/>
                <a:gd name="T74" fmla="*/ 2052 w 3538"/>
                <a:gd name="T75" fmla="*/ 2831 h 3520"/>
                <a:gd name="T76" fmla="*/ 1976 w 3538"/>
                <a:gd name="T77" fmla="*/ 2883 h 3520"/>
                <a:gd name="T78" fmla="*/ 1899 w 3538"/>
                <a:gd name="T79" fmla="*/ 2933 h 3520"/>
                <a:gd name="T80" fmla="*/ 1820 w 3538"/>
                <a:gd name="T81" fmla="*/ 2981 h 3520"/>
                <a:gd name="T82" fmla="*/ 1740 w 3538"/>
                <a:gd name="T83" fmla="*/ 3027 h 3520"/>
                <a:gd name="T84" fmla="*/ 1657 w 3538"/>
                <a:gd name="T85" fmla="*/ 3069 h 3520"/>
                <a:gd name="T86" fmla="*/ 1573 w 3538"/>
                <a:gd name="T87" fmla="*/ 3111 h 3520"/>
                <a:gd name="T88" fmla="*/ 1488 w 3538"/>
                <a:gd name="T89" fmla="*/ 3150 h 3520"/>
                <a:gd name="T90" fmla="*/ 1401 w 3538"/>
                <a:gd name="T91" fmla="*/ 3187 h 3520"/>
                <a:gd name="T92" fmla="*/ 1312 w 3538"/>
                <a:gd name="T93" fmla="*/ 3223 h 3520"/>
                <a:gd name="T94" fmla="*/ 1222 w 3538"/>
                <a:gd name="T95" fmla="*/ 3255 h 3520"/>
                <a:gd name="T96" fmla="*/ 1131 w 3538"/>
                <a:gd name="T97" fmla="*/ 3287 h 3520"/>
                <a:gd name="T98" fmla="*/ 1034 w 3538"/>
                <a:gd name="T99" fmla="*/ 3315 h 3520"/>
                <a:gd name="T100" fmla="*/ 940 w 3538"/>
                <a:gd name="T101" fmla="*/ 3344 h 3520"/>
                <a:gd name="T102" fmla="*/ 847 w 3538"/>
                <a:gd name="T103" fmla="*/ 3371 h 3520"/>
                <a:gd name="T104" fmla="*/ 753 w 3538"/>
                <a:gd name="T105" fmla="*/ 3395 h 3520"/>
                <a:gd name="T106" fmla="*/ 657 w 3538"/>
                <a:gd name="T107" fmla="*/ 3420 h 3520"/>
                <a:gd name="T108" fmla="*/ 564 w 3538"/>
                <a:gd name="T109" fmla="*/ 3440 h 3520"/>
                <a:gd name="T110" fmla="*/ 469 w 3538"/>
                <a:gd name="T111" fmla="*/ 3458 h 3520"/>
                <a:gd name="T112" fmla="*/ 469 w 3538"/>
                <a:gd name="T113" fmla="*/ 3464 h 3520"/>
                <a:gd name="T114" fmla="*/ 378 w 3538"/>
                <a:gd name="T115" fmla="*/ 3483 h 3520"/>
                <a:gd name="T116" fmla="*/ 292 w 3538"/>
                <a:gd name="T117" fmla="*/ 3501 h 3520"/>
                <a:gd name="T118" fmla="*/ 208 w 3538"/>
                <a:gd name="T119" fmla="*/ 3509 h 3520"/>
                <a:gd name="T120" fmla="*/ 125 w 3538"/>
                <a:gd name="T121" fmla="*/ 3506 h 3520"/>
                <a:gd name="T122" fmla="*/ 26 w 3538"/>
                <a:gd name="T123" fmla="*/ 3493 h 3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38" h="3520">
                  <a:moveTo>
                    <a:pt x="3522" y="32"/>
                  </a:moveTo>
                  <a:lnTo>
                    <a:pt x="3519" y="31"/>
                  </a:lnTo>
                  <a:lnTo>
                    <a:pt x="3516" y="30"/>
                  </a:lnTo>
                  <a:lnTo>
                    <a:pt x="3513" y="29"/>
                  </a:lnTo>
                  <a:lnTo>
                    <a:pt x="3511" y="26"/>
                  </a:lnTo>
                  <a:lnTo>
                    <a:pt x="3509" y="24"/>
                  </a:lnTo>
                  <a:lnTo>
                    <a:pt x="3508" y="21"/>
                  </a:lnTo>
                  <a:lnTo>
                    <a:pt x="3507" y="18"/>
                  </a:lnTo>
                  <a:lnTo>
                    <a:pt x="3507" y="15"/>
                  </a:lnTo>
                  <a:lnTo>
                    <a:pt x="3507" y="12"/>
                  </a:lnTo>
                  <a:lnTo>
                    <a:pt x="3508" y="9"/>
                  </a:lnTo>
                  <a:lnTo>
                    <a:pt x="3510" y="7"/>
                  </a:lnTo>
                  <a:lnTo>
                    <a:pt x="3512" y="5"/>
                  </a:lnTo>
                  <a:lnTo>
                    <a:pt x="3514" y="3"/>
                  </a:lnTo>
                  <a:lnTo>
                    <a:pt x="3517" y="1"/>
                  </a:lnTo>
                  <a:lnTo>
                    <a:pt x="3520" y="1"/>
                  </a:lnTo>
                  <a:lnTo>
                    <a:pt x="3523" y="0"/>
                  </a:lnTo>
                  <a:lnTo>
                    <a:pt x="3526" y="1"/>
                  </a:lnTo>
                  <a:lnTo>
                    <a:pt x="3529" y="2"/>
                  </a:lnTo>
                  <a:lnTo>
                    <a:pt x="3531" y="3"/>
                  </a:lnTo>
                  <a:lnTo>
                    <a:pt x="3534" y="5"/>
                  </a:lnTo>
                  <a:lnTo>
                    <a:pt x="3536" y="7"/>
                  </a:lnTo>
                  <a:lnTo>
                    <a:pt x="3537" y="10"/>
                  </a:lnTo>
                  <a:lnTo>
                    <a:pt x="3538" y="13"/>
                  </a:lnTo>
                  <a:lnTo>
                    <a:pt x="3538" y="16"/>
                  </a:lnTo>
                  <a:lnTo>
                    <a:pt x="3538" y="19"/>
                  </a:lnTo>
                  <a:lnTo>
                    <a:pt x="3537" y="22"/>
                  </a:lnTo>
                  <a:lnTo>
                    <a:pt x="3536" y="24"/>
                  </a:lnTo>
                  <a:lnTo>
                    <a:pt x="3534" y="28"/>
                  </a:lnTo>
                  <a:lnTo>
                    <a:pt x="3531" y="29"/>
                  </a:lnTo>
                  <a:lnTo>
                    <a:pt x="3528" y="31"/>
                  </a:lnTo>
                  <a:lnTo>
                    <a:pt x="3525" y="32"/>
                  </a:lnTo>
                  <a:lnTo>
                    <a:pt x="3522" y="32"/>
                  </a:lnTo>
                  <a:lnTo>
                    <a:pt x="3522" y="32"/>
                  </a:lnTo>
                  <a:close/>
                  <a:moveTo>
                    <a:pt x="3518" y="126"/>
                  </a:moveTo>
                  <a:lnTo>
                    <a:pt x="3515" y="124"/>
                  </a:lnTo>
                  <a:lnTo>
                    <a:pt x="3512" y="123"/>
                  </a:lnTo>
                  <a:lnTo>
                    <a:pt x="3510" y="122"/>
                  </a:lnTo>
                  <a:lnTo>
                    <a:pt x="3507" y="120"/>
                  </a:lnTo>
                  <a:lnTo>
                    <a:pt x="3506" y="117"/>
                  </a:lnTo>
                  <a:lnTo>
                    <a:pt x="3504" y="115"/>
                  </a:lnTo>
                  <a:lnTo>
                    <a:pt x="3504" y="112"/>
                  </a:lnTo>
                  <a:lnTo>
                    <a:pt x="3503" y="109"/>
                  </a:lnTo>
                  <a:lnTo>
                    <a:pt x="3504" y="106"/>
                  </a:lnTo>
                  <a:lnTo>
                    <a:pt x="3505" y="103"/>
                  </a:lnTo>
                  <a:lnTo>
                    <a:pt x="3506" y="100"/>
                  </a:lnTo>
                  <a:lnTo>
                    <a:pt x="3508" y="98"/>
                  </a:lnTo>
                  <a:lnTo>
                    <a:pt x="3511" y="96"/>
                  </a:lnTo>
                  <a:lnTo>
                    <a:pt x="3513" y="95"/>
                  </a:lnTo>
                  <a:lnTo>
                    <a:pt x="3516" y="94"/>
                  </a:lnTo>
                  <a:lnTo>
                    <a:pt x="3519" y="94"/>
                  </a:lnTo>
                  <a:lnTo>
                    <a:pt x="3522" y="95"/>
                  </a:lnTo>
                  <a:lnTo>
                    <a:pt x="3525" y="96"/>
                  </a:lnTo>
                  <a:lnTo>
                    <a:pt x="3528" y="97"/>
                  </a:lnTo>
                  <a:lnTo>
                    <a:pt x="3530" y="99"/>
                  </a:lnTo>
                  <a:lnTo>
                    <a:pt x="3532" y="102"/>
                  </a:lnTo>
                  <a:lnTo>
                    <a:pt x="3534" y="104"/>
                  </a:lnTo>
                  <a:lnTo>
                    <a:pt x="3535" y="107"/>
                  </a:lnTo>
                  <a:lnTo>
                    <a:pt x="3535" y="110"/>
                  </a:lnTo>
                  <a:lnTo>
                    <a:pt x="3534" y="113"/>
                  </a:lnTo>
                  <a:lnTo>
                    <a:pt x="3532" y="116"/>
                  </a:lnTo>
                  <a:lnTo>
                    <a:pt x="3531" y="118"/>
                  </a:lnTo>
                  <a:lnTo>
                    <a:pt x="3529" y="120"/>
                  </a:lnTo>
                  <a:lnTo>
                    <a:pt x="3527" y="122"/>
                  </a:lnTo>
                  <a:lnTo>
                    <a:pt x="3524" y="124"/>
                  </a:lnTo>
                  <a:lnTo>
                    <a:pt x="3522" y="124"/>
                  </a:lnTo>
                  <a:lnTo>
                    <a:pt x="3519" y="126"/>
                  </a:lnTo>
                  <a:lnTo>
                    <a:pt x="3518" y="126"/>
                  </a:lnTo>
                  <a:lnTo>
                    <a:pt x="3518" y="126"/>
                  </a:lnTo>
                  <a:close/>
                  <a:moveTo>
                    <a:pt x="3512" y="218"/>
                  </a:moveTo>
                  <a:lnTo>
                    <a:pt x="3509" y="218"/>
                  </a:lnTo>
                  <a:lnTo>
                    <a:pt x="3506" y="217"/>
                  </a:lnTo>
                  <a:lnTo>
                    <a:pt x="3503" y="215"/>
                  </a:lnTo>
                  <a:lnTo>
                    <a:pt x="3501" y="213"/>
                  </a:lnTo>
                  <a:lnTo>
                    <a:pt x="3500" y="211"/>
                  </a:lnTo>
                  <a:lnTo>
                    <a:pt x="3498" y="208"/>
                  </a:lnTo>
                  <a:lnTo>
                    <a:pt x="3498" y="205"/>
                  </a:lnTo>
                  <a:lnTo>
                    <a:pt x="3498" y="202"/>
                  </a:lnTo>
                  <a:lnTo>
                    <a:pt x="3498" y="199"/>
                  </a:lnTo>
                  <a:lnTo>
                    <a:pt x="3499" y="196"/>
                  </a:lnTo>
                  <a:lnTo>
                    <a:pt x="3501" y="194"/>
                  </a:lnTo>
                  <a:lnTo>
                    <a:pt x="3503" y="192"/>
                  </a:lnTo>
                  <a:lnTo>
                    <a:pt x="3505" y="190"/>
                  </a:lnTo>
                  <a:lnTo>
                    <a:pt x="3508" y="189"/>
                  </a:lnTo>
                  <a:lnTo>
                    <a:pt x="3511" y="188"/>
                  </a:lnTo>
                  <a:lnTo>
                    <a:pt x="3514" y="188"/>
                  </a:lnTo>
                  <a:lnTo>
                    <a:pt x="3517" y="188"/>
                  </a:lnTo>
                  <a:lnTo>
                    <a:pt x="3520" y="190"/>
                  </a:lnTo>
                  <a:lnTo>
                    <a:pt x="3522" y="191"/>
                  </a:lnTo>
                  <a:lnTo>
                    <a:pt x="3524" y="193"/>
                  </a:lnTo>
                  <a:lnTo>
                    <a:pt x="3526" y="196"/>
                  </a:lnTo>
                  <a:lnTo>
                    <a:pt x="3527" y="198"/>
                  </a:lnTo>
                  <a:lnTo>
                    <a:pt x="3528" y="201"/>
                  </a:lnTo>
                  <a:lnTo>
                    <a:pt x="3528" y="204"/>
                  </a:lnTo>
                  <a:lnTo>
                    <a:pt x="3528" y="204"/>
                  </a:lnTo>
                  <a:lnTo>
                    <a:pt x="3527" y="207"/>
                  </a:lnTo>
                  <a:lnTo>
                    <a:pt x="3526" y="210"/>
                  </a:lnTo>
                  <a:lnTo>
                    <a:pt x="3525" y="212"/>
                  </a:lnTo>
                  <a:lnTo>
                    <a:pt x="3523" y="214"/>
                  </a:lnTo>
                  <a:lnTo>
                    <a:pt x="3521" y="216"/>
                  </a:lnTo>
                  <a:lnTo>
                    <a:pt x="3518" y="217"/>
                  </a:lnTo>
                  <a:lnTo>
                    <a:pt x="3516" y="218"/>
                  </a:lnTo>
                  <a:lnTo>
                    <a:pt x="3513" y="218"/>
                  </a:lnTo>
                  <a:lnTo>
                    <a:pt x="3512" y="218"/>
                  </a:lnTo>
                  <a:lnTo>
                    <a:pt x="3512" y="218"/>
                  </a:lnTo>
                  <a:close/>
                  <a:moveTo>
                    <a:pt x="3503" y="312"/>
                  </a:moveTo>
                  <a:lnTo>
                    <a:pt x="3500" y="311"/>
                  </a:lnTo>
                  <a:lnTo>
                    <a:pt x="3497" y="310"/>
                  </a:lnTo>
                  <a:lnTo>
                    <a:pt x="3495" y="308"/>
                  </a:lnTo>
                  <a:lnTo>
                    <a:pt x="3492" y="306"/>
                  </a:lnTo>
                  <a:lnTo>
                    <a:pt x="3490" y="304"/>
                  </a:lnTo>
                  <a:lnTo>
                    <a:pt x="3489" y="301"/>
                  </a:lnTo>
                  <a:lnTo>
                    <a:pt x="3488" y="298"/>
                  </a:lnTo>
                  <a:lnTo>
                    <a:pt x="3488" y="295"/>
                  </a:lnTo>
                  <a:lnTo>
                    <a:pt x="3489" y="292"/>
                  </a:lnTo>
                  <a:lnTo>
                    <a:pt x="3490" y="289"/>
                  </a:lnTo>
                  <a:lnTo>
                    <a:pt x="3492" y="287"/>
                  </a:lnTo>
                  <a:lnTo>
                    <a:pt x="3495" y="285"/>
                  </a:lnTo>
                  <a:lnTo>
                    <a:pt x="3497" y="283"/>
                  </a:lnTo>
                  <a:lnTo>
                    <a:pt x="3500" y="282"/>
                  </a:lnTo>
                  <a:lnTo>
                    <a:pt x="3503" y="281"/>
                  </a:lnTo>
                  <a:lnTo>
                    <a:pt x="3506" y="281"/>
                  </a:lnTo>
                  <a:lnTo>
                    <a:pt x="3509" y="282"/>
                  </a:lnTo>
                  <a:lnTo>
                    <a:pt x="3512" y="283"/>
                  </a:lnTo>
                  <a:lnTo>
                    <a:pt x="3514" y="285"/>
                  </a:lnTo>
                  <a:lnTo>
                    <a:pt x="3516" y="287"/>
                  </a:lnTo>
                  <a:lnTo>
                    <a:pt x="3518" y="289"/>
                  </a:lnTo>
                  <a:lnTo>
                    <a:pt x="3519" y="292"/>
                  </a:lnTo>
                  <a:lnTo>
                    <a:pt x="3520" y="295"/>
                  </a:lnTo>
                  <a:lnTo>
                    <a:pt x="3520" y="298"/>
                  </a:lnTo>
                  <a:lnTo>
                    <a:pt x="3518" y="304"/>
                  </a:lnTo>
                  <a:lnTo>
                    <a:pt x="3515" y="308"/>
                  </a:lnTo>
                  <a:lnTo>
                    <a:pt x="3512" y="310"/>
                  </a:lnTo>
                  <a:lnTo>
                    <a:pt x="3510" y="311"/>
                  </a:lnTo>
                  <a:lnTo>
                    <a:pt x="3507" y="312"/>
                  </a:lnTo>
                  <a:lnTo>
                    <a:pt x="3504" y="312"/>
                  </a:lnTo>
                  <a:lnTo>
                    <a:pt x="3504" y="312"/>
                  </a:lnTo>
                  <a:lnTo>
                    <a:pt x="3503" y="312"/>
                  </a:lnTo>
                  <a:close/>
                  <a:moveTo>
                    <a:pt x="3491" y="405"/>
                  </a:moveTo>
                  <a:lnTo>
                    <a:pt x="3488" y="404"/>
                  </a:lnTo>
                  <a:lnTo>
                    <a:pt x="3485" y="403"/>
                  </a:lnTo>
                  <a:lnTo>
                    <a:pt x="3483" y="401"/>
                  </a:lnTo>
                  <a:lnTo>
                    <a:pt x="3481" y="399"/>
                  </a:lnTo>
                  <a:lnTo>
                    <a:pt x="3479" y="397"/>
                  </a:lnTo>
                  <a:lnTo>
                    <a:pt x="3478" y="394"/>
                  </a:lnTo>
                  <a:lnTo>
                    <a:pt x="3477" y="391"/>
                  </a:lnTo>
                  <a:lnTo>
                    <a:pt x="3478" y="388"/>
                  </a:lnTo>
                  <a:lnTo>
                    <a:pt x="3478" y="385"/>
                  </a:lnTo>
                  <a:lnTo>
                    <a:pt x="3480" y="382"/>
                  </a:lnTo>
                  <a:lnTo>
                    <a:pt x="3481" y="380"/>
                  </a:lnTo>
                  <a:lnTo>
                    <a:pt x="3483" y="378"/>
                  </a:lnTo>
                  <a:lnTo>
                    <a:pt x="3486" y="376"/>
                  </a:lnTo>
                  <a:lnTo>
                    <a:pt x="3489" y="375"/>
                  </a:lnTo>
                  <a:lnTo>
                    <a:pt x="3492" y="375"/>
                  </a:lnTo>
                  <a:lnTo>
                    <a:pt x="3496" y="375"/>
                  </a:lnTo>
                  <a:lnTo>
                    <a:pt x="3499" y="376"/>
                  </a:lnTo>
                  <a:lnTo>
                    <a:pt x="3501" y="377"/>
                  </a:lnTo>
                  <a:lnTo>
                    <a:pt x="3504" y="379"/>
                  </a:lnTo>
                  <a:lnTo>
                    <a:pt x="3506" y="381"/>
                  </a:lnTo>
                  <a:lnTo>
                    <a:pt x="3507" y="383"/>
                  </a:lnTo>
                  <a:lnTo>
                    <a:pt x="3508" y="386"/>
                  </a:lnTo>
                  <a:lnTo>
                    <a:pt x="3509" y="389"/>
                  </a:lnTo>
                  <a:lnTo>
                    <a:pt x="3509" y="392"/>
                  </a:lnTo>
                  <a:lnTo>
                    <a:pt x="3508" y="395"/>
                  </a:lnTo>
                  <a:lnTo>
                    <a:pt x="3507" y="397"/>
                  </a:lnTo>
                  <a:lnTo>
                    <a:pt x="3506" y="399"/>
                  </a:lnTo>
                  <a:lnTo>
                    <a:pt x="3504" y="401"/>
                  </a:lnTo>
                  <a:lnTo>
                    <a:pt x="3499" y="404"/>
                  </a:lnTo>
                  <a:lnTo>
                    <a:pt x="3494" y="405"/>
                  </a:lnTo>
                  <a:lnTo>
                    <a:pt x="3492" y="405"/>
                  </a:lnTo>
                  <a:lnTo>
                    <a:pt x="3491" y="405"/>
                  </a:lnTo>
                  <a:close/>
                  <a:moveTo>
                    <a:pt x="3477" y="498"/>
                  </a:moveTo>
                  <a:lnTo>
                    <a:pt x="3474" y="497"/>
                  </a:lnTo>
                  <a:lnTo>
                    <a:pt x="3472" y="496"/>
                  </a:lnTo>
                  <a:lnTo>
                    <a:pt x="3469" y="494"/>
                  </a:lnTo>
                  <a:lnTo>
                    <a:pt x="3467" y="492"/>
                  </a:lnTo>
                  <a:lnTo>
                    <a:pt x="3466" y="489"/>
                  </a:lnTo>
                  <a:lnTo>
                    <a:pt x="3465" y="487"/>
                  </a:lnTo>
                  <a:lnTo>
                    <a:pt x="3464" y="484"/>
                  </a:lnTo>
                  <a:lnTo>
                    <a:pt x="3465" y="481"/>
                  </a:lnTo>
                  <a:lnTo>
                    <a:pt x="3465" y="478"/>
                  </a:lnTo>
                  <a:lnTo>
                    <a:pt x="3467" y="475"/>
                  </a:lnTo>
                  <a:lnTo>
                    <a:pt x="3468" y="473"/>
                  </a:lnTo>
                  <a:lnTo>
                    <a:pt x="3471" y="471"/>
                  </a:lnTo>
                  <a:lnTo>
                    <a:pt x="3473" y="468"/>
                  </a:lnTo>
                  <a:lnTo>
                    <a:pt x="3476" y="467"/>
                  </a:lnTo>
                  <a:lnTo>
                    <a:pt x="3479" y="467"/>
                  </a:lnTo>
                  <a:lnTo>
                    <a:pt x="3482" y="467"/>
                  </a:lnTo>
                  <a:lnTo>
                    <a:pt x="3485" y="468"/>
                  </a:lnTo>
                  <a:lnTo>
                    <a:pt x="3488" y="470"/>
                  </a:lnTo>
                  <a:lnTo>
                    <a:pt x="3490" y="472"/>
                  </a:lnTo>
                  <a:lnTo>
                    <a:pt x="3492" y="474"/>
                  </a:lnTo>
                  <a:lnTo>
                    <a:pt x="3494" y="476"/>
                  </a:lnTo>
                  <a:lnTo>
                    <a:pt x="3495" y="479"/>
                  </a:lnTo>
                  <a:lnTo>
                    <a:pt x="3496" y="482"/>
                  </a:lnTo>
                  <a:lnTo>
                    <a:pt x="3496" y="485"/>
                  </a:lnTo>
                  <a:lnTo>
                    <a:pt x="3494" y="490"/>
                  </a:lnTo>
                  <a:lnTo>
                    <a:pt x="3490" y="494"/>
                  </a:lnTo>
                  <a:lnTo>
                    <a:pt x="3485" y="497"/>
                  </a:lnTo>
                  <a:lnTo>
                    <a:pt x="3480" y="498"/>
                  </a:lnTo>
                  <a:lnTo>
                    <a:pt x="3478" y="498"/>
                  </a:lnTo>
                  <a:lnTo>
                    <a:pt x="3477" y="498"/>
                  </a:lnTo>
                  <a:close/>
                  <a:moveTo>
                    <a:pt x="3461" y="591"/>
                  </a:moveTo>
                  <a:lnTo>
                    <a:pt x="3458" y="590"/>
                  </a:lnTo>
                  <a:lnTo>
                    <a:pt x="3456" y="588"/>
                  </a:lnTo>
                  <a:lnTo>
                    <a:pt x="3452" y="586"/>
                  </a:lnTo>
                  <a:lnTo>
                    <a:pt x="3451" y="584"/>
                  </a:lnTo>
                  <a:lnTo>
                    <a:pt x="3449" y="582"/>
                  </a:lnTo>
                  <a:lnTo>
                    <a:pt x="3448" y="579"/>
                  </a:lnTo>
                  <a:lnTo>
                    <a:pt x="3448" y="576"/>
                  </a:lnTo>
                  <a:lnTo>
                    <a:pt x="3448" y="573"/>
                  </a:lnTo>
                  <a:lnTo>
                    <a:pt x="3449" y="570"/>
                  </a:lnTo>
                  <a:lnTo>
                    <a:pt x="3450" y="566"/>
                  </a:lnTo>
                  <a:lnTo>
                    <a:pt x="3452" y="564"/>
                  </a:lnTo>
                  <a:lnTo>
                    <a:pt x="3456" y="562"/>
                  </a:lnTo>
                  <a:lnTo>
                    <a:pt x="3458" y="561"/>
                  </a:lnTo>
                  <a:lnTo>
                    <a:pt x="3461" y="560"/>
                  </a:lnTo>
                  <a:lnTo>
                    <a:pt x="3464" y="559"/>
                  </a:lnTo>
                  <a:lnTo>
                    <a:pt x="3467" y="560"/>
                  </a:lnTo>
                  <a:lnTo>
                    <a:pt x="3470" y="560"/>
                  </a:lnTo>
                  <a:lnTo>
                    <a:pt x="3473" y="562"/>
                  </a:lnTo>
                  <a:lnTo>
                    <a:pt x="3475" y="564"/>
                  </a:lnTo>
                  <a:lnTo>
                    <a:pt x="3477" y="566"/>
                  </a:lnTo>
                  <a:lnTo>
                    <a:pt x="3478" y="569"/>
                  </a:lnTo>
                  <a:lnTo>
                    <a:pt x="3479" y="572"/>
                  </a:lnTo>
                  <a:lnTo>
                    <a:pt x="3479" y="575"/>
                  </a:lnTo>
                  <a:lnTo>
                    <a:pt x="3479" y="578"/>
                  </a:lnTo>
                  <a:lnTo>
                    <a:pt x="3477" y="583"/>
                  </a:lnTo>
                  <a:lnTo>
                    <a:pt x="3474" y="587"/>
                  </a:lnTo>
                  <a:lnTo>
                    <a:pt x="3469" y="590"/>
                  </a:lnTo>
                  <a:lnTo>
                    <a:pt x="3464" y="591"/>
                  </a:lnTo>
                  <a:lnTo>
                    <a:pt x="3463" y="591"/>
                  </a:lnTo>
                  <a:lnTo>
                    <a:pt x="3461" y="591"/>
                  </a:lnTo>
                  <a:close/>
                  <a:moveTo>
                    <a:pt x="3442" y="683"/>
                  </a:moveTo>
                  <a:lnTo>
                    <a:pt x="3439" y="682"/>
                  </a:lnTo>
                  <a:lnTo>
                    <a:pt x="3437" y="680"/>
                  </a:lnTo>
                  <a:lnTo>
                    <a:pt x="3434" y="678"/>
                  </a:lnTo>
                  <a:lnTo>
                    <a:pt x="3433" y="676"/>
                  </a:lnTo>
                  <a:lnTo>
                    <a:pt x="3431" y="673"/>
                  </a:lnTo>
                  <a:lnTo>
                    <a:pt x="3430" y="671"/>
                  </a:lnTo>
                  <a:lnTo>
                    <a:pt x="3430" y="668"/>
                  </a:lnTo>
                  <a:lnTo>
                    <a:pt x="3430" y="663"/>
                  </a:lnTo>
                  <a:lnTo>
                    <a:pt x="3431" y="661"/>
                  </a:lnTo>
                  <a:lnTo>
                    <a:pt x="3433" y="658"/>
                  </a:lnTo>
                  <a:lnTo>
                    <a:pt x="3435" y="656"/>
                  </a:lnTo>
                  <a:lnTo>
                    <a:pt x="3437" y="654"/>
                  </a:lnTo>
                  <a:lnTo>
                    <a:pt x="3440" y="653"/>
                  </a:lnTo>
                  <a:lnTo>
                    <a:pt x="3442" y="652"/>
                  </a:lnTo>
                  <a:lnTo>
                    <a:pt x="3445" y="651"/>
                  </a:lnTo>
                  <a:lnTo>
                    <a:pt x="3449" y="652"/>
                  </a:lnTo>
                  <a:lnTo>
                    <a:pt x="3451" y="653"/>
                  </a:lnTo>
                  <a:lnTo>
                    <a:pt x="3455" y="654"/>
                  </a:lnTo>
                  <a:lnTo>
                    <a:pt x="3457" y="656"/>
                  </a:lnTo>
                  <a:lnTo>
                    <a:pt x="3459" y="658"/>
                  </a:lnTo>
                  <a:lnTo>
                    <a:pt x="3460" y="661"/>
                  </a:lnTo>
                  <a:lnTo>
                    <a:pt x="3461" y="664"/>
                  </a:lnTo>
                  <a:lnTo>
                    <a:pt x="3462" y="668"/>
                  </a:lnTo>
                  <a:lnTo>
                    <a:pt x="3461" y="671"/>
                  </a:lnTo>
                  <a:lnTo>
                    <a:pt x="3459" y="676"/>
                  </a:lnTo>
                  <a:lnTo>
                    <a:pt x="3456" y="680"/>
                  </a:lnTo>
                  <a:lnTo>
                    <a:pt x="3450" y="682"/>
                  </a:lnTo>
                  <a:lnTo>
                    <a:pt x="3445" y="683"/>
                  </a:lnTo>
                  <a:lnTo>
                    <a:pt x="3444" y="683"/>
                  </a:lnTo>
                  <a:lnTo>
                    <a:pt x="3442" y="683"/>
                  </a:lnTo>
                  <a:close/>
                  <a:moveTo>
                    <a:pt x="3422" y="774"/>
                  </a:moveTo>
                  <a:lnTo>
                    <a:pt x="3419" y="773"/>
                  </a:lnTo>
                  <a:lnTo>
                    <a:pt x="3416" y="772"/>
                  </a:lnTo>
                  <a:lnTo>
                    <a:pt x="3414" y="770"/>
                  </a:lnTo>
                  <a:lnTo>
                    <a:pt x="3411" y="767"/>
                  </a:lnTo>
                  <a:lnTo>
                    <a:pt x="3410" y="765"/>
                  </a:lnTo>
                  <a:lnTo>
                    <a:pt x="3409" y="761"/>
                  </a:lnTo>
                  <a:lnTo>
                    <a:pt x="3409" y="758"/>
                  </a:lnTo>
                  <a:lnTo>
                    <a:pt x="3409" y="755"/>
                  </a:lnTo>
                  <a:lnTo>
                    <a:pt x="3409" y="755"/>
                  </a:lnTo>
                  <a:lnTo>
                    <a:pt x="3409" y="755"/>
                  </a:lnTo>
                  <a:lnTo>
                    <a:pt x="3410" y="752"/>
                  </a:lnTo>
                  <a:lnTo>
                    <a:pt x="3412" y="749"/>
                  </a:lnTo>
                  <a:lnTo>
                    <a:pt x="3415" y="747"/>
                  </a:lnTo>
                  <a:lnTo>
                    <a:pt x="3417" y="745"/>
                  </a:lnTo>
                  <a:lnTo>
                    <a:pt x="3420" y="744"/>
                  </a:lnTo>
                  <a:lnTo>
                    <a:pt x="3423" y="743"/>
                  </a:lnTo>
                  <a:lnTo>
                    <a:pt x="3426" y="743"/>
                  </a:lnTo>
                  <a:lnTo>
                    <a:pt x="3429" y="744"/>
                  </a:lnTo>
                  <a:lnTo>
                    <a:pt x="3432" y="745"/>
                  </a:lnTo>
                  <a:lnTo>
                    <a:pt x="3434" y="746"/>
                  </a:lnTo>
                  <a:lnTo>
                    <a:pt x="3436" y="748"/>
                  </a:lnTo>
                  <a:lnTo>
                    <a:pt x="3438" y="750"/>
                  </a:lnTo>
                  <a:lnTo>
                    <a:pt x="3439" y="753"/>
                  </a:lnTo>
                  <a:lnTo>
                    <a:pt x="3440" y="756"/>
                  </a:lnTo>
                  <a:lnTo>
                    <a:pt x="3440" y="759"/>
                  </a:lnTo>
                  <a:lnTo>
                    <a:pt x="3440" y="762"/>
                  </a:lnTo>
                  <a:lnTo>
                    <a:pt x="3438" y="768"/>
                  </a:lnTo>
                  <a:lnTo>
                    <a:pt x="3434" y="771"/>
                  </a:lnTo>
                  <a:lnTo>
                    <a:pt x="3430" y="774"/>
                  </a:lnTo>
                  <a:lnTo>
                    <a:pt x="3425" y="775"/>
                  </a:lnTo>
                  <a:lnTo>
                    <a:pt x="3423" y="775"/>
                  </a:lnTo>
                  <a:lnTo>
                    <a:pt x="3422" y="774"/>
                  </a:lnTo>
                  <a:close/>
                  <a:moveTo>
                    <a:pt x="3398" y="865"/>
                  </a:moveTo>
                  <a:lnTo>
                    <a:pt x="3395" y="864"/>
                  </a:lnTo>
                  <a:lnTo>
                    <a:pt x="3392" y="863"/>
                  </a:lnTo>
                  <a:lnTo>
                    <a:pt x="3390" y="860"/>
                  </a:lnTo>
                  <a:lnTo>
                    <a:pt x="3388" y="857"/>
                  </a:lnTo>
                  <a:lnTo>
                    <a:pt x="3387" y="854"/>
                  </a:lnTo>
                  <a:lnTo>
                    <a:pt x="3386" y="852"/>
                  </a:lnTo>
                  <a:lnTo>
                    <a:pt x="3386" y="849"/>
                  </a:lnTo>
                  <a:lnTo>
                    <a:pt x="3387" y="845"/>
                  </a:lnTo>
                  <a:lnTo>
                    <a:pt x="3388" y="843"/>
                  </a:lnTo>
                  <a:lnTo>
                    <a:pt x="3389" y="840"/>
                  </a:lnTo>
                  <a:lnTo>
                    <a:pt x="3391" y="838"/>
                  </a:lnTo>
                  <a:lnTo>
                    <a:pt x="3394" y="836"/>
                  </a:lnTo>
                  <a:lnTo>
                    <a:pt x="3396" y="835"/>
                  </a:lnTo>
                  <a:lnTo>
                    <a:pt x="3399" y="834"/>
                  </a:lnTo>
                  <a:lnTo>
                    <a:pt x="3402" y="834"/>
                  </a:lnTo>
                  <a:lnTo>
                    <a:pt x="3405" y="835"/>
                  </a:lnTo>
                  <a:lnTo>
                    <a:pt x="3408" y="836"/>
                  </a:lnTo>
                  <a:lnTo>
                    <a:pt x="3411" y="837"/>
                  </a:lnTo>
                  <a:lnTo>
                    <a:pt x="3414" y="839"/>
                  </a:lnTo>
                  <a:lnTo>
                    <a:pt x="3416" y="842"/>
                  </a:lnTo>
                  <a:lnTo>
                    <a:pt x="3417" y="845"/>
                  </a:lnTo>
                  <a:lnTo>
                    <a:pt x="3417" y="847"/>
                  </a:lnTo>
                  <a:lnTo>
                    <a:pt x="3418" y="850"/>
                  </a:lnTo>
                  <a:lnTo>
                    <a:pt x="3417" y="853"/>
                  </a:lnTo>
                  <a:lnTo>
                    <a:pt x="3415" y="858"/>
                  </a:lnTo>
                  <a:lnTo>
                    <a:pt x="3411" y="863"/>
                  </a:lnTo>
                  <a:lnTo>
                    <a:pt x="3406" y="865"/>
                  </a:lnTo>
                  <a:lnTo>
                    <a:pt x="3401" y="866"/>
                  </a:lnTo>
                  <a:lnTo>
                    <a:pt x="3399" y="866"/>
                  </a:lnTo>
                  <a:lnTo>
                    <a:pt x="3398" y="865"/>
                  </a:lnTo>
                  <a:close/>
                  <a:moveTo>
                    <a:pt x="3371" y="955"/>
                  </a:moveTo>
                  <a:lnTo>
                    <a:pt x="3368" y="953"/>
                  </a:lnTo>
                  <a:lnTo>
                    <a:pt x="3366" y="952"/>
                  </a:lnTo>
                  <a:lnTo>
                    <a:pt x="3364" y="950"/>
                  </a:lnTo>
                  <a:lnTo>
                    <a:pt x="3362" y="947"/>
                  </a:lnTo>
                  <a:lnTo>
                    <a:pt x="3361" y="945"/>
                  </a:lnTo>
                  <a:lnTo>
                    <a:pt x="3360" y="942"/>
                  </a:lnTo>
                  <a:lnTo>
                    <a:pt x="3360" y="939"/>
                  </a:lnTo>
                  <a:lnTo>
                    <a:pt x="3361" y="936"/>
                  </a:lnTo>
                  <a:lnTo>
                    <a:pt x="3362" y="933"/>
                  </a:lnTo>
                  <a:lnTo>
                    <a:pt x="3364" y="930"/>
                  </a:lnTo>
                  <a:lnTo>
                    <a:pt x="3366" y="928"/>
                  </a:lnTo>
                  <a:lnTo>
                    <a:pt x="3368" y="927"/>
                  </a:lnTo>
                  <a:lnTo>
                    <a:pt x="3371" y="925"/>
                  </a:lnTo>
                  <a:lnTo>
                    <a:pt x="3375" y="925"/>
                  </a:lnTo>
                  <a:lnTo>
                    <a:pt x="3378" y="925"/>
                  </a:lnTo>
                  <a:lnTo>
                    <a:pt x="3381" y="925"/>
                  </a:lnTo>
                  <a:lnTo>
                    <a:pt x="3384" y="926"/>
                  </a:lnTo>
                  <a:lnTo>
                    <a:pt x="3386" y="928"/>
                  </a:lnTo>
                  <a:lnTo>
                    <a:pt x="3388" y="930"/>
                  </a:lnTo>
                  <a:lnTo>
                    <a:pt x="3390" y="933"/>
                  </a:lnTo>
                  <a:lnTo>
                    <a:pt x="3391" y="935"/>
                  </a:lnTo>
                  <a:lnTo>
                    <a:pt x="3392" y="938"/>
                  </a:lnTo>
                  <a:lnTo>
                    <a:pt x="3392" y="941"/>
                  </a:lnTo>
                  <a:lnTo>
                    <a:pt x="3391" y="944"/>
                  </a:lnTo>
                  <a:lnTo>
                    <a:pt x="3389" y="949"/>
                  </a:lnTo>
                  <a:lnTo>
                    <a:pt x="3386" y="952"/>
                  </a:lnTo>
                  <a:lnTo>
                    <a:pt x="3381" y="954"/>
                  </a:lnTo>
                  <a:lnTo>
                    <a:pt x="3377" y="955"/>
                  </a:lnTo>
                  <a:lnTo>
                    <a:pt x="3373" y="955"/>
                  </a:lnTo>
                  <a:lnTo>
                    <a:pt x="3371" y="955"/>
                  </a:lnTo>
                  <a:close/>
                  <a:moveTo>
                    <a:pt x="3344" y="1044"/>
                  </a:moveTo>
                  <a:lnTo>
                    <a:pt x="3341" y="1043"/>
                  </a:lnTo>
                  <a:lnTo>
                    <a:pt x="3338" y="1041"/>
                  </a:lnTo>
                  <a:lnTo>
                    <a:pt x="3336" y="1039"/>
                  </a:lnTo>
                  <a:lnTo>
                    <a:pt x="3335" y="1037"/>
                  </a:lnTo>
                  <a:lnTo>
                    <a:pt x="3333" y="1034"/>
                  </a:lnTo>
                  <a:lnTo>
                    <a:pt x="3332" y="1031"/>
                  </a:lnTo>
                  <a:lnTo>
                    <a:pt x="3332" y="1028"/>
                  </a:lnTo>
                  <a:lnTo>
                    <a:pt x="3333" y="1025"/>
                  </a:lnTo>
                  <a:lnTo>
                    <a:pt x="3335" y="1022"/>
                  </a:lnTo>
                  <a:lnTo>
                    <a:pt x="3337" y="1020"/>
                  </a:lnTo>
                  <a:lnTo>
                    <a:pt x="3339" y="1018"/>
                  </a:lnTo>
                  <a:lnTo>
                    <a:pt x="3341" y="1016"/>
                  </a:lnTo>
                  <a:lnTo>
                    <a:pt x="3344" y="1015"/>
                  </a:lnTo>
                  <a:lnTo>
                    <a:pt x="3347" y="1015"/>
                  </a:lnTo>
                  <a:lnTo>
                    <a:pt x="3350" y="1015"/>
                  </a:lnTo>
                  <a:lnTo>
                    <a:pt x="3353" y="1015"/>
                  </a:lnTo>
                  <a:lnTo>
                    <a:pt x="3356" y="1017"/>
                  </a:lnTo>
                  <a:lnTo>
                    <a:pt x="3358" y="1018"/>
                  </a:lnTo>
                  <a:lnTo>
                    <a:pt x="3360" y="1020"/>
                  </a:lnTo>
                  <a:lnTo>
                    <a:pt x="3362" y="1023"/>
                  </a:lnTo>
                  <a:lnTo>
                    <a:pt x="3363" y="1026"/>
                  </a:lnTo>
                  <a:lnTo>
                    <a:pt x="3364" y="1029"/>
                  </a:lnTo>
                  <a:lnTo>
                    <a:pt x="3364" y="1032"/>
                  </a:lnTo>
                  <a:lnTo>
                    <a:pt x="3363" y="1035"/>
                  </a:lnTo>
                  <a:lnTo>
                    <a:pt x="3361" y="1039"/>
                  </a:lnTo>
                  <a:lnTo>
                    <a:pt x="3357" y="1042"/>
                  </a:lnTo>
                  <a:lnTo>
                    <a:pt x="3353" y="1044"/>
                  </a:lnTo>
                  <a:lnTo>
                    <a:pt x="3348" y="1045"/>
                  </a:lnTo>
                  <a:lnTo>
                    <a:pt x="3346" y="1045"/>
                  </a:lnTo>
                  <a:lnTo>
                    <a:pt x="3344" y="1044"/>
                  </a:lnTo>
                  <a:close/>
                  <a:moveTo>
                    <a:pt x="3313" y="1133"/>
                  </a:moveTo>
                  <a:lnTo>
                    <a:pt x="3310" y="1132"/>
                  </a:lnTo>
                  <a:lnTo>
                    <a:pt x="3307" y="1130"/>
                  </a:lnTo>
                  <a:lnTo>
                    <a:pt x="3305" y="1128"/>
                  </a:lnTo>
                  <a:lnTo>
                    <a:pt x="3304" y="1125"/>
                  </a:lnTo>
                  <a:lnTo>
                    <a:pt x="3303" y="1123"/>
                  </a:lnTo>
                  <a:lnTo>
                    <a:pt x="3302" y="1120"/>
                  </a:lnTo>
                  <a:lnTo>
                    <a:pt x="3303" y="1117"/>
                  </a:lnTo>
                  <a:lnTo>
                    <a:pt x="3303" y="1114"/>
                  </a:lnTo>
                  <a:lnTo>
                    <a:pt x="3305" y="1111"/>
                  </a:lnTo>
                  <a:lnTo>
                    <a:pt x="3306" y="1109"/>
                  </a:lnTo>
                  <a:lnTo>
                    <a:pt x="3309" y="1106"/>
                  </a:lnTo>
                  <a:lnTo>
                    <a:pt x="3311" y="1104"/>
                  </a:lnTo>
                  <a:lnTo>
                    <a:pt x="3314" y="1103"/>
                  </a:lnTo>
                  <a:lnTo>
                    <a:pt x="3317" y="1103"/>
                  </a:lnTo>
                  <a:lnTo>
                    <a:pt x="3320" y="1103"/>
                  </a:lnTo>
                  <a:lnTo>
                    <a:pt x="3323" y="1103"/>
                  </a:lnTo>
                  <a:lnTo>
                    <a:pt x="3326" y="1105"/>
                  </a:lnTo>
                  <a:lnTo>
                    <a:pt x="3328" y="1107"/>
                  </a:lnTo>
                  <a:lnTo>
                    <a:pt x="3330" y="1110"/>
                  </a:lnTo>
                  <a:lnTo>
                    <a:pt x="3331" y="1112"/>
                  </a:lnTo>
                  <a:lnTo>
                    <a:pt x="3332" y="1115"/>
                  </a:lnTo>
                  <a:lnTo>
                    <a:pt x="3333" y="1118"/>
                  </a:lnTo>
                  <a:lnTo>
                    <a:pt x="3333" y="1121"/>
                  </a:lnTo>
                  <a:lnTo>
                    <a:pt x="3332" y="1124"/>
                  </a:lnTo>
                  <a:lnTo>
                    <a:pt x="3330" y="1128"/>
                  </a:lnTo>
                  <a:lnTo>
                    <a:pt x="3326" y="1131"/>
                  </a:lnTo>
                  <a:lnTo>
                    <a:pt x="3322" y="1133"/>
                  </a:lnTo>
                  <a:lnTo>
                    <a:pt x="3318" y="1134"/>
                  </a:lnTo>
                  <a:lnTo>
                    <a:pt x="3315" y="1134"/>
                  </a:lnTo>
                  <a:lnTo>
                    <a:pt x="3313" y="1133"/>
                  </a:lnTo>
                  <a:close/>
                  <a:moveTo>
                    <a:pt x="3279" y="1221"/>
                  </a:moveTo>
                  <a:lnTo>
                    <a:pt x="3277" y="1220"/>
                  </a:lnTo>
                  <a:lnTo>
                    <a:pt x="3274" y="1218"/>
                  </a:lnTo>
                  <a:lnTo>
                    <a:pt x="3272" y="1216"/>
                  </a:lnTo>
                  <a:lnTo>
                    <a:pt x="3271" y="1213"/>
                  </a:lnTo>
                  <a:lnTo>
                    <a:pt x="3270" y="1210"/>
                  </a:lnTo>
                  <a:lnTo>
                    <a:pt x="3270" y="1206"/>
                  </a:lnTo>
                  <a:lnTo>
                    <a:pt x="3270" y="1204"/>
                  </a:lnTo>
                  <a:lnTo>
                    <a:pt x="3271" y="1201"/>
                  </a:lnTo>
                  <a:lnTo>
                    <a:pt x="3272" y="1198"/>
                  </a:lnTo>
                  <a:lnTo>
                    <a:pt x="3274" y="1195"/>
                  </a:lnTo>
                  <a:lnTo>
                    <a:pt x="3276" y="1194"/>
                  </a:lnTo>
                  <a:lnTo>
                    <a:pt x="3279" y="1192"/>
                  </a:lnTo>
                  <a:lnTo>
                    <a:pt x="3282" y="1191"/>
                  </a:lnTo>
                  <a:lnTo>
                    <a:pt x="3284" y="1191"/>
                  </a:lnTo>
                  <a:lnTo>
                    <a:pt x="3287" y="1191"/>
                  </a:lnTo>
                  <a:lnTo>
                    <a:pt x="3290" y="1192"/>
                  </a:lnTo>
                  <a:lnTo>
                    <a:pt x="3293" y="1193"/>
                  </a:lnTo>
                  <a:lnTo>
                    <a:pt x="3296" y="1195"/>
                  </a:lnTo>
                  <a:lnTo>
                    <a:pt x="3298" y="1197"/>
                  </a:lnTo>
                  <a:lnTo>
                    <a:pt x="3300" y="1200"/>
                  </a:lnTo>
                  <a:lnTo>
                    <a:pt x="3301" y="1203"/>
                  </a:lnTo>
                  <a:lnTo>
                    <a:pt x="3301" y="1205"/>
                  </a:lnTo>
                  <a:lnTo>
                    <a:pt x="3301" y="1209"/>
                  </a:lnTo>
                  <a:lnTo>
                    <a:pt x="3300" y="1212"/>
                  </a:lnTo>
                  <a:lnTo>
                    <a:pt x="3298" y="1216"/>
                  </a:lnTo>
                  <a:lnTo>
                    <a:pt x="3293" y="1220"/>
                  </a:lnTo>
                  <a:lnTo>
                    <a:pt x="3289" y="1221"/>
                  </a:lnTo>
                  <a:lnTo>
                    <a:pt x="3285" y="1222"/>
                  </a:lnTo>
                  <a:lnTo>
                    <a:pt x="3282" y="1222"/>
                  </a:lnTo>
                  <a:lnTo>
                    <a:pt x="3279" y="1221"/>
                  </a:lnTo>
                  <a:close/>
                  <a:moveTo>
                    <a:pt x="3244" y="1308"/>
                  </a:moveTo>
                  <a:lnTo>
                    <a:pt x="3241" y="1307"/>
                  </a:lnTo>
                  <a:lnTo>
                    <a:pt x="3239" y="1304"/>
                  </a:lnTo>
                  <a:lnTo>
                    <a:pt x="3237" y="1302"/>
                  </a:lnTo>
                  <a:lnTo>
                    <a:pt x="3236" y="1299"/>
                  </a:lnTo>
                  <a:lnTo>
                    <a:pt x="3235" y="1296"/>
                  </a:lnTo>
                  <a:lnTo>
                    <a:pt x="3235" y="1293"/>
                  </a:lnTo>
                  <a:lnTo>
                    <a:pt x="3235" y="1290"/>
                  </a:lnTo>
                  <a:lnTo>
                    <a:pt x="3236" y="1287"/>
                  </a:lnTo>
                  <a:lnTo>
                    <a:pt x="3237" y="1284"/>
                  </a:lnTo>
                  <a:lnTo>
                    <a:pt x="3239" y="1282"/>
                  </a:lnTo>
                  <a:lnTo>
                    <a:pt x="3241" y="1280"/>
                  </a:lnTo>
                  <a:lnTo>
                    <a:pt x="3244" y="1279"/>
                  </a:lnTo>
                  <a:lnTo>
                    <a:pt x="3247" y="1278"/>
                  </a:lnTo>
                  <a:lnTo>
                    <a:pt x="3250" y="1278"/>
                  </a:lnTo>
                  <a:lnTo>
                    <a:pt x="3253" y="1278"/>
                  </a:lnTo>
                  <a:lnTo>
                    <a:pt x="3257" y="1279"/>
                  </a:lnTo>
                  <a:lnTo>
                    <a:pt x="3259" y="1280"/>
                  </a:lnTo>
                  <a:lnTo>
                    <a:pt x="3262" y="1282"/>
                  </a:lnTo>
                  <a:lnTo>
                    <a:pt x="3264" y="1285"/>
                  </a:lnTo>
                  <a:lnTo>
                    <a:pt x="3265" y="1287"/>
                  </a:lnTo>
                  <a:lnTo>
                    <a:pt x="3266" y="1290"/>
                  </a:lnTo>
                  <a:lnTo>
                    <a:pt x="3266" y="1293"/>
                  </a:lnTo>
                  <a:lnTo>
                    <a:pt x="3266" y="1296"/>
                  </a:lnTo>
                  <a:lnTo>
                    <a:pt x="3265" y="1299"/>
                  </a:lnTo>
                  <a:lnTo>
                    <a:pt x="3263" y="1303"/>
                  </a:lnTo>
                  <a:lnTo>
                    <a:pt x="3259" y="1307"/>
                  </a:lnTo>
                  <a:lnTo>
                    <a:pt x="3255" y="1309"/>
                  </a:lnTo>
                  <a:lnTo>
                    <a:pt x="3250" y="1309"/>
                  </a:lnTo>
                  <a:lnTo>
                    <a:pt x="3247" y="1309"/>
                  </a:lnTo>
                  <a:lnTo>
                    <a:pt x="3244" y="1308"/>
                  </a:lnTo>
                  <a:close/>
                  <a:moveTo>
                    <a:pt x="3207" y="1393"/>
                  </a:moveTo>
                  <a:lnTo>
                    <a:pt x="3204" y="1392"/>
                  </a:lnTo>
                  <a:lnTo>
                    <a:pt x="3202" y="1390"/>
                  </a:lnTo>
                  <a:lnTo>
                    <a:pt x="3200" y="1387"/>
                  </a:lnTo>
                  <a:lnTo>
                    <a:pt x="3199" y="1385"/>
                  </a:lnTo>
                  <a:lnTo>
                    <a:pt x="3198" y="1382"/>
                  </a:lnTo>
                  <a:lnTo>
                    <a:pt x="3198" y="1379"/>
                  </a:lnTo>
                  <a:lnTo>
                    <a:pt x="3198" y="1376"/>
                  </a:lnTo>
                  <a:lnTo>
                    <a:pt x="3199" y="1373"/>
                  </a:lnTo>
                  <a:lnTo>
                    <a:pt x="3200" y="1370"/>
                  </a:lnTo>
                  <a:lnTo>
                    <a:pt x="3202" y="1368"/>
                  </a:lnTo>
                  <a:lnTo>
                    <a:pt x="3205" y="1366"/>
                  </a:lnTo>
                  <a:lnTo>
                    <a:pt x="3207" y="1365"/>
                  </a:lnTo>
                  <a:lnTo>
                    <a:pt x="3210" y="1364"/>
                  </a:lnTo>
                  <a:lnTo>
                    <a:pt x="3213" y="1364"/>
                  </a:lnTo>
                  <a:lnTo>
                    <a:pt x="3217" y="1364"/>
                  </a:lnTo>
                  <a:lnTo>
                    <a:pt x="3220" y="1365"/>
                  </a:lnTo>
                  <a:lnTo>
                    <a:pt x="3222" y="1367"/>
                  </a:lnTo>
                  <a:lnTo>
                    <a:pt x="3225" y="1369"/>
                  </a:lnTo>
                  <a:lnTo>
                    <a:pt x="3227" y="1371"/>
                  </a:lnTo>
                  <a:lnTo>
                    <a:pt x="3228" y="1374"/>
                  </a:lnTo>
                  <a:lnTo>
                    <a:pt x="3229" y="1377"/>
                  </a:lnTo>
                  <a:lnTo>
                    <a:pt x="3229" y="1379"/>
                  </a:lnTo>
                  <a:lnTo>
                    <a:pt x="3229" y="1382"/>
                  </a:lnTo>
                  <a:lnTo>
                    <a:pt x="3228" y="1385"/>
                  </a:lnTo>
                  <a:lnTo>
                    <a:pt x="3225" y="1389"/>
                  </a:lnTo>
                  <a:lnTo>
                    <a:pt x="3222" y="1392"/>
                  </a:lnTo>
                  <a:lnTo>
                    <a:pt x="3218" y="1394"/>
                  </a:lnTo>
                  <a:lnTo>
                    <a:pt x="3213" y="1395"/>
                  </a:lnTo>
                  <a:lnTo>
                    <a:pt x="3210" y="1394"/>
                  </a:lnTo>
                  <a:lnTo>
                    <a:pt x="3207" y="1393"/>
                  </a:lnTo>
                  <a:close/>
                  <a:moveTo>
                    <a:pt x="3167" y="1478"/>
                  </a:moveTo>
                  <a:lnTo>
                    <a:pt x="3164" y="1477"/>
                  </a:lnTo>
                  <a:lnTo>
                    <a:pt x="3162" y="1475"/>
                  </a:lnTo>
                  <a:lnTo>
                    <a:pt x="3160" y="1472"/>
                  </a:lnTo>
                  <a:lnTo>
                    <a:pt x="3159" y="1470"/>
                  </a:lnTo>
                  <a:lnTo>
                    <a:pt x="3158" y="1467"/>
                  </a:lnTo>
                  <a:lnTo>
                    <a:pt x="3158" y="1464"/>
                  </a:lnTo>
                  <a:lnTo>
                    <a:pt x="3158" y="1461"/>
                  </a:lnTo>
                  <a:lnTo>
                    <a:pt x="3159" y="1458"/>
                  </a:lnTo>
                  <a:lnTo>
                    <a:pt x="3161" y="1455"/>
                  </a:lnTo>
                  <a:lnTo>
                    <a:pt x="3163" y="1453"/>
                  </a:lnTo>
                  <a:lnTo>
                    <a:pt x="3166" y="1450"/>
                  </a:lnTo>
                  <a:lnTo>
                    <a:pt x="3168" y="1449"/>
                  </a:lnTo>
                  <a:lnTo>
                    <a:pt x="3171" y="1448"/>
                  </a:lnTo>
                  <a:lnTo>
                    <a:pt x="3174" y="1448"/>
                  </a:lnTo>
                  <a:lnTo>
                    <a:pt x="3178" y="1449"/>
                  </a:lnTo>
                  <a:lnTo>
                    <a:pt x="3181" y="1450"/>
                  </a:lnTo>
                  <a:lnTo>
                    <a:pt x="3183" y="1451"/>
                  </a:lnTo>
                  <a:lnTo>
                    <a:pt x="3186" y="1454"/>
                  </a:lnTo>
                  <a:lnTo>
                    <a:pt x="3187" y="1457"/>
                  </a:lnTo>
                  <a:lnTo>
                    <a:pt x="3189" y="1459"/>
                  </a:lnTo>
                  <a:lnTo>
                    <a:pt x="3189" y="1462"/>
                  </a:lnTo>
                  <a:lnTo>
                    <a:pt x="3190" y="1465"/>
                  </a:lnTo>
                  <a:lnTo>
                    <a:pt x="3189" y="1468"/>
                  </a:lnTo>
                  <a:lnTo>
                    <a:pt x="3188" y="1471"/>
                  </a:lnTo>
                  <a:lnTo>
                    <a:pt x="3186" y="1475"/>
                  </a:lnTo>
                  <a:lnTo>
                    <a:pt x="3182" y="1477"/>
                  </a:lnTo>
                  <a:lnTo>
                    <a:pt x="3178" y="1479"/>
                  </a:lnTo>
                  <a:lnTo>
                    <a:pt x="3173" y="1480"/>
                  </a:lnTo>
                  <a:lnTo>
                    <a:pt x="3170" y="1479"/>
                  </a:lnTo>
                  <a:lnTo>
                    <a:pt x="3167" y="1478"/>
                  </a:lnTo>
                  <a:close/>
                  <a:moveTo>
                    <a:pt x="3125" y="1562"/>
                  </a:moveTo>
                  <a:lnTo>
                    <a:pt x="3122" y="1561"/>
                  </a:lnTo>
                  <a:lnTo>
                    <a:pt x="3120" y="1558"/>
                  </a:lnTo>
                  <a:lnTo>
                    <a:pt x="3118" y="1556"/>
                  </a:lnTo>
                  <a:lnTo>
                    <a:pt x="3117" y="1553"/>
                  </a:lnTo>
                  <a:lnTo>
                    <a:pt x="3117" y="1549"/>
                  </a:lnTo>
                  <a:lnTo>
                    <a:pt x="3116" y="1547"/>
                  </a:lnTo>
                  <a:lnTo>
                    <a:pt x="3117" y="1544"/>
                  </a:lnTo>
                  <a:lnTo>
                    <a:pt x="3118" y="1541"/>
                  </a:lnTo>
                  <a:lnTo>
                    <a:pt x="3120" y="1538"/>
                  </a:lnTo>
                  <a:lnTo>
                    <a:pt x="3122" y="1536"/>
                  </a:lnTo>
                  <a:lnTo>
                    <a:pt x="3124" y="1534"/>
                  </a:lnTo>
                  <a:lnTo>
                    <a:pt x="3127" y="1533"/>
                  </a:lnTo>
                  <a:lnTo>
                    <a:pt x="3130" y="1532"/>
                  </a:lnTo>
                  <a:lnTo>
                    <a:pt x="3133" y="1532"/>
                  </a:lnTo>
                  <a:lnTo>
                    <a:pt x="3137" y="1533"/>
                  </a:lnTo>
                  <a:lnTo>
                    <a:pt x="3140" y="1534"/>
                  </a:lnTo>
                  <a:lnTo>
                    <a:pt x="3142" y="1536"/>
                  </a:lnTo>
                  <a:lnTo>
                    <a:pt x="3144" y="1538"/>
                  </a:lnTo>
                  <a:lnTo>
                    <a:pt x="3146" y="1540"/>
                  </a:lnTo>
                  <a:lnTo>
                    <a:pt x="3147" y="1543"/>
                  </a:lnTo>
                  <a:lnTo>
                    <a:pt x="3148" y="1546"/>
                  </a:lnTo>
                  <a:lnTo>
                    <a:pt x="3148" y="1549"/>
                  </a:lnTo>
                  <a:lnTo>
                    <a:pt x="3147" y="1553"/>
                  </a:lnTo>
                  <a:lnTo>
                    <a:pt x="3146" y="1555"/>
                  </a:lnTo>
                  <a:lnTo>
                    <a:pt x="3144" y="1559"/>
                  </a:lnTo>
                  <a:lnTo>
                    <a:pt x="3140" y="1562"/>
                  </a:lnTo>
                  <a:lnTo>
                    <a:pt x="3137" y="1563"/>
                  </a:lnTo>
                  <a:lnTo>
                    <a:pt x="3132" y="1564"/>
                  </a:lnTo>
                  <a:lnTo>
                    <a:pt x="3128" y="1564"/>
                  </a:lnTo>
                  <a:lnTo>
                    <a:pt x="3125" y="1562"/>
                  </a:lnTo>
                  <a:close/>
                  <a:moveTo>
                    <a:pt x="3081" y="1644"/>
                  </a:moveTo>
                  <a:lnTo>
                    <a:pt x="3078" y="1642"/>
                  </a:lnTo>
                  <a:lnTo>
                    <a:pt x="3076" y="1640"/>
                  </a:lnTo>
                  <a:lnTo>
                    <a:pt x="3074" y="1638"/>
                  </a:lnTo>
                  <a:lnTo>
                    <a:pt x="3073" y="1635"/>
                  </a:lnTo>
                  <a:lnTo>
                    <a:pt x="3073" y="1632"/>
                  </a:lnTo>
                  <a:lnTo>
                    <a:pt x="3073" y="1629"/>
                  </a:lnTo>
                  <a:lnTo>
                    <a:pt x="3073" y="1626"/>
                  </a:lnTo>
                  <a:lnTo>
                    <a:pt x="3075" y="1623"/>
                  </a:lnTo>
                  <a:lnTo>
                    <a:pt x="3076" y="1621"/>
                  </a:lnTo>
                  <a:lnTo>
                    <a:pt x="3078" y="1619"/>
                  </a:lnTo>
                  <a:lnTo>
                    <a:pt x="3081" y="1617"/>
                  </a:lnTo>
                  <a:lnTo>
                    <a:pt x="3084" y="1616"/>
                  </a:lnTo>
                  <a:lnTo>
                    <a:pt x="3086" y="1616"/>
                  </a:lnTo>
                  <a:lnTo>
                    <a:pt x="3089" y="1616"/>
                  </a:lnTo>
                  <a:lnTo>
                    <a:pt x="3092" y="1616"/>
                  </a:lnTo>
                  <a:lnTo>
                    <a:pt x="3095" y="1617"/>
                  </a:lnTo>
                  <a:lnTo>
                    <a:pt x="3099" y="1619"/>
                  </a:lnTo>
                  <a:lnTo>
                    <a:pt x="3101" y="1621"/>
                  </a:lnTo>
                  <a:lnTo>
                    <a:pt x="3102" y="1624"/>
                  </a:lnTo>
                  <a:lnTo>
                    <a:pt x="3104" y="1626"/>
                  </a:lnTo>
                  <a:lnTo>
                    <a:pt x="3104" y="1629"/>
                  </a:lnTo>
                  <a:lnTo>
                    <a:pt x="3104" y="1632"/>
                  </a:lnTo>
                  <a:lnTo>
                    <a:pt x="3103" y="1635"/>
                  </a:lnTo>
                  <a:lnTo>
                    <a:pt x="3102" y="1638"/>
                  </a:lnTo>
                  <a:lnTo>
                    <a:pt x="3100" y="1641"/>
                  </a:lnTo>
                  <a:lnTo>
                    <a:pt x="3097" y="1644"/>
                  </a:lnTo>
                  <a:lnTo>
                    <a:pt x="3092" y="1645"/>
                  </a:lnTo>
                  <a:lnTo>
                    <a:pt x="3088" y="1646"/>
                  </a:lnTo>
                  <a:lnTo>
                    <a:pt x="3084" y="1646"/>
                  </a:lnTo>
                  <a:lnTo>
                    <a:pt x="3081" y="1644"/>
                  </a:lnTo>
                  <a:close/>
                  <a:moveTo>
                    <a:pt x="3034" y="1726"/>
                  </a:moveTo>
                  <a:lnTo>
                    <a:pt x="3032" y="1724"/>
                  </a:lnTo>
                  <a:lnTo>
                    <a:pt x="3030" y="1722"/>
                  </a:lnTo>
                  <a:lnTo>
                    <a:pt x="3028" y="1719"/>
                  </a:lnTo>
                  <a:lnTo>
                    <a:pt x="3027" y="1717"/>
                  </a:lnTo>
                  <a:lnTo>
                    <a:pt x="3027" y="1714"/>
                  </a:lnTo>
                  <a:lnTo>
                    <a:pt x="3027" y="1711"/>
                  </a:lnTo>
                  <a:lnTo>
                    <a:pt x="3028" y="1708"/>
                  </a:lnTo>
                  <a:lnTo>
                    <a:pt x="3029" y="1705"/>
                  </a:lnTo>
                  <a:lnTo>
                    <a:pt x="3029" y="1705"/>
                  </a:lnTo>
                  <a:lnTo>
                    <a:pt x="3029" y="1705"/>
                  </a:lnTo>
                  <a:lnTo>
                    <a:pt x="3031" y="1703"/>
                  </a:lnTo>
                  <a:lnTo>
                    <a:pt x="3033" y="1701"/>
                  </a:lnTo>
                  <a:lnTo>
                    <a:pt x="3035" y="1699"/>
                  </a:lnTo>
                  <a:lnTo>
                    <a:pt x="3038" y="1697"/>
                  </a:lnTo>
                  <a:lnTo>
                    <a:pt x="3041" y="1697"/>
                  </a:lnTo>
                  <a:lnTo>
                    <a:pt x="3044" y="1697"/>
                  </a:lnTo>
                  <a:lnTo>
                    <a:pt x="3047" y="1697"/>
                  </a:lnTo>
                  <a:lnTo>
                    <a:pt x="3050" y="1700"/>
                  </a:lnTo>
                  <a:lnTo>
                    <a:pt x="3052" y="1701"/>
                  </a:lnTo>
                  <a:lnTo>
                    <a:pt x="3054" y="1704"/>
                  </a:lnTo>
                  <a:lnTo>
                    <a:pt x="3057" y="1706"/>
                  </a:lnTo>
                  <a:lnTo>
                    <a:pt x="3058" y="1709"/>
                  </a:lnTo>
                  <a:lnTo>
                    <a:pt x="3058" y="1712"/>
                  </a:lnTo>
                  <a:lnTo>
                    <a:pt x="3058" y="1715"/>
                  </a:lnTo>
                  <a:lnTo>
                    <a:pt x="3058" y="1718"/>
                  </a:lnTo>
                  <a:lnTo>
                    <a:pt x="3055" y="1720"/>
                  </a:lnTo>
                  <a:lnTo>
                    <a:pt x="3053" y="1724"/>
                  </a:lnTo>
                  <a:lnTo>
                    <a:pt x="3050" y="1726"/>
                  </a:lnTo>
                  <a:lnTo>
                    <a:pt x="3046" y="1728"/>
                  </a:lnTo>
                  <a:lnTo>
                    <a:pt x="3042" y="1728"/>
                  </a:lnTo>
                  <a:lnTo>
                    <a:pt x="3038" y="1728"/>
                  </a:lnTo>
                  <a:lnTo>
                    <a:pt x="3034" y="1726"/>
                  </a:lnTo>
                  <a:close/>
                  <a:moveTo>
                    <a:pt x="2986" y="1807"/>
                  </a:moveTo>
                  <a:lnTo>
                    <a:pt x="2984" y="1805"/>
                  </a:lnTo>
                  <a:lnTo>
                    <a:pt x="2982" y="1803"/>
                  </a:lnTo>
                  <a:lnTo>
                    <a:pt x="2980" y="1800"/>
                  </a:lnTo>
                  <a:lnTo>
                    <a:pt x="2979" y="1797"/>
                  </a:lnTo>
                  <a:lnTo>
                    <a:pt x="2979" y="1793"/>
                  </a:lnTo>
                  <a:lnTo>
                    <a:pt x="2979" y="1790"/>
                  </a:lnTo>
                  <a:lnTo>
                    <a:pt x="2980" y="1787"/>
                  </a:lnTo>
                  <a:lnTo>
                    <a:pt x="2981" y="1785"/>
                  </a:lnTo>
                  <a:lnTo>
                    <a:pt x="2983" y="1782"/>
                  </a:lnTo>
                  <a:lnTo>
                    <a:pt x="2985" y="1780"/>
                  </a:lnTo>
                  <a:lnTo>
                    <a:pt x="2988" y="1779"/>
                  </a:lnTo>
                  <a:lnTo>
                    <a:pt x="2991" y="1778"/>
                  </a:lnTo>
                  <a:lnTo>
                    <a:pt x="2994" y="1777"/>
                  </a:lnTo>
                  <a:lnTo>
                    <a:pt x="2996" y="1778"/>
                  </a:lnTo>
                  <a:lnTo>
                    <a:pt x="2999" y="1778"/>
                  </a:lnTo>
                  <a:lnTo>
                    <a:pt x="3002" y="1780"/>
                  </a:lnTo>
                  <a:lnTo>
                    <a:pt x="3004" y="1782"/>
                  </a:lnTo>
                  <a:lnTo>
                    <a:pt x="3006" y="1784"/>
                  </a:lnTo>
                  <a:lnTo>
                    <a:pt x="3008" y="1786"/>
                  </a:lnTo>
                  <a:lnTo>
                    <a:pt x="3009" y="1789"/>
                  </a:lnTo>
                  <a:lnTo>
                    <a:pt x="3009" y="1792"/>
                  </a:lnTo>
                  <a:lnTo>
                    <a:pt x="3009" y="1795"/>
                  </a:lnTo>
                  <a:lnTo>
                    <a:pt x="3008" y="1799"/>
                  </a:lnTo>
                  <a:lnTo>
                    <a:pt x="3007" y="1802"/>
                  </a:lnTo>
                  <a:lnTo>
                    <a:pt x="3007" y="1802"/>
                  </a:lnTo>
                  <a:lnTo>
                    <a:pt x="3005" y="1805"/>
                  </a:lnTo>
                  <a:lnTo>
                    <a:pt x="3001" y="1807"/>
                  </a:lnTo>
                  <a:lnTo>
                    <a:pt x="2998" y="1808"/>
                  </a:lnTo>
                  <a:lnTo>
                    <a:pt x="2994" y="1809"/>
                  </a:lnTo>
                  <a:lnTo>
                    <a:pt x="2990" y="1808"/>
                  </a:lnTo>
                  <a:lnTo>
                    <a:pt x="2986" y="1807"/>
                  </a:lnTo>
                  <a:close/>
                  <a:moveTo>
                    <a:pt x="2935" y="1885"/>
                  </a:moveTo>
                  <a:lnTo>
                    <a:pt x="2932" y="1883"/>
                  </a:lnTo>
                  <a:lnTo>
                    <a:pt x="2930" y="1881"/>
                  </a:lnTo>
                  <a:lnTo>
                    <a:pt x="2929" y="1878"/>
                  </a:lnTo>
                  <a:lnTo>
                    <a:pt x="2928" y="1875"/>
                  </a:lnTo>
                  <a:lnTo>
                    <a:pt x="2928" y="1872"/>
                  </a:lnTo>
                  <a:lnTo>
                    <a:pt x="2928" y="1870"/>
                  </a:lnTo>
                  <a:lnTo>
                    <a:pt x="2929" y="1867"/>
                  </a:lnTo>
                  <a:lnTo>
                    <a:pt x="2930" y="1864"/>
                  </a:lnTo>
                  <a:lnTo>
                    <a:pt x="2932" y="1862"/>
                  </a:lnTo>
                  <a:lnTo>
                    <a:pt x="2934" y="1860"/>
                  </a:lnTo>
                  <a:lnTo>
                    <a:pt x="2938" y="1858"/>
                  </a:lnTo>
                  <a:lnTo>
                    <a:pt x="2941" y="1857"/>
                  </a:lnTo>
                  <a:lnTo>
                    <a:pt x="2944" y="1857"/>
                  </a:lnTo>
                  <a:lnTo>
                    <a:pt x="2947" y="1857"/>
                  </a:lnTo>
                  <a:lnTo>
                    <a:pt x="2950" y="1858"/>
                  </a:lnTo>
                  <a:lnTo>
                    <a:pt x="2952" y="1859"/>
                  </a:lnTo>
                  <a:lnTo>
                    <a:pt x="2955" y="1861"/>
                  </a:lnTo>
                  <a:lnTo>
                    <a:pt x="2957" y="1864"/>
                  </a:lnTo>
                  <a:lnTo>
                    <a:pt x="2958" y="1866"/>
                  </a:lnTo>
                  <a:lnTo>
                    <a:pt x="2959" y="1869"/>
                  </a:lnTo>
                  <a:lnTo>
                    <a:pt x="2959" y="1872"/>
                  </a:lnTo>
                  <a:lnTo>
                    <a:pt x="2959" y="1875"/>
                  </a:lnTo>
                  <a:lnTo>
                    <a:pt x="2958" y="1878"/>
                  </a:lnTo>
                  <a:lnTo>
                    <a:pt x="2957" y="1881"/>
                  </a:lnTo>
                  <a:lnTo>
                    <a:pt x="2954" y="1883"/>
                  </a:lnTo>
                  <a:lnTo>
                    <a:pt x="2951" y="1886"/>
                  </a:lnTo>
                  <a:lnTo>
                    <a:pt x="2948" y="1887"/>
                  </a:lnTo>
                  <a:lnTo>
                    <a:pt x="2944" y="1887"/>
                  </a:lnTo>
                  <a:lnTo>
                    <a:pt x="2940" y="1887"/>
                  </a:lnTo>
                  <a:lnTo>
                    <a:pt x="2935" y="1885"/>
                  </a:lnTo>
                  <a:close/>
                  <a:moveTo>
                    <a:pt x="2882" y="1963"/>
                  </a:moveTo>
                  <a:lnTo>
                    <a:pt x="2880" y="1961"/>
                  </a:lnTo>
                  <a:lnTo>
                    <a:pt x="2878" y="1959"/>
                  </a:lnTo>
                  <a:lnTo>
                    <a:pt x="2877" y="1956"/>
                  </a:lnTo>
                  <a:lnTo>
                    <a:pt x="2876" y="1953"/>
                  </a:lnTo>
                  <a:lnTo>
                    <a:pt x="2876" y="1950"/>
                  </a:lnTo>
                  <a:lnTo>
                    <a:pt x="2876" y="1947"/>
                  </a:lnTo>
                  <a:lnTo>
                    <a:pt x="2877" y="1945"/>
                  </a:lnTo>
                  <a:lnTo>
                    <a:pt x="2878" y="1941"/>
                  </a:lnTo>
                  <a:lnTo>
                    <a:pt x="2878" y="1941"/>
                  </a:lnTo>
                  <a:lnTo>
                    <a:pt x="2879" y="1941"/>
                  </a:lnTo>
                  <a:lnTo>
                    <a:pt x="2881" y="1938"/>
                  </a:lnTo>
                  <a:lnTo>
                    <a:pt x="2883" y="1937"/>
                  </a:lnTo>
                  <a:lnTo>
                    <a:pt x="2885" y="1935"/>
                  </a:lnTo>
                  <a:lnTo>
                    <a:pt x="2888" y="1935"/>
                  </a:lnTo>
                  <a:lnTo>
                    <a:pt x="2891" y="1934"/>
                  </a:lnTo>
                  <a:lnTo>
                    <a:pt x="2894" y="1935"/>
                  </a:lnTo>
                  <a:lnTo>
                    <a:pt x="2898" y="1935"/>
                  </a:lnTo>
                  <a:lnTo>
                    <a:pt x="2901" y="1937"/>
                  </a:lnTo>
                  <a:lnTo>
                    <a:pt x="2903" y="1939"/>
                  </a:lnTo>
                  <a:lnTo>
                    <a:pt x="2905" y="1941"/>
                  </a:lnTo>
                  <a:lnTo>
                    <a:pt x="2906" y="1945"/>
                  </a:lnTo>
                  <a:lnTo>
                    <a:pt x="2907" y="1948"/>
                  </a:lnTo>
                  <a:lnTo>
                    <a:pt x="2907" y="1951"/>
                  </a:lnTo>
                  <a:lnTo>
                    <a:pt x="2907" y="1954"/>
                  </a:lnTo>
                  <a:lnTo>
                    <a:pt x="2906" y="1956"/>
                  </a:lnTo>
                  <a:lnTo>
                    <a:pt x="2905" y="1959"/>
                  </a:lnTo>
                  <a:lnTo>
                    <a:pt x="2902" y="1962"/>
                  </a:lnTo>
                  <a:lnTo>
                    <a:pt x="2899" y="1964"/>
                  </a:lnTo>
                  <a:lnTo>
                    <a:pt x="2895" y="1965"/>
                  </a:lnTo>
                  <a:lnTo>
                    <a:pt x="2891" y="1966"/>
                  </a:lnTo>
                  <a:lnTo>
                    <a:pt x="2887" y="1965"/>
                  </a:lnTo>
                  <a:lnTo>
                    <a:pt x="2882" y="1963"/>
                  </a:lnTo>
                  <a:close/>
                  <a:moveTo>
                    <a:pt x="2828" y="2039"/>
                  </a:moveTo>
                  <a:lnTo>
                    <a:pt x="2826" y="2037"/>
                  </a:lnTo>
                  <a:lnTo>
                    <a:pt x="2824" y="2034"/>
                  </a:lnTo>
                  <a:lnTo>
                    <a:pt x="2823" y="2032"/>
                  </a:lnTo>
                  <a:lnTo>
                    <a:pt x="2822" y="2029"/>
                  </a:lnTo>
                  <a:lnTo>
                    <a:pt x="2822" y="2026"/>
                  </a:lnTo>
                  <a:lnTo>
                    <a:pt x="2822" y="2023"/>
                  </a:lnTo>
                  <a:lnTo>
                    <a:pt x="2823" y="2020"/>
                  </a:lnTo>
                  <a:lnTo>
                    <a:pt x="2825" y="2018"/>
                  </a:lnTo>
                  <a:lnTo>
                    <a:pt x="2827" y="2015"/>
                  </a:lnTo>
                  <a:lnTo>
                    <a:pt x="2829" y="2013"/>
                  </a:lnTo>
                  <a:lnTo>
                    <a:pt x="2832" y="2012"/>
                  </a:lnTo>
                  <a:lnTo>
                    <a:pt x="2835" y="2011"/>
                  </a:lnTo>
                  <a:lnTo>
                    <a:pt x="2838" y="2011"/>
                  </a:lnTo>
                  <a:lnTo>
                    <a:pt x="2840" y="2012"/>
                  </a:lnTo>
                  <a:lnTo>
                    <a:pt x="2843" y="2012"/>
                  </a:lnTo>
                  <a:lnTo>
                    <a:pt x="2846" y="2014"/>
                  </a:lnTo>
                  <a:lnTo>
                    <a:pt x="2848" y="2016"/>
                  </a:lnTo>
                  <a:lnTo>
                    <a:pt x="2850" y="2019"/>
                  </a:lnTo>
                  <a:lnTo>
                    <a:pt x="2851" y="2021"/>
                  </a:lnTo>
                  <a:lnTo>
                    <a:pt x="2852" y="2024"/>
                  </a:lnTo>
                  <a:lnTo>
                    <a:pt x="2852" y="2027"/>
                  </a:lnTo>
                  <a:lnTo>
                    <a:pt x="2852" y="2030"/>
                  </a:lnTo>
                  <a:lnTo>
                    <a:pt x="2851" y="2033"/>
                  </a:lnTo>
                  <a:lnTo>
                    <a:pt x="2849" y="2035"/>
                  </a:lnTo>
                  <a:lnTo>
                    <a:pt x="2847" y="2038"/>
                  </a:lnTo>
                  <a:lnTo>
                    <a:pt x="2844" y="2040"/>
                  </a:lnTo>
                  <a:lnTo>
                    <a:pt x="2841" y="2041"/>
                  </a:lnTo>
                  <a:lnTo>
                    <a:pt x="2837" y="2043"/>
                  </a:lnTo>
                  <a:lnTo>
                    <a:pt x="2832" y="2041"/>
                  </a:lnTo>
                  <a:lnTo>
                    <a:pt x="2828" y="2039"/>
                  </a:lnTo>
                  <a:close/>
                  <a:moveTo>
                    <a:pt x="2771" y="2114"/>
                  </a:moveTo>
                  <a:lnTo>
                    <a:pt x="2769" y="2112"/>
                  </a:lnTo>
                  <a:lnTo>
                    <a:pt x="2767" y="2110"/>
                  </a:lnTo>
                  <a:lnTo>
                    <a:pt x="2766" y="2107"/>
                  </a:lnTo>
                  <a:lnTo>
                    <a:pt x="2765" y="2104"/>
                  </a:lnTo>
                  <a:lnTo>
                    <a:pt x="2765" y="2101"/>
                  </a:lnTo>
                  <a:lnTo>
                    <a:pt x="2765" y="2098"/>
                  </a:lnTo>
                  <a:lnTo>
                    <a:pt x="2766" y="2095"/>
                  </a:lnTo>
                  <a:lnTo>
                    <a:pt x="2768" y="2093"/>
                  </a:lnTo>
                  <a:lnTo>
                    <a:pt x="2770" y="2090"/>
                  </a:lnTo>
                  <a:lnTo>
                    <a:pt x="2773" y="2088"/>
                  </a:lnTo>
                  <a:lnTo>
                    <a:pt x="2775" y="2087"/>
                  </a:lnTo>
                  <a:lnTo>
                    <a:pt x="2779" y="2086"/>
                  </a:lnTo>
                  <a:lnTo>
                    <a:pt x="2782" y="2086"/>
                  </a:lnTo>
                  <a:lnTo>
                    <a:pt x="2785" y="2086"/>
                  </a:lnTo>
                  <a:lnTo>
                    <a:pt x="2788" y="2087"/>
                  </a:lnTo>
                  <a:lnTo>
                    <a:pt x="2790" y="2089"/>
                  </a:lnTo>
                  <a:lnTo>
                    <a:pt x="2793" y="2092"/>
                  </a:lnTo>
                  <a:lnTo>
                    <a:pt x="2794" y="2094"/>
                  </a:lnTo>
                  <a:lnTo>
                    <a:pt x="2795" y="2097"/>
                  </a:lnTo>
                  <a:lnTo>
                    <a:pt x="2796" y="2100"/>
                  </a:lnTo>
                  <a:lnTo>
                    <a:pt x="2796" y="2103"/>
                  </a:lnTo>
                  <a:lnTo>
                    <a:pt x="2796" y="2106"/>
                  </a:lnTo>
                  <a:lnTo>
                    <a:pt x="2795" y="2109"/>
                  </a:lnTo>
                  <a:lnTo>
                    <a:pt x="2793" y="2111"/>
                  </a:lnTo>
                  <a:lnTo>
                    <a:pt x="2791" y="2114"/>
                  </a:lnTo>
                  <a:lnTo>
                    <a:pt x="2788" y="2116"/>
                  </a:lnTo>
                  <a:lnTo>
                    <a:pt x="2784" y="2117"/>
                  </a:lnTo>
                  <a:lnTo>
                    <a:pt x="2781" y="2117"/>
                  </a:lnTo>
                  <a:lnTo>
                    <a:pt x="2775" y="2116"/>
                  </a:lnTo>
                  <a:lnTo>
                    <a:pt x="2771" y="2114"/>
                  </a:lnTo>
                  <a:close/>
                  <a:moveTo>
                    <a:pt x="2713" y="2187"/>
                  </a:moveTo>
                  <a:lnTo>
                    <a:pt x="2710" y="2185"/>
                  </a:lnTo>
                  <a:lnTo>
                    <a:pt x="2709" y="2182"/>
                  </a:lnTo>
                  <a:lnTo>
                    <a:pt x="2708" y="2180"/>
                  </a:lnTo>
                  <a:lnTo>
                    <a:pt x="2707" y="2177"/>
                  </a:lnTo>
                  <a:lnTo>
                    <a:pt x="2707" y="2174"/>
                  </a:lnTo>
                  <a:lnTo>
                    <a:pt x="2708" y="2171"/>
                  </a:lnTo>
                  <a:lnTo>
                    <a:pt x="2709" y="2168"/>
                  </a:lnTo>
                  <a:lnTo>
                    <a:pt x="2710" y="2166"/>
                  </a:lnTo>
                  <a:lnTo>
                    <a:pt x="2713" y="2163"/>
                  </a:lnTo>
                  <a:lnTo>
                    <a:pt x="2715" y="2162"/>
                  </a:lnTo>
                  <a:lnTo>
                    <a:pt x="2718" y="2161"/>
                  </a:lnTo>
                  <a:lnTo>
                    <a:pt x="2721" y="2160"/>
                  </a:lnTo>
                  <a:lnTo>
                    <a:pt x="2723" y="2160"/>
                  </a:lnTo>
                  <a:lnTo>
                    <a:pt x="2726" y="2160"/>
                  </a:lnTo>
                  <a:lnTo>
                    <a:pt x="2729" y="2162"/>
                  </a:lnTo>
                  <a:lnTo>
                    <a:pt x="2732" y="2163"/>
                  </a:lnTo>
                  <a:lnTo>
                    <a:pt x="2734" y="2165"/>
                  </a:lnTo>
                  <a:lnTo>
                    <a:pt x="2736" y="2168"/>
                  </a:lnTo>
                  <a:lnTo>
                    <a:pt x="2737" y="2171"/>
                  </a:lnTo>
                  <a:lnTo>
                    <a:pt x="2737" y="2174"/>
                  </a:lnTo>
                  <a:lnTo>
                    <a:pt x="2737" y="2176"/>
                  </a:lnTo>
                  <a:lnTo>
                    <a:pt x="2737" y="2179"/>
                  </a:lnTo>
                  <a:lnTo>
                    <a:pt x="2736" y="2182"/>
                  </a:lnTo>
                  <a:lnTo>
                    <a:pt x="2734" y="2185"/>
                  </a:lnTo>
                  <a:lnTo>
                    <a:pt x="2732" y="2187"/>
                  </a:lnTo>
                  <a:lnTo>
                    <a:pt x="2729" y="2189"/>
                  </a:lnTo>
                  <a:lnTo>
                    <a:pt x="2725" y="2191"/>
                  </a:lnTo>
                  <a:lnTo>
                    <a:pt x="2722" y="2191"/>
                  </a:lnTo>
                  <a:lnTo>
                    <a:pt x="2717" y="2189"/>
                  </a:lnTo>
                  <a:lnTo>
                    <a:pt x="2713" y="2187"/>
                  </a:lnTo>
                  <a:close/>
                  <a:moveTo>
                    <a:pt x="2651" y="2259"/>
                  </a:moveTo>
                  <a:lnTo>
                    <a:pt x="2649" y="2257"/>
                  </a:lnTo>
                  <a:lnTo>
                    <a:pt x="2648" y="2255"/>
                  </a:lnTo>
                  <a:lnTo>
                    <a:pt x="2647" y="2252"/>
                  </a:lnTo>
                  <a:lnTo>
                    <a:pt x="2646" y="2249"/>
                  </a:lnTo>
                  <a:lnTo>
                    <a:pt x="2646" y="2246"/>
                  </a:lnTo>
                  <a:lnTo>
                    <a:pt x="2647" y="2243"/>
                  </a:lnTo>
                  <a:lnTo>
                    <a:pt x="2648" y="2240"/>
                  </a:lnTo>
                  <a:lnTo>
                    <a:pt x="2650" y="2237"/>
                  </a:lnTo>
                  <a:lnTo>
                    <a:pt x="2652" y="2235"/>
                  </a:lnTo>
                  <a:lnTo>
                    <a:pt x="2655" y="2233"/>
                  </a:lnTo>
                  <a:lnTo>
                    <a:pt x="2657" y="2232"/>
                  </a:lnTo>
                  <a:lnTo>
                    <a:pt x="2661" y="2232"/>
                  </a:lnTo>
                  <a:lnTo>
                    <a:pt x="2664" y="2232"/>
                  </a:lnTo>
                  <a:lnTo>
                    <a:pt x="2667" y="2232"/>
                  </a:lnTo>
                  <a:lnTo>
                    <a:pt x="2670" y="2233"/>
                  </a:lnTo>
                  <a:lnTo>
                    <a:pt x="2672" y="2235"/>
                  </a:lnTo>
                  <a:lnTo>
                    <a:pt x="2674" y="2237"/>
                  </a:lnTo>
                  <a:lnTo>
                    <a:pt x="2676" y="2241"/>
                  </a:lnTo>
                  <a:lnTo>
                    <a:pt x="2677" y="2244"/>
                  </a:lnTo>
                  <a:lnTo>
                    <a:pt x="2678" y="2247"/>
                  </a:lnTo>
                  <a:lnTo>
                    <a:pt x="2678" y="2249"/>
                  </a:lnTo>
                  <a:lnTo>
                    <a:pt x="2677" y="2252"/>
                  </a:lnTo>
                  <a:lnTo>
                    <a:pt x="2676" y="2255"/>
                  </a:lnTo>
                  <a:lnTo>
                    <a:pt x="2674" y="2258"/>
                  </a:lnTo>
                  <a:lnTo>
                    <a:pt x="2672" y="2260"/>
                  </a:lnTo>
                  <a:lnTo>
                    <a:pt x="2669" y="2262"/>
                  </a:lnTo>
                  <a:lnTo>
                    <a:pt x="2666" y="2263"/>
                  </a:lnTo>
                  <a:lnTo>
                    <a:pt x="2662" y="2263"/>
                  </a:lnTo>
                  <a:lnTo>
                    <a:pt x="2656" y="2262"/>
                  </a:lnTo>
                  <a:lnTo>
                    <a:pt x="2651" y="2259"/>
                  </a:lnTo>
                  <a:close/>
                  <a:moveTo>
                    <a:pt x="2590" y="2329"/>
                  </a:moveTo>
                  <a:lnTo>
                    <a:pt x="2588" y="2327"/>
                  </a:lnTo>
                  <a:lnTo>
                    <a:pt x="2586" y="2324"/>
                  </a:lnTo>
                  <a:lnTo>
                    <a:pt x="2585" y="2322"/>
                  </a:lnTo>
                  <a:lnTo>
                    <a:pt x="2585" y="2319"/>
                  </a:lnTo>
                  <a:lnTo>
                    <a:pt x="2585" y="2316"/>
                  </a:lnTo>
                  <a:lnTo>
                    <a:pt x="2586" y="2313"/>
                  </a:lnTo>
                  <a:lnTo>
                    <a:pt x="2587" y="2310"/>
                  </a:lnTo>
                  <a:lnTo>
                    <a:pt x="2589" y="2308"/>
                  </a:lnTo>
                  <a:lnTo>
                    <a:pt x="2591" y="2306"/>
                  </a:lnTo>
                  <a:lnTo>
                    <a:pt x="2593" y="2304"/>
                  </a:lnTo>
                  <a:lnTo>
                    <a:pt x="2596" y="2303"/>
                  </a:lnTo>
                  <a:lnTo>
                    <a:pt x="2599" y="2303"/>
                  </a:lnTo>
                  <a:lnTo>
                    <a:pt x="2602" y="2303"/>
                  </a:lnTo>
                  <a:lnTo>
                    <a:pt x="2605" y="2303"/>
                  </a:lnTo>
                  <a:lnTo>
                    <a:pt x="2608" y="2305"/>
                  </a:lnTo>
                  <a:lnTo>
                    <a:pt x="2610" y="2307"/>
                  </a:lnTo>
                  <a:lnTo>
                    <a:pt x="2612" y="2309"/>
                  </a:lnTo>
                  <a:lnTo>
                    <a:pt x="2614" y="2311"/>
                  </a:lnTo>
                  <a:lnTo>
                    <a:pt x="2615" y="2314"/>
                  </a:lnTo>
                  <a:lnTo>
                    <a:pt x="2615" y="2317"/>
                  </a:lnTo>
                  <a:lnTo>
                    <a:pt x="2615" y="2320"/>
                  </a:lnTo>
                  <a:lnTo>
                    <a:pt x="2614" y="2323"/>
                  </a:lnTo>
                  <a:lnTo>
                    <a:pt x="2613" y="2326"/>
                  </a:lnTo>
                  <a:lnTo>
                    <a:pt x="2611" y="2328"/>
                  </a:lnTo>
                  <a:lnTo>
                    <a:pt x="2609" y="2330"/>
                  </a:lnTo>
                  <a:lnTo>
                    <a:pt x="2606" y="2332"/>
                  </a:lnTo>
                  <a:lnTo>
                    <a:pt x="2603" y="2333"/>
                  </a:lnTo>
                  <a:lnTo>
                    <a:pt x="2600" y="2333"/>
                  </a:lnTo>
                  <a:lnTo>
                    <a:pt x="2597" y="2333"/>
                  </a:lnTo>
                  <a:lnTo>
                    <a:pt x="2594" y="2332"/>
                  </a:lnTo>
                  <a:lnTo>
                    <a:pt x="2592" y="2331"/>
                  </a:lnTo>
                  <a:lnTo>
                    <a:pt x="2590" y="2329"/>
                  </a:lnTo>
                  <a:close/>
                  <a:moveTo>
                    <a:pt x="2525" y="2398"/>
                  </a:moveTo>
                  <a:lnTo>
                    <a:pt x="2523" y="2396"/>
                  </a:lnTo>
                  <a:lnTo>
                    <a:pt x="2522" y="2393"/>
                  </a:lnTo>
                  <a:lnTo>
                    <a:pt x="2521" y="2391"/>
                  </a:lnTo>
                  <a:lnTo>
                    <a:pt x="2520" y="2388"/>
                  </a:lnTo>
                  <a:lnTo>
                    <a:pt x="2521" y="2384"/>
                  </a:lnTo>
                  <a:lnTo>
                    <a:pt x="2521" y="2381"/>
                  </a:lnTo>
                  <a:lnTo>
                    <a:pt x="2523" y="2378"/>
                  </a:lnTo>
                  <a:lnTo>
                    <a:pt x="2525" y="2376"/>
                  </a:lnTo>
                  <a:lnTo>
                    <a:pt x="2527" y="2374"/>
                  </a:lnTo>
                  <a:lnTo>
                    <a:pt x="2529" y="2372"/>
                  </a:lnTo>
                  <a:lnTo>
                    <a:pt x="2532" y="2372"/>
                  </a:lnTo>
                  <a:lnTo>
                    <a:pt x="2535" y="2371"/>
                  </a:lnTo>
                  <a:lnTo>
                    <a:pt x="2538" y="2371"/>
                  </a:lnTo>
                  <a:lnTo>
                    <a:pt x="2542" y="2372"/>
                  </a:lnTo>
                  <a:lnTo>
                    <a:pt x="2545" y="2373"/>
                  </a:lnTo>
                  <a:lnTo>
                    <a:pt x="2547" y="2375"/>
                  </a:lnTo>
                  <a:lnTo>
                    <a:pt x="2549" y="2378"/>
                  </a:lnTo>
                  <a:lnTo>
                    <a:pt x="2551" y="2380"/>
                  </a:lnTo>
                  <a:lnTo>
                    <a:pt x="2551" y="2383"/>
                  </a:lnTo>
                  <a:lnTo>
                    <a:pt x="2552" y="2387"/>
                  </a:lnTo>
                  <a:lnTo>
                    <a:pt x="2552" y="2390"/>
                  </a:lnTo>
                  <a:lnTo>
                    <a:pt x="2551" y="2393"/>
                  </a:lnTo>
                  <a:lnTo>
                    <a:pt x="2549" y="2395"/>
                  </a:lnTo>
                  <a:lnTo>
                    <a:pt x="2548" y="2398"/>
                  </a:lnTo>
                  <a:lnTo>
                    <a:pt x="2545" y="2400"/>
                  </a:lnTo>
                  <a:lnTo>
                    <a:pt x="2542" y="2401"/>
                  </a:lnTo>
                  <a:lnTo>
                    <a:pt x="2540" y="2402"/>
                  </a:lnTo>
                  <a:lnTo>
                    <a:pt x="2536" y="2402"/>
                  </a:lnTo>
                  <a:lnTo>
                    <a:pt x="2530" y="2401"/>
                  </a:lnTo>
                  <a:lnTo>
                    <a:pt x="2525" y="2398"/>
                  </a:lnTo>
                  <a:close/>
                  <a:moveTo>
                    <a:pt x="2459" y="2465"/>
                  </a:moveTo>
                  <a:lnTo>
                    <a:pt x="2457" y="2463"/>
                  </a:lnTo>
                  <a:lnTo>
                    <a:pt x="2455" y="2460"/>
                  </a:lnTo>
                  <a:lnTo>
                    <a:pt x="2454" y="2457"/>
                  </a:lnTo>
                  <a:lnTo>
                    <a:pt x="2454" y="2454"/>
                  </a:lnTo>
                  <a:lnTo>
                    <a:pt x="2454" y="2451"/>
                  </a:lnTo>
                  <a:lnTo>
                    <a:pt x="2455" y="2448"/>
                  </a:lnTo>
                  <a:lnTo>
                    <a:pt x="2457" y="2446"/>
                  </a:lnTo>
                  <a:lnTo>
                    <a:pt x="2459" y="2444"/>
                  </a:lnTo>
                  <a:lnTo>
                    <a:pt x="2462" y="2442"/>
                  </a:lnTo>
                  <a:lnTo>
                    <a:pt x="2465" y="2440"/>
                  </a:lnTo>
                  <a:lnTo>
                    <a:pt x="2468" y="2439"/>
                  </a:lnTo>
                  <a:lnTo>
                    <a:pt x="2470" y="2439"/>
                  </a:lnTo>
                  <a:lnTo>
                    <a:pt x="2473" y="2439"/>
                  </a:lnTo>
                  <a:lnTo>
                    <a:pt x="2476" y="2440"/>
                  </a:lnTo>
                  <a:lnTo>
                    <a:pt x="2479" y="2442"/>
                  </a:lnTo>
                  <a:lnTo>
                    <a:pt x="2481" y="2444"/>
                  </a:lnTo>
                  <a:lnTo>
                    <a:pt x="2483" y="2446"/>
                  </a:lnTo>
                  <a:lnTo>
                    <a:pt x="2485" y="2448"/>
                  </a:lnTo>
                  <a:lnTo>
                    <a:pt x="2485" y="2451"/>
                  </a:lnTo>
                  <a:lnTo>
                    <a:pt x="2486" y="2454"/>
                  </a:lnTo>
                  <a:lnTo>
                    <a:pt x="2485" y="2457"/>
                  </a:lnTo>
                  <a:lnTo>
                    <a:pt x="2485" y="2460"/>
                  </a:lnTo>
                  <a:lnTo>
                    <a:pt x="2483" y="2463"/>
                  </a:lnTo>
                  <a:lnTo>
                    <a:pt x="2481" y="2465"/>
                  </a:lnTo>
                  <a:lnTo>
                    <a:pt x="2479" y="2467"/>
                  </a:lnTo>
                  <a:lnTo>
                    <a:pt x="2476" y="2468"/>
                  </a:lnTo>
                  <a:lnTo>
                    <a:pt x="2473" y="2469"/>
                  </a:lnTo>
                  <a:lnTo>
                    <a:pt x="2470" y="2470"/>
                  </a:lnTo>
                  <a:lnTo>
                    <a:pt x="2468" y="2469"/>
                  </a:lnTo>
                  <a:lnTo>
                    <a:pt x="2465" y="2468"/>
                  </a:lnTo>
                  <a:lnTo>
                    <a:pt x="2462" y="2467"/>
                  </a:lnTo>
                  <a:lnTo>
                    <a:pt x="2459" y="2465"/>
                  </a:lnTo>
                  <a:close/>
                  <a:moveTo>
                    <a:pt x="2392" y="2530"/>
                  </a:moveTo>
                  <a:lnTo>
                    <a:pt x="2390" y="2527"/>
                  </a:lnTo>
                  <a:lnTo>
                    <a:pt x="2388" y="2525"/>
                  </a:lnTo>
                  <a:lnTo>
                    <a:pt x="2388" y="2522"/>
                  </a:lnTo>
                  <a:lnTo>
                    <a:pt x="2387" y="2519"/>
                  </a:lnTo>
                  <a:lnTo>
                    <a:pt x="2388" y="2516"/>
                  </a:lnTo>
                  <a:lnTo>
                    <a:pt x="2389" y="2513"/>
                  </a:lnTo>
                  <a:lnTo>
                    <a:pt x="2390" y="2511"/>
                  </a:lnTo>
                  <a:lnTo>
                    <a:pt x="2392" y="2508"/>
                  </a:lnTo>
                  <a:lnTo>
                    <a:pt x="2392" y="2508"/>
                  </a:lnTo>
                  <a:lnTo>
                    <a:pt x="2392" y="2508"/>
                  </a:lnTo>
                  <a:lnTo>
                    <a:pt x="2395" y="2506"/>
                  </a:lnTo>
                  <a:lnTo>
                    <a:pt x="2397" y="2505"/>
                  </a:lnTo>
                  <a:lnTo>
                    <a:pt x="2400" y="2504"/>
                  </a:lnTo>
                  <a:lnTo>
                    <a:pt x="2403" y="2504"/>
                  </a:lnTo>
                  <a:lnTo>
                    <a:pt x="2406" y="2505"/>
                  </a:lnTo>
                  <a:lnTo>
                    <a:pt x="2409" y="2505"/>
                  </a:lnTo>
                  <a:lnTo>
                    <a:pt x="2411" y="2507"/>
                  </a:lnTo>
                  <a:lnTo>
                    <a:pt x="2414" y="2509"/>
                  </a:lnTo>
                  <a:lnTo>
                    <a:pt x="2416" y="2511"/>
                  </a:lnTo>
                  <a:lnTo>
                    <a:pt x="2417" y="2514"/>
                  </a:lnTo>
                  <a:lnTo>
                    <a:pt x="2418" y="2517"/>
                  </a:lnTo>
                  <a:lnTo>
                    <a:pt x="2418" y="2520"/>
                  </a:lnTo>
                  <a:lnTo>
                    <a:pt x="2417" y="2523"/>
                  </a:lnTo>
                  <a:lnTo>
                    <a:pt x="2417" y="2525"/>
                  </a:lnTo>
                  <a:lnTo>
                    <a:pt x="2415" y="2528"/>
                  </a:lnTo>
                  <a:lnTo>
                    <a:pt x="2413" y="2530"/>
                  </a:lnTo>
                  <a:lnTo>
                    <a:pt x="2411" y="2532"/>
                  </a:lnTo>
                  <a:lnTo>
                    <a:pt x="2408" y="2535"/>
                  </a:lnTo>
                  <a:lnTo>
                    <a:pt x="2405" y="2535"/>
                  </a:lnTo>
                  <a:lnTo>
                    <a:pt x="2403" y="2536"/>
                  </a:lnTo>
                  <a:lnTo>
                    <a:pt x="2400" y="2535"/>
                  </a:lnTo>
                  <a:lnTo>
                    <a:pt x="2397" y="2533"/>
                  </a:lnTo>
                  <a:lnTo>
                    <a:pt x="2394" y="2532"/>
                  </a:lnTo>
                  <a:lnTo>
                    <a:pt x="2392" y="2530"/>
                  </a:lnTo>
                  <a:close/>
                  <a:moveTo>
                    <a:pt x="2322" y="2594"/>
                  </a:moveTo>
                  <a:lnTo>
                    <a:pt x="2320" y="2592"/>
                  </a:lnTo>
                  <a:lnTo>
                    <a:pt x="2319" y="2589"/>
                  </a:lnTo>
                  <a:lnTo>
                    <a:pt x="2318" y="2586"/>
                  </a:lnTo>
                  <a:lnTo>
                    <a:pt x="2318" y="2582"/>
                  </a:lnTo>
                  <a:lnTo>
                    <a:pt x="2318" y="2579"/>
                  </a:lnTo>
                  <a:lnTo>
                    <a:pt x="2319" y="2576"/>
                  </a:lnTo>
                  <a:lnTo>
                    <a:pt x="2321" y="2574"/>
                  </a:lnTo>
                  <a:lnTo>
                    <a:pt x="2323" y="2572"/>
                  </a:lnTo>
                  <a:lnTo>
                    <a:pt x="2325" y="2570"/>
                  </a:lnTo>
                  <a:lnTo>
                    <a:pt x="2328" y="2568"/>
                  </a:lnTo>
                  <a:lnTo>
                    <a:pt x="2331" y="2568"/>
                  </a:lnTo>
                  <a:lnTo>
                    <a:pt x="2334" y="2568"/>
                  </a:lnTo>
                  <a:lnTo>
                    <a:pt x="2337" y="2568"/>
                  </a:lnTo>
                  <a:lnTo>
                    <a:pt x="2341" y="2569"/>
                  </a:lnTo>
                  <a:lnTo>
                    <a:pt x="2343" y="2571"/>
                  </a:lnTo>
                  <a:lnTo>
                    <a:pt x="2346" y="2573"/>
                  </a:lnTo>
                  <a:lnTo>
                    <a:pt x="2347" y="2575"/>
                  </a:lnTo>
                  <a:lnTo>
                    <a:pt x="2349" y="2578"/>
                  </a:lnTo>
                  <a:lnTo>
                    <a:pt x="2349" y="2581"/>
                  </a:lnTo>
                  <a:lnTo>
                    <a:pt x="2349" y="2585"/>
                  </a:lnTo>
                  <a:lnTo>
                    <a:pt x="2349" y="2587"/>
                  </a:lnTo>
                  <a:lnTo>
                    <a:pt x="2348" y="2590"/>
                  </a:lnTo>
                  <a:lnTo>
                    <a:pt x="2346" y="2593"/>
                  </a:lnTo>
                  <a:lnTo>
                    <a:pt x="2344" y="2595"/>
                  </a:lnTo>
                  <a:lnTo>
                    <a:pt x="2339" y="2598"/>
                  </a:lnTo>
                  <a:lnTo>
                    <a:pt x="2333" y="2599"/>
                  </a:lnTo>
                  <a:lnTo>
                    <a:pt x="2330" y="2599"/>
                  </a:lnTo>
                  <a:lnTo>
                    <a:pt x="2327" y="2598"/>
                  </a:lnTo>
                  <a:lnTo>
                    <a:pt x="2324" y="2596"/>
                  </a:lnTo>
                  <a:lnTo>
                    <a:pt x="2322" y="2594"/>
                  </a:lnTo>
                  <a:close/>
                  <a:moveTo>
                    <a:pt x="2250" y="2656"/>
                  </a:moveTo>
                  <a:lnTo>
                    <a:pt x="2249" y="2653"/>
                  </a:lnTo>
                  <a:lnTo>
                    <a:pt x="2248" y="2650"/>
                  </a:lnTo>
                  <a:lnTo>
                    <a:pt x="2247" y="2647"/>
                  </a:lnTo>
                  <a:lnTo>
                    <a:pt x="2247" y="2644"/>
                  </a:lnTo>
                  <a:lnTo>
                    <a:pt x="2247" y="2641"/>
                  </a:lnTo>
                  <a:lnTo>
                    <a:pt x="2248" y="2639"/>
                  </a:lnTo>
                  <a:lnTo>
                    <a:pt x="2250" y="2636"/>
                  </a:lnTo>
                  <a:lnTo>
                    <a:pt x="2252" y="2634"/>
                  </a:lnTo>
                  <a:lnTo>
                    <a:pt x="2255" y="2631"/>
                  </a:lnTo>
                  <a:lnTo>
                    <a:pt x="2258" y="2630"/>
                  </a:lnTo>
                  <a:lnTo>
                    <a:pt x="2260" y="2629"/>
                  </a:lnTo>
                  <a:lnTo>
                    <a:pt x="2264" y="2629"/>
                  </a:lnTo>
                  <a:lnTo>
                    <a:pt x="2267" y="2630"/>
                  </a:lnTo>
                  <a:lnTo>
                    <a:pt x="2270" y="2631"/>
                  </a:lnTo>
                  <a:lnTo>
                    <a:pt x="2272" y="2633"/>
                  </a:lnTo>
                  <a:lnTo>
                    <a:pt x="2275" y="2636"/>
                  </a:lnTo>
                  <a:lnTo>
                    <a:pt x="2276" y="2638"/>
                  </a:lnTo>
                  <a:lnTo>
                    <a:pt x="2278" y="2641"/>
                  </a:lnTo>
                  <a:lnTo>
                    <a:pt x="2278" y="2644"/>
                  </a:lnTo>
                  <a:lnTo>
                    <a:pt x="2278" y="2647"/>
                  </a:lnTo>
                  <a:lnTo>
                    <a:pt x="2278" y="2650"/>
                  </a:lnTo>
                  <a:lnTo>
                    <a:pt x="2277" y="2652"/>
                  </a:lnTo>
                  <a:lnTo>
                    <a:pt x="2275" y="2655"/>
                  </a:lnTo>
                  <a:lnTo>
                    <a:pt x="2273" y="2657"/>
                  </a:lnTo>
                  <a:lnTo>
                    <a:pt x="2268" y="2660"/>
                  </a:lnTo>
                  <a:lnTo>
                    <a:pt x="2263" y="2661"/>
                  </a:lnTo>
                  <a:lnTo>
                    <a:pt x="2259" y="2660"/>
                  </a:lnTo>
                  <a:lnTo>
                    <a:pt x="2256" y="2659"/>
                  </a:lnTo>
                  <a:lnTo>
                    <a:pt x="2253" y="2658"/>
                  </a:lnTo>
                  <a:lnTo>
                    <a:pt x="2250" y="2656"/>
                  </a:lnTo>
                  <a:close/>
                  <a:moveTo>
                    <a:pt x="2178" y="2715"/>
                  </a:moveTo>
                  <a:lnTo>
                    <a:pt x="2176" y="2712"/>
                  </a:lnTo>
                  <a:lnTo>
                    <a:pt x="2175" y="2710"/>
                  </a:lnTo>
                  <a:lnTo>
                    <a:pt x="2174" y="2707"/>
                  </a:lnTo>
                  <a:lnTo>
                    <a:pt x="2174" y="2704"/>
                  </a:lnTo>
                  <a:lnTo>
                    <a:pt x="2175" y="2701"/>
                  </a:lnTo>
                  <a:lnTo>
                    <a:pt x="2176" y="2698"/>
                  </a:lnTo>
                  <a:lnTo>
                    <a:pt x="2178" y="2696"/>
                  </a:lnTo>
                  <a:lnTo>
                    <a:pt x="2180" y="2694"/>
                  </a:lnTo>
                  <a:lnTo>
                    <a:pt x="2183" y="2692"/>
                  </a:lnTo>
                  <a:lnTo>
                    <a:pt x="2186" y="2691"/>
                  </a:lnTo>
                  <a:lnTo>
                    <a:pt x="2189" y="2690"/>
                  </a:lnTo>
                  <a:lnTo>
                    <a:pt x="2192" y="2690"/>
                  </a:lnTo>
                  <a:lnTo>
                    <a:pt x="2195" y="2691"/>
                  </a:lnTo>
                  <a:lnTo>
                    <a:pt x="2198" y="2692"/>
                  </a:lnTo>
                  <a:lnTo>
                    <a:pt x="2200" y="2694"/>
                  </a:lnTo>
                  <a:lnTo>
                    <a:pt x="2202" y="2696"/>
                  </a:lnTo>
                  <a:lnTo>
                    <a:pt x="2204" y="2698"/>
                  </a:lnTo>
                  <a:lnTo>
                    <a:pt x="2205" y="2701"/>
                  </a:lnTo>
                  <a:lnTo>
                    <a:pt x="2206" y="2704"/>
                  </a:lnTo>
                  <a:lnTo>
                    <a:pt x="2206" y="2707"/>
                  </a:lnTo>
                  <a:lnTo>
                    <a:pt x="2205" y="2710"/>
                  </a:lnTo>
                  <a:lnTo>
                    <a:pt x="2204" y="2713"/>
                  </a:lnTo>
                  <a:lnTo>
                    <a:pt x="2202" y="2715"/>
                  </a:lnTo>
                  <a:lnTo>
                    <a:pt x="2200" y="2717"/>
                  </a:lnTo>
                  <a:lnTo>
                    <a:pt x="2195" y="2720"/>
                  </a:lnTo>
                  <a:lnTo>
                    <a:pt x="2190" y="2721"/>
                  </a:lnTo>
                  <a:lnTo>
                    <a:pt x="2187" y="2720"/>
                  </a:lnTo>
                  <a:lnTo>
                    <a:pt x="2184" y="2719"/>
                  </a:lnTo>
                  <a:lnTo>
                    <a:pt x="2180" y="2718"/>
                  </a:lnTo>
                  <a:lnTo>
                    <a:pt x="2178" y="2715"/>
                  </a:lnTo>
                  <a:close/>
                  <a:moveTo>
                    <a:pt x="2104" y="2773"/>
                  </a:moveTo>
                  <a:lnTo>
                    <a:pt x="2103" y="2770"/>
                  </a:lnTo>
                  <a:lnTo>
                    <a:pt x="2100" y="2767"/>
                  </a:lnTo>
                  <a:lnTo>
                    <a:pt x="2100" y="2764"/>
                  </a:lnTo>
                  <a:lnTo>
                    <a:pt x="2100" y="2761"/>
                  </a:lnTo>
                  <a:lnTo>
                    <a:pt x="2101" y="2759"/>
                  </a:lnTo>
                  <a:lnTo>
                    <a:pt x="2103" y="2756"/>
                  </a:lnTo>
                  <a:lnTo>
                    <a:pt x="2105" y="2753"/>
                  </a:lnTo>
                  <a:lnTo>
                    <a:pt x="2107" y="2751"/>
                  </a:lnTo>
                  <a:lnTo>
                    <a:pt x="2110" y="2750"/>
                  </a:lnTo>
                  <a:lnTo>
                    <a:pt x="2112" y="2749"/>
                  </a:lnTo>
                  <a:lnTo>
                    <a:pt x="2115" y="2748"/>
                  </a:lnTo>
                  <a:lnTo>
                    <a:pt x="2118" y="2748"/>
                  </a:lnTo>
                  <a:lnTo>
                    <a:pt x="2121" y="2749"/>
                  </a:lnTo>
                  <a:lnTo>
                    <a:pt x="2124" y="2750"/>
                  </a:lnTo>
                  <a:lnTo>
                    <a:pt x="2126" y="2752"/>
                  </a:lnTo>
                  <a:lnTo>
                    <a:pt x="2128" y="2754"/>
                  </a:lnTo>
                  <a:lnTo>
                    <a:pt x="2130" y="2757"/>
                  </a:lnTo>
                  <a:lnTo>
                    <a:pt x="2131" y="2760"/>
                  </a:lnTo>
                  <a:lnTo>
                    <a:pt x="2131" y="2763"/>
                  </a:lnTo>
                  <a:lnTo>
                    <a:pt x="2131" y="2765"/>
                  </a:lnTo>
                  <a:lnTo>
                    <a:pt x="2131" y="2768"/>
                  </a:lnTo>
                  <a:lnTo>
                    <a:pt x="2130" y="2771"/>
                  </a:lnTo>
                  <a:lnTo>
                    <a:pt x="2128" y="2773"/>
                  </a:lnTo>
                  <a:lnTo>
                    <a:pt x="2126" y="2776"/>
                  </a:lnTo>
                  <a:lnTo>
                    <a:pt x="2121" y="2778"/>
                  </a:lnTo>
                  <a:lnTo>
                    <a:pt x="2116" y="2780"/>
                  </a:lnTo>
                  <a:lnTo>
                    <a:pt x="2113" y="2778"/>
                  </a:lnTo>
                  <a:lnTo>
                    <a:pt x="2110" y="2777"/>
                  </a:lnTo>
                  <a:lnTo>
                    <a:pt x="2107" y="2775"/>
                  </a:lnTo>
                  <a:lnTo>
                    <a:pt x="2104" y="2773"/>
                  </a:lnTo>
                  <a:close/>
                  <a:moveTo>
                    <a:pt x="2028" y="2830"/>
                  </a:moveTo>
                  <a:lnTo>
                    <a:pt x="2027" y="2826"/>
                  </a:lnTo>
                  <a:lnTo>
                    <a:pt x="2026" y="2823"/>
                  </a:lnTo>
                  <a:lnTo>
                    <a:pt x="2025" y="2820"/>
                  </a:lnTo>
                  <a:lnTo>
                    <a:pt x="2026" y="2817"/>
                  </a:lnTo>
                  <a:lnTo>
                    <a:pt x="2026" y="2814"/>
                  </a:lnTo>
                  <a:lnTo>
                    <a:pt x="2028" y="2812"/>
                  </a:lnTo>
                  <a:lnTo>
                    <a:pt x="2029" y="2809"/>
                  </a:lnTo>
                  <a:lnTo>
                    <a:pt x="2032" y="2807"/>
                  </a:lnTo>
                  <a:lnTo>
                    <a:pt x="2034" y="2806"/>
                  </a:lnTo>
                  <a:lnTo>
                    <a:pt x="2037" y="2805"/>
                  </a:lnTo>
                  <a:lnTo>
                    <a:pt x="2040" y="2804"/>
                  </a:lnTo>
                  <a:lnTo>
                    <a:pt x="2043" y="2805"/>
                  </a:lnTo>
                  <a:lnTo>
                    <a:pt x="2046" y="2805"/>
                  </a:lnTo>
                  <a:lnTo>
                    <a:pt x="2048" y="2806"/>
                  </a:lnTo>
                  <a:lnTo>
                    <a:pt x="2051" y="2808"/>
                  </a:lnTo>
                  <a:lnTo>
                    <a:pt x="2053" y="2811"/>
                  </a:lnTo>
                  <a:lnTo>
                    <a:pt x="2054" y="2813"/>
                  </a:lnTo>
                  <a:lnTo>
                    <a:pt x="2055" y="2816"/>
                  </a:lnTo>
                  <a:lnTo>
                    <a:pt x="2056" y="2819"/>
                  </a:lnTo>
                  <a:lnTo>
                    <a:pt x="2056" y="2822"/>
                  </a:lnTo>
                  <a:lnTo>
                    <a:pt x="2055" y="2825"/>
                  </a:lnTo>
                  <a:lnTo>
                    <a:pt x="2054" y="2827"/>
                  </a:lnTo>
                  <a:lnTo>
                    <a:pt x="2052" y="2831"/>
                  </a:lnTo>
                  <a:lnTo>
                    <a:pt x="2050" y="2833"/>
                  </a:lnTo>
                  <a:lnTo>
                    <a:pt x="2045" y="2835"/>
                  </a:lnTo>
                  <a:lnTo>
                    <a:pt x="2041" y="2836"/>
                  </a:lnTo>
                  <a:lnTo>
                    <a:pt x="2037" y="2835"/>
                  </a:lnTo>
                  <a:lnTo>
                    <a:pt x="2034" y="2834"/>
                  </a:lnTo>
                  <a:lnTo>
                    <a:pt x="2031" y="2832"/>
                  </a:lnTo>
                  <a:lnTo>
                    <a:pt x="2028" y="2830"/>
                  </a:lnTo>
                  <a:close/>
                  <a:moveTo>
                    <a:pt x="1951" y="2884"/>
                  </a:moveTo>
                  <a:lnTo>
                    <a:pt x="1950" y="2881"/>
                  </a:lnTo>
                  <a:lnTo>
                    <a:pt x="1949" y="2877"/>
                  </a:lnTo>
                  <a:lnTo>
                    <a:pt x="1948" y="2874"/>
                  </a:lnTo>
                  <a:lnTo>
                    <a:pt x="1949" y="2871"/>
                  </a:lnTo>
                  <a:lnTo>
                    <a:pt x="1949" y="2868"/>
                  </a:lnTo>
                  <a:lnTo>
                    <a:pt x="1951" y="2866"/>
                  </a:lnTo>
                  <a:lnTo>
                    <a:pt x="1953" y="2863"/>
                  </a:lnTo>
                  <a:lnTo>
                    <a:pt x="1955" y="2861"/>
                  </a:lnTo>
                  <a:lnTo>
                    <a:pt x="1958" y="2860"/>
                  </a:lnTo>
                  <a:lnTo>
                    <a:pt x="1960" y="2859"/>
                  </a:lnTo>
                  <a:lnTo>
                    <a:pt x="1963" y="2859"/>
                  </a:lnTo>
                  <a:lnTo>
                    <a:pt x="1966" y="2859"/>
                  </a:lnTo>
                  <a:lnTo>
                    <a:pt x="1969" y="2860"/>
                  </a:lnTo>
                  <a:lnTo>
                    <a:pt x="1972" y="2861"/>
                  </a:lnTo>
                  <a:lnTo>
                    <a:pt x="1974" y="2863"/>
                  </a:lnTo>
                  <a:lnTo>
                    <a:pt x="1976" y="2865"/>
                  </a:lnTo>
                  <a:lnTo>
                    <a:pt x="1978" y="2868"/>
                  </a:lnTo>
                  <a:lnTo>
                    <a:pt x="1979" y="2871"/>
                  </a:lnTo>
                  <a:lnTo>
                    <a:pt x="1979" y="2874"/>
                  </a:lnTo>
                  <a:lnTo>
                    <a:pt x="1979" y="2877"/>
                  </a:lnTo>
                  <a:lnTo>
                    <a:pt x="1978" y="2880"/>
                  </a:lnTo>
                  <a:lnTo>
                    <a:pt x="1976" y="2883"/>
                  </a:lnTo>
                  <a:lnTo>
                    <a:pt x="1975" y="2885"/>
                  </a:lnTo>
                  <a:lnTo>
                    <a:pt x="1972" y="2887"/>
                  </a:lnTo>
                  <a:lnTo>
                    <a:pt x="1968" y="2889"/>
                  </a:lnTo>
                  <a:lnTo>
                    <a:pt x="1964" y="2890"/>
                  </a:lnTo>
                  <a:lnTo>
                    <a:pt x="1960" y="2890"/>
                  </a:lnTo>
                  <a:lnTo>
                    <a:pt x="1957" y="2888"/>
                  </a:lnTo>
                  <a:lnTo>
                    <a:pt x="1954" y="2886"/>
                  </a:lnTo>
                  <a:lnTo>
                    <a:pt x="1951" y="2884"/>
                  </a:lnTo>
                  <a:close/>
                  <a:moveTo>
                    <a:pt x="1872" y="2935"/>
                  </a:moveTo>
                  <a:lnTo>
                    <a:pt x="1871" y="2933"/>
                  </a:lnTo>
                  <a:lnTo>
                    <a:pt x="1870" y="2930"/>
                  </a:lnTo>
                  <a:lnTo>
                    <a:pt x="1870" y="2926"/>
                  </a:lnTo>
                  <a:lnTo>
                    <a:pt x="1870" y="2923"/>
                  </a:lnTo>
                  <a:lnTo>
                    <a:pt x="1871" y="2920"/>
                  </a:lnTo>
                  <a:lnTo>
                    <a:pt x="1872" y="2918"/>
                  </a:lnTo>
                  <a:lnTo>
                    <a:pt x="1874" y="2915"/>
                  </a:lnTo>
                  <a:lnTo>
                    <a:pt x="1877" y="2913"/>
                  </a:lnTo>
                  <a:lnTo>
                    <a:pt x="1879" y="2912"/>
                  </a:lnTo>
                  <a:lnTo>
                    <a:pt x="1882" y="2911"/>
                  </a:lnTo>
                  <a:lnTo>
                    <a:pt x="1885" y="2911"/>
                  </a:lnTo>
                  <a:lnTo>
                    <a:pt x="1888" y="2911"/>
                  </a:lnTo>
                  <a:lnTo>
                    <a:pt x="1891" y="2912"/>
                  </a:lnTo>
                  <a:lnTo>
                    <a:pt x="1894" y="2913"/>
                  </a:lnTo>
                  <a:lnTo>
                    <a:pt x="1896" y="2915"/>
                  </a:lnTo>
                  <a:lnTo>
                    <a:pt x="1898" y="2918"/>
                  </a:lnTo>
                  <a:lnTo>
                    <a:pt x="1899" y="2920"/>
                  </a:lnTo>
                  <a:lnTo>
                    <a:pt x="1900" y="2923"/>
                  </a:lnTo>
                  <a:lnTo>
                    <a:pt x="1900" y="2926"/>
                  </a:lnTo>
                  <a:lnTo>
                    <a:pt x="1900" y="2930"/>
                  </a:lnTo>
                  <a:lnTo>
                    <a:pt x="1899" y="2933"/>
                  </a:lnTo>
                  <a:lnTo>
                    <a:pt x="1898" y="2936"/>
                  </a:lnTo>
                  <a:lnTo>
                    <a:pt x="1896" y="2938"/>
                  </a:lnTo>
                  <a:lnTo>
                    <a:pt x="1893" y="2940"/>
                  </a:lnTo>
                  <a:lnTo>
                    <a:pt x="1889" y="2942"/>
                  </a:lnTo>
                  <a:lnTo>
                    <a:pt x="1885" y="2942"/>
                  </a:lnTo>
                  <a:lnTo>
                    <a:pt x="1881" y="2942"/>
                  </a:lnTo>
                  <a:lnTo>
                    <a:pt x="1878" y="2941"/>
                  </a:lnTo>
                  <a:lnTo>
                    <a:pt x="1875" y="2938"/>
                  </a:lnTo>
                  <a:lnTo>
                    <a:pt x="1872" y="2935"/>
                  </a:lnTo>
                  <a:close/>
                  <a:moveTo>
                    <a:pt x="1792" y="2985"/>
                  </a:moveTo>
                  <a:lnTo>
                    <a:pt x="1791" y="2983"/>
                  </a:lnTo>
                  <a:lnTo>
                    <a:pt x="1790" y="2980"/>
                  </a:lnTo>
                  <a:lnTo>
                    <a:pt x="1790" y="2977"/>
                  </a:lnTo>
                  <a:lnTo>
                    <a:pt x="1790" y="2973"/>
                  </a:lnTo>
                  <a:lnTo>
                    <a:pt x="1791" y="2970"/>
                  </a:lnTo>
                  <a:lnTo>
                    <a:pt x="1793" y="2967"/>
                  </a:lnTo>
                  <a:lnTo>
                    <a:pt x="1795" y="2965"/>
                  </a:lnTo>
                  <a:lnTo>
                    <a:pt x="1797" y="2963"/>
                  </a:lnTo>
                  <a:lnTo>
                    <a:pt x="1800" y="2962"/>
                  </a:lnTo>
                  <a:lnTo>
                    <a:pt x="1803" y="2961"/>
                  </a:lnTo>
                  <a:lnTo>
                    <a:pt x="1806" y="2961"/>
                  </a:lnTo>
                  <a:lnTo>
                    <a:pt x="1809" y="2962"/>
                  </a:lnTo>
                  <a:lnTo>
                    <a:pt x="1812" y="2962"/>
                  </a:lnTo>
                  <a:lnTo>
                    <a:pt x="1814" y="2964"/>
                  </a:lnTo>
                  <a:lnTo>
                    <a:pt x="1816" y="2966"/>
                  </a:lnTo>
                  <a:lnTo>
                    <a:pt x="1818" y="2968"/>
                  </a:lnTo>
                  <a:lnTo>
                    <a:pt x="1820" y="2971"/>
                  </a:lnTo>
                  <a:lnTo>
                    <a:pt x="1820" y="2974"/>
                  </a:lnTo>
                  <a:lnTo>
                    <a:pt x="1821" y="2978"/>
                  </a:lnTo>
                  <a:lnTo>
                    <a:pt x="1820" y="2981"/>
                  </a:lnTo>
                  <a:lnTo>
                    <a:pt x="1819" y="2984"/>
                  </a:lnTo>
                  <a:lnTo>
                    <a:pt x="1818" y="2986"/>
                  </a:lnTo>
                  <a:lnTo>
                    <a:pt x="1816" y="2988"/>
                  </a:lnTo>
                  <a:lnTo>
                    <a:pt x="1813" y="2990"/>
                  </a:lnTo>
                  <a:lnTo>
                    <a:pt x="1809" y="2992"/>
                  </a:lnTo>
                  <a:lnTo>
                    <a:pt x="1805" y="2993"/>
                  </a:lnTo>
                  <a:lnTo>
                    <a:pt x="1802" y="2992"/>
                  </a:lnTo>
                  <a:lnTo>
                    <a:pt x="1798" y="2991"/>
                  </a:lnTo>
                  <a:lnTo>
                    <a:pt x="1795" y="2988"/>
                  </a:lnTo>
                  <a:lnTo>
                    <a:pt x="1792" y="2985"/>
                  </a:lnTo>
                  <a:close/>
                  <a:moveTo>
                    <a:pt x="1711" y="3033"/>
                  </a:moveTo>
                  <a:lnTo>
                    <a:pt x="1710" y="3030"/>
                  </a:lnTo>
                  <a:lnTo>
                    <a:pt x="1709" y="3027"/>
                  </a:lnTo>
                  <a:lnTo>
                    <a:pt x="1709" y="3023"/>
                  </a:lnTo>
                  <a:lnTo>
                    <a:pt x="1710" y="3021"/>
                  </a:lnTo>
                  <a:lnTo>
                    <a:pt x="1711" y="3018"/>
                  </a:lnTo>
                  <a:lnTo>
                    <a:pt x="1712" y="3015"/>
                  </a:lnTo>
                  <a:lnTo>
                    <a:pt x="1714" y="3013"/>
                  </a:lnTo>
                  <a:lnTo>
                    <a:pt x="1717" y="3011"/>
                  </a:lnTo>
                  <a:lnTo>
                    <a:pt x="1720" y="3010"/>
                  </a:lnTo>
                  <a:lnTo>
                    <a:pt x="1722" y="3009"/>
                  </a:lnTo>
                  <a:lnTo>
                    <a:pt x="1725" y="3009"/>
                  </a:lnTo>
                  <a:lnTo>
                    <a:pt x="1728" y="3010"/>
                  </a:lnTo>
                  <a:lnTo>
                    <a:pt x="1731" y="3011"/>
                  </a:lnTo>
                  <a:lnTo>
                    <a:pt x="1734" y="3012"/>
                  </a:lnTo>
                  <a:lnTo>
                    <a:pt x="1736" y="3014"/>
                  </a:lnTo>
                  <a:lnTo>
                    <a:pt x="1738" y="3017"/>
                  </a:lnTo>
                  <a:lnTo>
                    <a:pt x="1739" y="3020"/>
                  </a:lnTo>
                  <a:lnTo>
                    <a:pt x="1740" y="3023"/>
                  </a:lnTo>
                  <a:lnTo>
                    <a:pt x="1740" y="3027"/>
                  </a:lnTo>
                  <a:lnTo>
                    <a:pt x="1739" y="3029"/>
                  </a:lnTo>
                  <a:lnTo>
                    <a:pt x="1738" y="3032"/>
                  </a:lnTo>
                  <a:lnTo>
                    <a:pt x="1736" y="3035"/>
                  </a:lnTo>
                  <a:lnTo>
                    <a:pt x="1734" y="3037"/>
                  </a:lnTo>
                  <a:lnTo>
                    <a:pt x="1732" y="3039"/>
                  </a:lnTo>
                  <a:lnTo>
                    <a:pt x="1728" y="3040"/>
                  </a:lnTo>
                  <a:lnTo>
                    <a:pt x="1724" y="3041"/>
                  </a:lnTo>
                  <a:lnTo>
                    <a:pt x="1720" y="3040"/>
                  </a:lnTo>
                  <a:lnTo>
                    <a:pt x="1717" y="3039"/>
                  </a:lnTo>
                  <a:lnTo>
                    <a:pt x="1714" y="3036"/>
                  </a:lnTo>
                  <a:lnTo>
                    <a:pt x="1711" y="3033"/>
                  </a:lnTo>
                  <a:close/>
                  <a:moveTo>
                    <a:pt x="1629" y="3079"/>
                  </a:moveTo>
                  <a:lnTo>
                    <a:pt x="1627" y="3076"/>
                  </a:lnTo>
                  <a:lnTo>
                    <a:pt x="1627" y="3072"/>
                  </a:lnTo>
                  <a:lnTo>
                    <a:pt x="1627" y="3069"/>
                  </a:lnTo>
                  <a:lnTo>
                    <a:pt x="1627" y="3066"/>
                  </a:lnTo>
                  <a:lnTo>
                    <a:pt x="1629" y="3064"/>
                  </a:lnTo>
                  <a:lnTo>
                    <a:pt x="1630" y="3061"/>
                  </a:lnTo>
                  <a:lnTo>
                    <a:pt x="1632" y="3059"/>
                  </a:lnTo>
                  <a:lnTo>
                    <a:pt x="1635" y="3057"/>
                  </a:lnTo>
                  <a:lnTo>
                    <a:pt x="1638" y="3056"/>
                  </a:lnTo>
                  <a:lnTo>
                    <a:pt x="1641" y="3055"/>
                  </a:lnTo>
                  <a:lnTo>
                    <a:pt x="1643" y="3055"/>
                  </a:lnTo>
                  <a:lnTo>
                    <a:pt x="1646" y="3056"/>
                  </a:lnTo>
                  <a:lnTo>
                    <a:pt x="1649" y="3057"/>
                  </a:lnTo>
                  <a:lnTo>
                    <a:pt x="1651" y="3059"/>
                  </a:lnTo>
                  <a:lnTo>
                    <a:pt x="1654" y="3061"/>
                  </a:lnTo>
                  <a:lnTo>
                    <a:pt x="1655" y="3063"/>
                  </a:lnTo>
                  <a:lnTo>
                    <a:pt x="1657" y="3066"/>
                  </a:lnTo>
                  <a:lnTo>
                    <a:pt x="1657" y="3069"/>
                  </a:lnTo>
                  <a:lnTo>
                    <a:pt x="1657" y="3072"/>
                  </a:lnTo>
                  <a:lnTo>
                    <a:pt x="1657" y="3076"/>
                  </a:lnTo>
                  <a:lnTo>
                    <a:pt x="1656" y="3079"/>
                  </a:lnTo>
                  <a:lnTo>
                    <a:pt x="1654" y="3081"/>
                  </a:lnTo>
                  <a:lnTo>
                    <a:pt x="1652" y="3083"/>
                  </a:lnTo>
                  <a:lnTo>
                    <a:pt x="1649" y="3085"/>
                  </a:lnTo>
                  <a:lnTo>
                    <a:pt x="1646" y="3086"/>
                  </a:lnTo>
                  <a:lnTo>
                    <a:pt x="1642" y="3087"/>
                  </a:lnTo>
                  <a:lnTo>
                    <a:pt x="1638" y="3086"/>
                  </a:lnTo>
                  <a:lnTo>
                    <a:pt x="1634" y="3085"/>
                  </a:lnTo>
                  <a:lnTo>
                    <a:pt x="1631" y="3082"/>
                  </a:lnTo>
                  <a:lnTo>
                    <a:pt x="1629" y="3079"/>
                  </a:lnTo>
                  <a:close/>
                  <a:moveTo>
                    <a:pt x="1544" y="3122"/>
                  </a:moveTo>
                  <a:lnTo>
                    <a:pt x="1543" y="3119"/>
                  </a:lnTo>
                  <a:lnTo>
                    <a:pt x="1542" y="3116"/>
                  </a:lnTo>
                  <a:lnTo>
                    <a:pt x="1542" y="3113"/>
                  </a:lnTo>
                  <a:lnTo>
                    <a:pt x="1543" y="3110"/>
                  </a:lnTo>
                  <a:lnTo>
                    <a:pt x="1544" y="3107"/>
                  </a:lnTo>
                  <a:lnTo>
                    <a:pt x="1547" y="3105"/>
                  </a:lnTo>
                  <a:lnTo>
                    <a:pt x="1549" y="3103"/>
                  </a:lnTo>
                  <a:lnTo>
                    <a:pt x="1552" y="3101"/>
                  </a:lnTo>
                  <a:lnTo>
                    <a:pt x="1554" y="3100"/>
                  </a:lnTo>
                  <a:lnTo>
                    <a:pt x="1557" y="3099"/>
                  </a:lnTo>
                  <a:lnTo>
                    <a:pt x="1560" y="3099"/>
                  </a:lnTo>
                  <a:lnTo>
                    <a:pt x="1563" y="3100"/>
                  </a:lnTo>
                  <a:lnTo>
                    <a:pt x="1566" y="3101"/>
                  </a:lnTo>
                  <a:lnTo>
                    <a:pt x="1568" y="3103"/>
                  </a:lnTo>
                  <a:lnTo>
                    <a:pt x="1570" y="3105"/>
                  </a:lnTo>
                  <a:lnTo>
                    <a:pt x="1572" y="3108"/>
                  </a:lnTo>
                  <a:lnTo>
                    <a:pt x="1573" y="3111"/>
                  </a:lnTo>
                  <a:lnTo>
                    <a:pt x="1574" y="3114"/>
                  </a:lnTo>
                  <a:lnTo>
                    <a:pt x="1574" y="3116"/>
                  </a:lnTo>
                  <a:lnTo>
                    <a:pt x="1573" y="3119"/>
                  </a:lnTo>
                  <a:lnTo>
                    <a:pt x="1572" y="3122"/>
                  </a:lnTo>
                  <a:lnTo>
                    <a:pt x="1570" y="3125"/>
                  </a:lnTo>
                  <a:lnTo>
                    <a:pt x="1568" y="3127"/>
                  </a:lnTo>
                  <a:lnTo>
                    <a:pt x="1565" y="3129"/>
                  </a:lnTo>
                  <a:lnTo>
                    <a:pt x="1562" y="3130"/>
                  </a:lnTo>
                  <a:lnTo>
                    <a:pt x="1559" y="3131"/>
                  </a:lnTo>
                  <a:lnTo>
                    <a:pt x="1554" y="3130"/>
                  </a:lnTo>
                  <a:lnTo>
                    <a:pt x="1551" y="3129"/>
                  </a:lnTo>
                  <a:lnTo>
                    <a:pt x="1548" y="3126"/>
                  </a:lnTo>
                  <a:lnTo>
                    <a:pt x="1544" y="3122"/>
                  </a:lnTo>
                  <a:close/>
                  <a:moveTo>
                    <a:pt x="1459" y="3163"/>
                  </a:moveTo>
                  <a:lnTo>
                    <a:pt x="1458" y="3160"/>
                  </a:lnTo>
                  <a:lnTo>
                    <a:pt x="1458" y="3157"/>
                  </a:lnTo>
                  <a:lnTo>
                    <a:pt x="1458" y="3154"/>
                  </a:lnTo>
                  <a:lnTo>
                    <a:pt x="1459" y="3151"/>
                  </a:lnTo>
                  <a:lnTo>
                    <a:pt x="1460" y="3149"/>
                  </a:lnTo>
                  <a:lnTo>
                    <a:pt x="1462" y="3146"/>
                  </a:lnTo>
                  <a:lnTo>
                    <a:pt x="1464" y="3144"/>
                  </a:lnTo>
                  <a:lnTo>
                    <a:pt x="1467" y="3143"/>
                  </a:lnTo>
                  <a:lnTo>
                    <a:pt x="1470" y="3142"/>
                  </a:lnTo>
                  <a:lnTo>
                    <a:pt x="1473" y="3141"/>
                  </a:lnTo>
                  <a:lnTo>
                    <a:pt x="1476" y="3141"/>
                  </a:lnTo>
                  <a:lnTo>
                    <a:pt x="1479" y="3142"/>
                  </a:lnTo>
                  <a:lnTo>
                    <a:pt x="1482" y="3143"/>
                  </a:lnTo>
                  <a:lnTo>
                    <a:pt x="1484" y="3145"/>
                  </a:lnTo>
                  <a:lnTo>
                    <a:pt x="1486" y="3147"/>
                  </a:lnTo>
                  <a:lnTo>
                    <a:pt x="1488" y="3150"/>
                  </a:lnTo>
                  <a:lnTo>
                    <a:pt x="1489" y="3153"/>
                  </a:lnTo>
                  <a:lnTo>
                    <a:pt x="1489" y="3156"/>
                  </a:lnTo>
                  <a:lnTo>
                    <a:pt x="1489" y="3159"/>
                  </a:lnTo>
                  <a:lnTo>
                    <a:pt x="1488" y="3161"/>
                  </a:lnTo>
                  <a:lnTo>
                    <a:pt x="1487" y="3164"/>
                  </a:lnTo>
                  <a:lnTo>
                    <a:pt x="1485" y="3167"/>
                  </a:lnTo>
                  <a:lnTo>
                    <a:pt x="1483" y="3169"/>
                  </a:lnTo>
                  <a:lnTo>
                    <a:pt x="1481" y="3170"/>
                  </a:lnTo>
                  <a:lnTo>
                    <a:pt x="1477" y="3171"/>
                  </a:lnTo>
                  <a:lnTo>
                    <a:pt x="1474" y="3171"/>
                  </a:lnTo>
                  <a:lnTo>
                    <a:pt x="1470" y="3171"/>
                  </a:lnTo>
                  <a:lnTo>
                    <a:pt x="1465" y="3169"/>
                  </a:lnTo>
                  <a:lnTo>
                    <a:pt x="1462" y="3167"/>
                  </a:lnTo>
                  <a:lnTo>
                    <a:pt x="1459" y="3163"/>
                  </a:lnTo>
                  <a:close/>
                  <a:moveTo>
                    <a:pt x="1373" y="3202"/>
                  </a:moveTo>
                  <a:lnTo>
                    <a:pt x="1372" y="3199"/>
                  </a:lnTo>
                  <a:lnTo>
                    <a:pt x="1372" y="3196"/>
                  </a:lnTo>
                  <a:lnTo>
                    <a:pt x="1372" y="3193"/>
                  </a:lnTo>
                  <a:lnTo>
                    <a:pt x="1373" y="3191"/>
                  </a:lnTo>
                  <a:lnTo>
                    <a:pt x="1374" y="3188"/>
                  </a:lnTo>
                  <a:lnTo>
                    <a:pt x="1376" y="3186"/>
                  </a:lnTo>
                  <a:lnTo>
                    <a:pt x="1378" y="3184"/>
                  </a:lnTo>
                  <a:lnTo>
                    <a:pt x="1381" y="3182"/>
                  </a:lnTo>
                  <a:lnTo>
                    <a:pt x="1384" y="3181"/>
                  </a:lnTo>
                  <a:lnTo>
                    <a:pt x="1388" y="3181"/>
                  </a:lnTo>
                  <a:lnTo>
                    <a:pt x="1391" y="3181"/>
                  </a:lnTo>
                  <a:lnTo>
                    <a:pt x="1394" y="3182"/>
                  </a:lnTo>
                  <a:lnTo>
                    <a:pt x="1396" y="3183"/>
                  </a:lnTo>
                  <a:lnTo>
                    <a:pt x="1399" y="3185"/>
                  </a:lnTo>
                  <a:lnTo>
                    <a:pt x="1401" y="3187"/>
                  </a:lnTo>
                  <a:lnTo>
                    <a:pt x="1402" y="3190"/>
                  </a:lnTo>
                  <a:lnTo>
                    <a:pt x="1403" y="3193"/>
                  </a:lnTo>
                  <a:lnTo>
                    <a:pt x="1404" y="3196"/>
                  </a:lnTo>
                  <a:lnTo>
                    <a:pt x="1403" y="3199"/>
                  </a:lnTo>
                  <a:lnTo>
                    <a:pt x="1403" y="3201"/>
                  </a:lnTo>
                  <a:lnTo>
                    <a:pt x="1401" y="3204"/>
                  </a:lnTo>
                  <a:lnTo>
                    <a:pt x="1400" y="3206"/>
                  </a:lnTo>
                  <a:lnTo>
                    <a:pt x="1397" y="3208"/>
                  </a:lnTo>
                  <a:lnTo>
                    <a:pt x="1395" y="3210"/>
                  </a:lnTo>
                  <a:lnTo>
                    <a:pt x="1391" y="3211"/>
                  </a:lnTo>
                  <a:lnTo>
                    <a:pt x="1388" y="3211"/>
                  </a:lnTo>
                  <a:lnTo>
                    <a:pt x="1383" y="3211"/>
                  </a:lnTo>
                  <a:lnTo>
                    <a:pt x="1379" y="3209"/>
                  </a:lnTo>
                  <a:lnTo>
                    <a:pt x="1376" y="3206"/>
                  </a:lnTo>
                  <a:lnTo>
                    <a:pt x="1373" y="3202"/>
                  </a:lnTo>
                  <a:close/>
                  <a:moveTo>
                    <a:pt x="1287" y="3239"/>
                  </a:moveTo>
                  <a:lnTo>
                    <a:pt x="1286" y="3236"/>
                  </a:lnTo>
                  <a:lnTo>
                    <a:pt x="1285" y="3233"/>
                  </a:lnTo>
                  <a:lnTo>
                    <a:pt x="1286" y="3230"/>
                  </a:lnTo>
                  <a:lnTo>
                    <a:pt x="1287" y="3228"/>
                  </a:lnTo>
                  <a:lnTo>
                    <a:pt x="1288" y="3225"/>
                  </a:lnTo>
                  <a:lnTo>
                    <a:pt x="1290" y="3223"/>
                  </a:lnTo>
                  <a:lnTo>
                    <a:pt x="1292" y="3220"/>
                  </a:lnTo>
                  <a:lnTo>
                    <a:pt x="1295" y="3218"/>
                  </a:lnTo>
                  <a:lnTo>
                    <a:pt x="1298" y="3218"/>
                  </a:lnTo>
                  <a:lnTo>
                    <a:pt x="1301" y="3217"/>
                  </a:lnTo>
                  <a:lnTo>
                    <a:pt x="1304" y="3218"/>
                  </a:lnTo>
                  <a:lnTo>
                    <a:pt x="1306" y="3218"/>
                  </a:lnTo>
                  <a:lnTo>
                    <a:pt x="1310" y="3220"/>
                  </a:lnTo>
                  <a:lnTo>
                    <a:pt x="1312" y="3223"/>
                  </a:lnTo>
                  <a:lnTo>
                    <a:pt x="1314" y="3225"/>
                  </a:lnTo>
                  <a:lnTo>
                    <a:pt x="1316" y="3228"/>
                  </a:lnTo>
                  <a:lnTo>
                    <a:pt x="1317" y="3231"/>
                  </a:lnTo>
                  <a:lnTo>
                    <a:pt x="1317" y="3234"/>
                  </a:lnTo>
                  <a:lnTo>
                    <a:pt x="1317" y="3236"/>
                  </a:lnTo>
                  <a:lnTo>
                    <a:pt x="1316" y="3239"/>
                  </a:lnTo>
                  <a:lnTo>
                    <a:pt x="1314" y="3242"/>
                  </a:lnTo>
                  <a:lnTo>
                    <a:pt x="1313" y="3244"/>
                  </a:lnTo>
                  <a:lnTo>
                    <a:pt x="1310" y="3246"/>
                  </a:lnTo>
                  <a:lnTo>
                    <a:pt x="1308" y="3248"/>
                  </a:lnTo>
                  <a:lnTo>
                    <a:pt x="1304" y="3248"/>
                  </a:lnTo>
                  <a:lnTo>
                    <a:pt x="1301" y="3249"/>
                  </a:lnTo>
                  <a:lnTo>
                    <a:pt x="1296" y="3248"/>
                  </a:lnTo>
                  <a:lnTo>
                    <a:pt x="1292" y="3246"/>
                  </a:lnTo>
                  <a:lnTo>
                    <a:pt x="1289" y="3243"/>
                  </a:lnTo>
                  <a:lnTo>
                    <a:pt x="1287" y="3239"/>
                  </a:lnTo>
                  <a:close/>
                  <a:moveTo>
                    <a:pt x="1199" y="3274"/>
                  </a:moveTo>
                  <a:lnTo>
                    <a:pt x="1198" y="3270"/>
                  </a:lnTo>
                  <a:lnTo>
                    <a:pt x="1198" y="3267"/>
                  </a:lnTo>
                  <a:lnTo>
                    <a:pt x="1198" y="3264"/>
                  </a:lnTo>
                  <a:lnTo>
                    <a:pt x="1199" y="3261"/>
                  </a:lnTo>
                  <a:lnTo>
                    <a:pt x="1201" y="3259"/>
                  </a:lnTo>
                  <a:lnTo>
                    <a:pt x="1203" y="3257"/>
                  </a:lnTo>
                  <a:lnTo>
                    <a:pt x="1205" y="3255"/>
                  </a:lnTo>
                  <a:lnTo>
                    <a:pt x="1208" y="3253"/>
                  </a:lnTo>
                  <a:lnTo>
                    <a:pt x="1211" y="3253"/>
                  </a:lnTo>
                  <a:lnTo>
                    <a:pt x="1214" y="3252"/>
                  </a:lnTo>
                  <a:lnTo>
                    <a:pt x="1216" y="3253"/>
                  </a:lnTo>
                  <a:lnTo>
                    <a:pt x="1219" y="3254"/>
                  </a:lnTo>
                  <a:lnTo>
                    <a:pt x="1222" y="3255"/>
                  </a:lnTo>
                  <a:lnTo>
                    <a:pt x="1224" y="3257"/>
                  </a:lnTo>
                  <a:lnTo>
                    <a:pt x="1226" y="3259"/>
                  </a:lnTo>
                  <a:lnTo>
                    <a:pt x="1227" y="3262"/>
                  </a:lnTo>
                  <a:lnTo>
                    <a:pt x="1229" y="3265"/>
                  </a:lnTo>
                  <a:lnTo>
                    <a:pt x="1229" y="3268"/>
                  </a:lnTo>
                  <a:lnTo>
                    <a:pt x="1229" y="3272"/>
                  </a:lnTo>
                  <a:lnTo>
                    <a:pt x="1227" y="3275"/>
                  </a:lnTo>
                  <a:lnTo>
                    <a:pt x="1226" y="3277"/>
                  </a:lnTo>
                  <a:lnTo>
                    <a:pt x="1224" y="3280"/>
                  </a:lnTo>
                  <a:lnTo>
                    <a:pt x="1221" y="3282"/>
                  </a:lnTo>
                  <a:lnTo>
                    <a:pt x="1219" y="3283"/>
                  </a:lnTo>
                  <a:lnTo>
                    <a:pt x="1216" y="3284"/>
                  </a:lnTo>
                  <a:lnTo>
                    <a:pt x="1213" y="3284"/>
                  </a:lnTo>
                  <a:lnTo>
                    <a:pt x="1209" y="3283"/>
                  </a:lnTo>
                  <a:lnTo>
                    <a:pt x="1205" y="3281"/>
                  </a:lnTo>
                  <a:lnTo>
                    <a:pt x="1201" y="3278"/>
                  </a:lnTo>
                  <a:lnTo>
                    <a:pt x="1199" y="3274"/>
                  </a:lnTo>
                  <a:close/>
                  <a:moveTo>
                    <a:pt x="1110" y="3306"/>
                  </a:moveTo>
                  <a:lnTo>
                    <a:pt x="1109" y="3303"/>
                  </a:lnTo>
                  <a:lnTo>
                    <a:pt x="1109" y="3300"/>
                  </a:lnTo>
                  <a:lnTo>
                    <a:pt x="1110" y="3297"/>
                  </a:lnTo>
                  <a:lnTo>
                    <a:pt x="1111" y="3294"/>
                  </a:lnTo>
                  <a:lnTo>
                    <a:pt x="1112" y="3292"/>
                  </a:lnTo>
                  <a:lnTo>
                    <a:pt x="1114" y="3289"/>
                  </a:lnTo>
                  <a:lnTo>
                    <a:pt x="1117" y="3288"/>
                  </a:lnTo>
                  <a:lnTo>
                    <a:pt x="1120" y="3286"/>
                  </a:lnTo>
                  <a:lnTo>
                    <a:pt x="1123" y="3286"/>
                  </a:lnTo>
                  <a:lnTo>
                    <a:pt x="1126" y="3285"/>
                  </a:lnTo>
                  <a:lnTo>
                    <a:pt x="1128" y="3286"/>
                  </a:lnTo>
                  <a:lnTo>
                    <a:pt x="1131" y="3287"/>
                  </a:lnTo>
                  <a:lnTo>
                    <a:pt x="1134" y="3288"/>
                  </a:lnTo>
                  <a:lnTo>
                    <a:pt x="1136" y="3290"/>
                  </a:lnTo>
                  <a:lnTo>
                    <a:pt x="1138" y="3293"/>
                  </a:lnTo>
                  <a:lnTo>
                    <a:pt x="1139" y="3296"/>
                  </a:lnTo>
                  <a:lnTo>
                    <a:pt x="1140" y="3299"/>
                  </a:lnTo>
                  <a:lnTo>
                    <a:pt x="1140" y="3302"/>
                  </a:lnTo>
                  <a:lnTo>
                    <a:pt x="1139" y="3304"/>
                  </a:lnTo>
                  <a:lnTo>
                    <a:pt x="1138" y="3307"/>
                  </a:lnTo>
                  <a:lnTo>
                    <a:pt x="1137" y="3310"/>
                  </a:lnTo>
                  <a:lnTo>
                    <a:pt x="1135" y="3312"/>
                  </a:lnTo>
                  <a:lnTo>
                    <a:pt x="1132" y="3314"/>
                  </a:lnTo>
                  <a:lnTo>
                    <a:pt x="1130" y="3315"/>
                  </a:lnTo>
                  <a:lnTo>
                    <a:pt x="1127" y="3316"/>
                  </a:lnTo>
                  <a:lnTo>
                    <a:pt x="1125" y="3316"/>
                  </a:lnTo>
                  <a:lnTo>
                    <a:pt x="1120" y="3315"/>
                  </a:lnTo>
                  <a:lnTo>
                    <a:pt x="1116" y="3313"/>
                  </a:lnTo>
                  <a:lnTo>
                    <a:pt x="1112" y="3310"/>
                  </a:lnTo>
                  <a:lnTo>
                    <a:pt x="1110" y="3306"/>
                  </a:lnTo>
                  <a:close/>
                  <a:moveTo>
                    <a:pt x="1020" y="3336"/>
                  </a:moveTo>
                  <a:lnTo>
                    <a:pt x="1019" y="3333"/>
                  </a:lnTo>
                  <a:lnTo>
                    <a:pt x="1019" y="3330"/>
                  </a:lnTo>
                  <a:lnTo>
                    <a:pt x="1020" y="3327"/>
                  </a:lnTo>
                  <a:lnTo>
                    <a:pt x="1021" y="3324"/>
                  </a:lnTo>
                  <a:lnTo>
                    <a:pt x="1022" y="3322"/>
                  </a:lnTo>
                  <a:lnTo>
                    <a:pt x="1024" y="3319"/>
                  </a:lnTo>
                  <a:lnTo>
                    <a:pt x="1027" y="3317"/>
                  </a:lnTo>
                  <a:lnTo>
                    <a:pt x="1031" y="3316"/>
                  </a:lnTo>
                  <a:lnTo>
                    <a:pt x="1031" y="3316"/>
                  </a:lnTo>
                  <a:lnTo>
                    <a:pt x="1030" y="3316"/>
                  </a:lnTo>
                  <a:lnTo>
                    <a:pt x="1034" y="3315"/>
                  </a:lnTo>
                  <a:lnTo>
                    <a:pt x="1037" y="3315"/>
                  </a:lnTo>
                  <a:lnTo>
                    <a:pt x="1039" y="3316"/>
                  </a:lnTo>
                  <a:lnTo>
                    <a:pt x="1042" y="3317"/>
                  </a:lnTo>
                  <a:lnTo>
                    <a:pt x="1045" y="3318"/>
                  </a:lnTo>
                  <a:lnTo>
                    <a:pt x="1047" y="3321"/>
                  </a:lnTo>
                  <a:lnTo>
                    <a:pt x="1048" y="3324"/>
                  </a:lnTo>
                  <a:lnTo>
                    <a:pt x="1050" y="3327"/>
                  </a:lnTo>
                  <a:lnTo>
                    <a:pt x="1050" y="3330"/>
                  </a:lnTo>
                  <a:lnTo>
                    <a:pt x="1050" y="3333"/>
                  </a:lnTo>
                  <a:lnTo>
                    <a:pt x="1050" y="3335"/>
                  </a:lnTo>
                  <a:lnTo>
                    <a:pt x="1049" y="3338"/>
                  </a:lnTo>
                  <a:lnTo>
                    <a:pt x="1047" y="3341"/>
                  </a:lnTo>
                  <a:lnTo>
                    <a:pt x="1045" y="3343"/>
                  </a:lnTo>
                  <a:lnTo>
                    <a:pt x="1043" y="3345"/>
                  </a:lnTo>
                  <a:lnTo>
                    <a:pt x="1040" y="3346"/>
                  </a:lnTo>
                  <a:lnTo>
                    <a:pt x="1038" y="3346"/>
                  </a:lnTo>
                  <a:lnTo>
                    <a:pt x="1035" y="3347"/>
                  </a:lnTo>
                  <a:lnTo>
                    <a:pt x="1031" y="3346"/>
                  </a:lnTo>
                  <a:lnTo>
                    <a:pt x="1025" y="3344"/>
                  </a:lnTo>
                  <a:lnTo>
                    <a:pt x="1022" y="3340"/>
                  </a:lnTo>
                  <a:lnTo>
                    <a:pt x="1020" y="3336"/>
                  </a:lnTo>
                  <a:close/>
                  <a:moveTo>
                    <a:pt x="930" y="3363"/>
                  </a:moveTo>
                  <a:lnTo>
                    <a:pt x="929" y="3360"/>
                  </a:lnTo>
                  <a:lnTo>
                    <a:pt x="929" y="3357"/>
                  </a:lnTo>
                  <a:lnTo>
                    <a:pt x="930" y="3354"/>
                  </a:lnTo>
                  <a:lnTo>
                    <a:pt x="931" y="3351"/>
                  </a:lnTo>
                  <a:lnTo>
                    <a:pt x="932" y="3349"/>
                  </a:lnTo>
                  <a:lnTo>
                    <a:pt x="934" y="3347"/>
                  </a:lnTo>
                  <a:lnTo>
                    <a:pt x="937" y="3345"/>
                  </a:lnTo>
                  <a:lnTo>
                    <a:pt x="940" y="3344"/>
                  </a:lnTo>
                  <a:lnTo>
                    <a:pt x="943" y="3343"/>
                  </a:lnTo>
                  <a:lnTo>
                    <a:pt x="946" y="3343"/>
                  </a:lnTo>
                  <a:lnTo>
                    <a:pt x="949" y="3344"/>
                  </a:lnTo>
                  <a:lnTo>
                    <a:pt x="952" y="3345"/>
                  </a:lnTo>
                  <a:lnTo>
                    <a:pt x="955" y="3347"/>
                  </a:lnTo>
                  <a:lnTo>
                    <a:pt x="957" y="3349"/>
                  </a:lnTo>
                  <a:lnTo>
                    <a:pt x="959" y="3351"/>
                  </a:lnTo>
                  <a:lnTo>
                    <a:pt x="960" y="3354"/>
                  </a:lnTo>
                  <a:lnTo>
                    <a:pt x="960" y="3357"/>
                  </a:lnTo>
                  <a:lnTo>
                    <a:pt x="960" y="3360"/>
                  </a:lnTo>
                  <a:lnTo>
                    <a:pt x="960" y="3363"/>
                  </a:lnTo>
                  <a:lnTo>
                    <a:pt x="959" y="3366"/>
                  </a:lnTo>
                  <a:lnTo>
                    <a:pt x="957" y="3368"/>
                  </a:lnTo>
                  <a:lnTo>
                    <a:pt x="955" y="3371"/>
                  </a:lnTo>
                  <a:lnTo>
                    <a:pt x="952" y="3373"/>
                  </a:lnTo>
                  <a:lnTo>
                    <a:pt x="949" y="3374"/>
                  </a:lnTo>
                  <a:lnTo>
                    <a:pt x="946" y="3375"/>
                  </a:lnTo>
                  <a:lnTo>
                    <a:pt x="944" y="3375"/>
                  </a:lnTo>
                  <a:lnTo>
                    <a:pt x="939" y="3374"/>
                  </a:lnTo>
                  <a:lnTo>
                    <a:pt x="935" y="3372"/>
                  </a:lnTo>
                  <a:lnTo>
                    <a:pt x="932" y="3367"/>
                  </a:lnTo>
                  <a:lnTo>
                    <a:pt x="930" y="3363"/>
                  </a:lnTo>
                  <a:close/>
                  <a:moveTo>
                    <a:pt x="839" y="3389"/>
                  </a:moveTo>
                  <a:lnTo>
                    <a:pt x="839" y="3385"/>
                  </a:lnTo>
                  <a:lnTo>
                    <a:pt x="839" y="3382"/>
                  </a:lnTo>
                  <a:lnTo>
                    <a:pt x="839" y="3380"/>
                  </a:lnTo>
                  <a:lnTo>
                    <a:pt x="840" y="3377"/>
                  </a:lnTo>
                  <a:lnTo>
                    <a:pt x="842" y="3374"/>
                  </a:lnTo>
                  <a:lnTo>
                    <a:pt x="844" y="3372"/>
                  </a:lnTo>
                  <a:lnTo>
                    <a:pt x="847" y="3371"/>
                  </a:lnTo>
                  <a:lnTo>
                    <a:pt x="850" y="3370"/>
                  </a:lnTo>
                  <a:lnTo>
                    <a:pt x="853" y="3368"/>
                  </a:lnTo>
                  <a:lnTo>
                    <a:pt x="856" y="3368"/>
                  </a:lnTo>
                  <a:lnTo>
                    <a:pt x="859" y="3370"/>
                  </a:lnTo>
                  <a:lnTo>
                    <a:pt x="861" y="3371"/>
                  </a:lnTo>
                  <a:lnTo>
                    <a:pt x="864" y="3373"/>
                  </a:lnTo>
                  <a:lnTo>
                    <a:pt x="866" y="3375"/>
                  </a:lnTo>
                  <a:lnTo>
                    <a:pt x="867" y="3378"/>
                  </a:lnTo>
                  <a:lnTo>
                    <a:pt x="868" y="3381"/>
                  </a:lnTo>
                  <a:lnTo>
                    <a:pt x="869" y="3384"/>
                  </a:lnTo>
                  <a:lnTo>
                    <a:pt x="869" y="3387"/>
                  </a:lnTo>
                  <a:lnTo>
                    <a:pt x="868" y="3389"/>
                  </a:lnTo>
                  <a:lnTo>
                    <a:pt x="867" y="3392"/>
                  </a:lnTo>
                  <a:lnTo>
                    <a:pt x="865" y="3394"/>
                  </a:lnTo>
                  <a:lnTo>
                    <a:pt x="863" y="3397"/>
                  </a:lnTo>
                  <a:lnTo>
                    <a:pt x="860" y="3398"/>
                  </a:lnTo>
                  <a:lnTo>
                    <a:pt x="857" y="3399"/>
                  </a:lnTo>
                  <a:lnTo>
                    <a:pt x="856" y="3400"/>
                  </a:lnTo>
                  <a:lnTo>
                    <a:pt x="854" y="3400"/>
                  </a:lnTo>
                  <a:lnTo>
                    <a:pt x="849" y="3399"/>
                  </a:lnTo>
                  <a:lnTo>
                    <a:pt x="845" y="3397"/>
                  </a:lnTo>
                  <a:lnTo>
                    <a:pt x="841" y="3393"/>
                  </a:lnTo>
                  <a:lnTo>
                    <a:pt x="839" y="3389"/>
                  </a:lnTo>
                  <a:close/>
                  <a:moveTo>
                    <a:pt x="747" y="3410"/>
                  </a:moveTo>
                  <a:lnTo>
                    <a:pt x="746" y="3407"/>
                  </a:lnTo>
                  <a:lnTo>
                    <a:pt x="747" y="3404"/>
                  </a:lnTo>
                  <a:lnTo>
                    <a:pt x="747" y="3402"/>
                  </a:lnTo>
                  <a:lnTo>
                    <a:pt x="749" y="3399"/>
                  </a:lnTo>
                  <a:lnTo>
                    <a:pt x="750" y="3397"/>
                  </a:lnTo>
                  <a:lnTo>
                    <a:pt x="753" y="3395"/>
                  </a:lnTo>
                  <a:lnTo>
                    <a:pt x="756" y="3393"/>
                  </a:lnTo>
                  <a:lnTo>
                    <a:pt x="759" y="3392"/>
                  </a:lnTo>
                  <a:lnTo>
                    <a:pt x="762" y="3392"/>
                  </a:lnTo>
                  <a:lnTo>
                    <a:pt x="765" y="3392"/>
                  </a:lnTo>
                  <a:lnTo>
                    <a:pt x="768" y="3393"/>
                  </a:lnTo>
                  <a:lnTo>
                    <a:pt x="771" y="3394"/>
                  </a:lnTo>
                  <a:lnTo>
                    <a:pt x="773" y="3396"/>
                  </a:lnTo>
                  <a:lnTo>
                    <a:pt x="775" y="3398"/>
                  </a:lnTo>
                  <a:lnTo>
                    <a:pt x="776" y="3401"/>
                  </a:lnTo>
                  <a:lnTo>
                    <a:pt x="777" y="3403"/>
                  </a:lnTo>
                  <a:lnTo>
                    <a:pt x="778" y="3407"/>
                  </a:lnTo>
                  <a:lnTo>
                    <a:pt x="778" y="3410"/>
                  </a:lnTo>
                  <a:lnTo>
                    <a:pt x="777" y="3412"/>
                  </a:lnTo>
                  <a:lnTo>
                    <a:pt x="776" y="3415"/>
                  </a:lnTo>
                  <a:lnTo>
                    <a:pt x="774" y="3417"/>
                  </a:lnTo>
                  <a:lnTo>
                    <a:pt x="772" y="3420"/>
                  </a:lnTo>
                  <a:lnTo>
                    <a:pt x="769" y="3422"/>
                  </a:lnTo>
                  <a:lnTo>
                    <a:pt x="766" y="3423"/>
                  </a:lnTo>
                  <a:lnTo>
                    <a:pt x="766" y="3423"/>
                  </a:lnTo>
                  <a:lnTo>
                    <a:pt x="764" y="3423"/>
                  </a:lnTo>
                  <a:lnTo>
                    <a:pt x="762" y="3423"/>
                  </a:lnTo>
                  <a:lnTo>
                    <a:pt x="758" y="3422"/>
                  </a:lnTo>
                  <a:lnTo>
                    <a:pt x="753" y="3420"/>
                  </a:lnTo>
                  <a:lnTo>
                    <a:pt x="749" y="3415"/>
                  </a:lnTo>
                  <a:lnTo>
                    <a:pt x="747" y="3410"/>
                  </a:lnTo>
                  <a:close/>
                  <a:moveTo>
                    <a:pt x="655" y="3431"/>
                  </a:moveTo>
                  <a:lnTo>
                    <a:pt x="655" y="3428"/>
                  </a:lnTo>
                  <a:lnTo>
                    <a:pt x="655" y="3425"/>
                  </a:lnTo>
                  <a:lnTo>
                    <a:pt x="656" y="3423"/>
                  </a:lnTo>
                  <a:lnTo>
                    <a:pt x="657" y="3420"/>
                  </a:lnTo>
                  <a:lnTo>
                    <a:pt x="659" y="3417"/>
                  </a:lnTo>
                  <a:lnTo>
                    <a:pt x="661" y="3415"/>
                  </a:lnTo>
                  <a:lnTo>
                    <a:pt x="664" y="3413"/>
                  </a:lnTo>
                  <a:lnTo>
                    <a:pt x="667" y="3412"/>
                  </a:lnTo>
                  <a:lnTo>
                    <a:pt x="670" y="3412"/>
                  </a:lnTo>
                  <a:lnTo>
                    <a:pt x="674" y="3412"/>
                  </a:lnTo>
                  <a:lnTo>
                    <a:pt x="677" y="3413"/>
                  </a:lnTo>
                  <a:lnTo>
                    <a:pt x="679" y="3415"/>
                  </a:lnTo>
                  <a:lnTo>
                    <a:pt x="681" y="3416"/>
                  </a:lnTo>
                  <a:lnTo>
                    <a:pt x="683" y="3420"/>
                  </a:lnTo>
                  <a:lnTo>
                    <a:pt x="685" y="3422"/>
                  </a:lnTo>
                  <a:lnTo>
                    <a:pt x="686" y="3425"/>
                  </a:lnTo>
                  <a:lnTo>
                    <a:pt x="686" y="3428"/>
                  </a:lnTo>
                  <a:lnTo>
                    <a:pt x="686" y="3431"/>
                  </a:lnTo>
                  <a:lnTo>
                    <a:pt x="685" y="3434"/>
                  </a:lnTo>
                  <a:lnTo>
                    <a:pt x="684" y="3437"/>
                  </a:lnTo>
                  <a:lnTo>
                    <a:pt x="682" y="3439"/>
                  </a:lnTo>
                  <a:lnTo>
                    <a:pt x="680" y="3441"/>
                  </a:lnTo>
                  <a:lnTo>
                    <a:pt x="677" y="3442"/>
                  </a:lnTo>
                  <a:lnTo>
                    <a:pt x="674" y="3443"/>
                  </a:lnTo>
                  <a:lnTo>
                    <a:pt x="672" y="3443"/>
                  </a:lnTo>
                  <a:lnTo>
                    <a:pt x="670" y="3443"/>
                  </a:lnTo>
                  <a:lnTo>
                    <a:pt x="665" y="3443"/>
                  </a:lnTo>
                  <a:lnTo>
                    <a:pt x="660" y="3440"/>
                  </a:lnTo>
                  <a:lnTo>
                    <a:pt x="657" y="3436"/>
                  </a:lnTo>
                  <a:lnTo>
                    <a:pt x="655" y="3431"/>
                  </a:lnTo>
                  <a:close/>
                  <a:moveTo>
                    <a:pt x="563" y="3449"/>
                  </a:moveTo>
                  <a:lnTo>
                    <a:pt x="562" y="3446"/>
                  </a:lnTo>
                  <a:lnTo>
                    <a:pt x="563" y="3443"/>
                  </a:lnTo>
                  <a:lnTo>
                    <a:pt x="564" y="3440"/>
                  </a:lnTo>
                  <a:lnTo>
                    <a:pt x="565" y="3437"/>
                  </a:lnTo>
                  <a:lnTo>
                    <a:pt x="567" y="3435"/>
                  </a:lnTo>
                  <a:lnTo>
                    <a:pt x="569" y="3433"/>
                  </a:lnTo>
                  <a:lnTo>
                    <a:pt x="572" y="3432"/>
                  </a:lnTo>
                  <a:lnTo>
                    <a:pt x="575" y="3431"/>
                  </a:lnTo>
                  <a:lnTo>
                    <a:pt x="578" y="3431"/>
                  </a:lnTo>
                  <a:lnTo>
                    <a:pt x="581" y="3431"/>
                  </a:lnTo>
                  <a:lnTo>
                    <a:pt x="584" y="3432"/>
                  </a:lnTo>
                  <a:lnTo>
                    <a:pt x="586" y="3434"/>
                  </a:lnTo>
                  <a:lnTo>
                    <a:pt x="589" y="3435"/>
                  </a:lnTo>
                  <a:lnTo>
                    <a:pt x="590" y="3438"/>
                  </a:lnTo>
                  <a:lnTo>
                    <a:pt x="593" y="3440"/>
                  </a:lnTo>
                  <a:lnTo>
                    <a:pt x="594" y="3443"/>
                  </a:lnTo>
                  <a:lnTo>
                    <a:pt x="594" y="3446"/>
                  </a:lnTo>
                  <a:lnTo>
                    <a:pt x="593" y="3449"/>
                  </a:lnTo>
                  <a:lnTo>
                    <a:pt x="593" y="3452"/>
                  </a:lnTo>
                  <a:lnTo>
                    <a:pt x="590" y="3455"/>
                  </a:lnTo>
                  <a:lnTo>
                    <a:pt x="588" y="3457"/>
                  </a:lnTo>
                  <a:lnTo>
                    <a:pt x="586" y="3459"/>
                  </a:lnTo>
                  <a:lnTo>
                    <a:pt x="583" y="3460"/>
                  </a:lnTo>
                  <a:lnTo>
                    <a:pt x="580" y="3461"/>
                  </a:lnTo>
                  <a:lnTo>
                    <a:pt x="579" y="3461"/>
                  </a:lnTo>
                  <a:lnTo>
                    <a:pt x="578" y="3461"/>
                  </a:lnTo>
                  <a:lnTo>
                    <a:pt x="572" y="3460"/>
                  </a:lnTo>
                  <a:lnTo>
                    <a:pt x="568" y="3458"/>
                  </a:lnTo>
                  <a:lnTo>
                    <a:pt x="565" y="3454"/>
                  </a:lnTo>
                  <a:lnTo>
                    <a:pt x="563" y="3449"/>
                  </a:lnTo>
                  <a:close/>
                  <a:moveTo>
                    <a:pt x="469" y="3464"/>
                  </a:moveTo>
                  <a:lnTo>
                    <a:pt x="469" y="3461"/>
                  </a:lnTo>
                  <a:lnTo>
                    <a:pt x="469" y="3458"/>
                  </a:lnTo>
                  <a:lnTo>
                    <a:pt x="470" y="3455"/>
                  </a:lnTo>
                  <a:lnTo>
                    <a:pt x="472" y="3453"/>
                  </a:lnTo>
                  <a:lnTo>
                    <a:pt x="475" y="3450"/>
                  </a:lnTo>
                  <a:lnTo>
                    <a:pt x="477" y="3449"/>
                  </a:lnTo>
                  <a:lnTo>
                    <a:pt x="480" y="3447"/>
                  </a:lnTo>
                  <a:lnTo>
                    <a:pt x="483" y="3446"/>
                  </a:lnTo>
                  <a:lnTo>
                    <a:pt x="483" y="3446"/>
                  </a:lnTo>
                  <a:lnTo>
                    <a:pt x="483" y="3447"/>
                  </a:lnTo>
                  <a:lnTo>
                    <a:pt x="486" y="3446"/>
                  </a:lnTo>
                  <a:lnTo>
                    <a:pt x="489" y="3447"/>
                  </a:lnTo>
                  <a:lnTo>
                    <a:pt x="492" y="3448"/>
                  </a:lnTo>
                  <a:lnTo>
                    <a:pt x="494" y="3449"/>
                  </a:lnTo>
                  <a:lnTo>
                    <a:pt x="496" y="3451"/>
                  </a:lnTo>
                  <a:lnTo>
                    <a:pt x="498" y="3454"/>
                  </a:lnTo>
                  <a:lnTo>
                    <a:pt x="499" y="3456"/>
                  </a:lnTo>
                  <a:lnTo>
                    <a:pt x="500" y="3459"/>
                  </a:lnTo>
                  <a:lnTo>
                    <a:pt x="500" y="3462"/>
                  </a:lnTo>
                  <a:lnTo>
                    <a:pt x="500" y="3465"/>
                  </a:lnTo>
                  <a:lnTo>
                    <a:pt x="499" y="3469"/>
                  </a:lnTo>
                  <a:lnTo>
                    <a:pt x="497" y="3472"/>
                  </a:lnTo>
                  <a:lnTo>
                    <a:pt x="495" y="3474"/>
                  </a:lnTo>
                  <a:lnTo>
                    <a:pt x="493" y="3475"/>
                  </a:lnTo>
                  <a:lnTo>
                    <a:pt x="490" y="3477"/>
                  </a:lnTo>
                  <a:lnTo>
                    <a:pt x="487" y="3478"/>
                  </a:lnTo>
                  <a:lnTo>
                    <a:pt x="486" y="3478"/>
                  </a:lnTo>
                  <a:lnTo>
                    <a:pt x="485" y="3478"/>
                  </a:lnTo>
                  <a:lnTo>
                    <a:pt x="480" y="3477"/>
                  </a:lnTo>
                  <a:lnTo>
                    <a:pt x="475" y="3474"/>
                  </a:lnTo>
                  <a:lnTo>
                    <a:pt x="471" y="3470"/>
                  </a:lnTo>
                  <a:lnTo>
                    <a:pt x="469" y="3464"/>
                  </a:lnTo>
                  <a:close/>
                  <a:moveTo>
                    <a:pt x="376" y="3478"/>
                  </a:moveTo>
                  <a:lnTo>
                    <a:pt x="376" y="3475"/>
                  </a:lnTo>
                  <a:lnTo>
                    <a:pt x="376" y="3472"/>
                  </a:lnTo>
                  <a:lnTo>
                    <a:pt x="377" y="3469"/>
                  </a:lnTo>
                  <a:lnTo>
                    <a:pt x="379" y="3465"/>
                  </a:lnTo>
                  <a:lnTo>
                    <a:pt x="381" y="3463"/>
                  </a:lnTo>
                  <a:lnTo>
                    <a:pt x="383" y="3462"/>
                  </a:lnTo>
                  <a:lnTo>
                    <a:pt x="386" y="3460"/>
                  </a:lnTo>
                  <a:lnTo>
                    <a:pt x="389" y="3460"/>
                  </a:lnTo>
                  <a:lnTo>
                    <a:pt x="392" y="3459"/>
                  </a:lnTo>
                  <a:lnTo>
                    <a:pt x="396" y="3460"/>
                  </a:lnTo>
                  <a:lnTo>
                    <a:pt x="399" y="3461"/>
                  </a:lnTo>
                  <a:lnTo>
                    <a:pt x="401" y="3462"/>
                  </a:lnTo>
                  <a:lnTo>
                    <a:pt x="403" y="3464"/>
                  </a:lnTo>
                  <a:lnTo>
                    <a:pt x="405" y="3468"/>
                  </a:lnTo>
                  <a:lnTo>
                    <a:pt x="407" y="3471"/>
                  </a:lnTo>
                  <a:lnTo>
                    <a:pt x="407" y="3474"/>
                  </a:lnTo>
                  <a:lnTo>
                    <a:pt x="407" y="3477"/>
                  </a:lnTo>
                  <a:lnTo>
                    <a:pt x="407" y="3480"/>
                  </a:lnTo>
                  <a:lnTo>
                    <a:pt x="406" y="3482"/>
                  </a:lnTo>
                  <a:lnTo>
                    <a:pt x="404" y="3485"/>
                  </a:lnTo>
                  <a:lnTo>
                    <a:pt x="402" y="3487"/>
                  </a:lnTo>
                  <a:lnTo>
                    <a:pt x="400" y="3489"/>
                  </a:lnTo>
                  <a:lnTo>
                    <a:pt x="397" y="3490"/>
                  </a:lnTo>
                  <a:lnTo>
                    <a:pt x="394" y="3491"/>
                  </a:lnTo>
                  <a:lnTo>
                    <a:pt x="392" y="3491"/>
                  </a:lnTo>
                  <a:lnTo>
                    <a:pt x="391" y="3491"/>
                  </a:lnTo>
                  <a:lnTo>
                    <a:pt x="386" y="3490"/>
                  </a:lnTo>
                  <a:lnTo>
                    <a:pt x="381" y="3487"/>
                  </a:lnTo>
                  <a:lnTo>
                    <a:pt x="378" y="3483"/>
                  </a:lnTo>
                  <a:lnTo>
                    <a:pt x="376" y="3478"/>
                  </a:lnTo>
                  <a:close/>
                  <a:moveTo>
                    <a:pt x="283" y="3488"/>
                  </a:moveTo>
                  <a:lnTo>
                    <a:pt x="283" y="3485"/>
                  </a:lnTo>
                  <a:lnTo>
                    <a:pt x="283" y="3482"/>
                  </a:lnTo>
                  <a:lnTo>
                    <a:pt x="284" y="3479"/>
                  </a:lnTo>
                  <a:lnTo>
                    <a:pt x="286" y="3477"/>
                  </a:lnTo>
                  <a:lnTo>
                    <a:pt x="288" y="3475"/>
                  </a:lnTo>
                  <a:lnTo>
                    <a:pt x="290" y="3473"/>
                  </a:lnTo>
                  <a:lnTo>
                    <a:pt x="293" y="3472"/>
                  </a:lnTo>
                  <a:lnTo>
                    <a:pt x="296" y="3471"/>
                  </a:lnTo>
                  <a:lnTo>
                    <a:pt x="299" y="3471"/>
                  </a:lnTo>
                  <a:lnTo>
                    <a:pt x="302" y="3472"/>
                  </a:lnTo>
                  <a:lnTo>
                    <a:pt x="305" y="3473"/>
                  </a:lnTo>
                  <a:lnTo>
                    <a:pt x="307" y="3475"/>
                  </a:lnTo>
                  <a:lnTo>
                    <a:pt x="309" y="3477"/>
                  </a:lnTo>
                  <a:lnTo>
                    <a:pt x="311" y="3479"/>
                  </a:lnTo>
                  <a:lnTo>
                    <a:pt x="312" y="3482"/>
                  </a:lnTo>
                  <a:lnTo>
                    <a:pt x="313" y="3485"/>
                  </a:lnTo>
                  <a:lnTo>
                    <a:pt x="313" y="3488"/>
                  </a:lnTo>
                  <a:lnTo>
                    <a:pt x="312" y="3491"/>
                  </a:lnTo>
                  <a:lnTo>
                    <a:pt x="311" y="3493"/>
                  </a:lnTo>
                  <a:lnTo>
                    <a:pt x="310" y="3496"/>
                  </a:lnTo>
                  <a:lnTo>
                    <a:pt x="308" y="3498"/>
                  </a:lnTo>
                  <a:lnTo>
                    <a:pt x="305" y="3500"/>
                  </a:lnTo>
                  <a:lnTo>
                    <a:pt x="302" y="3501"/>
                  </a:lnTo>
                  <a:lnTo>
                    <a:pt x="299" y="3502"/>
                  </a:lnTo>
                  <a:lnTo>
                    <a:pt x="299" y="3502"/>
                  </a:lnTo>
                  <a:lnTo>
                    <a:pt x="298" y="3502"/>
                  </a:lnTo>
                  <a:lnTo>
                    <a:pt x="295" y="3501"/>
                  </a:lnTo>
                  <a:lnTo>
                    <a:pt x="292" y="3501"/>
                  </a:lnTo>
                  <a:lnTo>
                    <a:pt x="290" y="3499"/>
                  </a:lnTo>
                  <a:lnTo>
                    <a:pt x="288" y="3498"/>
                  </a:lnTo>
                  <a:lnTo>
                    <a:pt x="286" y="3496"/>
                  </a:lnTo>
                  <a:lnTo>
                    <a:pt x="284" y="3493"/>
                  </a:lnTo>
                  <a:lnTo>
                    <a:pt x="283" y="3491"/>
                  </a:lnTo>
                  <a:lnTo>
                    <a:pt x="283" y="3488"/>
                  </a:lnTo>
                  <a:close/>
                  <a:moveTo>
                    <a:pt x="188" y="3496"/>
                  </a:moveTo>
                  <a:lnTo>
                    <a:pt x="188" y="3493"/>
                  </a:lnTo>
                  <a:lnTo>
                    <a:pt x="189" y="3490"/>
                  </a:lnTo>
                  <a:lnTo>
                    <a:pt x="190" y="3487"/>
                  </a:lnTo>
                  <a:lnTo>
                    <a:pt x="192" y="3485"/>
                  </a:lnTo>
                  <a:lnTo>
                    <a:pt x="195" y="3483"/>
                  </a:lnTo>
                  <a:lnTo>
                    <a:pt x="197" y="3481"/>
                  </a:lnTo>
                  <a:lnTo>
                    <a:pt x="200" y="3480"/>
                  </a:lnTo>
                  <a:lnTo>
                    <a:pt x="203" y="3480"/>
                  </a:lnTo>
                  <a:lnTo>
                    <a:pt x="206" y="3480"/>
                  </a:lnTo>
                  <a:lnTo>
                    <a:pt x="209" y="3480"/>
                  </a:lnTo>
                  <a:lnTo>
                    <a:pt x="212" y="3481"/>
                  </a:lnTo>
                  <a:lnTo>
                    <a:pt x="214" y="3483"/>
                  </a:lnTo>
                  <a:lnTo>
                    <a:pt x="216" y="3485"/>
                  </a:lnTo>
                  <a:lnTo>
                    <a:pt x="218" y="3488"/>
                  </a:lnTo>
                  <a:lnTo>
                    <a:pt x="219" y="3491"/>
                  </a:lnTo>
                  <a:lnTo>
                    <a:pt x="219" y="3494"/>
                  </a:lnTo>
                  <a:lnTo>
                    <a:pt x="219" y="3497"/>
                  </a:lnTo>
                  <a:lnTo>
                    <a:pt x="219" y="3499"/>
                  </a:lnTo>
                  <a:lnTo>
                    <a:pt x="217" y="3502"/>
                  </a:lnTo>
                  <a:lnTo>
                    <a:pt x="216" y="3504"/>
                  </a:lnTo>
                  <a:lnTo>
                    <a:pt x="214" y="3506"/>
                  </a:lnTo>
                  <a:lnTo>
                    <a:pt x="211" y="3508"/>
                  </a:lnTo>
                  <a:lnTo>
                    <a:pt x="208" y="3509"/>
                  </a:lnTo>
                  <a:lnTo>
                    <a:pt x="205" y="3510"/>
                  </a:lnTo>
                  <a:lnTo>
                    <a:pt x="205" y="3510"/>
                  </a:lnTo>
                  <a:lnTo>
                    <a:pt x="204" y="3510"/>
                  </a:lnTo>
                  <a:lnTo>
                    <a:pt x="201" y="3510"/>
                  </a:lnTo>
                  <a:lnTo>
                    <a:pt x="199" y="3509"/>
                  </a:lnTo>
                  <a:lnTo>
                    <a:pt x="196" y="3508"/>
                  </a:lnTo>
                  <a:lnTo>
                    <a:pt x="193" y="3506"/>
                  </a:lnTo>
                  <a:lnTo>
                    <a:pt x="191" y="3504"/>
                  </a:lnTo>
                  <a:lnTo>
                    <a:pt x="190" y="3501"/>
                  </a:lnTo>
                  <a:lnTo>
                    <a:pt x="189" y="3499"/>
                  </a:lnTo>
                  <a:lnTo>
                    <a:pt x="188" y="3496"/>
                  </a:lnTo>
                  <a:close/>
                  <a:moveTo>
                    <a:pt x="94" y="3501"/>
                  </a:moveTo>
                  <a:lnTo>
                    <a:pt x="94" y="3498"/>
                  </a:lnTo>
                  <a:lnTo>
                    <a:pt x="95" y="3495"/>
                  </a:lnTo>
                  <a:lnTo>
                    <a:pt x="96" y="3493"/>
                  </a:lnTo>
                  <a:lnTo>
                    <a:pt x="98" y="3490"/>
                  </a:lnTo>
                  <a:lnTo>
                    <a:pt x="100" y="3488"/>
                  </a:lnTo>
                  <a:lnTo>
                    <a:pt x="103" y="3487"/>
                  </a:lnTo>
                  <a:lnTo>
                    <a:pt x="106" y="3486"/>
                  </a:lnTo>
                  <a:lnTo>
                    <a:pt x="109" y="3485"/>
                  </a:lnTo>
                  <a:lnTo>
                    <a:pt x="112" y="3486"/>
                  </a:lnTo>
                  <a:lnTo>
                    <a:pt x="116" y="3486"/>
                  </a:lnTo>
                  <a:lnTo>
                    <a:pt x="118" y="3488"/>
                  </a:lnTo>
                  <a:lnTo>
                    <a:pt x="121" y="3489"/>
                  </a:lnTo>
                  <a:lnTo>
                    <a:pt x="123" y="3491"/>
                  </a:lnTo>
                  <a:lnTo>
                    <a:pt x="124" y="3494"/>
                  </a:lnTo>
                  <a:lnTo>
                    <a:pt x="125" y="3497"/>
                  </a:lnTo>
                  <a:lnTo>
                    <a:pt x="126" y="3500"/>
                  </a:lnTo>
                  <a:lnTo>
                    <a:pt x="126" y="3503"/>
                  </a:lnTo>
                  <a:lnTo>
                    <a:pt x="125" y="3506"/>
                  </a:lnTo>
                  <a:lnTo>
                    <a:pt x="124" y="3508"/>
                  </a:lnTo>
                  <a:lnTo>
                    <a:pt x="122" y="3511"/>
                  </a:lnTo>
                  <a:lnTo>
                    <a:pt x="120" y="3513"/>
                  </a:lnTo>
                  <a:lnTo>
                    <a:pt x="117" y="3514"/>
                  </a:lnTo>
                  <a:lnTo>
                    <a:pt x="113" y="3515"/>
                  </a:lnTo>
                  <a:lnTo>
                    <a:pt x="110" y="3516"/>
                  </a:lnTo>
                  <a:lnTo>
                    <a:pt x="110" y="3516"/>
                  </a:lnTo>
                  <a:lnTo>
                    <a:pt x="110" y="3516"/>
                  </a:lnTo>
                  <a:lnTo>
                    <a:pt x="109" y="3516"/>
                  </a:lnTo>
                  <a:lnTo>
                    <a:pt x="107" y="3516"/>
                  </a:lnTo>
                  <a:lnTo>
                    <a:pt x="104" y="3515"/>
                  </a:lnTo>
                  <a:lnTo>
                    <a:pt x="101" y="3513"/>
                  </a:lnTo>
                  <a:lnTo>
                    <a:pt x="99" y="3512"/>
                  </a:lnTo>
                  <a:lnTo>
                    <a:pt x="97" y="3509"/>
                  </a:lnTo>
                  <a:lnTo>
                    <a:pt x="96" y="3507"/>
                  </a:lnTo>
                  <a:lnTo>
                    <a:pt x="95" y="3504"/>
                  </a:lnTo>
                  <a:lnTo>
                    <a:pt x="94" y="3501"/>
                  </a:lnTo>
                  <a:close/>
                  <a:moveTo>
                    <a:pt x="0" y="3505"/>
                  </a:moveTo>
                  <a:lnTo>
                    <a:pt x="1" y="3501"/>
                  </a:lnTo>
                  <a:lnTo>
                    <a:pt x="1" y="3499"/>
                  </a:lnTo>
                  <a:lnTo>
                    <a:pt x="3" y="3496"/>
                  </a:lnTo>
                  <a:lnTo>
                    <a:pt x="5" y="3494"/>
                  </a:lnTo>
                  <a:lnTo>
                    <a:pt x="7" y="3492"/>
                  </a:lnTo>
                  <a:lnTo>
                    <a:pt x="9" y="3490"/>
                  </a:lnTo>
                  <a:lnTo>
                    <a:pt x="12" y="3489"/>
                  </a:lnTo>
                  <a:lnTo>
                    <a:pt x="15" y="3489"/>
                  </a:lnTo>
                  <a:lnTo>
                    <a:pt x="18" y="3489"/>
                  </a:lnTo>
                  <a:lnTo>
                    <a:pt x="21" y="3490"/>
                  </a:lnTo>
                  <a:lnTo>
                    <a:pt x="24" y="3491"/>
                  </a:lnTo>
                  <a:lnTo>
                    <a:pt x="26" y="3493"/>
                  </a:lnTo>
                  <a:lnTo>
                    <a:pt x="28" y="3495"/>
                  </a:lnTo>
                  <a:lnTo>
                    <a:pt x="29" y="3498"/>
                  </a:lnTo>
                  <a:lnTo>
                    <a:pt x="30" y="3501"/>
                  </a:lnTo>
                  <a:lnTo>
                    <a:pt x="31" y="3504"/>
                  </a:lnTo>
                  <a:lnTo>
                    <a:pt x="31" y="3507"/>
                  </a:lnTo>
                  <a:lnTo>
                    <a:pt x="30" y="3510"/>
                  </a:lnTo>
                  <a:lnTo>
                    <a:pt x="28" y="3512"/>
                  </a:lnTo>
                  <a:lnTo>
                    <a:pt x="27" y="3515"/>
                  </a:lnTo>
                  <a:lnTo>
                    <a:pt x="24" y="3516"/>
                  </a:lnTo>
                  <a:lnTo>
                    <a:pt x="22" y="3519"/>
                  </a:lnTo>
                  <a:lnTo>
                    <a:pt x="19" y="3520"/>
                  </a:lnTo>
                  <a:lnTo>
                    <a:pt x="16" y="3520"/>
                  </a:lnTo>
                  <a:lnTo>
                    <a:pt x="16" y="3520"/>
                  </a:lnTo>
                  <a:lnTo>
                    <a:pt x="16" y="3520"/>
                  </a:lnTo>
                  <a:lnTo>
                    <a:pt x="13" y="3520"/>
                  </a:lnTo>
                  <a:lnTo>
                    <a:pt x="10" y="3519"/>
                  </a:lnTo>
                  <a:lnTo>
                    <a:pt x="7" y="3518"/>
                  </a:lnTo>
                  <a:lnTo>
                    <a:pt x="5" y="3515"/>
                  </a:lnTo>
                  <a:lnTo>
                    <a:pt x="3" y="3513"/>
                  </a:lnTo>
                  <a:lnTo>
                    <a:pt x="2" y="3510"/>
                  </a:lnTo>
                  <a:lnTo>
                    <a:pt x="1" y="3508"/>
                  </a:lnTo>
                  <a:lnTo>
                    <a:pt x="0" y="3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99" name="Freeform 95"/>
            <p:cNvSpPr>
              <a:spLocks noEditPoints="1"/>
            </p:cNvSpPr>
            <p:nvPr userDrawn="1"/>
          </p:nvSpPr>
          <p:spPr bwMode="auto">
            <a:xfrm>
              <a:off x="3935" y="1100"/>
              <a:ext cx="1179" cy="1174"/>
            </a:xfrm>
            <a:custGeom>
              <a:avLst/>
              <a:gdLst>
                <a:gd name="T0" fmla="*/ 23 w 3536"/>
                <a:gd name="T1" fmla="*/ 29 h 3521"/>
                <a:gd name="T2" fmla="*/ 125 w 3536"/>
                <a:gd name="T3" fmla="*/ 20 h 3521"/>
                <a:gd name="T4" fmla="*/ 213 w 3536"/>
                <a:gd name="T5" fmla="*/ 13 h 3521"/>
                <a:gd name="T6" fmla="*/ 292 w 3536"/>
                <a:gd name="T7" fmla="*/ 18 h 3521"/>
                <a:gd name="T8" fmla="*/ 376 w 3536"/>
                <a:gd name="T9" fmla="*/ 40 h 3521"/>
                <a:gd name="T10" fmla="*/ 468 w 3536"/>
                <a:gd name="T11" fmla="*/ 56 h 3521"/>
                <a:gd name="T12" fmla="*/ 561 w 3536"/>
                <a:gd name="T13" fmla="*/ 75 h 3521"/>
                <a:gd name="T14" fmla="*/ 654 w 3536"/>
                <a:gd name="T15" fmla="*/ 95 h 3521"/>
                <a:gd name="T16" fmla="*/ 750 w 3536"/>
                <a:gd name="T17" fmla="*/ 124 h 3521"/>
                <a:gd name="T18" fmla="*/ 843 w 3536"/>
                <a:gd name="T19" fmla="*/ 148 h 3521"/>
                <a:gd name="T20" fmla="*/ 936 w 3536"/>
                <a:gd name="T21" fmla="*/ 175 h 3521"/>
                <a:gd name="T22" fmla="*/ 1029 w 3536"/>
                <a:gd name="T23" fmla="*/ 204 h 3521"/>
                <a:gd name="T24" fmla="*/ 1029 w 3536"/>
                <a:gd name="T25" fmla="*/ 204 h 3521"/>
                <a:gd name="T26" fmla="*/ 1120 w 3536"/>
                <a:gd name="T27" fmla="*/ 235 h 3521"/>
                <a:gd name="T28" fmla="*/ 1211 w 3536"/>
                <a:gd name="T29" fmla="*/ 268 h 3521"/>
                <a:gd name="T30" fmla="*/ 1303 w 3536"/>
                <a:gd name="T31" fmla="*/ 301 h 3521"/>
                <a:gd name="T32" fmla="*/ 1394 w 3536"/>
                <a:gd name="T33" fmla="*/ 337 h 3521"/>
                <a:gd name="T34" fmla="*/ 1482 w 3536"/>
                <a:gd name="T35" fmla="*/ 373 h 3521"/>
                <a:gd name="T36" fmla="*/ 1570 w 3536"/>
                <a:gd name="T37" fmla="*/ 405 h 3521"/>
                <a:gd name="T38" fmla="*/ 1653 w 3536"/>
                <a:gd name="T39" fmla="*/ 446 h 3521"/>
                <a:gd name="T40" fmla="*/ 1735 w 3536"/>
                <a:gd name="T41" fmla="*/ 489 h 3521"/>
                <a:gd name="T42" fmla="*/ 1815 w 3536"/>
                <a:gd name="T43" fmla="*/ 535 h 3521"/>
                <a:gd name="T44" fmla="*/ 1889 w 3536"/>
                <a:gd name="T45" fmla="*/ 579 h 3521"/>
                <a:gd name="T46" fmla="*/ 1965 w 3536"/>
                <a:gd name="T47" fmla="*/ 629 h 3521"/>
                <a:gd name="T48" fmla="*/ 2039 w 3536"/>
                <a:gd name="T49" fmla="*/ 683 h 3521"/>
                <a:gd name="T50" fmla="*/ 2112 w 3536"/>
                <a:gd name="T51" fmla="*/ 738 h 3521"/>
                <a:gd name="T52" fmla="*/ 2184 w 3536"/>
                <a:gd name="T53" fmla="*/ 796 h 3521"/>
                <a:gd name="T54" fmla="*/ 2253 w 3536"/>
                <a:gd name="T55" fmla="*/ 857 h 3521"/>
                <a:gd name="T56" fmla="*/ 2317 w 3536"/>
                <a:gd name="T57" fmla="*/ 923 h 3521"/>
                <a:gd name="T58" fmla="*/ 2382 w 3536"/>
                <a:gd name="T59" fmla="*/ 997 h 3521"/>
                <a:gd name="T60" fmla="*/ 2452 w 3536"/>
                <a:gd name="T61" fmla="*/ 1071 h 3521"/>
                <a:gd name="T62" fmla="*/ 2456 w 3536"/>
                <a:gd name="T63" fmla="*/ 1076 h 3521"/>
                <a:gd name="T64" fmla="*/ 2533 w 3536"/>
                <a:gd name="T65" fmla="*/ 1145 h 3521"/>
                <a:gd name="T66" fmla="*/ 2605 w 3536"/>
                <a:gd name="T67" fmla="*/ 1210 h 3521"/>
                <a:gd name="T68" fmla="*/ 2671 w 3536"/>
                <a:gd name="T69" fmla="*/ 1276 h 3521"/>
                <a:gd name="T70" fmla="*/ 2732 w 3536"/>
                <a:gd name="T71" fmla="*/ 1345 h 3521"/>
                <a:gd name="T72" fmla="*/ 2792 w 3536"/>
                <a:gd name="T73" fmla="*/ 1417 h 3521"/>
                <a:gd name="T74" fmla="*/ 2848 w 3536"/>
                <a:gd name="T75" fmla="*/ 1489 h 3521"/>
                <a:gd name="T76" fmla="*/ 2903 w 3536"/>
                <a:gd name="T77" fmla="*/ 1564 h 3521"/>
                <a:gd name="T78" fmla="*/ 2954 w 3536"/>
                <a:gd name="T79" fmla="*/ 1639 h 3521"/>
                <a:gd name="T80" fmla="*/ 3004 w 3536"/>
                <a:gd name="T81" fmla="*/ 1716 h 3521"/>
                <a:gd name="T82" fmla="*/ 3050 w 3536"/>
                <a:gd name="T83" fmla="*/ 1795 h 3521"/>
                <a:gd name="T84" fmla="*/ 3095 w 3536"/>
                <a:gd name="T85" fmla="*/ 1874 h 3521"/>
                <a:gd name="T86" fmla="*/ 3134 w 3536"/>
                <a:gd name="T87" fmla="*/ 1955 h 3521"/>
                <a:gd name="T88" fmla="*/ 3167 w 3536"/>
                <a:gd name="T89" fmla="*/ 2040 h 3521"/>
                <a:gd name="T90" fmla="*/ 3204 w 3536"/>
                <a:gd name="T91" fmla="*/ 2125 h 3521"/>
                <a:gd name="T92" fmla="*/ 3239 w 3536"/>
                <a:gd name="T93" fmla="*/ 2213 h 3521"/>
                <a:gd name="T94" fmla="*/ 3272 w 3536"/>
                <a:gd name="T95" fmla="*/ 2302 h 3521"/>
                <a:gd name="T96" fmla="*/ 3301 w 3536"/>
                <a:gd name="T97" fmla="*/ 2401 h 3521"/>
                <a:gd name="T98" fmla="*/ 3330 w 3536"/>
                <a:gd name="T99" fmla="*/ 2493 h 3521"/>
                <a:gd name="T100" fmla="*/ 3359 w 3536"/>
                <a:gd name="T101" fmla="*/ 2585 h 3521"/>
                <a:gd name="T102" fmla="*/ 3359 w 3536"/>
                <a:gd name="T103" fmla="*/ 2585 h 3521"/>
                <a:gd name="T104" fmla="*/ 3387 w 3536"/>
                <a:gd name="T105" fmla="*/ 2680 h 3521"/>
                <a:gd name="T106" fmla="*/ 3423 w 3536"/>
                <a:gd name="T107" fmla="*/ 2778 h 3521"/>
                <a:gd name="T108" fmla="*/ 3445 w 3536"/>
                <a:gd name="T109" fmla="*/ 2870 h 3521"/>
                <a:gd name="T110" fmla="*/ 3465 w 3536"/>
                <a:gd name="T111" fmla="*/ 2961 h 3521"/>
                <a:gd name="T112" fmla="*/ 3486 w 3536"/>
                <a:gd name="T113" fmla="*/ 3051 h 3521"/>
                <a:gd name="T114" fmla="*/ 3502 w 3536"/>
                <a:gd name="T115" fmla="*/ 3143 h 3521"/>
                <a:gd name="T116" fmla="*/ 3514 w 3536"/>
                <a:gd name="T117" fmla="*/ 3234 h 3521"/>
                <a:gd name="T118" fmla="*/ 3526 w 3536"/>
                <a:gd name="T119" fmla="*/ 3320 h 3521"/>
                <a:gd name="T120" fmla="*/ 3522 w 3536"/>
                <a:gd name="T121" fmla="*/ 3397 h 3521"/>
                <a:gd name="T122" fmla="*/ 3508 w 3536"/>
                <a:gd name="T123" fmla="*/ 3496 h 3521"/>
                <a:gd name="T124" fmla="*/ 3505 w 3536"/>
                <a:gd name="T125" fmla="*/ 3509 h 3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521">
                  <a:moveTo>
                    <a:pt x="14" y="31"/>
                  </a:moveTo>
                  <a:lnTo>
                    <a:pt x="11" y="31"/>
                  </a:lnTo>
                  <a:lnTo>
                    <a:pt x="8" y="30"/>
                  </a:lnTo>
                  <a:lnTo>
                    <a:pt x="6" y="29"/>
                  </a:lnTo>
                  <a:lnTo>
                    <a:pt x="4" y="27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29" y="22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3" y="29"/>
                  </a:lnTo>
                  <a:lnTo>
                    <a:pt x="21" y="30"/>
                  </a:lnTo>
                  <a:lnTo>
                    <a:pt x="18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1"/>
                  </a:lnTo>
                  <a:close/>
                  <a:moveTo>
                    <a:pt x="108" y="35"/>
                  </a:moveTo>
                  <a:lnTo>
                    <a:pt x="105" y="34"/>
                  </a:lnTo>
                  <a:lnTo>
                    <a:pt x="102" y="33"/>
                  </a:lnTo>
                  <a:lnTo>
                    <a:pt x="99" y="32"/>
                  </a:lnTo>
                  <a:lnTo>
                    <a:pt x="97" y="30"/>
                  </a:lnTo>
                  <a:lnTo>
                    <a:pt x="95" y="27"/>
                  </a:lnTo>
                  <a:lnTo>
                    <a:pt x="94" y="25"/>
                  </a:lnTo>
                  <a:lnTo>
                    <a:pt x="93" y="22"/>
                  </a:lnTo>
                  <a:lnTo>
                    <a:pt x="93" y="18"/>
                  </a:lnTo>
                  <a:lnTo>
                    <a:pt x="94" y="15"/>
                  </a:lnTo>
                  <a:lnTo>
                    <a:pt x="95" y="12"/>
                  </a:lnTo>
                  <a:lnTo>
                    <a:pt x="96" y="10"/>
                  </a:lnTo>
                  <a:lnTo>
                    <a:pt x="98" y="7"/>
                  </a:lnTo>
                  <a:lnTo>
                    <a:pt x="101" y="6"/>
                  </a:lnTo>
                  <a:lnTo>
                    <a:pt x="103" y="4"/>
                  </a:lnTo>
                  <a:lnTo>
                    <a:pt x="106" y="4"/>
                  </a:lnTo>
                  <a:lnTo>
                    <a:pt x="109" y="3"/>
                  </a:lnTo>
                  <a:lnTo>
                    <a:pt x="112" y="4"/>
                  </a:lnTo>
                  <a:lnTo>
                    <a:pt x="116" y="5"/>
                  </a:lnTo>
                  <a:lnTo>
                    <a:pt x="119" y="7"/>
                  </a:lnTo>
                  <a:lnTo>
                    <a:pt x="121" y="9"/>
                  </a:lnTo>
                  <a:lnTo>
                    <a:pt x="122" y="11"/>
                  </a:lnTo>
                  <a:lnTo>
                    <a:pt x="124" y="13"/>
                  </a:lnTo>
                  <a:lnTo>
                    <a:pt x="124" y="16"/>
                  </a:lnTo>
                  <a:lnTo>
                    <a:pt x="125" y="20"/>
                  </a:lnTo>
                  <a:lnTo>
                    <a:pt x="124" y="23"/>
                  </a:lnTo>
                  <a:lnTo>
                    <a:pt x="123" y="26"/>
                  </a:lnTo>
                  <a:lnTo>
                    <a:pt x="122" y="29"/>
                  </a:lnTo>
                  <a:lnTo>
                    <a:pt x="120" y="31"/>
                  </a:lnTo>
                  <a:lnTo>
                    <a:pt x="118" y="32"/>
                  </a:lnTo>
                  <a:lnTo>
                    <a:pt x="115" y="34"/>
                  </a:lnTo>
                  <a:lnTo>
                    <a:pt x="112" y="35"/>
                  </a:lnTo>
                  <a:lnTo>
                    <a:pt x="109" y="35"/>
                  </a:lnTo>
                  <a:lnTo>
                    <a:pt x="108" y="35"/>
                  </a:lnTo>
                  <a:lnTo>
                    <a:pt x="108" y="35"/>
                  </a:lnTo>
                  <a:close/>
                  <a:moveTo>
                    <a:pt x="202" y="41"/>
                  </a:moveTo>
                  <a:lnTo>
                    <a:pt x="199" y="40"/>
                  </a:lnTo>
                  <a:lnTo>
                    <a:pt x="196" y="39"/>
                  </a:lnTo>
                  <a:lnTo>
                    <a:pt x="194" y="38"/>
                  </a:lnTo>
                  <a:lnTo>
                    <a:pt x="191" y="36"/>
                  </a:lnTo>
                  <a:lnTo>
                    <a:pt x="189" y="33"/>
                  </a:lnTo>
                  <a:lnTo>
                    <a:pt x="188" y="30"/>
                  </a:lnTo>
                  <a:lnTo>
                    <a:pt x="187" y="27"/>
                  </a:lnTo>
                  <a:lnTo>
                    <a:pt x="187" y="24"/>
                  </a:lnTo>
                  <a:lnTo>
                    <a:pt x="188" y="21"/>
                  </a:lnTo>
                  <a:lnTo>
                    <a:pt x="189" y="18"/>
                  </a:lnTo>
                  <a:lnTo>
                    <a:pt x="190" y="15"/>
                  </a:lnTo>
                  <a:lnTo>
                    <a:pt x="193" y="13"/>
                  </a:lnTo>
                  <a:lnTo>
                    <a:pt x="196" y="11"/>
                  </a:lnTo>
                  <a:lnTo>
                    <a:pt x="198" y="10"/>
                  </a:lnTo>
                  <a:lnTo>
                    <a:pt x="201" y="10"/>
                  </a:lnTo>
                  <a:lnTo>
                    <a:pt x="204" y="10"/>
                  </a:lnTo>
                  <a:lnTo>
                    <a:pt x="207" y="10"/>
                  </a:lnTo>
                  <a:lnTo>
                    <a:pt x="210" y="11"/>
                  </a:lnTo>
                  <a:lnTo>
                    <a:pt x="213" y="13"/>
                  </a:lnTo>
                  <a:lnTo>
                    <a:pt x="215" y="15"/>
                  </a:lnTo>
                  <a:lnTo>
                    <a:pt x="216" y="17"/>
                  </a:lnTo>
                  <a:lnTo>
                    <a:pt x="218" y="21"/>
                  </a:lnTo>
                  <a:lnTo>
                    <a:pt x="218" y="24"/>
                  </a:lnTo>
                  <a:lnTo>
                    <a:pt x="218" y="27"/>
                  </a:lnTo>
                  <a:lnTo>
                    <a:pt x="218" y="30"/>
                  </a:lnTo>
                  <a:lnTo>
                    <a:pt x="217" y="32"/>
                  </a:lnTo>
                  <a:lnTo>
                    <a:pt x="215" y="35"/>
                  </a:lnTo>
                  <a:lnTo>
                    <a:pt x="214" y="37"/>
                  </a:lnTo>
                  <a:lnTo>
                    <a:pt x="211" y="39"/>
                  </a:lnTo>
                  <a:lnTo>
                    <a:pt x="209" y="40"/>
                  </a:lnTo>
                  <a:lnTo>
                    <a:pt x="206" y="41"/>
                  </a:lnTo>
                  <a:lnTo>
                    <a:pt x="203" y="41"/>
                  </a:lnTo>
                  <a:lnTo>
                    <a:pt x="203" y="41"/>
                  </a:lnTo>
                  <a:lnTo>
                    <a:pt x="202" y="41"/>
                  </a:lnTo>
                  <a:close/>
                  <a:moveTo>
                    <a:pt x="295" y="49"/>
                  </a:moveTo>
                  <a:lnTo>
                    <a:pt x="292" y="49"/>
                  </a:lnTo>
                  <a:lnTo>
                    <a:pt x="289" y="47"/>
                  </a:lnTo>
                  <a:lnTo>
                    <a:pt x="287" y="46"/>
                  </a:lnTo>
                  <a:lnTo>
                    <a:pt x="285" y="44"/>
                  </a:lnTo>
                  <a:lnTo>
                    <a:pt x="283" y="41"/>
                  </a:lnTo>
                  <a:lnTo>
                    <a:pt x="282" y="38"/>
                  </a:lnTo>
                  <a:lnTo>
                    <a:pt x="282" y="35"/>
                  </a:lnTo>
                  <a:lnTo>
                    <a:pt x="282" y="32"/>
                  </a:lnTo>
                  <a:lnTo>
                    <a:pt x="282" y="29"/>
                  </a:lnTo>
                  <a:lnTo>
                    <a:pt x="283" y="27"/>
                  </a:lnTo>
                  <a:lnTo>
                    <a:pt x="285" y="24"/>
                  </a:lnTo>
                  <a:lnTo>
                    <a:pt x="287" y="22"/>
                  </a:lnTo>
                  <a:lnTo>
                    <a:pt x="290" y="20"/>
                  </a:lnTo>
                  <a:lnTo>
                    <a:pt x="292" y="18"/>
                  </a:lnTo>
                  <a:lnTo>
                    <a:pt x="295" y="18"/>
                  </a:lnTo>
                  <a:lnTo>
                    <a:pt x="298" y="18"/>
                  </a:lnTo>
                  <a:lnTo>
                    <a:pt x="301" y="18"/>
                  </a:lnTo>
                  <a:lnTo>
                    <a:pt x="304" y="21"/>
                  </a:lnTo>
                  <a:lnTo>
                    <a:pt x="307" y="22"/>
                  </a:lnTo>
                  <a:lnTo>
                    <a:pt x="309" y="24"/>
                  </a:lnTo>
                  <a:lnTo>
                    <a:pt x="310" y="27"/>
                  </a:lnTo>
                  <a:lnTo>
                    <a:pt x="311" y="30"/>
                  </a:lnTo>
                  <a:lnTo>
                    <a:pt x="313" y="32"/>
                  </a:lnTo>
                  <a:lnTo>
                    <a:pt x="313" y="36"/>
                  </a:lnTo>
                  <a:lnTo>
                    <a:pt x="311" y="38"/>
                  </a:lnTo>
                  <a:lnTo>
                    <a:pt x="310" y="41"/>
                  </a:lnTo>
                  <a:lnTo>
                    <a:pt x="309" y="43"/>
                  </a:lnTo>
                  <a:lnTo>
                    <a:pt x="307" y="45"/>
                  </a:lnTo>
                  <a:lnTo>
                    <a:pt x="305" y="47"/>
                  </a:lnTo>
                  <a:lnTo>
                    <a:pt x="302" y="48"/>
                  </a:lnTo>
                  <a:lnTo>
                    <a:pt x="300" y="49"/>
                  </a:lnTo>
                  <a:lnTo>
                    <a:pt x="297" y="49"/>
                  </a:lnTo>
                  <a:lnTo>
                    <a:pt x="296" y="49"/>
                  </a:lnTo>
                  <a:lnTo>
                    <a:pt x="295" y="49"/>
                  </a:lnTo>
                  <a:close/>
                  <a:moveTo>
                    <a:pt x="388" y="60"/>
                  </a:moveTo>
                  <a:lnTo>
                    <a:pt x="385" y="59"/>
                  </a:lnTo>
                  <a:lnTo>
                    <a:pt x="382" y="58"/>
                  </a:lnTo>
                  <a:lnTo>
                    <a:pt x="380" y="56"/>
                  </a:lnTo>
                  <a:lnTo>
                    <a:pt x="378" y="54"/>
                  </a:lnTo>
                  <a:lnTo>
                    <a:pt x="376" y="51"/>
                  </a:lnTo>
                  <a:lnTo>
                    <a:pt x="375" y="49"/>
                  </a:lnTo>
                  <a:lnTo>
                    <a:pt x="375" y="46"/>
                  </a:lnTo>
                  <a:lnTo>
                    <a:pt x="375" y="43"/>
                  </a:lnTo>
                  <a:lnTo>
                    <a:pt x="376" y="40"/>
                  </a:lnTo>
                  <a:lnTo>
                    <a:pt x="377" y="37"/>
                  </a:lnTo>
                  <a:lnTo>
                    <a:pt x="379" y="35"/>
                  </a:lnTo>
                  <a:lnTo>
                    <a:pt x="381" y="33"/>
                  </a:lnTo>
                  <a:lnTo>
                    <a:pt x="383" y="31"/>
                  </a:lnTo>
                  <a:lnTo>
                    <a:pt x="386" y="30"/>
                  </a:lnTo>
                  <a:lnTo>
                    <a:pt x="389" y="29"/>
                  </a:lnTo>
                  <a:lnTo>
                    <a:pt x="393" y="30"/>
                  </a:lnTo>
                  <a:lnTo>
                    <a:pt x="396" y="30"/>
                  </a:lnTo>
                  <a:lnTo>
                    <a:pt x="399" y="32"/>
                  </a:lnTo>
                  <a:lnTo>
                    <a:pt x="401" y="33"/>
                  </a:lnTo>
                  <a:lnTo>
                    <a:pt x="403" y="35"/>
                  </a:lnTo>
                  <a:lnTo>
                    <a:pt x="405" y="38"/>
                  </a:lnTo>
                  <a:lnTo>
                    <a:pt x="406" y="41"/>
                  </a:lnTo>
                  <a:lnTo>
                    <a:pt x="406" y="44"/>
                  </a:lnTo>
                  <a:lnTo>
                    <a:pt x="406" y="47"/>
                  </a:lnTo>
                  <a:lnTo>
                    <a:pt x="404" y="52"/>
                  </a:lnTo>
                  <a:lnTo>
                    <a:pt x="401" y="56"/>
                  </a:lnTo>
                  <a:lnTo>
                    <a:pt x="397" y="59"/>
                  </a:lnTo>
                  <a:lnTo>
                    <a:pt x="390" y="60"/>
                  </a:lnTo>
                  <a:lnTo>
                    <a:pt x="389" y="60"/>
                  </a:lnTo>
                  <a:lnTo>
                    <a:pt x="388" y="60"/>
                  </a:lnTo>
                  <a:close/>
                  <a:moveTo>
                    <a:pt x="482" y="74"/>
                  </a:moveTo>
                  <a:lnTo>
                    <a:pt x="479" y="73"/>
                  </a:lnTo>
                  <a:lnTo>
                    <a:pt x="476" y="72"/>
                  </a:lnTo>
                  <a:lnTo>
                    <a:pt x="474" y="70"/>
                  </a:lnTo>
                  <a:lnTo>
                    <a:pt x="472" y="67"/>
                  </a:lnTo>
                  <a:lnTo>
                    <a:pt x="469" y="64"/>
                  </a:lnTo>
                  <a:lnTo>
                    <a:pt x="468" y="61"/>
                  </a:lnTo>
                  <a:lnTo>
                    <a:pt x="468" y="59"/>
                  </a:lnTo>
                  <a:lnTo>
                    <a:pt x="468" y="56"/>
                  </a:lnTo>
                  <a:lnTo>
                    <a:pt x="469" y="52"/>
                  </a:lnTo>
                  <a:lnTo>
                    <a:pt x="470" y="50"/>
                  </a:lnTo>
                  <a:lnTo>
                    <a:pt x="473" y="47"/>
                  </a:lnTo>
                  <a:lnTo>
                    <a:pt x="475" y="45"/>
                  </a:lnTo>
                  <a:lnTo>
                    <a:pt x="478" y="44"/>
                  </a:lnTo>
                  <a:lnTo>
                    <a:pt x="480" y="43"/>
                  </a:lnTo>
                  <a:lnTo>
                    <a:pt x="483" y="42"/>
                  </a:lnTo>
                  <a:lnTo>
                    <a:pt x="486" y="43"/>
                  </a:lnTo>
                  <a:lnTo>
                    <a:pt x="489" y="43"/>
                  </a:lnTo>
                  <a:lnTo>
                    <a:pt x="492" y="45"/>
                  </a:lnTo>
                  <a:lnTo>
                    <a:pt x="494" y="47"/>
                  </a:lnTo>
                  <a:lnTo>
                    <a:pt x="496" y="49"/>
                  </a:lnTo>
                  <a:lnTo>
                    <a:pt x="498" y="51"/>
                  </a:lnTo>
                  <a:lnTo>
                    <a:pt x="499" y="54"/>
                  </a:lnTo>
                  <a:lnTo>
                    <a:pt x="499" y="57"/>
                  </a:lnTo>
                  <a:lnTo>
                    <a:pt x="499" y="60"/>
                  </a:lnTo>
                  <a:lnTo>
                    <a:pt x="497" y="65"/>
                  </a:lnTo>
                  <a:lnTo>
                    <a:pt x="494" y="70"/>
                  </a:lnTo>
                  <a:lnTo>
                    <a:pt x="489" y="73"/>
                  </a:lnTo>
                  <a:lnTo>
                    <a:pt x="484" y="74"/>
                  </a:lnTo>
                  <a:lnTo>
                    <a:pt x="483" y="74"/>
                  </a:lnTo>
                  <a:lnTo>
                    <a:pt x="482" y="74"/>
                  </a:lnTo>
                  <a:close/>
                  <a:moveTo>
                    <a:pt x="574" y="89"/>
                  </a:moveTo>
                  <a:lnTo>
                    <a:pt x="571" y="88"/>
                  </a:lnTo>
                  <a:lnTo>
                    <a:pt x="568" y="87"/>
                  </a:lnTo>
                  <a:lnTo>
                    <a:pt x="566" y="85"/>
                  </a:lnTo>
                  <a:lnTo>
                    <a:pt x="564" y="83"/>
                  </a:lnTo>
                  <a:lnTo>
                    <a:pt x="563" y="80"/>
                  </a:lnTo>
                  <a:lnTo>
                    <a:pt x="562" y="78"/>
                  </a:lnTo>
                  <a:lnTo>
                    <a:pt x="561" y="75"/>
                  </a:lnTo>
                  <a:lnTo>
                    <a:pt x="562" y="72"/>
                  </a:lnTo>
                  <a:lnTo>
                    <a:pt x="563" y="69"/>
                  </a:lnTo>
                  <a:lnTo>
                    <a:pt x="564" y="65"/>
                  </a:lnTo>
                  <a:lnTo>
                    <a:pt x="566" y="63"/>
                  </a:lnTo>
                  <a:lnTo>
                    <a:pt x="568" y="61"/>
                  </a:lnTo>
                  <a:lnTo>
                    <a:pt x="571" y="59"/>
                  </a:lnTo>
                  <a:lnTo>
                    <a:pt x="573" y="58"/>
                  </a:lnTo>
                  <a:lnTo>
                    <a:pt x="576" y="58"/>
                  </a:lnTo>
                  <a:lnTo>
                    <a:pt x="579" y="58"/>
                  </a:lnTo>
                  <a:lnTo>
                    <a:pt x="582" y="59"/>
                  </a:lnTo>
                  <a:lnTo>
                    <a:pt x="585" y="61"/>
                  </a:lnTo>
                  <a:lnTo>
                    <a:pt x="587" y="62"/>
                  </a:lnTo>
                  <a:lnTo>
                    <a:pt x="589" y="65"/>
                  </a:lnTo>
                  <a:lnTo>
                    <a:pt x="592" y="67"/>
                  </a:lnTo>
                  <a:lnTo>
                    <a:pt x="593" y="71"/>
                  </a:lnTo>
                  <a:lnTo>
                    <a:pt x="593" y="74"/>
                  </a:lnTo>
                  <a:lnTo>
                    <a:pt x="593" y="77"/>
                  </a:lnTo>
                  <a:lnTo>
                    <a:pt x="591" y="82"/>
                  </a:lnTo>
                  <a:lnTo>
                    <a:pt x="586" y="86"/>
                  </a:lnTo>
                  <a:lnTo>
                    <a:pt x="582" y="89"/>
                  </a:lnTo>
                  <a:lnTo>
                    <a:pt x="577" y="90"/>
                  </a:lnTo>
                  <a:lnTo>
                    <a:pt x="575" y="90"/>
                  </a:lnTo>
                  <a:lnTo>
                    <a:pt x="574" y="89"/>
                  </a:lnTo>
                  <a:close/>
                  <a:moveTo>
                    <a:pt x="666" y="107"/>
                  </a:moveTo>
                  <a:lnTo>
                    <a:pt x="663" y="106"/>
                  </a:lnTo>
                  <a:lnTo>
                    <a:pt x="660" y="105"/>
                  </a:lnTo>
                  <a:lnTo>
                    <a:pt x="658" y="103"/>
                  </a:lnTo>
                  <a:lnTo>
                    <a:pt x="656" y="100"/>
                  </a:lnTo>
                  <a:lnTo>
                    <a:pt x="655" y="98"/>
                  </a:lnTo>
                  <a:lnTo>
                    <a:pt x="654" y="95"/>
                  </a:lnTo>
                  <a:lnTo>
                    <a:pt x="654" y="92"/>
                  </a:lnTo>
                  <a:lnTo>
                    <a:pt x="654" y="89"/>
                  </a:lnTo>
                  <a:lnTo>
                    <a:pt x="655" y="86"/>
                  </a:lnTo>
                  <a:lnTo>
                    <a:pt x="656" y="83"/>
                  </a:lnTo>
                  <a:lnTo>
                    <a:pt x="658" y="81"/>
                  </a:lnTo>
                  <a:lnTo>
                    <a:pt x="660" y="79"/>
                  </a:lnTo>
                  <a:lnTo>
                    <a:pt x="663" y="78"/>
                  </a:lnTo>
                  <a:lnTo>
                    <a:pt x="666" y="77"/>
                  </a:lnTo>
                  <a:lnTo>
                    <a:pt x="670" y="77"/>
                  </a:lnTo>
                  <a:lnTo>
                    <a:pt x="673" y="77"/>
                  </a:lnTo>
                  <a:lnTo>
                    <a:pt x="676" y="78"/>
                  </a:lnTo>
                  <a:lnTo>
                    <a:pt x="679" y="80"/>
                  </a:lnTo>
                  <a:lnTo>
                    <a:pt x="681" y="82"/>
                  </a:lnTo>
                  <a:lnTo>
                    <a:pt x="683" y="84"/>
                  </a:lnTo>
                  <a:lnTo>
                    <a:pt x="684" y="86"/>
                  </a:lnTo>
                  <a:lnTo>
                    <a:pt x="685" y="89"/>
                  </a:lnTo>
                  <a:lnTo>
                    <a:pt x="685" y="92"/>
                  </a:lnTo>
                  <a:lnTo>
                    <a:pt x="685" y="95"/>
                  </a:lnTo>
                  <a:lnTo>
                    <a:pt x="683" y="100"/>
                  </a:lnTo>
                  <a:lnTo>
                    <a:pt x="679" y="104"/>
                  </a:lnTo>
                  <a:lnTo>
                    <a:pt x="675" y="106"/>
                  </a:lnTo>
                  <a:lnTo>
                    <a:pt x="670" y="107"/>
                  </a:lnTo>
                  <a:lnTo>
                    <a:pt x="667" y="107"/>
                  </a:lnTo>
                  <a:lnTo>
                    <a:pt x="666" y="107"/>
                  </a:lnTo>
                  <a:close/>
                  <a:moveTo>
                    <a:pt x="758" y="128"/>
                  </a:moveTo>
                  <a:lnTo>
                    <a:pt x="758" y="128"/>
                  </a:lnTo>
                  <a:lnTo>
                    <a:pt x="758" y="128"/>
                  </a:lnTo>
                  <a:lnTo>
                    <a:pt x="755" y="127"/>
                  </a:lnTo>
                  <a:lnTo>
                    <a:pt x="752" y="126"/>
                  </a:lnTo>
                  <a:lnTo>
                    <a:pt x="750" y="124"/>
                  </a:lnTo>
                  <a:lnTo>
                    <a:pt x="747" y="121"/>
                  </a:lnTo>
                  <a:lnTo>
                    <a:pt x="746" y="119"/>
                  </a:lnTo>
                  <a:lnTo>
                    <a:pt x="745" y="115"/>
                  </a:lnTo>
                  <a:lnTo>
                    <a:pt x="745" y="112"/>
                  </a:lnTo>
                  <a:lnTo>
                    <a:pt x="746" y="109"/>
                  </a:lnTo>
                  <a:lnTo>
                    <a:pt x="747" y="106"/>
                  </a:lnTo>
                  <a:lnTo>
                    <a:pt x="748" y="103"/>
                  </a:lnTo>
                  <a:lnTo>
                    <a:pt x="751" y="101"/>
                  </a:lnTo>
                  <a:lnTo>
                    <a:pt x="753" y="99"/>
                  </a:lnTo>
                  <a:lnTo>
                    <a:pt x="756" y="98"/>
                  </a:lnTo>
                  <a:lnTo>
                    <a:pt x="759" y="97"/>
                  </a:lnTo>
                  <a:lnTo>
                    <a:pt x="762" y="97"/>
                  </a:lnTo>
                  <a:lnTo>
                    <a:pt x="765" y="97"/>
                  </a:lnTo>
                  <a:lnTo>
                    <a:pt x="768" y="99"/>
                  </a:lnTo>
                  <a:lnTo>
                    <a:pt x="770" y="100"/>
                  </a:lnTo>
                  <a:lnTo>
                    <a:pt x="773" y="102"/>
                  </a:lnTo>
                  <a:lnTo>
                    <a:pt x="774" y="104"/>
                  </a:lnTo>
                  <a:lnTo>
                    <a:pt x="776" y="107"/>
                  </a:lnTo>
                  <a:lnTo>
                    <a:pt x="777" y="110"/>
                  </a:lnTo>
                  <a:lnTo>
                    <a:pt x="777" y="113"/>
                  </a:lnTo>
                  <a:lnTo>
                    <a:pt x="776" y="116"/>
                  </a:lnTo>
                  <a:lnTo>
                    <a:pt x="774" y="122"/>
                  </a:lnTo>
                  <a:lnTo>
                    <a:pt x="771" y="125"/>
                  </a:lnTo>
                  <a:lnTo>
                    <a:pt x="766" y="128"/>
                  </a:lnTo>
                  <a:lnTo>
                    <a:pt x="761" y="128"/>
                  </a:lnTo>
                  <a:lnTo>
                    <a:pt x="760" y="128"/>
                  </a:lnTo>
                  <a:lnTo>
                    <a:pt x="758" y="128"/>
                  </a:lnTo>
                  <a:close/>
                  <a:moveTo>
                    <a:pt x="849" y="151"/>
                  </a:moveTo>
                  <a:lnTo>
                    <a:pt x="846" y="150"/>
                  </a:lnTo>
                  <a:lnTo>
                    <a:pt x="843" y="148"/>
                  </a:lnTo>
                  <a:lnTo>
                    <a:pt x="841" y="146"/>
                  </a:lnTo>
                  <a:lnTo>
                    <a:pt x="839" y="144"/>
                  </a:lnTo>
                  <a:lnTo>
                    <a:pt x="838" y="141"/>
                  </a:lnTo>
                  <a:lnTo>
                    <a:pt x="838" y="138"/>
                  </a:lnTo>
                  <a:lnTo>
                    <a:pt x="837" y="135"/>
                  </a:lnTo>
                  <a:lnTo>
                    <a:pt x="838" y="132"/>
                  </a:lnTo>
                  <a:lnTo>
                    <a:pt x="839" y="129"/>
                  </a:lnTo>
                  <a:lnTo>
                    <a:pt x="841" y="127"/>
                  </a:lnTo>
                  <a:lnTo>
                    <a:pt x="843" y="124"/>
                  </a:lnTo>
                  <a:lnTo>
                    <a:pt x="845" y="123"/>
                  </a:lnTo>
                  <a:lnTo>
                    <a:pt x="848" y="122"/>
                  </a:lnTo>
                  <a:lnTo>
                    <a:pt x="851" y="121"/>
                  </a:lnTo>
                  <a:lnTo>
                    <a:pt x="854" y="121"/>
                  </a:lnTo>
                  <a:lnTo>
                    <a:pt x="857" y="121"/>
                  </a:lnTo>
                  <a:lnTo>
                    <a:pt x="859" y="122"/>
                  </a:lnTo>
                  <a:lnTo>
                    <a:pt x="862" y="124"/>
                  </a:lnTo>
                  <a:lnTo>
                    <a:pt x="864" y="126"/>
                  </a:lnTo>
                  <a:lnTo>
                    <a:pt x="866" y="128"/>
                  </a:lnTo>
                  <a:lnTo>
                    <a:pt x="867" y="131"/>
                  </a:lnTo>
                  <a:lnTo>
                    <a:pt x="869" y="134"/>
                  </a:lnTo>
                  <a:lnTo>
                    <a:pt x="869" y="137"/>
                  </a:lnTo>
                  <a:lnTo>
                    <a:pt x="867" y="140"/>
                  </a:lnTo>
                  <a:lnTo>
                    <a:pt x="865" y="145"/>
                  </a:lnTo>
                  <a:lnTo>
                    <a:pt x="862" y="148"/>
                  </a:lnTo>
                  <a:lnTo>
                    <a:pt x="857" y="150"/>
                  </a:lnTo>
                  <a:lnTo>
                    <a:pt x="853" y="151"/>
                  </a:lnTo>
                  <a:lnTo>
                    <a:pt x="851" y="151"/>
                  </a:lnTo>
                  <a:lnTo>
                    <a:pt x="849" y="151"/>
                  </a:lnTo>
                  <a:close/>
                  <a:moveTo>
                    <a:pt x="939" y="177"/>
                  </a:moveTo>
                  <a:lnTo>
                    <a:pt x="936" y="175"/>
                  </a:lnTo>
                  <a:lnTo>
                    <a:pt x="933" y="174"/>
                  </a:lnTo>
                  <a:lnTo>
                    <a:pt x="931" y="172"/>
                  </a:lnTo>
                  <a:lnTo>
                    <a:pt x="930" y="169"/>
                  </a:lnTo>
                  <a:lnTo>
                    <a:pt x="929" y="165"/>
                  </a:lnTo>
                  <a:lnTo>
                    <a:pt x="928" y="163"/>
                  </a:lnTo>
                  <a:lnTo>
                    <a:pt x="928" y="160"/>
                  </a:lnTo>
                  <a:lnTo>
                    <a:pt x="928" y="157"/>
                  </a:lnTo>
                  <a:lnTo>
                    <a:pt x="930" y="154"/>
                  </a:lnTo>
                  <a:lnTo>
                    <a:pt x="931" y="151"/>
                  </a:lnTo>
                  <a:lnTo>
                    <a:pt x="933" y="149"/>
                  </a:lnTo>
                  <a:lnTo>
                    <a:pt x="936" y="147"/>
                  </a:lnTo>
                  <a:lnTo>
                    <a:pt x="938" y="146"/>
                  </a:lnTo>
                  <a:lnTo>
                    <a:pt x="941" y="146"/>
                  </a:lnTo>
                  <a:lnTo>
                    <a:pt x="944" y="146"/>
                  </a:lnTo>
                  <a:lnTo>
                    <a:pt x="947" y="146"/>
                  </a:lnTo>
                  <a:lnTo>
                    <a:pt x="951" y="147"/>
                  </a:lnTo>
                  <a:lnTo>
                    <a:pt x="954" y="149"/>
                  </a:lnTo>
                  <a:lnTo>
                    <a:pt x="956" y="151"/>
                  </a:lnTo>
                  <a:lnTo>
                    <a:pt x="957" y="154"/>
                  </a:lnTo>
                  <a:lnTo>
                    <a:pt x="959" y="156"/>
                  </a:lnTo>
                  <a:lnTo>
                    <a:pt x="959" y="159"/>
                  </a:lnTo>
                  <a:lnTo>
                    <a:pt x="959" y="162"/>
                  </a:lnTo>
                  <a:lnTo>
                    <a:pt x="959" y="165"/>
                  </a:lnTo>
                  <a:lnTo>
                    <a:pt x="956" y="171"/>
                  </a:lnTo>
                  <a:lnTo>
                    <a:pt x="953" y="174"/>
                  </a:lnTo>
                  <a:lnTo>
                    <a:pt x="949" y="176"/>
                  </a:lnTo>
                  <a:lnTo>
                    <a:pt x="943" y="177"/>
                  </a:lnTo>
                  <a:lnTo>
                    <a:pt x="941" y="177"/>
                  </a:lnTo>
                  <a:lnTo>
                    <a:pt x="939" y="177"/>
                  </a:lnTo>
                  <a:close/>
                  <a:moveTo>
                    <a:pt x="1029" y="204"/>
                  </a:moveTo>
                  <a:lnTo>
                    <a:pt x="1025" y="202"/>
                  </a:lnTo>
                  <a:lnTo>
                    <a:pt x="1023" y="201"/>
                  </a:lnTo>
                  <a:lnTo>
                    <a:pt x="1021" y="198"/>
                  </a:lnTo>
                  <a:lnTo>
                    <a:pt x="1019" y="196"/>
                  </a:lnTo>
                  <a:lnTo>
                    <a:pt x="1018" y="193"/>
                  </a:lnTo>
                  <a:lnTo>
                    <a:pt x="1018" y="190"/>
                  </a:lnTo>
                  <a:lnTo>
                    <a:pt x="1018" y="187"/>
                  </a:lnTo>
                  <a:lnTo>
                    <a:pt x="1018" y="184"/>
                  </a:lnTo>
                  <a:lnTo>
                    <a:pt x="1020" y="181"/>
                  </a:lnTo>
                  <a:lnTo>
                    <a:pt x="1021" y="179"/>
                  </a:lnTo>
                  <a:lnTo>
                    <a:pt x="1024" y="177"/>
                  </a:lnTo>
                  <a:lnTo>
                    <a:pt x="1026" y="176"/>
                  </a:lnTo>
                  <a:lnTo>
                    <a:pt x="1030" y="175"/>
                  </a:lnTo>
                  <a:lnTo>
                    <a:pt x="1033" y="174"/>
                  </a:lnTo>
                  <a:lnTo>
                    <a:pt x="1036" y="174"/>
                  </a:lnTo>
                  <a:lnTo>
                    <a:pt x="1039" y="175"/>
                  </a:lnTo>
                  <a:lnTo>
                    <a:pt x="1041" y="176"/>
                  </a:lnTo>
                  <a:lnTo>
                    <a:pt x="1044" y="178"/>
                  </a:lnTo>
                  <a:lnTo>
                    <a:pt x="1046" y="180"/>
                  </a:lnTo>
                  <a:lnTo>
                    <a:pt x="1047" y="182"/>
                  </a:lnTo>
                  <a:lnTo>
                    <a:pt x="1048" y="185"/>
                  </a:lnTo>
                  <a:lnTo>
                    <a:pt x="1049" y="188"/>
                  </a:lnTo>
                  <a:lnTo>
                    <a:pt x="1049" y="191"/>
                  </a:lnTo>
                  <a:lnTo>
                    <a:pt x="1048" y="194"/>
                  </a:lnTo>
                  <a:lnTo>
                    <a:pt x="1046" y="198"/>
                  </a:lnTo>
                  <a:lnTo>
                    <a:pt x="1043" y="202"/>
                  </a:lnTo>
                  <a:lnTo>
                    <a:pt x="1039" y="204"/>
                  </a:lnTo>
                  <a:lnTo>
                    <a:pt x="1034" y="204"/>
                  </a:lnTo>
                  <a:lnTo>
                    <a:pt x="1032" y="204"/>
                  </a:lnTo>
                  <a:lnTo>
                    <a:pt x="1029" y="204"/>
                  </a:lnTo>
                  <a:close/>
                  <a:moveTo>
                    <a:pt x="1118" y="234"/>
                  </a:moveTo>
                  <a:lnTo>
                    <a:pt x="1115" y="233"/>
                  </a:lnTo>
                  <a:lnTo>
                    <a:pt x="1113" y="231"/>
                  </a:lnTo>
                  <a:lnTo>
                    <a:pt x="1111" y="229"/>
                  </a:lnTo>
                  <a:lnTo>
                    <a:pt x="1109" y="226"/>
                  </a:lnTo>
                  <a:lnTo>
                    <a:pt x="1108" y="223"/>
                  </a:lnTo>
                  <a:lnTo>
                    <a:pt x="1108" y="221"/>
                  </a:lnTo>
                  <a:lnTo>
                    <a:pt x="1108" y="218"/>
                  </a:lnTo>
                  <a:lnTo>
                    <a:pt x="1108" y="214"/>
                  </a:lnTo>
                  <a:lnTo>
                    <a:pt x="1110" y="211"/>
                  </a:lnTo>
                  <a:lnTo>
                    <a:pt x="1112" y="208"/>
                  </a:lnTo>
                  <a:lnTo>
                    <a:pt x="1114" y="206"/>
                  </a:lnTo>
                  <a:lnTo>
                    <a:pt x="1116" y="205"/>
                  </a:lnTo>
                  <a:lnTo>
                    <a:pt x="1119" y="204"/>
                  </a:lnTo>
                  <a:lnTo>
                    <a:pt x="1122" y="203"/>
                  </a:lnTo>
                  <a:lnTo>
                    <a:pt x="1125" y="203"/>
                  </a:lnTo>
                  <a:lnTo>
                    <a:pt x="1128" y="204"/>
                  </a:lnTo>
                  <a:lnTo>
                    <a:pt x="1131" y="206"/>
                  </a:lnTo>
                  <a:lnTo>
                    <a:pt x="1133" y="207"/>
                  </a:lnTo>
                  <a:lnTo>
                    <a:pt x="1135" y="210"/>
                  </a:lnTo>
                  <a:lnTo>
                    <a:pt x="1137" y="212"/>
                  </a:lnTo>
                  <a:lnTo>
                    <a:pt x="1138" y="216"/>
                  </a:lnTo>
                  <a:lnTo>
                    <a:pt x="1138" y="219"/>
                  </a:lnTo>
                  <a:lnTo>
                    <a:pt x="1138" y="222"/>
                  </a:lnTo>
                  <a:lnTo>
                    <a:pt x="1137" y="225"/>
                  </a:lnTo>
                  <a:lnTo>
                    <a:pt x="1135" y="229"/>
                  </a:lnTo>
                  <a:lnTo>
                    <a:pt x="1132" y="232"/>
                  </a:lnTo>
                  <a:lnTo>
                    <a:pt x="1127" y="234"/>
                  </a:lnTo>
                  <a:lnTo>
                    <a:pt x="1123" y="235"/>
                  </a:lnTo>
                  <a:lnTo>
                    <a:pt x="1120" y="235"/>
                  </a:lnTo>
                  <a:lnTo>
                    <a:pt x="1118" y="234"/>
                  </a:lnTo>
                  <a:close/>
                  <a:moveTo>
                    <a:pt x="1206" y="267"/>
                  </a:moveTo>
                  <a:lnTo>
                    <a:pt x="1203" y="265"/>
                  </a:lnTo>
                  <a:lnTo>
                    <a:pt x="1201" y="262"/>
                  </a:lnTo>
                  <a:lnTo>
                    <a:pt x="1199" y="260"/>
                  </a:lnTo>
                  <a:lnTo>
                    <a:pt x="1197" y="258"/>
                  </a:lnTo>
                  <a:lnTo>
                    <a:pt x="1196" y="255"/>
                  </a:lnTo>
                  <a:lnTo>
                    <a:pt x="1196" y="252"/>
                  </a:lnTo>
                  <a:lnTo>
                    <a:pt x="1196" y="249"/>
                  </a:lnTo>
                  <a:lnTo>
                    <a:pt x="1197" y="246"/>
                  </a:lnTo>
                  <a:lnTo>
                    <a:pt x="1198" y="243"/>
                  </a:lnTo>
                  <a:lnTo>
                    <a:pt x="1200" y="241"/>
                  </a:lnTo>
                  <a:lnTo>
                    <a:pt x="1202" y="239"/>
                  </a:lnTo>
                  <a:lnTo>
                    <a:pt x="1205" y="238"/>
                  </a:lnTo>
                  <a:lnTo>
                    <a:pt x="1208" y="237"/>
                  </a:lnTo>
                  <a:lnTo>
                    <a:pt x="1211" y="236"/>
                  </a:lnTo>
                  <a:lnTo>
                    <a:pt x="1214" y="236"/>
                  </a:lnTo>
                  <a:lnTo>
                    <a:pt x="1217" y="237"/>
                  </a:lnTo>
                  <a:lnTo>
                    <a:pt x="1219" y="239"/>
                  </a:lnTo>
                  <a:lnTo>
                    <a:pt x="1222" y="241"/>
                  </a:lnTo>
                  <a:lnTo>
                    <a:pt x="1224" y="243"/>
                  </a:lnTo>
                  <a:lnTo>
                    <a:pt x="1225" y="245"/>
                  </a:lnTo>
                  <a:lnTo>
                    <a:pt x="1227" y="248"/>
                  </a:lnTo>
                  <a:lnTo>
                    <a:pt x="1227" y="251"/>
                  </a:lnTo>
                  <a:lnTo>
                    <a:pt x="1227" y="254"/>
                  </a:lnTo>
                  <a:lnTo>
                    <a:pt x="1225" y="257"/>
                  </a:lnTo>
                  <a:lnTo>
                    <a:pt x="1223" y="261"/>
                  </a:lnTo>
                  <a:lnTo>
                    <a:pt x="1220" y="265"/>
                  </a:lnTo>
                  <a:lnTo>
                    <a:pt x="1216" y="267"/>
                  </a:lnTo>
                  <a:lnTo>
                    <a:pt x="1211" y="268"/>
                  </a:lnTo>
                  <a:lnTo>
                    <a:pt x="1208" y="267"/>
                  </a:lnTo>
                  <a:lnTo>
                    <a:pt x="1206" y="267"/>
                  </a:lnTo>
                  <a:close/>
                  <a:moveTo>
                    <a:pt x="1292" y="301"/>
                  </a:moveTo>
                  <a:lnTo>
                    <a:pt x="1290" y="299"/>
                  </a:lnTo>
                  <a:lnTo>
                    <a:pt x="1287" y="297"/>
                  </a:lnTo>
                  <a:lnTo>
                    <a:pt x="1286" y="295"/>
                  </a:lnTo>
                  <a:lnTo>
                    <a:pt x="1284" y="292"/>
                  </a:lnTo>
                  <a:lnTo>
                    <a:pt x="1283" y="290"/>
                  </a:lnTo>
                  <a:lnTo>
                    <a:pt x="1283" y="287"/>
                  </a:lnTo>
                  <a:lnTo>
                    <a:pt x="1283" y="284"/>
                  </a:lnTo>
                  <a:lnTo>
                    <a:pt x="1284" y="281"/>
                  </a:lnTo>
                  <a:lnTo>
                    <a:pt x="1286" y="278"/>
                  </a:lnTo>
                  <a:lnTo>
                    <a:pt x="1288" y="276"/>
                  </a:lnTo>
                  <a:lnTo>
                    <a:pt x="1290" y="274"/>
                  </a:lnTo>
                  <a:lnTo>
                    <a:pt x="1292" y="272"/>
                  </a:lnTo>
                  <a:lnTo>
                    <a:pt x="1295" y="272"/>
                  </a:lnTo>
                  <a:lnTo>
                    <a:pt x="1298" y="271"/>
                  </a:lnTo>
                  <a:lnTo>
                    <a:pt x="1301" y="272"/>
                  </a:lnTo>
                  <a:lnTo>
                    <a:pt x="1304" y="273"/>
                  </a:lnTo>
                  <a:lnTo>
                    <a:pt x="1308" y="274"/>
                  </a:lnTo>
                  <a:lnTo>
                    <a:pt x="1310" y="276"/>
                  </a:lnTo>
                  <a:lnTo>
                    <a:pt x="1312" y="278"/>
                  </a:lnTo>
                  <a:lnTo>
                    <a:pt x="1313" y="281"/>
                  </a:lnTo>
                  <a:lnTo>
                    <a:pt x="1314" y="284"/>
                  </a:lnTo>
                  <a:lnTo>
                    <a:pt x="1314" y="286"/>
                  </a:lnTo>
                  <a:lnTo>
                    <a:pt x="1314" y="289"/>
                  </a:lnTo>
                  <a:lnTo>
                    <a:pt x="1313" y="292"/>
                  </a:lnTo>
                  <a:lnTo>
                    <a:pt x="1311" y="296"/>
                  </a:lnTo>
                  <a:lnTo>
                    <a:pt x="1308" y="299"/>
                  </a:lnTo>
                  <a:lnTo>
                    <a:pt x="1303" y="301"/>
                  </a:lnTo>
                  <a:lnTo>
                    <a:pt x="1298" y="302"/>
                  </a:lnTo>
                  <a:lnTo>
                    <a:pt x="1295" y="301"/>
                  </a:lnTo>
                  <a:lnTo>
                    <a:pt x="1292" y="301"/>
                  </a:lnTo>
                  <a:close/>
                  <a:moveTo>
                    <a:pt x="1378" y="338"/>
                  </a:moveTo>
                  <a:lnTo>
                    <a:pt x="1376" y="336"/>
                  </a:lnTo>
                  <a:lnTo>
                    <a:pt x="1373" y="334"/>
                  </a:lnTo>
                  <a:lnTo>
                    <a:pt x="1371" y="332"/>
                  </a:lnTo>
                  <a:lnTo>
                    <a:pt x="1370" y="329"/>
                  </a:lnTo>
                  <a:lnTo>
                    <a:pt x="1369" y="326"/>
                  </a:lnTo>
                  <a:lnTo>
                    <a:pt x="1369" y="323"/>
                  </a:lnTo>
                  <a:lnTo>
                    <a:pt x="1370" y="320"/>
                  </a:lnTo>
                  <a:lnTo>
                    <a:pt x="1371" y="318"/>
                  </a:lnTo>
                  <a:lnTo>
                    <a:pt x="1372" y="315"/>
                  </a:lnTo>
                  <a:lnTo>
                    <a:pt x="1374" y="312"/>
                  </a:lnTo>
                  <a:lnTo>
                    <a:pt x="1376" y="310"/>
                  </a:lnTo>
                  <a:lnTo>
                    <a:pt x="1379" y="308"/>
                  </a:lnTo>
                  <a:lnTo>
                    <a:pt x="1382" y="308"/>
                  </a:lnTo>
                  <a:lnTo>
                    <a:pt x="1386" y="307"/>
                  </a:lnTo>
                  <a:lnTo>
                    <a:pt x="1389" y="308"/>
                  </a:lnTo>
                  <a:lnTo>
                    <a:pt x="1392" y="309"/>
                  </a:lnTo>
                  <a:lnTo>
                    <a:pt x="1394" y="310"/>
                  </a:lnTo>
                  <a:lnTo>
                    <a:pt x="1396" y="312"/>
                  </a:lnTo>
                  <a:lnTo>
                    <a:pt x="1398" y="316"/>
                  </a:lnTo>
                  <a:lnTo>
                    <a:pt x="1400" y="318"/>
                  </a:lnTo>
                  <a:lnTo>
                    <a:pt x="1400" y="321"/>
                  </a:lnTo>
                  <a:lnTo>
                    <a:pt x="1401" y="324"/>
                  </a:lnTo>
                  <a:lnTo>
                    <a:pt x="1400" y="327"/>
                  </a:lnTo>
                  <a:lnTo>
                    <a:pt x="1399" y="330"/>
                  </a:lnTo>
                  <a:lnTo>
                    <a:pt x="1397" y="334"/>
                  </a:lnTo>
                  <a:lnTo>
                    <a:pt x="1394" y="337"/>
                  </a:lnTo>
                  <a:lnTo>
                    <a:pt x="1390" y="338"/>
                  </a:lnTo>
                  <a:lnTo>
                    <a:pt x="1384" y="339"/>
                  </a:lnTo>
                  <a:lnTo>
                    <a:pt x="1381" y="339"/>
                  </a:lnTo>
                  <a:lnTo>
                    <a:pt x="1378" y="338"/>
                  </a:lnTo>
                  <a:close/>
                  <a:moveTo>
                    <a:pt x="1463" y="377"/>
                  </a:moveTo>
                  <a:lnTo>
                    <a:pt x="1460" y="375"/>
                  </a:lnTo>
                  <a:lnTo>
                    <a:pt x="1458" y="373"/>
                  </a:lnTo>
                  <a:lnTo>
                    <a:pt x="1456" y="371"/>
                  </a:lnTo>
                  <a:lnTo>
                    <a:pt x="1455" y="368"/>
                  </a:lnTo>
                  <a:lnTo>
                    <a:pt x="1455" y="365"/>
                  </a:lnTo>
                  <a:lnTo>
                    <a:pt x="1454" y="361"/>
                  </a:lnTo>
                  <a:lnTo>
                    <a:pt x="1455" y="358"/>
                  </a:lnTo>
                  <a:lnTo>
                    <a:pt x="1456" y="355"/>
                  </a:lnTo>
                  <a:lnTo>
                    <a:pt x="1457" y="353"/>
                  </a:lnTo>
                  <a:lnTo>
                    <a:pt x="1459" y="351"/>
                  </a:lnTo>
                  <a:lnTo>
                    <a:pt x="1462" y="349"/>
                  </a:lnTo>
                  <a:lnTo>
                    <a:pt x="1466" y="348"/>
                  </a:lnTo>
                  <a:lnTo>
                    <a:pt x="1468" y="347"/>
                  </a:lnTo>
                  <a:lnTo>
                    <a:pt x="1471" y="347"/>
                  </a:lnTo>
                  <a:lnTo>
                    <a:pt x="1474" y="347"/>
                  </a:lnTo>
                  <a:lnTo>
                    <a:pt x="1477" y="348"/>
                  </a:lnTo>
                  <a:lnTo>
                    <a:pt x="1480" y="350"/>
                  </a:lnTo>
                  <a:lnTo>
                    <a:pt x="1482" y="352"/>
                  </a:lnTo>
                  <a:lnTo>
                    <a:pt x="1484" y="354"/>
                  </a:lnTo>
                  <a:lnTo>
                    <a:pt x="1485" y="357"/>
                  </a:lnTo>
                  <a:lnTo>
                    <a:pt x="1486" y="360"/>
                  </a:lnTo>
                  <a:lnTo>
                    <a:pt x="1486" y="364"/>
                  </a:lnTo>
                  <a:lnTo>
                    <a:pt x="1485" y="367"/>
                  </a:lnTo>
                  <a:lnTo>
                    <a:pt x="1484" y="370"/>
                  </a:lnTo>
                  <a:lnTo>
                    <a:pt x="1482" y="373"/>
                  </a:lnTo>
                  <a:lnTo>
                    <a:pt x="1479" y="376"/>
                  </a:lnTo>
                  <a:lnTo>
                    <a:pt x="1475" y="378"/>
                  </a:lnTo>
                  <a:lnTo>
                    <a:pt x="1470" y="378"/>
                  </a:lnTo>
                  <a:lnTo>
                    <a:pt x="1467" y="378"/>
                  </a:lnTo>
                  <a:lnTo>
                    <a:pt x="1463" y="377"/>
                  </a:lnTo>
                  <a:close/>
                  <a:moveTo>
                    <a:pt x="1548" y="418"/>
                  </a:moveTo>
                  <a:lnTo>
                    <a:pt x="1548" y="418"/>
                  </a:lnTo>
                  <a:lnTo>
                    <a:pt x="1548" y="418"/>
                  </a:lnTo>
                  <a:lnTo>
                    <a:pt x="1545" y="417"/>
                  </a:lnTo>
                  <a:lnTo>
                    <a:pt x="1542" y="414"/>
                  </a:lnTo>
                  <a:lnTo>
                    <a:pt x="1541" y="411"/>
                  </a:lnTo>
                  <a:lnTo>
                    <a:pt x="1539" y="408"/>
                  </a:lnTo>
                  <a:lnTo>
                    <a:pt x="1539" y="406"/>
                  </a:lnTo>
                  <a:lnTo>
                    <a:pt x="1539" y="403"/>
                  </a:lnTo>
                  <a:lnTo>
                    <a:pt x="1539" y="400"/>
                  </a:lnTo>
                  <a:lnTo>
                    <a:pt x="1540" y="397"/>
                  </a:lnTo>
                  <a:lnTo>
                    <a:pt x="1542" y="394"/>
                  </a:lnTo>
                  <a:lnTo>
                    <a:pt x="1545" y="392"/>
                  </a:lnTo>
                  <a:lnTo>
                    <a:pt x="1547" y="390"/>
                  </a:lnTo>
                  <a:lnTo>
                    <a:pt x="1550" y="389"/>
                  </a:lnTo>
                  <a:lnTo>
                    <a:pt x="1553" y="389"/>
                  </a:lnTo>
                  <a:lnTo>
                    <a:pt x="1556" y="389"/>
                  </a:lnTo>
                  <a:lnTo>
                    <a:pt x="1559" y="389"/>
                  </a:lnTo>
                  <a:lnTo>
                    <a:pt x="1562" y="390"/>
                  </a:lnTo>
                  <a:lnTo>
                    <a:pt x="1564" y="392"/>
                  </a:lnTo>
                  <a:lnTo>
                    <a:pt x="1566" y="394"/>
                  </a:lnTo>
                  <a:lnTo>
                    <a:pt x="1568" y="396"/>
                  </a:lnTo>
                  <a:lnTo>
                    <a:pt x="1569" y="399"/>
                  </a:lnTo>
                  <a:lnTo>
                    <a:pt x="1570" y="402"/>
                  </a:lnTo>
                  <a:lnTo>
                    <a:pt x="1570" y="405"/>
                  </a:lnTo>
                  <a:lnTo>
                    <a:pt x="1569" y="408"/>
                  </a:lnTo>
                  <a:lnTo>
                    <a:pt x="1568" y="411"/>
                  </a:lnTo>
                  <a:lnTo>
                    <a:pt x="1566" y="415"/>
                  </a:lnTo>
                  <a:lnTo>
                    <a:pt x="1563" y="418"/>
                  </a:lnTo>
                  <a:lnTo>
                    <a:pt x="1559" y="419"/>
                  </a:lnTo>
                  <a:lnTo>
                    <a:pt x="1555" y="420"/>
                  </a:lnTo>
                  <a:lnTo>
                    <a:pt x="1551" y="420"/>
                  </a:lnTo>
                  <a:lnTo>
                    <a:pt x="1548" y="418"/>
                  </a:lnTo>
                  <a:close/>
                  <a:moveTo>
                    <a:pt x="1631" y="462"/>
                  </a:moveTo>
                  <a:lnTo>
                    <a:pt x="1628" y="459"/>
                  </a:lnTo>
                  <a:lnTo>
                    <a:pt x="1626" y="457"/>
                  </a:lnTo>
                  <a:lnTo>
                    <a:pt x="1624" y="455"/>
                  </a:lnTo>
                  <a:lnTo>
                    <a:pt x="1622" y="452"/>
                  </a:lnTo>
                  <a:lnTo>
                    <a:pt x="1622" y="449"/>
                  </a:lnTo>
                  <a:lnTo>
                    <a:pt x="1622" y="446"/>
                  </a:lnTo>
                  <a:lnTo>
                    <a:pt x="1622" y="443"/>
                  </a:lnTo>
                  <a:lnTo>
                    <a:pt x="1625" y="440"/>
                  </a:lnTo>
                  <a:lnTo>
                    <a:pt x="1626" y="438"/>
                  </a:lnTo>
                  <a:lnTo>
                    <a:pt x="1628" y="436"/>
                  </a:lnTo>
                  <a:lnTo>
                    <a:pt x="1631" y="434"/>
                  </a:lnTo>
                  <a:lnTo>
                    <a:pt x="1634" y="433"/>
                  </a:lnTo>
                  <a:lnTo>
                    <a:pt x="1636" y="432"/>
                  </a:lnTo>
                  <a:lnTo>
                    <a:pt x="1639" y="432"/>
                  </a:lnTo>
                  <a:lnTo>
                    <a:pt x="1642" y="433"/>
                  </a:lnTo>
                  <a:lnTo>
                    <a:pt x="1645" y="434"/>
                  </a:lnTo>
                  <a:lnTo>
                    <a:pt x="1648" y="436"/>
                  </a:lnTo>
                  <a:lnTo>
                    <a:pt x="1650" y="438"/>
                  </a:lnTo>
                  <a:lnTo>
                    <a:pt x="1651" y="440"/>
                  </a:lnTo>
                  <a:lnTo>
                    <a:pt x="1653" y="443"/>
                  </a:lnTo>
                  <a:lnTo>
                    <a:pt x="1653" y="446"/>
                  </a:lnTo>
                  <a:lnTo>
                    <a:pt x="1653" y="449"/>
                  </a:lnTo>
                  <a:lnTo>
                    <a:pt x="1653" y="452"/>
                  </a:lnTo>
                  <a:lnTo>
                    <a:pt x="1651" y="455"/>
                  </a:lnTo>
                  <a:lnTo>
                    <a:pt x="1649" y="458"/>
                  </a:lnTo>
                  <a:lnTo>
                    <a:pt x="1646" y="462"/>
                  </a:lnTo>
                  <a:lnTo>
                    <a:pt x="1642" y="463"/>
                  </a:lnTo>
                  <a:lnTo>
                    <a:pt x="1638" y="464"/>
                  </a:lnTo>
                  <a:lnTo>
                    <a:pt x="1634" y="463"/>
                  </a:lnTo>
                  <a:lnTo>
                    <a:pt x="1631" y="462"/>
                  </a:lnTo>
                  <a:close/>
                  <a:moveTo>
                    <a:pt x="1712" y="507"/>
                  </a:moveTo>
                  <a:lnTo>
                    <a:pt x="1710" y="505"/>
                  </a:lnTo>
                  <a:lnTo>
                    <a:pt x="1708" y="503"/>
                  </a:lnTo>
                  <a:lnTo>
                    <a:pt x="1706" y="500"/>
                  </a:lnTo>
                  <a:lnTo>
                    <a:pt x="1705" y="497"/>
                  </a:lnTo>
                  <a:lnTo>
                    <a:pt x="1705" y="494"/>
                  </a:lnTo>
                  <a:lnTo>
                    <a:pt x="1705" y="491"/>
                  </a:lnTo>
                  <a:lnTo>
                    <a:pt x="1705" y="488"/>
                  </a:lnTo>
                  <a:lnTo>
                    <a:pt x="1707" y="486"/>
                  </a:lnTo>
                  <a:lnTo>
                    <a:pt x="1709" y="483"/>
                  </a:lnTo>
                  <a:lnTo>
                    <a:pt x="1711" y="481"/>
                  </a:lnTo>
                  <a:lnTo>
                    <a:pt x="1713" y="480"/>
                  </a:lnTo>
                  <a:lnTo>
                    <a:pt x="1716" y="479"/>
                  </a:lnTo>
                  <a:lnTo>
                    <a:pt x="1719" y="478"/>
                  </a:lnTo>
                  <a:lnTo>
                    <a:pt x="1722" y="478"/>
                  </a:lnTo>
                  <a:lnTo>
                    <a:pt x="1725" y="479"/>
                  </a:lnTo>
                  <a:lnTo>
                    <a:pt x="1728" y="480"/>
                  </a:lnTo>
                  <a:lnTo>
                    <a:pt x="1730" y="482"/>
                  </a:lnTo>
                  <a:lnTo>
                    <a:pt x="1732" y="484"/>
                  </a:lnTo>
                  <a:lnTo>
                    <a:pt x="1734" y="487"/>
                  </a:lnTo>
                  <a:lnTo>
                    <a:pt x="1735" y="489"/>
                  </a:lnTo>
                  <a:lnTo>
                    <a:pt x="1735" y="492"/>
                  </a:lnTo>
                  <a:lnTo>
                    <a:pt x="1735" y="495"/>
                  </a:lnTo>
                  <a:lnTo>
                    <a:pt x="1734" y="498"/>
                  </a:lnTo>
                  <a:lnTo>
                    <a:pt x="1733" y="501"/>
                  </a:lnTo>
                  <a:lnTo>
                    <a:pt x="1731" y="504"/>
                  </a:lnTo>
                  <a:lnTo>
                    <a:pt x="1727" y="507"/>
                  </a:lnTo>
                  <a:lnTo>
                    <a:pt x="1724" y="508"/>
                  </a:lnTo>
                  <a:lnTo>
                    <a:pt x="1720" y="509"/>
                  </a:lnTo>
                  <a:lnTo>
                    <a:pt x="1716" y="508"/>
                  </a:lnTo>
                  <a:lnTo>
                    <a:pt x="1712" y="507"/>
                  </a:lnTo>
                  <a:close/>
                  <a:moveTo>
                    <a:pt x="1793" y="554"/>
                  </a:moveTo>
                  <a:lnTo>
                    <a:pt x="1790" y="552"/>
                  </a:lnTo>
                  <a:lnTo>
                    <a:pt x="1788" y="550"/>
                  </a:lnTo>
                  <a:lnTo>
                    <a:pt x="1787" y="548"/>
                  </a:lnTo>
                  <a:lnTo>
                    <a:pt x="1786" y="545"/>
                  </a:lnTo>
                  <a:lnTo>
                    <a:pt x="1786" y="542"/>
                  </a:lnTo>
                  <a:lnTo>
                    <a:pt x="1786" y="539"/>
                  </a:lnTo>
                  <a:lnTo>
                    <a:pt x="1786" y="536"/>
                  </a:lnTo>
                  <a:lnTo>
                    <a:pt x="1788" y="533"/>
                  </a:lnTo>
                  <a:lnTo>
                    <a:pt x="1790" y="531"/>
                  </a:lnTo>
                  <a:lnTo>
                    <a:pt x="1792" y="529"/>
                  </a:lnTo>
                  <a:lnTo>
                    <a:pt x="1794" y="527"/>
                  </a:lnTo>
                  <a:lnTo>
                    <a:pt x="1797" y="526"/>
                  </a:lnTo>
                  <a:lnTo>
                    <a:pt x="1800" y="526"/>
                  </a:lnTo>
                  <a:lnTo>
                    <a:pt x="1803" y="526"/>
                  </a:lnTo>
                  <a:lnTo>
                    <a:pt x="1806" y="527"/>
                  </a:lnTo>
                  <a:lnTo>
                    <a:pt x="1809" y="528"/>
                  </a:lnTo>
                  <a:lnTo>
                    <a:pt x="1811" y="530"/>
                  </a:lnTo>
                  <a:lnTo>
                    <a:pt x="1813" y="532"/>
                  </a:lnTo>
                  <a:lnTo>
                    <a:pt x="1815" y="535"/>
                  </a:lnTo>
                  <a:lnTo>
                    <a:pt x="1816" y="538"/>
                  </a:lnTo>
                  <a:lnTo>
                    <a:pt x="1816" y="541"/>
                  </a:lnTo>
                  <a:lnTo>
                    <a:pt x="1816" y="544"/>
                  </a:lnTo>
                  <a:lnTo>
                    <a:pt x="1815" y="546"/>
                  </a:lnTo>
                  <a:lnTo>
                    <a:pt x="1814" y="549"/>
                  </a:lnTo>
                  <a:lnTo>
                    <a:pt x="1811" y="552"/>
                  </a:lnTo>
                  <a:lnTo>
                    <a:pt x="1808" y="555"/>
                  </a:lnTo>
                  <a:lnTo>
                    <a:pt x="1805" y="556"/>
                  </a:lnTo>
                  <a:lnTo>
                    <a:pt x="1801" y="556"/>
                  </a:lnTo>
                  <a:lnTo>
                    <a:pt x="1797" y="556"/>
                  </a:lnTo>
                  <a:lnTo>
                    <a:pt x="1793" y="554"/>
                  </a:lnTo>
                  <a:close/>
                  <a:moveTo>
                    <a:pt x="1872" y="604"/>
                  </a:moveTo>
                  <a:lnTo>
                    <a:pt x="1872" y="604"/>
                  </a:lnTo>
                  <a:lnTo>
                    <a:pt x="1872" y="604"/>
                  </a:lnTo>
                  <a:lnTo>
                    <a:pt x="1870" y="602"/>
                  </a:lnTo>
                  <a:lnTo>
                    <a:pt x="1868" y="600"/>
                  </a:lnTo>
                  <a:lnTo>
                    <a:pt x="1866" y="597"/>
                  </a:lnTo>
                  <a:lnTo>
                    <a:pt x="1865" y="594"/>
                  </a:lnTo>
                  <a:lnTo>
                    <a:pt x="1865" y="592"/>
                  </a:lnTo>
                  <a:lnTo>
                    <a:pt x="1865" y="589"/>
                  </a:lnTo>
                  <a:lnTo>
                    <a:pt x="1866" y="586"/>
                  </a:lnTo>
                  <a:lnTo>
                    <a:pt x="1867" y="583"/>
                  </a:lnTo>
                  <a:lnTo>
                    <a:pt x="1869" y="581"/>
                  </a:lnTo>
                  <a:lnTo>
                    <a:pt x="1872" y="579"/>
                  </a:lnTo>
                  <a:lnTo>
                    <a:pt x="1874" y="577"/>
                  </a:lnTo>
                  <a:lnTo>
                    <a:pt x="1877" y="576"/>
                  </a:lnTo>
                  <a:lnTo>
                    <a:pt x="1880" y="576"/>
                  </a:lnTo>
                  <a:lnTo>
                    <a:pt x="1883" y="576"/>
                  </a:lnTo>
                  <a:lnTo>
                    <a:pt x="1886" y="577"/>
                  </a:lnTo>
                  <a:lnTo>
                    <a:pt x="1889" y="579"/>
                  </a:lnTo>
                  <a:lnTo>
                    <a:pt x="1891" y="580"/>
                  </a:lnTo>
                  <a:lnTo>
                    <a:pt x="1893" y="583"/>
                  </a:lnTo>
                  <a:lnTo>
                    <a:pt x="1894" y="585"/>
                  </a:lnTo>
                  <a:lnTo>
                    <a:pt x="1895" y="588"/>
                  </a:lnTo>
                  <a:lnTo>
                    <a:pt x="1896" y="591"/>
                  </a:lnTo>
                  <a:lnTo>
                    <a:pt x="1895" y="594"/>
                  </a:lnTo>
                  <a:lnTo>
                    <a:pt x="1895" y="597"/>
                  </a:lnTo>
                  <a:lnTo>
                    <a:pt x="1893" y="600"/>
                  </a:lnTo>
                  <a:lnTo>
                    <a:pt x="1891" y="603"/>
                  </a:lnTo>
                  <a:lnTo>
                    <a:pt x="1888" y="605"/>
                  </a:lnTo>
                  <a:lnTo>
                    <a:pt x="1884" y="606"/>
                  </a:lnTo>
                  <a:lnTo>
                    <a:pt x="1880" y="606"/>
                  </a:lnTo>
                  <a:lnTo>
                    <a:pt x="1876" y="606"/>
                  </a:lnTo>
                  <a:lnTo>
                    <a:pt x="1872" y="604"/>
                  </a:lnTo>
                  <a:close/>
                  <a:moveTo>
                    <a:pt x="1950" y="656"/>
                  </a:moveTo>
                  <a:lnTo>
                    <a:pt x="1948" y="654"/>
                  </a:lnTo>
                  <a:lnTo>
                    <a:pt x="1946" y="652"/>
                  </a:lnTo>
                  <a:lnTo>
                    <a:pt x="1944" y="649"/>
                  </a:lnTo>
                  <a:lnTo>
                    <a:pt x="1944" y="646"/>
                  </a:lnTo>
                  <a:lnTo>
                    <a:pt x="1943" y="643"/>
                  </a:lnTo>
                  <a:lnTo>
                    <a:pt x="1944" y="640"/>
                  </a:lnTo>
                  <a:lnTo>
                    <a:pt x="1945" y="637"/>
                  </a:lnTo>
                  <a:lnTo>
                    <a:pt x="1946" y="635"/>
                  </a:lnTo>
                  <a:lnTo>
                    <a:pt x="1948" y="632"/>
                  </a:lnTo>
                  <a:lnTo>
                    <a:pt x="1950" y="630"/>
                  </a:lnTo>
                  <a:lnTo>
                    <a:pt x="1953" y="629"/>
                  </a:lnTo>
                  <a:lnTo>
                    <a:pt x="1956" y="628"/>
                  </a:lnTo>
                  <a:lnTo>
                    <a:pt x="1959" y="628"/>
                  </a:lnTo>
                  <a:lnTo>
                    <a:pt x="1962" y="628"/>
                  </a:lnTo>
                  <a:lnTo>
                    <a:pt x="1965" y="629"/>
                  </a:lnTo>
                  <a:lnTo>
                    <a:pt x="1967" y="631"/>
                  </a:lnTo>
                  <a:lnTo>
                    <a:pt x="1970" y="633"/>
                  </a:lnTo>
                  <a:lnTo>
                    <a:pt x="1972" y="635"/>
                  </a:lnTo>
                  <a:lnTo>
                    <a:pt x="1973" y="638"/>
                  </a:lnTo>
                  <a:lnTo>
                    <a:pt x="1974" y="641"/>
                  </a:lnTo>
                  <a:lnTo>
                    <a:pt x="1974" y="643"/>
                  </a:lnTo>
                  <a:lnTo>
                    <a:pt x="1974" y="646"/>
                  </a:lnTo>
                  <a:lnTo>
                    <a:pt x="1973" y="649"/>
                  </a:lnTo>
                  <a:lnTo>
                    <a:pt x="1971" y="652"/>
                  </a:lnTo>
                  <a:lnTo>
                    <a:pt x="1969" y="655"/>
                  </a:lnTo>
                  <a:lnTo>
                    <a:pt x="1966" y="658"/>
                  </a:lnTo>
                  <a:lnTo>
                    <a:pt x="1962" y="659"/>
                  </a:lnTo>
                  <a:lnTo>
                    <a:pt x="1959" y="660"/>
                  </a:lnTo>
                  <a:lnTo>
                    <a:pt x="1954" y="659"/>
                  </a:lnTo>
                  <a:lnTo>
                    <a:pt x="1950" y="656"/>
                  </a:lnTo>
                  <a:close/>
                  <a:moveTo>
                    <a:pt x="2027" y="711"/>
                  </a:moveTo>
                  <a:lnTo>
                    <a:pt x="2024" y="709"/>
                  </a:lnTo>
                  <a:lnTo>
                    <a:pt x="2023" y="705"/>
                  </a:lnTo>
                  <a:lnTo>
                    <a:pt x="2020" y="703"/>
                  </a:lnTo>
                  <a:lnTo>
                    <a:pt x="2020" y="700"/>
                  </a:lnTo>
                  <a:lnTo>
                    <a:pt x="2019" y="697"/>
                  </a:lnTo>
                  <a:lnTo>
                    <a:pt x="2020" y="694"/>
                  </a:lnTo>
                  <a:lnTo>
                    <a:pt x="2022" y="691"/>
                  </a:lnTo>
                  <a:lnTo>
                    <a:pt x="2023" y="688"/>
                  </a:lnTo>
                  <a:lnTo>
                    <a:pt x="2025" y="686"/>
                  </a:lnTo>
                  <a:lnTo>
                    <a:pt x="2028" y="684"/>
                  </a:lnTo>
                  <a:lnTo>
                    <a:pt x="2030" y="683"/>
                  </a:lnTo>
                  <a:lnTo>
                    <a:pt x="2033" y="682"/>
                  </a:lnTo>
                  <a:lnTo>
                    <a:pt x="2036" y="682"/>
                  </a:lnTo>
                  <a:lnTo>
                    <a:pt x="2039" y="683"/>
                  </a:lnTo>
                  <a:lnTo>
                    <a:pt x="2042" y="684"/>
                  </a:lnTo>
                  <a:lnTo>
                    <a:pt x="2045" y="685"/>
                  </a:lnTo>
                  <a:lnTo>
                    <a:pt x="2047" y="687"/>
                  </a:lnTo>
                  <a:lnTo>
                    <a:pt x="2049" y="690"/>
                  </a:lnTo>
                  <a:lnTo>
                    <a:pt x="2050" y="692"/>
                  </a:lnTo>
                  <a:lnTo>
                    <a:pt x="2051" y="695"/>
                  </a:lnTo>
                  <a:lnTo>
                    <a:pt x="2051" y="698"/>
                  </a:lnTo>
                  <a:lnTo>
                    <a:pt x="2050" y="701"/>
                  </a:lnTo>
                  <a:lnTo>
                    <a:pt x="2049" y="704"/>
                  </a:lnTo>
                  <a:lnTo>
                    <a:pt x="2048" y="706"/>
                  </a:lnTo>
                  <a:lnTo>
                    <a:pt x="2045" y="710"/>
                  </a:lnTo>
                  <a:lnTo>
                    <a:pt x="2042" y="712"/>
                  </a:lnTo>
                  <a:lnTo>
                    <a:pt x="2039" y="713"/>
                  </a:lnTo>
                  <a:lnTo>
                    <a:pt x="2036" y="713"/>
                  </a:lnTo>
                  <a:lnTo>
                    <a:pt x="2031" y="713"/>
                  </a:lnTo>
                  <a:lnTo>
                    <a:pt x="2027" y="711"/>
                  </a:lnTo>
                  <a:close/>
                  <a:moveTo>
                    <a:pt x="2102" y="766"/>
                  </a:moveTo>
                  <a:lnTo>
                    <a:pt x="2099" y="764"/>
                  </a:lnTo>
                  <a:lnTo>
                    <a:pt x="2097" y="762"/>
                  </a:lnTo>
                  <a:lnTo>
                    <a:pt x="2096" y="759"/>
                  </a:lnTo>
                  <a:lnTo>
                    <a:pt x="2095" y="755"/>
                  </a:lnTo>
                  <a:lnTo>
                    <a:pt x="2095" y="752"/>
                  </a:lnTo>
                  <a:lnTo>
                    <a:pt x="2095" y="750"/>
                  </a:lnTo>
                  <a:lnTo>
                    <a:pt x="2096" y="747"/>
                  </a:lnTo>
                  <a:lnTo>
                    <a:pt x="2098" y="744"/>
                  </a:lnTo>
                  <a:lnTo>
                    <a:pt x="2101" y="742"/>
                  </a:lnTo>
                  <a:lnTo>
                    <a:pt x="2104" y="740"/>
                  </a:lnTo>
                  <a:lnTo>
                    <a:pt x="2106" y="739"/>
                  </a:lnTo>
                  <a:lnTo>
                    <a:pt x="2109" y="738"/>
                  </a:lnTo>
                  <a:lnTo>
                    <a:pt x="2112" y="738"/>
                  </a:lnTo>
                  <a:lnTo>
                    <a:pt x="2115" y="739"/>
                  </a:lnTo>
                  <a:lnTo>
                    <a:pt x="2118" y="740"/>
                  </a:lnTo>
                  <a:lnTo>
                    <a:pt x="2120" y="741"/>
                  </a:lnTo>
                  <a:lnTo>
                    <a:pt x="2123" y="743"/>
                  </a:lnTo>
                  <a:lnTo>
                    <a:pt x="2124" y="746"/>
                  </a:lnTo>
                  <a:lnTo>
                    <a:pt x="2126" y="749"/>
                  </a:lnTo>
                  <a:lnTo>
                    <a:pt x="2126" y="751"/>
                  </a:lnTo>
                  <a:lnTo>
                    <a:pt x="2126" y="754"/>
                  </a:lnTo>
                  <a:lnTo>
                    <a:pt x="2126" y="758"/>
                  </a:lnTo>
                  <a:lnTo>
                    <a:pt x="2125" y="761"/>
                  </a:lnTo>
                  <a:lnTo>
                    <a:pt x="2123" y="764"/>
                  </a:lnTo>
                  <a:lnTo>
                    <a:pt x="2121" y="766"/>
                  </a:lnTo>
                  <a:lnTo>
                    <a:pt x="2118" y="768"/>
                  </a:lnTo>
                  <a:lnTo>
                    <a:pt x="2115" y="769"/>
                  </a:lnTo>
                  <a:lnTo>
                    <a:pt x="2111" y="770"/>
                  </a:lnTo>
                  <a:lnTo>
                    <a:pt x="2106" y="769"/>
                  </a:lnTo>
                  <a:lnTo>
                    <a:pt x="2102" y="766"/>
                  </a:lnTo>
                  <a:close/>
                  <a:moveTo>
                    <a:pt x="2175" y="824"/>
                  </a:moveTo>
                  <a:lnTo>
                    <a:pt x="2173" y="822"/>
                  </a:lnTo>
                  <a:lnTo>
                    <a:pt x="2171" y="819"/>
                  </a:lnTo>
                  <a:lnTo>
                    <a:pt x="2170" y="817"/>
                  </a:lnTo>
                  <a:lnTo>
                    <a:pt x="2169" y="814"/>
                  </a:lnTo>
                  <a:lnTo>
                    <a:pt x="2169" y="811"/>
                  </a:lnTo>
                  <a:lnTo>
                    <a:pt x="2170" y="808"/>
                  </a:lnTo>
                  <a:lnTo>
                    <a:pt x="2171" y="804"/>
                  </a:lnTo>
                  <a:lnTo>
                    <a:pt x="2172" y="802"/>
                  </a:lnTo>
                  <a:lnTo>
                    <a:pt x="2175" y="799"/>
                  </a:lnTo>
                  <a:lnTo>
                    <a:pt x="2177" y="798"/>
                  </a:lnTo>
                  <a:lnTo>
                    <a:pt x="2181" y="797"/>
                  </a:lnTo>
                  <a:lnTo>
                    <a:pt x="2184" y="796"/>
                  </a:lnTo>
                  <a:lnTo>
                    <a:pt x="2187" y="796"/>
                  </a:lnTo>
                  <a:lnTo>
                    <a:pt x="2190" y="797"/>
                  </a:lnTo>
                  <a:lnTo>
                    <a:pt x="2192" y="798"/>
                  </a:lnTo>
                  <a:lnTo>
                    <a:pt x="2195" y="799"/>
                  </a:lnTo>
                  <a:lnTo>
                    <a:pt x="2197" y="801"/>
                  </a:lnTo>
                  <a:lnTo>
                    <a:pt x="2199" y="804"/>
                  </a:lnTo>
                  <a:lnTo>
                    <a:pt x="2200" y="808"/>
                  </a:lnTo>
                  <a:lnTo>
                    <a:pt x="2200" y="811"/>
                  </a:lnTo>
                  <a:lnTo>
                    <a:pt x="2200" y="814"/>
                  </a:lnTo>
                  <a:lnTo>
                    <a:pt x="2200" y="816"/>
                  </a:lnTo>
                  <a:lnTo>
                    <a:pt x="2199" y="819"/>
                  </a:lnTo>
                  <a:lnTo>
                    <a:pt x="2197" y="822"/>
                  </a:lnTo>
                  <a:lnTo>
                    <a:pt x="2195" y="824"/>
                  </a:lnTo>
                  <a:lnTo>
                    <a:pt x="2192" y="826"/>
                  </a:lnTo>
                  <a:lnTo>
                    <a:pt x="2188" y="827"/>
                  </a:lnTo>
                  <a:lnTo>
                    <a:pt x="2185" y="827"/>
                  </a:lnTo>
                  <a:lnTo>
                    <a:pt x="2180" y="827"/>
                  </a:lnTo>
                  <a:lnTo>
                    <a:pt x="2175" y="824"/>
                  </a:lnTo>
                  <a:close/>
                  <a:moveTo>
                    <a:pt x="2247" y="883"/>
                  </a:moveTo>
                  <a:lnTo>
                    <a:pt x="2245" y="881"/>
                  </a:lnTo>
                  <a:lnTo>
                    <a:pt x="2243" y="879"/>
                  </a:lnTo>
                  <a:lnTo>
                    <a:pt x="2242" y="876"/>
                  </a:lnTo>
                  <a:lnTo>
                    <a:pt x="2242" y="873"/>
                  </a:lnTo>
                  <a:lnTo>
                    <a:pt x="2242" y="870"/>
                  </a:lnTo>
                  <a:lnTo>
                    <a:pt x="2242" y="867"/>
                  </a:lnTo>
                  <a:lnTo>
                    <a:pt x="2244" y="865"/>
                  </a:lnTo>
                  <a:lnTo>
                    <a:pt x="2245" y="862"/>
                  </a:lnTo>
                  <a:lnTo>
                    <a:pt x="2248" y="860"/>
                  </a:lnTo>
                  <a:lnTo>
                    <a:pt x="2250" y="858"/>
                  </a:lnTo>
                  <a:lnTo>
                    <a:pt x="2253" y="857"/>
                  </a:lnTo>
                  <a:lnTo>
                    <a:pt x="2256" y="857"/>
                  </a:lnTo>
                  <a:lnTo>
                    <a:pt x="2260" y="857"/>
                  </a:lnTo>
                  <a:lnTo>
                    <a:pt x="2263" y="857"/>
                  </a:lnTo>
                  <a:lnTo>
                    <a:pt x="2265" y="859"/>
                  </a:lnTo>
                  <a:lnTo>
                    <a:pt x="2268" y="860"/>
                  </a:lnTo>
                  <a:lnTo>
                    <a:pt x="2270" y="862"/>
                  </a:lnTo>
                  <a:lnTo>
                    <a:pt x="2271" y="865"/>
                  </a:lnTo>
                  <a:lnTo>
                    <a:pt x="2273" y="868"/>
                  </a:lnTo>
                  <a:lnTo>
                    <a:pt x="2273" y="871"/>
                  </a:lnTo>
                  <a:lnTo>
                    <a:pt x="2273" y="874"/>
                  </a:lnTo>
                  <a:lnTo>
                    <a:pt x="2272" y="876"/>
                  </a:lnTo>
                  <a:lnTo>
                    <a:pt x="2271" y="879"/>
                  </a:lnTo>
                  <a:lnTo>
                    <a:pt x="2269" y="882"/>
                  </a:lnTo>
                  <a:lnTo>
                    <a:pt x="2267" y="884"/>
                  </a:lnTo>
                  <a:lnTo>
                    <a:pt x="2264" y="886"/>
                  </a:lnTo>
                  <a:lnTo>
                    <a:pt x="2261" y="887"/>
                  </a:lnTo>
                  <a:lnTo>
                    <a:pt x="2257" y="887"/>
                  </a:lnTo>
                  <a:lnTo>
                    <a:pt x="2252" y="886"/>
                  </a:lnTo>
                  <a:lnTo>
                    <a:pt x="2247" y="883"/>
                  </a:lnTo>
                  <a:close/>
                  <a:moveTo>
                    <a:pt x="2318" y="945"/>
                  </a:moveTo>
                  <a:lnTo>
                    <a:pt x="2318" y="945"/>
                  </a:lnTo>
                  <a:lnTo>
                    <a:pt x="2318" y="945"/>
                  </a:lnTo>
                  <a:lnTo>
                    <a:pt x="2316" y="943"/>
                  </a:lnTo>
                  <a:lnTo>
                    <a:pt x="2314" y="940"/>
                  </a:lnTo>
                  <a:lnTo>
                    <a:pt x="2313" y="937"/>
                  </a:lnTo>
                  <a:lnTo>
                    <a:pt x="2313" y="934"/>
                  </a:lnTo>
                  <a:lnTo>
                    <a:pt x="2313" y="931"/>
                  </a:lnTo>
                  <a:lnTo>
                    <a:pt x="2314" y="929"/>
                  </a:lnTo>
                  <a:lnTo>
                    <a:pt x="2315" y="926"/>
                  </a:lnTo>
                  <a:lnTo>
                    <a:pt x="2317" y="923"/>
                  </a:lnTo>
                  <a:lnTo>
                    <a:pt x="2319" y="921"/>
                  </a:lnTo>
                  <a:lnTo>
                    <a:pt x="2322" y="920"/>
                  </a:lnTo>
                  <a:lnTo>
                    <a:pt x="2324" y="919"/>
                  </a:lnTo>
                  <a:lnTo>
                    <a:pt x="2327" y="918"/>
                  </a:lnTo>
                  <a:lnTo>
                    <a:pt x="2330" y="918"/>
                  </a:lnTo>
                  <a:lnTo>
                    <a:pt x="2333" y="919"/>
                  </a:lnTo>
                  <a:lnTo>
                    <a:pt x="2336" y="920"/>
                  </a:lnTo>
                  <a:lnTo>
                    <a:pt x="2339" y="922"/>
                  </a:lnTo>
                  <a:lnTo>
                    <a:pt x="2339" y="922"/>
                  </a:lnTo>
                  <a:lnTo>
                    <a:pt x="2341" y="924"/>
                  </a:lnTo>
                  <a:lnTo>
                    <a:pt x="2343" y="927"/>
                  </a:lnTo>
                  <a:lnTo>
                    <a:pt x="2344" y="930"/>
                  </a:lnTo>
                  <a:lnTo>
                    <a:pt x="2344" y="933"/>
                  </a:lnTo>
                  <a:lnTo>
                    <a:pt x="2344" y="936"/>
                  </a:lnTo>
                  <a:lnTo>
                    <a:pt x="2343" y="939"/>
                  </a:lnTo>
                  <a:lnTo>
                    <a:pt x="2342" y="941"/>
                  </a:lnTo>
                  <a:lnTo>
                    <a:pt x="2340" y="944"/>
                  </a:lnTo>
                  <a:lnTo>
                    <a:pt x="2337" y="946"/>
                  </a:lnTo>
                  <a:lnTo>
                    <a:pt x="2334" y="947"/>
                  </a:lnTo>
                  <a:lnTo>
                    <a:pt x="2331" y="948"/>
                  </a:lnTo>
                  <a:lnTo>
                    <a:pt x="2328" y="949"/>
                  </a:lnTo>
                  <a:lnTo>
                    <a:pt x="2325" y="948"/>
                  </a:lnTo>
                  <a:lnTo>
                    <a:pt x="2323" y="948"/>
                  </a:lnTo>
                  <a:lnTo>
                    <a:pt x="2320" y="946"/>
                  </a:lnTo>
                  <a:lnTo>
                    <a:pt x="2318" y="945"/>
                  </a:lnTo>
                  <a:close/>
                  <a:moveTo>
                    <a:pt x="2387" y="1009"/>
                  </a:moveTo>
                  <a:lnTo>
                    <a:pt x="2385" y="1006"/>
                  </a:lnTo>
                  <a:lnTo>
                    <a:pt x="2384" y="1004"/>
                  </a:lnTo>
                  <a:lnTo>
                    <a:pt x="2383" y="1000"/>
                  </a:lnTo>
                  <a:lnTo>
                    <a:pt x="2382" y="997"/>
                  </a:lnTo>
                  <a:lnTo>
                    <a:pt x="2382" y="994"/>
                  </a:lnTo>
                  <a:lnTo>
                    <a:pt x="2383" y="992"/>
                  </a:lnTo>
                  <a:lnTo>
                    <a:pt x="2385" y="989"/>
                  </a:lnTo>
                  <a:lnTo>
                    <a:pt x="2386" y="986"/>
                  </a:lnTo>
                  <a:lnTo>
                    <a:pt x="2389" y="984"/>
                  </a:lnTo>
                  <a:lnTo>
                    <a:pt x="2391" y="983"/>
                  </a:lnTo>
                  <a:lnTo>
                    <a:pt x="2394" y="982"/>
                  </a:lnTo>
                  <a:lnTo>
                    <a:pt x="2397" y="982"/>
                  </a:lnTo>
                  <a:lnTo>
                    <a:pt x="2400" y="982"/>
                  </a:lnTo>
                  <a:lnTo>
                    <a:pt x="2403" y="983"/>
                  </a:lnTo>
                  <a:lnTo>
                    <a:pt x="2406" y="984"/>
                  </a:lnTo>
                  <a:lnTo>
                    <a:pt x="2408" y="986"/>
                  </a:lnTo>
                  <a:lnTo>
                    <a:pt x="2410" y="988"/>
                  </a:lnTo>
                  <a:lnTo>
                    <a:pt x="2411" y="991"/>
                  </a:lnTo>
                  <a:lnTo>
                    <a:pt x="2412" y="994"/>
                  </a:lnTo>
                  <a:lnTo>
                    <a:pt x="2413" y="996"/>
                  </a:lnTo>
                  <a:lnTo>
                    <a:pt x="2413" y="999"/>
                  </a:lnTo>
                  <a:lnTo>
                    <a:pt x="2412" y="1003"/>
                  </a:lnTo>
                  <a:lnTo>
                    <a:pt x="2410" y="1006"/>
                  </a:lnTo>
                  <a:lnTo>
                    <a:pt x="2409" y="1008"/>
                  </a:lnTo>
                  <a:lnTo>
                    <a:pt x="2406" y="1010"/>
                  </a:lnTo>
                  <a:lnTo>
                    <a:pt x="2403" y="1012"/>
                  </a:lnTo>
                  <a:lnTo>
                    <a:pt x="2400" y="1013"/>
                  </a:lnTo>
                  <a:lnTo>
                    <a:pt x="2398" y="1013"/>
                  </a:lnTo>
                  <a:lnTo>
                    <a:pt x="2395" y="1013"/>
                  </a:lnTo>
                  <a:lnTo>
                    <a:pt x="2392" y="1012"/>
                  </a:lnTo>
                  <a:lnTo>
                    <a:pt x="2389" y="1011"/>
                  </a:lnTo>
                  <a:lnTo>
                    <a:pt x="2387" y="1009"/>
                  </a:lnTo>
                  <a:close/>
                  <a:moveTo>
                    <a:pt x="2454" y="1074"/>
                  </a:moveTo>
                  <a:lnTo>
                    <a:pt x="2452" y="1071"/>
                  </a:lnTo>
                  <a:lnTo>
                    <a:pt x="2450" y="1069"/>
                  </a:lnTo>
                  <a:lnTo>
                    <a:pt x="2449" y="1066"/>
                  </a:lnTo>
                  <a:lnTo>
                    <a:pt x="2449" y="1063"/>
                  </a:lnTo>
                  <a:lnTo>
                    <a:pt x="2449" y="1060"/>
                  </a:lnTo>
                  <a:lnTo>
                    <a:pt x="2450" y="1057"/>
                  </a:lnTo>
                  <a:lnTo>
                    <a:pt x="2452" y="1055"/>
                  </a:lnTo>
                  <a:lnTo>
                    <a:pt x="2454" y="1052"/>
                  </a:lnTo>
                  <a:lnTo>
                    <a:pt x="2456" y="1049"/>
                  </a:lnTo>
                  <a:lnTo>
                    <a:pt x="2460" y="1048"/>
                  </a:lnTo>
                  <a:lnTo>
                    <a:pt x="2463" y="1047"/>
                  </a:lnTo>
                  <a:lnTo>
                    <a:pt x="2465" y="1047"/>
                  </a:lnTo>
                  <a:lnTo>
                    <a:pt x="2468" y="1047"/>
                  </a:lnTo>
                  <a:lnTo>
                    <a:pt x="2471" y="1048"/>
                  </a:lnTo>
                  <a:lnTo>
                    <a:pt x="2474" y="1049"/>
                  </a:lnTo>
                  <a:lnTo>
                    <a:pt x="2476" y="1052"/>
                  </a:lnTo>
                  <a:lnTo>
                    <a:pt x="2478" y="1055"/>
                  </a:lnTo>
                  <a:lnTo>
                    <a:pt x="2480" y="1057"/>
                  </a:lnTo>
                  <a:lnTo>
                    <a:pt x="2480" y="1060"/>
                  </a:lnTo>
                  <a:lnTo>
                    <a:pt x="2481" y="1063"/>
                  </a:lnTo>
                  <a:lnTo>
                    <a:pt x="2480" y="1066"/>
                  </a:lnTo>
                  <a:lnTo>
                    <a:pt x="2480" y="1069"/>
                  </a:lnTo>
                  <a:lnTo>
                    <a:pt x="2478" y="1071"/>
                  </a:lnTo>
                  <a:lnTo>
                    <a:pt x="2476" y="1074"/>
                  </a:lnTo>
                  <a:lnTo>
                    <a:pt x="2474" y="1076"/>
                  </a:lnTo>
                  <a:lnTo>
                    <a:pt x="2471" y="1077"/>
                  </a:lnTo>
                  <a:lnTo>
                    <a:pt x="2468" y="1078"/>
                  </a:lnTo>
                  <a:lnTo>
                    <a:pt x="2465" y="1078"/>
                  </a:lnTo>
                  <a:lnTo>
                    <a:pt x="2462" y="1078"/>
                  </a:lnTo>
                  <a:lnTo>
                    <a:pt x="2460" y="1077"/>
                  </a:lnTo>
                  <a:lnTo>
                    <a:pt x="2456" y="1076"/>
                  </a:lnTo>
                  <a:lnTo>
                    <a:pt x="2454" y="1074"/>
                  </a:lnTo>
                  <a:close/>
                  <a:moveTo>
                    <a:pt x="2519" y="1140"/>
                  </a:moveTo>
                  <a:lnTo>
                    <a:pt x="2518" y="1138"/>
                  </a:lnTo>
                  <a:lnTo>
                    <a:pt x="2516" y="1135"/>
                  </a:lnTo>
                  <a:lnTo>
                    <a:pt x="2515" y="1132"/>
                  </a:lnTo>
                  <a:lnTo>
                    <a:pt x="2515" y="1129"/>
                  </a:lnTo>
                  <a:lnTo>
                    <a:pt x="2516" y="1126"/>
                  </a:lnTo>
                  <a:lnTo>
                    <a:pt x="2517" y="1124"/>
                  </a:lnTo>
                  <a:lnTo>
                    <a:pt x="2518" y="1121"/>
                  </a:lnTo>
                  <a:lnTo>
                    <a:pt x="2520" y="1119"/>
                  </a:lnTo>
                  <a:lnTo>
                    <a:pt x="2522" y="1117"/>
                  </a:lnTo>
                  <a:lnTo>
                    <a:pt x="2525" y="1116"/>
                  </a:lnTo>
                  <a:lnTo>
                    <a:pt x="2528" y="1115"/>
                  </a:lnTo>
                  <a:lnTo>
                    <a:pt x="2531" y="1115"/>
                  </a:lnTo>
                  <a:lnTo>
                    <a:pt x="2534" y="1115"/>
                  </a:lnTo>
                  <a:lnTo>
                    <a:pt x="2538" y="1116"/>
                  </a:lnTo>
                  <a:lnTo>
                    <a:pt x="2540" y="1117"/>
                  </a:lnTo>
                  <a:lnTo>
                    <a:pt x="2543" y="1119"/>
                  </a:lnTo>
                  <a:lnTo>
                    <a:pt x="2543" y="1119"/>
                  </a:lnTo>
                  <a:lnTo>
                    <a:pt x="2544" y="1122"/>
                  </a:lnTo>
                  <a:lnTo>
                    <a:pt x="2546" y="1124"/>
                  </a:lnTo>
                  <a:lnTo>
                    <a:pt x="2547" y="1127"/>
                  </a:lnTo>
                  <a:lnTo>
                    <a:pt x="2547" y="1130"/>
                  </a:lnTo>
                  <a:lnTo>
                    <a:pt x="2546" y="1133"/>
                  </a:lnTo>
                  <a:lnTo>
                    <a:pt x="2546" y="1136"/>
                  </a:lnTo>
                  <a:lnTo>
                    <a:pt x="2544" y="1138"/>
                  </a:lnTo>
                  <a:lnTo>
                    <a:pt x="2542" y="1141"/>
                  </a:lnTo>
                  <a:lnTo>
                    <a:pt x="2540" y="1143"/>
                  </a:lnTo>
                  <a:lnTo>
                    <a:pt x="2536" y="1144"/>
                  </a:lnTo>
                  <a:lnTo>
                    <a:pt x="2533" y="1145"/>
                  </a:lnTo>
                  <a:lnTo>
                    <a:pt x="2531" y="1145"/>
                  </a:lnTo>
                  <a:lnTo>
                    <a:pt x="2528" y="1145"/>
                  </a:lnTo>
                  <a:lnTo>
                    <a:pt x="2525" y="1144"/>
                  </a:lnTo>
                  <a:lnTo>
                    <a:pt x="2522" y="1142"/>
                  </a:lnTo>
                  <a:lnTo>
                    <a:pt x="2519" y="1140"/>
                  </a:lnTo>
                  <a:close/>
                  <a:moveTo>
                    <a:pt x="2584" y="1209"/>
                  </a:moveTo>
                  <a:lnTo>
                    <a:pt x="2582" y="1207"/>
                  </a:lnTo>
                  <a:lnTo>
                    <a:pt x="2581" y="1204"/>
                  </a:lnTo>
                  <a:lnTo>
                    <a:pt x="2580" y="1201"/>
                  </a:lnTo>
                  <a:lnTo>
                    <a:pt x="2580" y="1197"/>
                  </a:lnTo>
                  <a:lnTo>
                    <a:pt x="2580" y="1194"/>
                  </a:lnTo>
                  <a:lnTo>
                    <a:pt x="2581" y="1192"/>
                  </a:lnTo>
                  <a:lnTo>
                    <a:pt x="2583" y="1189"/>
                  </a:lnTo>
                  <a:lnTo>
                    <a:pt x="2585" y="1187"/>
                  </a:lnTo>
                  <a:lnTo>
                    <a:pt x="2587" y="1185"/>
                  </a:lnTo>
                  <a:lnTo>
                    <a:pt x="2590" y="1184"/>
                  </a:lnTo>
                  <a:lnTo>
                    <a:pt x="2593" y="1183"/>
                  </a:lnTo>
                  <a:lnTo>
                    <a:pt x="2596" y="1183"/>
                  </a:lnTo>
                  <a:lnTo>
                    <a:pt x="2599" y="1183"/>
                  </a:lnTo>
                  <a:lnTo>
                    <a:pt x="2601" y="1184"/>
                  </a:lnTo>
                  <a:lnTo>
                    <a:pt x="2604" y="1186"/>
                  </a:lnTo>
                  <a:lnTo>
                    <a:pt x="2606" y="1188"/>
                  </a:lnTo>
                  <a:lnTo>
                    <a:pt x="2608" y="1190"/>
                  </a:lnTo>
                  <a:lnTo>
                    <a:pt x="2609" y="1193"/>
                  </a:lnTo>
                  <a:lnTo>
                    <a:pt x="2610" y="1196"/>
                  </a:lnTo>
                  <a:lnTo>
                    <a:pt x="2610" y="1200"/>
                  </a:lnTo>
                  <a:lnTo>
                    <a:pt x="2610" y="1203"/>
                  </a:lnTo>
                  <a:lnTo>
                    <a:pt x="2609" y="1206"/>
                  </a:lnTo>
                  <a:lnTo>
                    <a:pt x="2607" y="1208"/>
                  </a:lnTo>
                  <a:lnTo>
                    <a:pt x="2605" y="1210"/>
                  </a:lnTo>
                  <a:lnTo>
                    <a:pt x="2600" y="1213"/>
                  </a:lnTo>
                  <a:lnTo>
                    <a:pt x="2595" y="1214"/>
                  </a:lnTo>
                  <a:lnTo>
                    <a:pt x="2592" y="1214"/>
                  </a:lnTo>
                  <a:lnTo>
                    <a:pt x="2589" y="1213"/>
                  </a:lnTo>
                  <a:lnTo>
                    <a:pt x="2586" y="1212"/>
                  </a:lnTo>
                  <a:lnTo>
                    <a:pt x="2584" y="1209"/>
                  </a:lnTo>
                  <a:close/>
                  <a:moveTo>
                    <a:pt x="2645" y="1279"/>
                  </a:moveTo>
                  <a:lnTo>
                    <a:pt x="2643" y="1277"/>
                  </a:lnTo>
                  <a:lnTo>
                    <a:pt x="2642" y="1274"/>
                  </a:lnTo>
                  <a:lnTo>
                    <a:pt x="2642" y="1271"/>
                  </a:lnTo>
                  <a:lnTo>
                    <a:pt x="2642" y="1268"/>
                  </a:lnTo>
                  <a:lnTo>
                    <a:pt x="2642" y="1265"/>
                  </a:lnTo>
                  <a:lnTo>
                    <a:pt x="2643" y="1262"/>
                  </a:lnTo>
                  <a:lnTo>
                    <a:pt x="2645" y="1260"/>
                  </a:lnTo>
                  <a:lnTo>
                    <a:pt x="2647" y="1258"/>
                  </a:lnTo>
                  <a:lnTo>
                    <a:pt x="2649" y="1256"/>
                  </a:lnTo>
                  <a:lnTo>
                    <a:pt x="2652" y="1255"/>
                  </a:lnTo>
                  <a:lnTo>
                    <a:pt x="2655" y="1254"/>
                  </a:lnTo>
                  <a:lnTo>
                    <a:pt x="2659" y="1254"/>
                  </a:lnTo>
                  <a:lnTo>
                    <a:pt x="2662" y="1255"/>
                  </a:lnTo>
                  <a:lnTo>
                    <a:pt x="2665" y="1256"/>
                  </a:lnTo>
                  <a:lnTo>
                    <a:pt x="2667" y="1257"/>
                  </a:lnTo>
                  <a:lnTo>
                    <a:pt x="2669" y="1259"/>
                  </a:lnTo>
                  <a:lnTo>
                    <a:pt x="2669" y="1259"/>
                  </a:lnTo>
                  <a:lnTo>
                    <a:pt x="2671" y="1262"/>
                  </a:lnTo>
                  <a:lnTo>
                    <a:pt x="2672" y="1265"/>
                  </a:lnTo>
                  <a:lnTo>
                    <a:pt x="2673" y="1268"/>
                  </a:lnTo>
                  <a:lnTo>
                    <a:pt x="2673" y="1271"/>
                  </a:lnTo>
                  <a:lnTo>
                    <a:pt x="2672" y="1273"/>
                  </a:lnTo>
                  <a:lnTo>
                    <a:pt x="2671" y="1276"/>
                  </a:lnTo>
                  <a:lnTo>
                    <a:pt x="2670" y="1279"/>
                  </a:lnTo>
                  <a:lnTo>
                    <a:pt x="2668" y="1281"/>
                  </a:lnTo>
                  <a:lnTo>
                    <a:pt x="2663" y="1284"/>
                  </a:lnTo>
                  <a:lnTo>
                    <a:pt x="2658" y="1285"/>
                  </a:lnTo>
                  <a:lnTo>
                    <a:pt x="2654" y="1284"/>
                  </a:lnTo>
                  <a:lnTo>
                    <a:pt x="2650" y="1283"/>
                  </a:lnTo>
                  <a:lnTo>
                    <a:pt x="2648" y="1281"/>
                  </a:lnTo>
                  <a:lnTo>
                    <a:pt x="2645" y="1279"/>
                  </a:lnTo>
                  <a:close/>
                  <a:moveTo>
                    <a:pt x="2706" y="1351"/>
                  </a:moveTo>
                  <a:lnTo>
                    <a:pt x="2704" y="1349"/>
                  </a:lnTo>
                  <a:lnTo>
                    <a:pt x="2703" y="1345"/>
                  </a:lnTo>
                  <a:lnTo>
                    <a:pt x="2702" y="1342"/>
                  </a:lnTo>
                  <a:lnTo>
                    <a:pt x="2702" y="1339"/>
                  </a:lnTo>
                  <a:lnTo>
                    <a:pt x="2703" y="1336"/>
                  </a:lnTo>
                  <a:lnTo>
                    <a:pt x="2704" y="1334"/>
                  </a:lnTo>
                  <a:lnTo>
                    <a:pt x="2706" y="1331"/>
                  </a:lnTo>
                  <a:lnTo>
                    <a:pt x="2708" y="1329"/>
                  </a:lnTo>
                  <a:lnTo>
                    <a:pt x="2711" y="1327"/>
                  </a:lnTo>
                  <a:lnTo>
                    <a:pt x="2713" y="1326"/>
                  </a:lnTo>
                  <a:lnTo>
                    <a:pt x="2716" y="1326"/>
                  </a:lnTo>
                  <a:lnTo>
                    <a:pt x="2719" y="1326"/>
                  </a:lnTo>
                  <a:lnTo>
                    <a:pt x="2722" y="1326"/>
                  </a:lnTo>
                  <a:lnTo>
                    <a:pt x="2725" y="1327"/>
                  </a:lnTo>
                  <a:lnTo>
                    <a:pt x="2727" y="1329"/>
                  </a:lnTo>
                  <a:lnTo>
                    <a:pt x="2729" y="1331"/>
                  </a:lnTo>
                  <a:lnTo>
                    <a:pt x="2731" y="1334"/>
                  </a:lnTo>
                  <a:lnTo>
                    <a:pt x="2732" y="1337"/>
                  </a:lnTo>
                  <a:lnTo>
                    <a:pt x="2733" y="1340"/>
                  </a:lnTo>
                  <a:lnTo>
                    <a:pt x="2733" y="1342"/>
                  </a:lnTo>
                  <a:lnTo>
                    <a:pt x="2732" y="1345"/>
                  </a:lnTo>
                  <a:lnTo>
                    <a:pt x="2731" y="1349"/>
                  </a:lnTo>
                  <a:lnTo>
                    <a:pt x="2729" y="1352"/>
                  </a:lnTo>
                  <a:lnTo>
                    <a:pt x="2727" y="1354"/>
                  </a:lnTo>
                  <a:lnTo>
                    <a:pt x="2723" y="1356"/>
                  </a:lnTo>
                  <a:lnTo>
                    <a:pt x="2718" y="1357"/>
                  </a:lnTo>
                  <a:lnTo>
                    <a:pt x="2714" y="1357"/>
                  </a:lnTo>
                  <a:lnTo>
                    <a:pt x="2711" y="1356"/>
                  </a:lnTo>
                  <a:lnTo>
                    <a:pt x="2708" y="1354"/>
                  </a:lnTo>
                  <a:lnTo>
                    <a:pt x="2706" y="1351"/>
                  </a:lnTo>
                  <a:close/>
                  <a:moveTo>
                    <a:pt x="2763" y="1424"/>
                  </a:moveTo>
                  <a:lnTo>
                    <a:pt x="2762" y="1422"/>
                  </a:lnTo>
                  <a:lnTo>
                    <a:pt x="2761" y="1419"/>
                  </a:lnTo>
                  <a:lnTo>
                    <a:pt x="2760" y="1416"/>
                  </a:lnTo>
                  <a:lnTo>
                    <a:pt x="2761" y="1413"/>
                  </a:lnTo>
                  <a:lnTo>
                    <a:pt x="2761" y="1410"/>
                  </a:lnTo>
                  <a:lnTo>
                    <a:pt x="2762" y="1407"/>
                  </a:lnTo>
                  <a:lnTo>
                    <a:pt x="2764" y="1405"/>
                  </a:lnTo>
                  <a:lnTo>
                    <a:pt x="2766" y="1403"/>
                  </a:lnTo>
                  <a:lnTo>
                    <a:pt x="2769" y="1401"/>
                  </a:lnTo>
                  <a:lnTo>
                    <a:pt x="2772" y="1400"/>
                  </a:lnTo>
                  <a:lnTo>
                    <a:pt x="2775" y="1400"/>
                  </a:lnTo>
                  <a:lnTo>
                    <a:pt x="2779" y="1400"/>
                  </a:lnTo>
                  <a:lnTo>
                    <a:pt x="2782" y="1401"/>
                  </a:lnTo>
                  <a:lnTo>
                    <a:pt x="2784" y="1402"/>
                  </a:lnTo>
                  <a:lnTo>
                    <a:pt x="2787" y="1404"/>
                  </a:lnTo>
                  <a:lnTo>
                    <a:pt x="2789" y="1406"/>
                  </a:lnTo>
                  <a:lnTo>
                    <a:pt x="2790" y="1408"/>
                  </a:lnTo>
                  <a:lnTo>
                    <a:pt x="2791" y="1411"/>
                  </a:lnTo>
                  <a:lnTo>
                    <a:pt x="2792" y="1414"/>
                  </a:lnTo>
                  <a:lnTo>
                    <a:pt x="2792" y="1417"/>
                  </a:lnTo>
                  <a:lnTo>
                    <a:pt x="2791" y="1420"/>
                  </a:lnTo>
                  <a:lnTo>
                    <a:pt x="2790" y="1423"/>
                  </a:lnTo>
                  <a:lnTo>
                    <a:pt x="2788" y="1425"/>
                  </a:lnTo>
                  <a:lnTo>
                    <a:pt x="2786" y="1427"/>
                  </a:lnTo>
                  <a:lnTo>
                    <a:pt x="2782" y="1429"/>
                  </a:lnTo>
                  <a:lnTo>
                    <a:pt x="2777" y="1430"/>
                  </a:lnTo>
                  <a:lnTo>
                    <a:pt x="2772" y="1430"/>
                  </a:lnTo>
                  <a:lnTo>
                    <a:pt x="2769" y="1429"/>
                  </a:lnTo>
                  <a:lnTo>
                    <a:pt x="2766" y="1427"/>
                  </a:lnTo>
                  <a:lnTo>
                    <a:pt x="2763" y="1424"/>
                  </a:lnTo>
                  <a:close/>
                  <a:moveTo>
                    <a:pt x="2821" y="1500"/>
                  </a:moveTo>
                  <a:lnTo>
                    <a:pt x="2819" y="1497"/>
                  </a:lnTo>
                  <a:lnTo>
                    <a:pt x="2818" y="1494"/>
                  </a:lnTo>
                  <a:lnTo>
                    <a:pt x="2818" y="1490"/>
                  </a:lnTo>
                  <a:lnTo>
                    <a:pt x="2818" y="1487"/>
                  </a:lnTo>
                  <a:lnTo>
                    <a:pt x="2819" y="1484"/>
                  </a:lnTo>
                  <a:lnTo>
                    <a:pt x="2820" y="1482"/>
                  </a:lnTo>
                  <a:lnTo>
                    <a:pt x="2822" y="1479"/>
                  </a:lnTo>
                  <a:lnTo>
                    <a:pt x="2824" y="1477"/>
                  </a:lnTo>
                  <a:lnTo>
                    <a:pt x="2827" y="1476"/>
                  </a:lnTo>
                  <a:lnTo>
                    <a:pt x="2829" y="1475"/>
                  </a:lnTo>
                  <a:lnTo>
                    <a:pt x="2832" y="1474"/>
                  </a:lnTo>
                  <a:lnTo>
                    <a:pt x="2835" y="1475"/>
                  </a:lnTo>
                  <a:lnTo>
                    <a:pt x="2838" y="1475"/>
                  </a:lnTo>
                  <a:lnTo>
                    <a:pt x="2841" y="1477"/>
                  </a:lnTo>
                  <a:lnTo>
                    <a:pt x="2843" y="1478"/>
                  </a:lnTo>
                  <a:lnTo>
                    <a:pt x="2845" y="1481"/>
                  </a:lnTo>
                  <a:lnTo>
                    <a:pt x="2847" y="1483"/>
                  </a:lnTo>
                  <a:lnTo>
                    <a:pt x="2848" y="1486"/>
                  </a:lnTo>
                  <a:lnTo>
                    <a:pt x="2848" y="1489"/>
                  </a:lnTo>
                  <a:lnTo>
                    <a:pt x="2848" y="1492"/>
                  </a:lnTo>
                  <a:lnTo>
                    <a:pt x="2847" y="1496"/>
                  </a:lnTo>
                  <a:lnTo>
                    <a:pt x="2846" y="1499"/>
                  </a:lnTo>
                  <a:lnTo>
                    <a:pt x="2844" y="1501"/>
                  </a:lnTo>
                  <a:lnTo>
                    <a:pt x="2842" y="1503"/>
                  </a:lnTo>
                  <a:lnTo>
                    <a:pt x="2837" y="1505"/>
                  </a:lnTo>
                  <a:lnTo>
                    <a:pt x="2833" y="1506"/>
                  </a:lnTo>
                  <a:lnTo>
                    <a:pt x="2829" y="1506"/>
                  </a:lnTo>
                  <a:lnTo>
                    <a:pt x="2826" y="1504"/>
                  </a:lnTo>
                  <a:lnTo>
                    <a:pt x="2823" y="1502"/>
                  </a:lnTo>
                  <a:lnTo>
                    <a:pt x="2821" y="1500"/>
                  </a:lnTo>
                  <a:close/>
                  <a:moveTo>
                    <a:pt x="2875" y="1575"/>
                  </a:moveTo>
                  <a:lnTo>
                    <a:pt x="2873" y="1573"/>
                  </a:lnTo>
                  <a:lnTo>
                    <a:pt x="2872" y="1570"/>
                  </a:lnTo>
                  <a:lnTo>
                    <a:pt x="2872" y="1567"/>
                  </a:lnTo>
                  <a:lnTo>
                    <a:pt x="2872" y="1564"/>
                  </a:lnTo>
                  <a:lnTo>
                    <a:pt x="2873" y="1561"/>
                  </a:lnTo>
                  <a:lnTo>
                    <a:pt x="2874" y="1559"/>
                  </a:lnTo>
                  <a:lnTo>
                    <a:pt x="2876" y="1556"/>
                  </a:lnTo>
                  <a:lnTo>
                    <a:pt x="2878" y="1554"/>
                  </a:lnTo>
                  <a:lnTo>
                    <a:pt x="2881" y="1553"/>
                  </a:lnTo>
                  <a:lnTo>
                    <a:pt x="2884" y="1552"/>
                  </a:lnTo>
                  <a:lnTo>
                    <a:pt x="2887" y="1551"/>
                  </a:lnTo>
                  <a:lnTo>
                    <a:pt x="2890" y="1552"/>
                  </a:lnTo>
                  <a:lnTo>
                    <a:pt x="2893" y="1553"/>
                  </a:lnTo>
                  <a:lnTo>
                    <a:pt x="2896" y="1554"/>
                  </a:lnTo>
                  <a:lnTo>
                    <a:pt x="2899" y="1556"/>
                  </a:lnTo>
                  <a:lnTo>
                    <a:pt x="2901" y="1558"/>
                  </a:lnTo>
                  <a:lnTo>
                    <a:pt x="2902" y="1561"/>
                  </a:lnTo>
                  <a:lnTo>
                    <a:pt x="2903" y="1564"/>
                  </a:lnTo>
                  <a:lnTo>
                    <a:pt x="2903" y="1567"/>
                  </a:lnTo>
                  <a:lnTo>
                    <a:pt x="2903" y="1570"/>
                  </a:lnTo>
                  <a:lnTo>
                    <a:pt x="2902" y="1572"/>
                  </a:lnTo>
                  <a:lnTo>
                    <a:pt x="2901" y="1575"/>
                  </a:lnTo>
                  <a:lnTo>
                    <a:pt x="2899" y="1577"/>
                  </a:lnTo>
                  <a:lnTo>
                    <a:pt x="2897" y="1579"/>
                  </a:lnTo>
                  <a:lnTo>
                    <a:pt x="2891" y="1581"/>
                  </a:lnTo>
                  <a:lnTo>
                    <a:pt x="2887" y="1582"/>
                  </a:lnTo>
                  <a:lnTo>
                    <a:pt x="2884" y="1582"/>
                  </a:lnTo>
                  <a:lnTo>
                    <a:pt x="2880" y="1580"/>
                  </a:lnTo>
                  <a:lnTo>
                    <a:pt x="2877" y="1578"/>
                  </a:lnTo>
                  <a:lnTo>
                    <a:pt x="2875" y="1575"/>
                  </a:lnTo>
                  <a:close/>
                  <a:moveTo>
                    <a:pt x="2927" y="1654"/>
                  </a:moveTo>
                  <a:lnTo>
                    <a:pt x="2925" y="1651"/>
                  </a:lnTo>
                  <a:lnTo>
                    <a:pt x="2924" y="1648"/>
                  </a:lnTo>
                  <a:lnTo>
                    <a:pt x="2924" y="1645"/>
                  </a:lnTo>
                  <a:lnTo>
                    <a:pt x="2924" y="1642"/>
                  </a:lnTo>
                  <a:lnTo>
                    <a:pt x="2925" y="1638"/>
                  </a:lnTo>
                  <a:lnTo>
                    <a:pt x="2927" y="1636"/>
                  </a:lnTo>
                  <a:lnTo>
                    <a:pt x="2929" y="1633"/>
                  </a:lnTo>
                  <a:lnTo>
                    <a:pt x="2931" y="1631"/>
                  </a:lnTo>
                  <a:lnTo>
                    <a:pt x="2934" y="1630"/>
                  </a:lnTo>
                  <a:lnTo>
                    <a:pt x="2938" y="1629"/>
                  </a:lnTo>
                  <a:lnTo>
                    <a:pt x="2941" y="1629"/>
                  </a:lnTo>
                  <a:lnTo>
                    <a:pt x="2943" y="1629"/>
                  </a:lnTo>
                  <a:lnTo>
                    <a:pt x="2946" y="1630"/>
                  </a:lnTo>
                  <a:lnTo>
                    <a:pt x="2949" y="1632"/>
                  </a:lnTo>
                  <a:lnTo>
                    <a:pt x="2951" y="1634"/>
                  </a:lnTo>
                  <a:lnTo>
                    <a:pt x="2953" y="1636"/>
                  </a:lnTo>
                  <a:lnTo>
                    <a:pt x="2954" y="1639"/>
                  </a:lnTo>
                  <a:lnTo>
                    <a:pt x="2955" y="1643"/>
                  </a:lnTo>
                  <a:lnTo>
                    <a:pt x="2956" y="1645"/>
                  </a:lnTo>
                  <a:lnTo>
                    <a:pt x="2955" y="1648"/>
                  </a:lnTo>
                  <a:lnTo>
                    <a:pt x="2954" y="1651"/>
                  </a:lnTo>
                  <a:lnTo>
                    <a:pt x="2953" y="1654"/>
                  </a:lnTo>
                  <a:lnTo>
                    <a:pt x="2951" y="1656"/>
                  </a:lnTo>
                  <a:lnTo>
                    <a:pt x="2949" y="1658"/>
                  </a:lnTo>
                  <a:lnTo>
                    <a:pt x="2945" y="1660"/>
                  </a:lnTo>
                  <a:lnTo>
                    <a:pt x="2940" y="1660"/>
                  </a:lnTo>
                  <a:lnTo>
                    <a:pt x="2937" y="1660"/>
                  </a:lnTo>
                  <a:lnTo>
                    <a:pt x="2932" y="1659"/>
                  </a:lnTo>
                  <a:lnTo>
                    <a:pt x="2929" y="1656"/>
                  </a:lnTo>
                  <a:lnTo>
                    <a:pt x="2927" y="1654"/>
                  </a:lnTo>
                  <a:close/>
                  <a:moveTo>
                    <a:pt x="2978" y="1732"/>
                  </a:moveTo>
                  <a:lnTo>
                    <a:pt x="2976" y="1729"/>
                  </a:lnTo>
                  <a:lnTo>
                    <a:pt x="2975" y="1726"/>
                  </a:lnTo>
                  <a:lnTo>
                    <a:pt x="2975" y="1723"/>
                  </a:lnTo>
                  <a:lnTo>
                    <a:pt x="2976" y="1720"/>
                  </a:lnTo>
                  <a:lnTo>
                    <a:pt x="2977" y="1718"/>
                  </a:lnTo>
                  <a:lnTo>
                    <a:pt x="2978" y="1715"/>
                  </a:lnTo>
                  <a:lnTo>
                    <a:pt x="2980" y="1713"/>
                  </a:lnTo>
                  <a:lnTo>
                    <a:pt x="2982" y="1711"/>
                  </a:lnTo>
                  <a:lnTo>
                    <a:pt x="2985" y="1710"/>
                  </a:lnTo>
                  <a:lnTo>
                    <a:pt x="2988" y="1709"/>
                  </a:lnTo>
                  <a:lnTo>
                    <a:pt x="2991" y="1709"/>
                  </a:lnTo>
                  <a:lnTo>
                    <a:pt x="2994" y="1709"/>
                  </a:lnTo>
                  <a:lnTo>
                    <a:pt x="2997" y="1710"/>
                  </a:lnTo>
                  <a:lnTo>
                    <a:pt x="2999" y="1712"/>
                  </a:lnTo>
                  <a:lnTo>
                    <a:pt x="3002" y="1713"/>
                  </a:lnTo>
                  <a:lnTo>
                    <a:pt x="3004" y="1716"/>
                  </a:lnTo>
                  <a:lnTo>
                    <a:pt x="3005" y="1719"/>
                  </a:lnTo>
                  <a:lnTo>
                    <a:pt x="3006" y="1722"/>
                  </a:lnTo>
                  <a:lnTo>
                    <a:pt x="3006" y="1725"/>
                  </a:lnTo>
                  <a:lnTo>
                    <a:pt x="3005" y="1728"/>
                  </a:lnTo>
                  <a:lnTo>
                    <a:pt x="3004" y="1730"/>
                  </a:lnTo>
                  <a:lnTo>
                    <a:pt x="3003" y="1733"/>
                  </a:lnTo>
                  <a:lnTo>
                    <a:pt x="3001" y="1735"/>
                  </a:lnTo>
                  <a:lnTo>
                    <a:pt x="2998" y="1737"/>
                  </a:lnTo>
                  <a:lnTo>
                    <a:pt x="2995" y="1740"/>
                  </a:lnTo>
                  <a:lnTo>
                    <a:pt x="2990" y="1740"/>
                  </a:lnTo>
                  <a:lnTo>
                    <a:pt x="2987" y="1740"/>
                  </a:lnTo>
                  <a:lnTo>
                    <a:pt x="2983" y="1737"/>
                  </a:lnTo>
                  <a:lnTo>
                    <a:pt x="2980" y="1735"/>
                  </a:lnTo>
                  <a:lnTo>
                    <a:pt x="2978" y="1732"/>
                  </a:lnTo>
                  <a:close/>
                  <a:moveTo>
                    <a:pt x="3026" y="1813"/>
                  </a:moveTo>
                  <a:lnTo>
                    <a:pt x="3024" y="1810"/>
                  </a:lnTo>
                  <a:lnTo>
                    <a:pt x="3024" y="1807"/>
                  </a:lnTo>
                  <a:lnTo>
                    <a:pt x="3023" y="1804"/>
                  </a:lnTo>
                  <a:lnTo>
                    <a:pt x="3024" y="1801"/>
                  </a:lnTo>
                  <a:lnTo>
                    <a:pt x="3025" y="1798"/>
                  </a:lnTo>
                  <a:lnTo>
                    <a:pt x="3026" y="1796"/>
                  </a:lnTo>
                  <a:lnTo>
                    <a:pt x="3029" y="1794"/>
                  </a:lnTo>
                  <a:lnTo>
                    <a:pt x="3031" y="1792"/>
                  </a:lnTo>
                  <a:lnTo>
                    <a:pt x="3034" y="1791"/>
                  </a:lnTo>
                  <a:lnTo>
                    <a:pt x="3037" y="1790"/>
                  </a:lnTo>
                  <a:lnTo>
                    <a:pt x="3040" y="1790"/>
                  </a:lnTo>
                  <a:lnTo>
                    <a:pt x="3043" y="1790"/>
                  </a:lnTo>
                  <a:lnTo>
                    <a:pt x="3045" y="1791"/>
                  </a:lnTo>
                  <a:lnTo>
                    <a:pt x="3048" y="1793"/>
                  </a:lnTo>
                  <a:lnTo>
                    <a:pt x="3050" y="1795"/>
                  </a:lnTo>
                  <a:lnTo>
                    <a:pt x="3052" y="1797"/>
                  </a:lnTo>
                  <a:lnTo>
                    <a:pt x="3053" y="1800"/>
                  </a:lnTo>
                  <a:lnTo>
                    <a:pt x="3055" y="1803"/>
                  </a:lnTo>
                  <a:lnTo>
                    <a:pt x="3055" y="1806"/>
                  </a:lnTo>
                  <a:lnTo>
                    <a:pt x="3053" y="1809"/>
                  </a:lnTo>
                  <a:lnTo>
                    <a:pt x="3052" y="1812"/>
                  </a:lnTo>
                  <a:lnTo>
                    <a:pt x="3051" y="1814"/>
                  </a:lnTo>
                  <a:lnTo>
                    <a:pt x="3049" y="1816"/>
                  </a:lnTo>
                  <a:lnTo>
                    <a:pt x="3046" y="1818"/>
                  </a:lnTo>
                  <a:lnTo>
                    <a:pt x="3043" y="1820"/>
                  </a:lnTo>
                  <a:lnTo>
                    <a:pt x="3039" y="1820"/>
                  </a:lnTo>
                  <a:lnTo>
                    <a:pt x="3035" y="1820"/>
                  </a:lnTo>
                  <a:lnTo>
                    <a:pt x="3031" y="1818"/>
                  </a:lnTo>
                  <a:lnTo>
                    <a:pt x="3028" y="1816"/>
                  </a:lnTo>
                  <a:lnTo>
                    <a:pt x="3026" y="1813"/>
                  </a:lnTo>
                  <a:close/>
                  <a:moveTo>
                    <a:pt x="3071" y="1895"/>
                  </a:moveTo>
                  <a:lnTo>
                    <a:pt x="3070" y="1892"/>
                  </a:lnTo>
                  <a:lnTo>
                    <a:pt x="3070" y="1889"/>
                  </a:lnTo>
                  <a:lnTo>
                    <a:pt x="3070" y="1885"/>
                  </a:lnTo>
                  <a:lnTo>
                    <a:pt x="3070" y="1882"/>
                  </a:lnTo>
                  <a:lnTo>
                    <a:pt x="3071" y="1879"/>
                  </a:lnTo>
                  <a:lnTo>
                    <a:pt x="3073" y="1877"/>
                  </a:lnTo>
                  <a:lnTo>
                    <a:pt x="3075" y="1875"/>
                  </a:lnTo>
                  <a:lnTo>
                    <a:pt x="3077" y="1873"/>
                  </a:lnTo>
                  <a:lnTo>
                    <a:pt x="3080" y="1872"/>
                  </a:lnTo>
                  <a:lnTo>
                    <a:pt x="3083" y="1871"/>
                  </a:lnTo>
                  <a:lnTo>
                    <a:pt x="3086" y="1871"/>
                  </a:lnTo>
                  <a:lnTo>
                    <a:pt x="3089" y="1872"/>
                  </a:lnTo>
                  <a:lnTo>
                    <a:pt x="3092" y="1873"/>
                  </a:lnTo>
                  <a:lnTo>
                    <a:pt x="3095" y="1874"/>
                  </a:lnTo>
                  <a:lnTo>
                    <a:pt x="3097" y="1876"/>
                  </a:lnTo>
                  <a:lnTo>
                    <a:pt x="3099" y="1879"/>
                  </a:lnTo>
                  <a:lnTo>
                    <a:pt x="3099" y="1879"/>
                  </a:lnTo>
                  <a:lnTo>
                    <a:pt x="3100" y="1882"/>
                  </a:lnTo>
                  <a:lnTo>
                    <a:pt x="3101" y="1885"/>
                  </a:lnTo>
                  <a:lnTo>
                    <a:pt x="3101" y="1889"/>
                  </a:lnTo>
                  <a:lnTo>
                    <a:pt x="3100" y="1892"/>
                  </a:lnTo>
                  <a:lnTo>
                    <a:pt x="3099" y="1894"/>
                  </a:lnTo>
                  <a:lnTo>
                    <a:pt x="3098" y="1897"/>
                  </a:lnTo>
                  <a:lnTo>
                    <a:pt x="3096" y="1899"/>
                  </a:lnTo>
                  <a:lnTo>
                    <a:pt x="3092" y="1901"/>
                  </a:lnTo>
                  <a:lnTo>
                    <a:pt x="3088" y="1902"/>
                  </a:lnTo>
                  <a:lnTo>
                    <a:pt x="3085" y="1903"/>
                  </a:lnTo>
                  <a:lnTo>
                    <a:pt x="3081" y="1902"/>
                  </a:lnTo>
                  <a:lnTo>
                    <a:pt x="3077" y="1900"/>
                  </a:lnTo>
                  <a:lnTo>
                    <a:pt x="3074" y="1898"/>
                  </a:lnTo>
                  <a:lnTo>
                    <a:pt x="3071" y="1895"/>
                  </a:lnTo>
                  <a:close/>
                  <a:moveTo>
                    <a:pt x="3115" y="1977"/>
                  </a:moveTo>
                  <a:lnTo>
                    <a:pt x="3114" y="1974"/>
                  </a:lnTo>
                  <a:lnTo>
                    <a:pt x="3114" y="1971"/>
                  </a:lnTo>
                  <a:lnTo>
                    <a:pt x="3114" y="1968"/>
                  </a:lnTo>
                  <a:lnTo>
                    <a:pt x="3114" y="1965"/>
                  </a:lnTo>
                  <a:lnTo>
                    <a:pt x="3115" y="1962"/>
                  </a:lnTo>
                  <a:lnTo>
                    <a:pt x="3117" y="1960"/>
                  </a:lnTo>
                  <a:lnTo>
                    <a:pt x="3119" y="1958"/>
                  </a:lnTo>
                  <a:lnTo>
                    <a:pt x="3122" y="1956"/>
                  </a:lnTo>
                  <a:lnTo>
                    <a:pt x="3125" y="1955"/>
                  </a:lnTo>
                  <a:lnTo>
                    <a:pt x="3128" y="1955"/>
                  </a:lnTo>
                  <a:lnTo>
                    <a:pt x="3131" y="1955"/>
                  </a:lnTo>
                  <a:lnTo>
                    <a:pt x="3134" y="1955"/>
                  </a:lnTo>
                  <a:lnTo>
                    <a:pt x="3137" y="1956"/>
                  </a:lnTo>
                  <a:lnTo>
                    <a:pt x="3140" y="1958"/>
                  </a:lnTo>
                  <a:lnTo>
                    <a:pt x="3142" y="1960"/>
                  </a:lnTo>
                  <a:lnTo>
                    <a:pt x="3143" y="1963"/>
                  </a:lnTo>
                  <a:lnTo>
                    <a:pt x="3145" y="1966"/>
                  </a:lnTo>
                  <a:lnTo>
                    <a:pt x="3145" y="1969"/>
                  </a:lnTo>
                  <a:lnTo>
                    <a:pt x="3145" y="1972"/>
                  </a:lnTo>
                  <a:lnTo>
                    <a:pt x="3144" y="1974"/>
                  </a:lnTo>
                  <a:lnTo>
                    <a:pt x="3143" y="1977"/>
                  </a:lnTo>
                  <a:lnTo>
                    <a:pt x="3141" y="1980"/>
                  </a:lnTo>
                  <a:lnTo>
                    <a:pt x="3139" y="1982"/>
                  </a:lnTo>
                  <a:lnTo>
                    <a:pt x="3137" y="1983"/>
                  </a:lnTo>
                  <a:lnTo>
                    <a:pt x="3132" y="1986"/>
                  </a:lnTo>
                  <a:lnTo>
                    <a:pt x="3129" y="1986"/>
                  </a:lnTo>
                  <a:lnTo>
                    <a:pt x="3125" y="1984"/>
                  </a:lnTo>
                  <a:lnTo>
                    <a:pt x="3121" y="1983"/>
                  </a:lnTo>
                  <a:lnTo>
                    <a:pt x="3118" y="1980"/>
                  </a:lnTo>
                  <a:lnTo>
                    <a:pt x="3115" y="1977"/>
                  </a:lnTo>
                  <a:close/>
                  <a:moveTo>
                    <a:pt x="3157" y="2061"/>
                  </a:moveTo>
                  <a:lnTo>
                    <a:pt x="3157" y="2061"/>
                  </a:lnTo>
                  <a:lnTo>
                    <a:pt x="3157" y="2061"/>
                  </a:lnTo>
                  <a:lnTo>
                    <a:pt x="3156" y="2058"/>
                  </a:lnTo>
                  <a:lnTo>
                    <a:pt x="3155" y="2055"/>
                  </a:lnTo>
                  <a:lnTo>
                    <a:pt x="3156" y="2052"/>
                  </a:lnTo>
                  <a:lnTo>
                    <a:pt x="3156" y="2049"/>
                  </a:lnTo>
                  <a:lnTo>
                    <a:pt x="3158" y="2047"/>
                  </a:lnTo>
                  <a:lnTo>
                    <a:pt x="3159" y="2044"/>
                  </a:lnTo>
                  <a:lnTo>
                    <a:pt x="3161" y="2042"/>
                  </a:lnTo>
                  <a:lnTo>
                    <a:pt x="3164" y="2041"/>
                  </a:lnTo>
                  <a:lnTo>
                    <a:pt x="3167" y="2040"/>
                  </a:lnTo>
                  <a:lnTo>
                    <a:pt x="3170" y="2039"/>
                  </a:lnTo>
                  <a:lnTo>
                    <a:pt x="3174" y="2039"/>
                  </a:lnTo>
                  <a:lnTo>
                    <a:pt x="3177" y="2040"/>
                  </a:lnTo>
                  <a:lnTo>
                    <a:pt x="3179" y="2041"/>
                  </a:lnTo>
                  <a:lnTo>
                    <a:pt x="3182" y="2043"/>
                  </a:lnTo>
                  <a:lnTo>
                    <a:pt x="3184" y="2045"/>
                  </a:lnTo>
                  <a:lnTo>
                    <a:pt x="3185" y="2048"/>
                  </a:lnTo>
                  <a:lnTo>
                    <a:pt x="3186" y="2051"/>
                  </a:lnTo>
                  <a:lnTo>
                    <a:pt x="3187" y="2054"/>
                  </a:lnTo>
                  <a:lnTo>
                    <a:pt x="3187" y="2057"/>
                  </a:lnTo>
                  <a:lnTo>
                    <a:pt x="3186" y="2059"/>
                  </a:lnTo>
                  <a:lnTo>
                    <a:pt x="3185" y="2062"/>
                  </a:lnTo>
                  <a:lnTo>
                    <a:pt x="3183" y="2064"/>
                  </a:lnTo>
                  <a:lnTo>
                    <a:pt x="3181" y="2067"/>
                  </a:lnTo>
                  <a:lnTo>
                    <a:pt x="3178" y="2068"/>
                  </a:lnTo>
                  <a:lnTo>
                    <a:pt x="3175" y="2069"/>
                  </a:lnTo>
                  <a:lnTo>
                    <a:pt x="3171" y="2070"/>
                  </a:lnTo>
                  <a:lnTo>
                    <a:pt x="3166" y="2069"/>
                  </a:lnTo>
                  <a:lnTo>
                    <a:pt x="3163" y="2067"/>
                  </a:lnTo>
                  <a:lnTo>
                    <a:pt x="3159" y="2065"/>
                  </a:lnTo>
                  <a:lnTo>
                    <a:pt x="3157" y="2061"/>
                  </a:lnTo>
                  <a:close/>
                  <a:moveTo>
                    <a:pt x="3196" y="2146"/>
                  </a:moveTo>
                  <a:lnTo>
                    <a:pt x="3195" y="2143"/>
                  </a:lnTo>
                  <a:lnTo>
                    <a:pt x="3195" y="2140"/>
                  </a:lnTo>
                  <a:lnTo>
                    <a:pt x="3195" y="2137"/>
                  </a:lnTo>
                  <a:lnTo>
                    <a:pt x="3196" y="2135"/>
                  </a:lnTo>
                  <a:lnTo>
                    <a:pt x="3197" y="2131"/>
                  </a:lnTo>
                  <a:lnTo>
                    <a:pt x="3199" y="2129"/>
                  </a:lnTo>
                  <a:lnTo>
                    <a:pt x="3201" y="2127"/>
                  </a:lnTo>
                  <a:lnTo>
                    <a:pt x="3204" y="2125"/>
                  </a:lnTo>
                  <a:lnTo>
                    <a:pt x="3207" y="2124"/>
                  </a:lnTo>
                  <a:lnTo>
                    <a:pt x="3210" y="2124"/>
                  </a:lnTo>
                  <a:lnTo>
                    <a:pt x="3214" y="2124"/>
                  </a:lnTo>
                  <a:lnTo>
                    <a:pt x="3217" y="2125"/>
                  </a:lnTo>
                  <a:lnTo>
                    <a:pt x="3219" y="2126"/>
                  </a:lnTo>
                  <a:lnTo>
                    <a:pt x="3222" y="2128"/>
                  </a:lnTo>
                  <a:lnTo>
                    <a:pt x="3224" y="2130"/>
                  </a:lnTo>
                  <a:lnTo>
                    <a:pt x="3225" y="2134"/>
                  </a:lnTo>
                  <a:lnTo>
                    <a:pt x="3226" y="2137"/>
                  </a:lnTo>
                  <a:lnTo>
                    <a:pt x="3227" y="2140"/>
                  </a:lnTo>
                  <a:lnTo>
                    <a:pt x="3226" y="2143"/>
                  </a:lnTo>
                  <a:lnTo>
                    <a:pt x="3225" y="2145"/>
                  </a:lnTo>
                  <a:lnTo>
                    <a:pt x="3224" y="2148"/>
                  </a:lnTo>
                  <a:lnTo>
                    <a:pt x="3222" y="2150"/>
                  </a:lnTo>
                  <a:lnTo>
                    <a:pt x="3220" y="2152"/>
                  </a:lnTo>
                  <a:lnTo>
                    <a:pt x="3218" y="2154"/>
                  </a:lnTo>
                  <a:lnTo>
                    <a:pt x="3214" y="2155"/>
                  </a:lnTo>
                  <a:lnTo>
                    <a:pt x="3210" y="2155"/>
                  </a:lnTo>
                  <a:lnTo>
                    <a:pt x="3206" y="2155"/>
                  </a:lnTo>
                  <a:lnTo>
                    <a:pt x="3202" y="2153"/>
                  </a:lnTo>
                  <a:lnTo>
                    <a:pt x="3199" y="2150"/>
                  </a:lnTo>
                  <a:lnTo>
                    <a:pt x="3196" y="2146"/>
                  </a:lnTo>
                  <a:close/>
                  <a:moveTo>
                    <a:pt x="3234" y="2232"/>
                  </a:moveTo>
                  <a:lnTo>
                    <a:pt x="3233" y="2228"/>
                  </a:lnTo>
                  <a:lnTo>
                    <a:pt x="3233" y="2226"/>
                  </a:lnTo>
                  <a:lnTo>
                    <a:pt x="3233" y="2223"/>
                  </a:lnTo>
                  <a:lnTo>
                    <a:pt x="3234" y="2220"/>
                  </a:lnTo>
                  <a:lnTo>
                    <a:pt x="3235" y="2217"/>
                  </a:lnTo>
                  <a:lnTo>
                    <a:pt x="3237" y="2215"/>
                  </a:lnTo>
                  <a:lnTo>
                    <a:pt x="3239" y="2213"/>
                  </a:lnTo>
                  <a:lnTo>
                    <a:pt x="3242" y="2212"/>
                  </a:lnTo>
                  <a:lnTo>
                    <a:pt x="3245" y="2211"/>
                  </a:lnTo>
                  <a:lnTo>
                    <a:pt x="3248" y="2210"/>
                  </a:lnTo>
                  <a:lnTo>
                    <a:pt x="3251" y="2211"/>
                  </a:lnTo>
                  <a:lnTo>
                    <a:pt x="3255" y="2211"/>
                  </a:lnTo>
                  <a:lnTo>
                    <a:pt x="3257" y="2213"/>
                  </a:lnTo>
                  <a:lnTo>
                    <a:pt x="3259" y="2215"/>
                  </a:lnTo>
                  <a:lnTo>
                    <a:pt x="3261" y="2217"/>
                  </a:lnTo>
                  <a:lnTo>
                    <a:pt x="3263" y="2220"/>
                  </a:lnTo>
                  <a:lnTo>
                    <a:pt x="3264" y="2223"/>
                  </a:lnTo>
                  <a:lnTo>
                    <a:pt x="3264" y="2226"/>
                  </a:lnTo>
                  <a:lnTo>
                    <a:pt x="3264" y="2229"/>
                  </a:lnTo>
                  <a:lnTo>
                    <a:pt x="3263" y="2232"/>
                  </a:lnTo>
                  <a:lnTo>
                    <a:pt x="3261" y="2235"/>
                  </a:lnTo>
                  <a:lnTo>
                    <a:pt x="3260" y="2237"/>
                  </a:lnTo>
                  <a:lnTo>
                    <a:pt x="3257" y="2239"/>
                  </a:lnTo>
                  <a:lnTo>
                    <a:pt x="3255" y="2241"/>
                  </a:lnTo>
                  <a:lnTo>
                    <a:pt x="3251" y="2242"/>
                  </a:lnTo>
                  <a:lnTo>
                    <a:pt x="3248" y="2242"/>
                  </a:lnTo>
                  <a:lnTo>
                    <a:pt x="3243" y="2241"/>
                  </a:lnTo>
                  <a:lnTo>
                    <a:pt x="3239" y="2239"/>
                  </a:lnTo>
                  <a:lnTo>
                    <a:pt x="3236" y="2236"/>
                  </a:lnTo>
                  <a:lnTo>
                    <a:pt x="3234" y="2232"/>
                  </a:lnTo>
                  <a:close/>
                  <a:moveTo>
                    <a:pt x="3269" y="2319"/>
                  </a:moveTo>
                  <a:lnTo>
                    <a:pt x="3268" y="2316"/>
                  </a:lnTo>
                  <a:lnTo>
                    <a:pt x="3268" y="2313"/>
                  </a:lnTo>
                  <a:lnTo>
                    <a:pt x="3268" y="2310"/>
                  </a:lnTo>
                  <a:lnTo>
                    <a:pt x="3269" y="2307"/>
                  </a:lnTo>
                  <a:lnTo>
                    <a:pt x="3270" y="2304"/>
                  </a:lnTo>
                  <a:lnTo>
                    <a:pt x="3272" y="2302"/>
                  </a:lnTo>
                  <a:lnTo>
                    <a:pt x="3275" y="2300"/>
                  </a:lnTo>
                  <a:lnTo>
                    <a:pt x="3277" y="2299"/>
                  </a:lnTo>
                  <a:lnTo>
                    <a:pt x="3280" y="2298"/>
                  </a:lnTo>
                  <a:lnTo>
                    <a:pt x="3283" y="2298"/>
                  </a:lnTo>
                  <a:lnTo>
                    <a:pt x="3286" y="2298"/>
                  </a:lnTo>
                  <a:lnTo>
                    <a:pt x="3289" y="2299"/>
                  </a:lnTo>
                  <a:lnTo>
                    <a:pt x="3293" y="2301"/>
                  </a:lnTo>
                  <a:lnTo>
                    <a:pt x="3295" y="2303"/>
                  </a:lnTo>
                  <a:lnTo>
                    <a:pt x="3297" y="2305"/>
                  </a:lnTo>
                  <a:lnTo>
                    <a:pt x="3298" y="2308"/>
                  </a:lnTo>
                  <a:lnTo>
                    <a:pt x="3298" y="2308"/>
                  </a:lnTo>
                  <a:lnTo>
                    <a:pt x="3299" y="2311"/>
                  </a:lnTo>
                  <a:lnTo>
                    <a:pt x="3299" y="2314"/>
                  </a:lnTo>
                  <a:lnTo>
                    <a:pt x="3299" y="2317"/>
                  </a:lnTo>
                  <a:lnTo>
                    <a:pt x="3298" y="2319"/>
                  </a:lnTo>
                  <a:lnTo>
                    <a:pt x="3296" y="2322"/>
                  </a:lnTo>
                  <a:lnTo>
                    <a:pt x="3295" y="2324"/>
                  </a:lnTo>
                  <a:lnTo>
                    <a:pt x="3291" y="2326"/>
                  </a:lnTo>
                  <a:lnTo>
                    <a:pt x="3288" y="2327"/>
                  </a:lnTo>
                  <a:lnTo>
                    <a:pt x="3286" y="2328"/>
                  </a:lnTo>
                  <a:lnTo>
                    <a:pt x="3283" y="2330"/>
                  </a:lnTo>
                  <a:lnTo>
                    <a:pt x="3279" y="2328"/>
                  </a:lnTo>
                  <a:lnTo>
                    <a:pt x="3274" y="2326"/>
                  </a:lnTo>
                  <a:lnTo>
                    <a:pt x="3271" y="2323"/>
                  </a:lnTo>
                  <a:lnTo>
                    <a:pt x="3269" y="2319"/>
                  </a:lnTo>
                  <a:close/>
                  <a:moveTo>
                    <a:pt x="3302" y="2407"/>
                  </a:moveTo>
                  <a:lnTo>
                    <a:pt x="3302" y="2407"/>
                  </a:lnTo>
                  <a:lnTo>
                    <a:pt x="3302" y="2407"/>
                  </a:lnTo>
                  <a:lnTo>
                    <a:pt x="3301" y="2404"/>
                  </a:lnTo>
                  <a:lnTo>
                    <a:pt x="3301" y="2401"/>
                  </a:lnTo>
                  <a:lnTo>
                    <a:pt x="3301" y="2398"/>
                  </a:lnTo>
                  <a:lnTo>
                    <a:pt x="3302" y="2395"/>
                  </a:lnTo>
                  <a:lnTo>
                    <a:pt x="3304" y="2393"/>
                  </a:lnTo>
                  <a:lnTo>
                    <a:pt x="3305" y="2390"/>
                  </a:lnTo>
                  <a:lnTo>
                    <a:pt x="3308" y="2389"/>
                  </a:lnTo>
                  <a:lnTo>
                    <a:pt x="3311" y="2387"/>
                  </a:lnTo>
                  <a:lnTo>
                    <a:pt x="3314" y="2387"/>
                  </a:lnTo>
                  <a:lnTo>
                    <a:pt x="3317" y="2387"/>
                  </a:lnTo>
                  <a:lnTo>
                    <a:pt x="3320" y="2387"/>
                  </a:lnTo>
                  <a:lnTo>
                    <a:pt x="3322" y="2388"/>
                  </a:lnTo>
                  <a:lnTo>
                    <a:pt x="3325" y="2389"/>
                  </a:lnTo>
                  <a:lnTo>
                    <a:pt x="3327" y="2391"/>
                  </a:lnTo>
                  <a:lnTo>
                    <a:pt x="3329" y="2394"/>
                  </a:lnTo>
                  <a:lnTo>
                    <a:pt x="3330" y="2397"/>
                  </a:lnTo>
                  <a:lnTo>
                    <a:pt x="3331" y="2400"/>
                  </a:lnTo>
                  <a:lnTo>
                    <a:pt x="3331" y="2403"/>
                  </a:lnTo>
                  <a:lnTo>
                    <a:pt x="3331" y="2405"/>
                  </a:lnTo>
                  <a:lnTo>
                    <a:pt x="3330" y="2408"/>
                  </a:lnTo>
                  <a:lnTo>
                    <a:pt x="3328" y="2411"/>
                  </a:lnTo>
                  <a:lnTo>
                    <a:pt x="3326" y="2413"/>
                  </a:lnTo>
                  <a:lnTo>
                    <a:pt x="3324" y="2415"/>
                  </a:lnTo>
                  <a:lnTo>
                    <a:pt x="3321" y="2416"/>
                  </a:lnTo>
                  <a:lnTo>
                    <a:pt x="3318" y="2417"/>
                  </a:lnTo>
                  <a:lnTo>
                    <a:pt x="3316" y="2417"/>
                  </a:lnTo>
                  <a:lnTo>
                    <a:pt x="3311" y="2416"/>
                  </a:lnTo>
                  <a:lnTo>
                    <a:pt x="3307" y="2414"/>
                  </a:lnTo>
                  <a:lnTo>
                    <a:pt x="3304" y="2411"/>
                  </a:lnTo>
                  <a:lnTo>
                    <a:pt x="3302" y="2407"/>
                  </a:lnTo>
                  <a:close/>
                  <a:moveTo>
                    <a:pt x="3331" y="2496"/>
                  </a:moveTo>
                  <a:lnTo>
                    <a:pt x="3330" y="2493"/>
                  </a:lnTo>
                  <a:lnTo>
                    <a:pt x="3330" y="2490"/>
                  </a:lnTo>
                  <a:lnTo>
                    <a:pt x="3331" y="2487"/>
                  </a:lnTo>
                  <a:lnTo>
                    <a:pt x="3333" y="2484"/>
                  </a:lnTo>
                  <a:lnTo>
                    <a:pt x="3334" y="2482"/>
                  </a:lnTo>
                  <a:lnTo>
                    <a:pt x="3336" y="2480"/>
                  </a:lnTo>
                  <a:lnTo>
                    <a:pt x="3339" y="2478"/>
                  </a:lnTo>
                  <a:lnTo>
                    <a:pt x="3342" y="2477"/>
                  </a:lnTo>
                  <a:lnTo>
                    <a:pt x="3345" y="2475"/>
                  </a:lnTo>
                  <a:lnTo>
                    <a:pt x="3348" y="2475"/>
                  </a:lnTo>
                  <a:lnTo>
                    <a:pt x="3351" y="2475"/>
                  </a:lnTo>
                  <a:lnTo>
                    <a:pt x="3353" y="2477"/>
                  </a:lnTo>
                  <a:lnTo>
                    <a:pt x="3356" y="2479"/>
                  </a:lnTo>
                  <a:lnTo>
                    <a:pt x="3358" y="2481"/>
                  </a:lnTo>
                  <a:lnTo>
                    <a:pt x="3360" y="2484"/>
                  </a:lnTo>
                  <a:lnTo>
                    <a:pt x="3361" y="2486"/>
                  </a:lnTo>
                  <a:lnTo>
                    <a:pt x="3362" y="2489"/>
                  </a:lnTo>
                  <a:lnTo>
                    <a:pt x="3362" y="2492"/>
                  </a:lnTo>
                  <a:lnTo>
                    <a:pt x="3361" y="2495"/>
                  </a:lnTo>
                  <a:lnTo>
                    <a:pt x="3360" y="2498"/>
                  </a:lnTo>
                  <a:lnTo>
                    <a:pt x="3359" y="2500"/>
                  </a:lnTo>
                  <a:lnTo>
                    <a:pt x="3357" y="2503"/>
                  </a:lnTo>
                  <a:lnTo>
                    <a:pt x="3354" y="2504"/>
                  </a:lnTo>
                  <a:lnTo>
                    <a:pt x="3351" y="2505"/>
                  </a:lnTo>
                  <a:lnTo>
                    <a:pt x="3349" y="2506"/>
                  </a:lnTo>
                  <a:lnTo>
                    <a:pt x="3347" y="2506"/>
                  </a:lnTo>
                  <a:lnTo>
                    <a:pt x="3342" y="2506"/>
                  </a:lnTo>
                  <a:lnTo>
                    <a:pt x="3338" y="2503"/>
                  </a:lnTo>
                  <a:lnTo>
                    <a:pt x="3334" y="2500"/>
                  </a:lnTo>
                  <a:lnTo>
                    <a:pt x="3331" y="2496"/>
                  </a:lnTo>
                  <a:close/>
                  <a:moveTo>
                    <a:pt x="3359" y="2585"/>
                  </a:moveTo>
                  <a:lnTo>
                    <a:pt x="3359" y="2582"/>
                  </a:lnTo>
                  <a:lnTo>
                    <a:pt x="3359" y="2579"/>
                  </a:lnTo>
                  <a:lnTo>
                    <a:pt x="3359" y="2577"/>
                  </a:lnTo>
                  <a:lnTo>
                    <a:pt x="3360" y="2573"/>
                  </a:lnTo>
                  <a:lnTo>
                    <a:pt x="3362" y="2571"/>
                  </a:lnTo>
                  <a:lnTo>
                    <a:pt x="3364" y="2568"/>
                  </a:lnTo>
                  <a:lnTo>
                    <a:pt x="3367" y="2567"/>
                  </a:lnTo>
                  <a:lnTo>
                    <a:pt x="3370" y="2566"/>
                  </a:lnTo>
                  <a:lnTo>
                    <a:pt x="3374" y="2565"/>
                  </a:lnTo>
                  <a:lnTo>
                    <a:pt x="3377" y="2565"/>
                  </a:lnTo>
                  <a:lnTo>
                    <a:pt x="3379" y="2566"/>
                  </a:lnTo>
                  <a:lnTo>
                    <a:pt x="3382" y="2567"/>
                  </a:lnTo>
                  <a:lnTo>
                    <a:pt x="3384" y="2568"/>
                  </a:lnTo>
                  <a:lnTo>
                    <a:pt x="3387" y="2571"/>
                  </a:lnTo>
                  <a:lnTo>
                    <a:pt x="3388" y="2573"/>
                  </a:lnTo>
                  <a:lnTo>
                    <a:pt x="3390" y="2577"/>
                  </a:lnTo>
                  <a:lnTo>
                    <a:pt x="3390" y="2580"/>
                  </a:lnTo>
                  <a:lnTo>
                    <a:pt x="3390" y="2583"/>
                  </a:lnTo>
                  <a:lnTo>
                    <a:pt x="3389" y="2586"/>
                  </a:lnTo>
                  <a:lnTo>
                    <a:pt x="3388" y="2588"/>
                  </a:lnTo>
                  <a:lnTo>
                    <a:pt x="3387" y="2591"/>
                  </a:lnTo>
                  <a:lnTo>
                    <a:pt x="3385" y="2593"/>
                  </a:lnTo>
                  <a:lnTo>
                    <a:pt x="3382" y="2595"/>
                  </a:lnTo>
                  <a:lnTo>
                    <a:pt x="3379" y="2596"/>
                  </a:lnTo>
                  <a:lnTo>
                    <a:pt x="3377" y="2596"/>
                  </a:lnTo>
                  <a:lnTo>
                    <a:pt x="3375" y="2596"/>
                  </a:lnTo>
                  <a:lnTo>
                    <a:pt x="3369" y="2596"/>
                  </a:lnTo>
                  <a:lnTo>
                    <a:pt x="3365" y="2593"/>
                  </a:lnTo>
                  <a:lnTo>
                    <a:pt x="3361" y="2590"/>
                  </a:lnTo>
                  <a:lnTo>
                    <a:pt x="3359" y="2585"/>
                  </a:lnTo>
                  <a:close/>
                  <a:moveTo>
                    <a:pt x="3385" y="2675"/>
                  </a:moveTo>
                  <a:lnTo>
                    <a:pt x="3385" y="2671"/>
                  </a:lnTo>
                  <a:lnTo>
                    <a:pt x="3385" y="2669"/>
                  </a:lnTo>
                  <a:lnTo>
                    <a:pt x="3385" y="2666"/>
                  </a:lnTo>
                  <a:lnTo>
                    <a:pt x="3387" y="2663"/>
                  </a:lnTo>
                  <a:lnTo>
                    <a:pt x="3388" y="2661"/>
                  </a:lnTo>
                  <a:lnTo>
                    <a:pt x="3390" y="2659"/>
                  </a:lnTo>
                  <a:lnTo>
                    <a:pt x="3393" y="2657"/>
                  </a:lnTo>
                  <a:lnTo>
                    <a:pt x="3396" y="2656"/>
                  </a:lnTo>
                  <a:lnTo>
                    <a:pt x="3399" y="2655"/>
                  </a:lnTo>
                  <a:lnTo>
                    <a:pt x="3402" y="2656"/>
                  </a:lnTo>
                  <a:lnTo>
                    <a:pt x="3405" y="2656"/>
                  </a:lnTo>
                  <a:lnTo>
                    <a:pt x="3407" y="2657"/>
                  </a:lnTo>
                  <a:lnTo>
                    <a:pt x="3410" y="2659"/>
                  </a:lnTo>
                  <a:lnTo>
                    <a:pt x="3413" y="2661"/>
                  </a:lnTo>
                  <a:lnTo>
                    <a:pt x="3414" y="2664"/>
                  </a:lnTo>
                  <a:lnTo>
                    <a:pt x="3415" y="2667"/>
                  </a:lnTo>
                  <a:lnTo>
                    <a:pt x="3416" y="2670"/>
                  </a:lnTo>
                  <a:lnTo>
                    <a:pt x="3416" y="2674"/>
                  </a:lnTo>
                  <a:lnTo>
                    <a:pt x="3415" y="2677"/>
                  </a:lnTo>
                  <a:lnTo>
                    <a:pt x="3414" y="2679"/>
                  </a:lnTo>
                  <a:lnTo>
                    <a:pt x="3412" y="2682"/>
                  </a:lnTo>
                  <a:lnTo>
                    <a:pt x="3409" y="2684"/>
                  </a:lnTo>
                  <a:lnTo>
                    <a:pt x="3407" y="2685"/>
                  </a:lnTo>
                  <a:lnTo>
                    <a:pt x="3404" y="2686"/>
                  </a:lnTo>
                  <a:lnTo>
                    <a:pt x="3402" y="2687"/>
                  </a:lnTo>
                  <a:lnTo>
                    <a:pt x="3400" y="2687"/>
                  </a:lnTo>
                  <a:lnTo>
                    <a:pt x="3395" y="2686"/>
                  </a:lnTo>
                  <a:lnTo>
                    <a:pt x="3391" y="2684"/>
                  </a:lnTo>
                  <a:lnTo>
                    <a:pt x="3387" y="2680"/>
                  </a:lnTo>
                  <a:lnTo>
                    <a:pt x="3385" y="2675"/>
                  </a:lnTo>
                  <a:close/>
                  <a:moveTo>
                    <a:pt x="3407" y="2765"/>
                  </a:moveTo>
                  <a:lnTo>
                    <a:pt x="3407" y="2765"/>
                  </a:lnTo>
                  <a:lnTo>
                    <a:pt x="3408" y="2765"/>
                  </a:lnTo>
                  <a:lnTo>
                    <a:pt x="3407" y="2762"/>
                  </a:lnTo>
                  <a:lnTo>
                    <a:pt x="3407" y="2759"/>
                  </a:lnTo>
                  <a:lnTo>
                    <a:pt x="3408" y="2756"/>
                  </a:lnTo>
                  <a:lnTo>
                    <a:pt x="3409" y="2754"/>
                  </a:lnTo>
                  <a:lnTo>
                    <a:pt x="3412" y="2751"/>
                  </a:lnTo>
                  <a:lnTo>
                    <a:pt x="3414" y="2749"/>
                  </a:lnTo>
                  <a:lnTo>
                    <a:pt x="3417" y="2748"/>
                  </a:lnTo>
                  <a:lnTo>
                    <a:pt x="3420" y="2747"/>
                  </a:lnTo>
                  <a:lnTo>
                    <a:pt x="3423" y="2747"/>
                  </a:lnTo>
                  <a:lnTo>
                    <a:pt x="3426" y="2747"/>
                  </a:lnTo>
                  <a:lnTo>
                    <a:pt x="3429" y="2747"/>
                  </a:lnTo>
                  <a:lnTo>
                    <a:pt x="3431" y="2749"/>
                  </a:lnTo>
                  <a:lnTo>
                    <a:pt x="3434" y="2751"/>
                  </a:lnTo>
                  <a:lnTo>
                    <a:pt x="3436" y="2753"/>
                  </a:lnTo>
                  <a:lnTo>
                    <a:pt x="3437" y="2755"/>
                  </a:lnTo>
                  <a:lnTo>
                    <a:pt x="3438" y="2758"/>
                  </a:lnTo>
                  <a:lnTo>
                    <a:pt x="3439" y="2761"/>
                  </a:lnTo>
                  <a:lnTo>
                    <a:pt x="3438" y="2764"/>
                  </a:lnTo>
                  <a:lnTo>
                    <a:pt x="3438" y="2767"/>
                  </a:lnTo>
                  <a:lnTo>
                    <a:pt x="3436" y="2770"/>
                  </a:lnTo>
                  <a:lnTo>
                    <a:pt x="3435" y="2773"/>
                  </a:lnTo>
                  <a:lnTo>
                    <a:pt x="3432" y="2775"/>
                  </a:lnTo>
                  <a:lnTo>
                    <a:pt x="3430" y="2777"/>
                  </a:lnTo>
                  <a:lnTo>
                    <a:pt x="3427" y="2778"/>
                  </a:lnTo>
                  <a:lnTo>
                    <a:pt x="3425" y="2778"/>
                  </a:lnTo>
                  <a:lnTo>
                    <a:pt x="3423" y="2778"/>
                  </a:lnTo>
                  <a:lnTo>
                    <a:pt x="3418" y="2777"/>
                  </a:lnTo>
                  <a:lnTo>
                    <a:pt x="3414" y="2775"/>
                  </a:lnTo>
                  <a:lnTo>
                    <a:pt x="3409" y="2770"/>
                  </a:lnTo>
                  <a:lnTo>
                    <a:pt x="3407" y="2765"/>
                  </a:lnTo>
                  <a:close/>
                  <a:moveTo>
                    <a:pt x="3429" y="2857"/>
                  </a:moveTo>
                  <a:lnTo>
                    <a:pt x="3428" y="2853"/>
                  </a:lnTo>
                  <a:lnTo>
                    <a:pt x="3429" y="2851"/>
                  </a:lnTo>
                  <a:lnTo>
                    <a:pt x="3429" y="2848"/>
                  </a:lnTo>
                  <a:lnTo>
                    <a:pt x="3431" y="2845"/>
                  </a:lnTo>
                  <a:lnTo>
                    <a:pt x="3433" y="2843"/>
                  </a:lnTo>
                  <a:lnTo>
                    <a:pt x="3435" y="2841"/>
                  </a:lnTo>
                  <a:lnTo>
                    <a:pt x="3437" y="2839"/>
                  </a:lnTo>
                  <a:lnTo>
                    <a:pt x="3440" y="2838"/>
                  </a:lnTo>
                  <a:lnTo>
                    <a:pt x="3443" y="2838"/>
                  </a:lnTo>
                  <a:lnTo>
                    <a:pt x="3446" y="2838"/>
                  </a:lnTo>
                  <a:lnTo>
                    <a:pt x="3449" y="2839"/>
                  </a:lnTo>
                  <a:lnTo>
                    <a:pt x="3453" y="2841"/>
                  </a:lnTo>
                  <a:lnTo>
                    <a:pt x="3455" y="2842"/>
                  </a:lnTo>
                  <a:lnTo>
                    <a:pt x="3457" y="2845"/>
                  </a:lnTo>
                  <a:lnTo>
                    <a:pt x="3458" y="2847"/>
                  </a:lnTo>
                  <a:lnTo>
                    <a:pt x="3459" y="2850"/>
                  </a:lnTo>
                  <a:lnTo>
                    <a:pt x="3460" y="2853"/>
                  </a:lnTo>
                  <a:lnTo>
                    <a:pt x="3459" y="2856"/>
                  </a:lnTo>
                  <a:lnTo>
                    <a:pt x="3459" y="2859"/>
                  </a:lnTo>
                  <a:lnTo>
                    <a:pt x="3457" y="2862"/>
                  </a:lnTo>
                  <a:lnTo>
                    <a:pt x="3455" y="2864"/>
                  </a:lnTo>
                  <a:lnTo>
                    <a:pt x="3453" y="2866"/>
                  </a:lnTo>
                  <a:lnTo>
                    <a:pt x="3450" y="2867"/>
                  </a:lnTo>
                  <a:lnTo>
                    <a:pt x="3447" y="2868"/>
                  </a:lnTo>
                  <a:lnTo>
                    <a:pt x="3445" y="2870"/>
                  </a:lnTo>
                  <a:lnTo>
                    <a:pt x="3443" y="2870"/>
                  </a:lnTo>
                  <a:lnTo>
                    <a:pt x="3438" y="2868"/>
                  </a:lnTo>
                  <a:lnTo>
                    <a:pt x="3434" y="2865"/>
                  </a:lnTo>
                  <a:lnTo>
                    <a:pt x="3431" y="2861"/>
                  </a:lnTo>
                  <a:lnTo>
                    <a:pt x="3429" y="2857"/>
                  </a:lnTo>
                  <a:close/>
                  <a:moveTo>
                    <a:pt x="3446" y="2948"/>
                  </a:moveTo>
                  <a:lnTo>
                    <a:pt x="3446" y="2945"/>
                  </a:lnTo>
                  <a:lnTo>
                    <a:pt x="3446" y="2942"/>
                  </a:lnTo>
                  <a:lnTo>
                    <a:pt x="3447" y="2940"/>
                  </a:lnTo>
                  <a:lnTo>
                    <a:pt x="3449" y="2937"/>
                  </a:lnTo>
                  <a:lnTo>
                    <a:pt x="3452" y="2935"/>
                  </a:lnTo>
                  <a:lnTo>
                    <a:pt x="3454" y="2933"/>
                  </a:lnTo>
                  <a:lnTo>
                    <a:pt x="3457" y="2931"/>
                  </a:lnTo>
                  <a:lnTo>
                    <a:pt x="3459" y="2931"/>
                  </a:lnTo>
                  <a:lnTo>
                    <a:pt x="3463" y="2930"/>
                  </a:lnTo>
                  <a:lnTo>
                    <a:pt x="3466" y="2931"/>
                  </a:lnTo>
                  <a:lnTo>
                    <a:pt x="3468" y="2932"/>
                  </a:lnTo>
                  <a:lnTo>
                    <a:pt x="3471" y="2933"/>
                  </a:lnTo>
                  <a:lnTo>
                    <a:pt x="3473" y="2935"/>
                  </a:lnTo>
                  <a:lnTo>
                    <a:pt x="3475" y="2937"/>
                  </a:lnTo>
                  <a:lnTo>
                    <a:pt x="3476" y="2940"/>
                  </a:lnTo>
                  <a:lnTo>
                    <a:pt x="3477" y="2943"/>
                  </a:lnTo>
                  <a:lnTo>
                    <a:pt x="3478" y="2946"/>
                  </a:lnTo>
                  <a:lnTo>
                    <a:pt x="3477" y="2949"/>
                  </a:lnTo>
                  <a:lnTo>
                    <a:pt x="3476" y="2952"/>
                  </a:lnTo>
                  <a:lnTo>
                    <a:pt x="3475" y="2954"/>
                  </a:lnTo>
                  <a:lnTo>
                    <a:pt x="3473" y="2956"/>
                  </a:lnTo>
                  <a:lnTo>
                    <a:pt x="3471" y="2958"/>
                  </a:lnTo>
                  <a:lnTo>
                    <a:pt x="3468" y="2960"/>
                  </a:lnTo>
                  <a:lnTo>
                    <a:pt x="3465" y="2961"/>
                  </a:lnTo>
                  <a:lnTo>
                    <a:pt x="3464" y="2961"/>
                  </a:lnTo>
                  <a:lnTo>
                    <a:pt x="3462" y="2961"/>
                  </a:lnTo>
                  <a:lnTo>
                    <a:pt x="3457" y="2960"/>
                  </a:lnTo>
                  <a:lnTo>
                    <a:pt x="3453" y="2957"/>
                  </a:lnTo>
                  <a:lnTo>
                    <a:pt x="3448" y="2953"/>
                  </a:lnTo>
                  <a:lnTo>
                    <a:pt x="3446" y="2948"/>
                  </a:lnTo>
                  <a:close/>
                  <a:moveTo>
                    <a:pt x="3463" y="3041"/>
                  </a:moveTo>
                  <a:lnTo>
                    <a:pt x="3463" y="3038"/>
                  </a:lnTo>
                  <a:lnTo>
                    <a:pt x="3463" y="3035"/>
                  </a:lnTo>
                  <a:lnTo>
                    <a:pt x="3464" y="3032"/>
                  </a:lnTo>
                  <a:lnTo>
                    <a:pt x="3465" y="3029"/>
                  </a:lnTo>
                  <a:lnTo>
                    <a:pt x="3467" y="3027"/>
                  </a:lnTo>
                  <a:lnTo>
                    <a:pt x="3470" y="3025"/>
                  </a:lnTo>
                  <a:lnTo>
                    <a:pt x="3472" y="3024"/>
                  </a:lnTo>
                  <a:lnTo>
                    <a:pt x="3475" y="3023"/>
                  </a:lnTo>
                  <a:lnTo>
                    <a:pt x="3479" y="3023"/>
                  </a:lnTo>
                  <a:lnTo>
                    <a:pt x="3482" y="3024"/>
                  </a:lnTo>
                  <a:lnTo>
                    <a:pt x="3484" y="3024"/>
                  </a:lnTo>
                  <a:lnTo>
                    <a:pt x="3487" y="3026"/>
                  </a:lnTo>
                  <a:lnTo>
                    <a:pt x="3489" y="3028"/>
                  </a:lnTo>
                  <a:lnTo>
                    <a:pt x="3492" y="3030"/>
                  </a:lnTo>
                  <a:lnTo>
                    <a:pt x="3493" y="3033"/>
                  </a:lnTo>
                  <a:lnTo>
                    <a:pt x="3494" y="3036"/>
                  </a:lnTo>
                  <a:lnTo>
                    <a:pt x="3494" y="3036"/>
                  </a:lnTo>
                  <a:lnTo>
                    <a:pt x="3494" y="3039"/>
                  </a:lnTo>
                  <a:lnTo>
                    <a:pt x="3494" y="3042"/>
                  </a:lnTo>
                  <a:lnTo>
                    <a:pt x="3493" y="3045"/>
                  </a:lnTo>
                  <a:lnTo>
                    <a:pt x="3490" y="3047"/>
                  </a:lnTo>
                  <a:lnTo>
                    <a:pt x="3488" y="3049"/>
                  </a:lnTo>
                  <a:lnTo>
                    <a:pt x="3486" y="3051"/>
                  </a:lnTo>
                  <a:lnTo>
                    <a:pt x="3483" y="3052"/>
                  </a:lnTo>
                  <a:lnTo>
                    <a:pt x="3480" y="3053"/>
                  </a:lnTo>
                  <a:lnTo>
                    <a:pt x="3479" y="3053"/>
                  </a:lnTo>
                  <a:lnTo>
                    <a:pt x="3478" y="3054"/>
                  </a:lnTo>
                  <a:lnTo>
                    <a:pt x="3472" y="3053"/>
                  </a:lnTo>
                  <a:lnTo>
                    <a:pt x="3468" y="3050"/>
                  </a:lnTo>
                  <a:lnTo>
                    <a:pt x="3465" y="3046"/>
                  </a:lnTo>
                  <a:lnTo>
                    <a:pt x="3463" y="3041"/>
                  </a:lnTo>
                  <a:close/>
                  <a:moveTo>
                    <a:pt x="3476" y="3133"/>
                  </a:moveTo>
                  <a:lnTo>
                    <a:pt x="3476" y="3130"/>
                  </a:lnTo>
                  <a:lnTo>
                    <a:pt x="3476" y="3127"/>
                  </a:lnTo>
                  <a:lnTo>
                    <a:pt x="3477" y="3124"/>
                  </a:lnTo>
                  <a:lnTo>
                    <a:pt x="3479" y="3122"/>
                  </a:lnTo>
                  <a:lnTo>
                    <a:pt x="3481" y="3120"/>
                  </a:lnTo>
                  <a:lnTo>
                    <a:pt x="3483" y="3118"/>
                  </a:lnTo>
                  <a:lnTo>
                    <a:pt x="3486" y="3117"/>
                  </a:lnTo>
                  <a:lnTo>
                    <a:pt x="3489" y="3116"/>
                  </a:lnTo>
                  <a:lnTo>
                    <a:pt x="3493" y="3116"/>
                  </a:lnTo>
                  <a:lnTo>
                    <a:pt x="3496" y="3117"/>
                  </a:lnTo>
                  <a:lnTo>
                    <a:pt x="3499" y="3118"/>
                  </a:lnTo>
                  <a:lnTo>
                    <a:pt x="3501" y="3119"/>
                  </a:lnTo>
                  <a:lnTo>
                    <a:pt x="3503" y="3121"/>
                  </a:lnTo>
                  <a:lnTo>
                    <a:pt x="3505" y="3124"/>
                  </a:lnTo>
                  <a:lnTo>
                    <a:pt x="3506" y="3126"/>
                  </a:lnTo>
                  <a:lnTo>
                    <a:pt x="3507" y="3129"/>
                  </a:lnTo>
                  <a:lnTo>
                    <a:pt x="3507" y="3132"/>
                  </a:lnTo>
                  <a:lnTo>
                    <a:pt x="3506" y="3135"/>
                  </a:lnTo>
                  <a:lnTo>
                    <a:pt x="3505" y="3138"/>
                  </a:lnTo>
                  <a:lnTo>
                    <a:pt x="3504" y="3141"/>
                  </a:lnTo>
                  <a:lnTo>
                    <a:pt x="3502" y="3143"/>
                  </a:lnTo>
                  <a:lnTo>
                    <a:pt x="3500" y="3144"/>
                  </a:lnTo>
                  <a:lnTo>
                    <a:pt x="3497" y="3146"/>
                  </a:lnTo>
                  <a:lnTo>
                    <a:pt x="3494" y="3146"/>
                  </a:lnTo>
                  <a:lnTo>
                    <a:pt x="3493" y="3146"/>
                  </a:lnTo>
                  <a:lnTo>
                    <a:pt x="3492" y="3146"/>
                  </a:lnTo>
                  <a:lnTo>
                    <a:pt x="3485" y="3145"/>
                  </a:lnTo>
                  <a:lnTo>
                    <a:pt x="3481" y="3143"/>
                  </a:lnTo>
                  <a:lnTo>
                    <a:pt x="3478" y="3138"/>
                  </a:lnTo>
                  <a:lnTo>
                    <a:pt x="3476" y="3133"/>
                  </a:lnTo>
                  <a:close/>
                  <a:moveTo>
                    <a:pt x="3486" y="3226"/>
                  </a:moveTo>
                  <a:lnTo>
                    <a:pt x="3486" y="3223"/>
                  </a:lnTo>
                  <a:lnTo>
                    <a:pt x="3487" y="3220"/>
                  </a:lnTo>
                  <a:lnTo>
                    <a:pt x="3488" y="3217"/>
                  </a:lnTo>
                  <a:lnTo>
                    <a:pt x="3490" y="3215"/>
                  </a:lnTo>
                  <a:lnTo>
                    <a:pt x="3493" y="3212"/>
                  </a:lnTo>
                  <a:lnTo>
                    <a:pt x="3495" y="3210"/>
                  </a:lnTo>
                  <a:lnTo>
                    <a:pt x="3498" y="3209"/>
                  </a:lnTo>
                  <a:lnTo>
                    <a:pt x="3501" y="3208"/>
                  </a:lnTo>
                  <a:lnTo>
                    <a:pt x="3504" y="3208"/>
                  </a:lnTo>
                  <a:lnTo>
                    <a:pt x="3507" y="3209"/>
                  </a:lnTo>
                  <a:lnTo>
                    <a:pt x="3510" y="3210"/>
                  </a:lnTo>
                  <a:lnTo>
                    <a:pt x="3512" y="3212"/>
                  </a:lnTo>
                  <a:lnTo>
                    <a:pt x="3514" y="3215"/>
                  </a:lnTo>
                  <a:lnTo>
                    <a:pt x="3516" y="3217"/>
                  </a:lnTo>
                  <a:lnTo>
                    <a:pt x="3517" y="3220"/>
                  </a:lnTo>
                  <a:lnTo>
                    <a:pt x="3518" y="3223"/>
                  </a:lnTo>
                  <a:lnTo>
                    <a:pt x="3518" y="3226"/>
                  </a:lnTo>
                  <a:lnTo>
                    <a:pt x="3517" y="3229"/>
                  </a:lnTo>
                  <a:lnTo>
                    <a:pt x="3516" y="3232"/>
                  </a:lnTo>
                  <a:lnTo>
                    <a:pt x="3514" y="3234"/>
                  </a:lnTo>
                  <a:lnTo>
                    <a:pt x="3512" y="3236"/>
                  </a:lnTo>
                  <a:lnTo>
                    <a:pt x="3510" y="3238"/>
                  </a:lnTo>
                  <a:lnTo>
                    <a:pt x="3507" y="3239"/>
                  </a:lnTo>
                  <a:lnTo>
                    <a:pt x="3504" y="3240"/>
                  </a:lnTo>
                  <a:lnTo>
                    <a:pt x="3503" y="3240"/>
                  </a:lnTo>
                  <a:lnTo>
                    <a:pt x="3503" y="3240"/>
                  </a:lnTo>
                  <a:lnTo>
                    <a:pt x="3500" y="3240"/>
                  </a:lnTo>
                  <a:lnTo>
                    <a:pt x="3497" y="3239"/>
                  </a:lnTo>
                  <a:lnTo>
                    <a:pt x="3495" y="3238"/>
                  </a:lnTo>
                  <a:lnTo>
                    <a:pt x="3492" y="3236"/>
                  </a:lnTo>
                  <a:lnTo>
                    <a:pt x="3488" y="3232"/>
                  </a:lnTo>
                  <a:lnTo>
                    <a:pt x="3486" y="3226"/>
                  </a:lnTo>
                  <a:close/>
                  <a:moveTo>
                    <a:pt x="3496" y="3319"/>
                  </a:moveTo>
                  <a:lnTo>
                    <a:pt x="3496" y="3316"/>
                  </a:lnTo>
                  <a:lnTo>
                    <a:pt x="3496" y="3313"/>
                  </a:lnTo>
                  <a:lnTo>
                    <a:pt x="3498" y="3310"/>
                  </a:lnTo>
                  <a:lnTo>
                    <a:pt x="3499" y="3307"/>
                  </a:lnTo>
                  <a:lnTo>
                    <a:pt x="3501" y="3305"/>
                  </a:lnTo>
                  <a:lnTo>
                    <a:pt x="3504" y="3304"/>
                  </a:lnTo>
                  <a:lnTo>
                    <a:pt x="3507" y="3302"/>
                  </a:lnTo>
                  <a:lnTo>
                    <a:pt x="3510" y="3302"/>
                  </a:lnTo>
                  <a:lnTo>
                    <a:pt x="3513" y="3302"/>
                  </a:lnTo>
                  <a:lnTo>
                    <a:pt x="3516" y="3303"/>
                  </a:lnTo>
                  <a:lnTo>
                    <a:pt x="3518" y="3304"/>
                  </a:lnTo>
                  <a:lnTo>
                    <a:pt x="3521" y="3306"/>
                  </a:lnTo>
                  <a:lnTo>
                    <a:pt x="3523" y="3308"/>
                  </a:lnTo>
                  <a:lnTo>
                    <a:pt x="3524" y="3310"/>
                  </a:lnTo>
                  <a:lnTo>
                    <a:pt x="3525" y="3314"/>
                  </a:lnTo>
                  <a:lnTo>
                    <a:pt x="3526" y="3317"/>
                  </a:lnTo>
                  <a:lnTo>
                    <a:pt x="3526" y="3320"/>
                  </a:lnTo>
                  <a:lnTo>
                    <a:pt x="3525" y="3323"/>
                  </a:lnTo>
                  <a:lnTo>
                    <a:pt x="3524" y="3326"/>
                  </a:lnTo>
                  <a:lnTo>
                    <a:pt x="3522" y="3328"/>
                  </a:lnTo>
                  <a:lnTo>
                    <a:pt x="3520" y="3330"/>
                  </a:lnTo>
                  <a:lnTo>
                    <a:pt x="3518" y="3332"/>
                  </a:lnTo>
                  <a:lnTo>
                    <a:pt x="3515" y="3333"/>
                  </a:lnTo>
                  <a:lnTo>
                    <a:pt x="3512" y="3333"/>
                  </a:lnTo>
                  <a:lnTo>
                    <a:pt x="3511" y="3333"/>
                  </a:lnTo>
                  <a:lnTo>
                    <a:pt x="3511" y="3333"/>
                  </a:lnTo>
                  <a:lnTo>
                    <a:pt x="3508" y="3333"/>
                  </a:lnTo>
                  <a:lnTo>
                    <a:pt x="3505" y="3332"/>
                  </a:lnTo>
                  <a:lnTo>
                    <a:pt x="3503" y="3331"/>
                  </a:lnTo>
                  <a:lnTo>
                    <a:pt x="3500" y="3329"/>
                  </a:lnTo>
                  <a:lnTo>
                    <a:pt x="3499" y="3327"/>
                  </a:lnTo>
                  <a:lnTo>
                    <a:pt x="3497" y="3325"/>
                  </a:lnTo>
                  <a:lnTo>
                    <a:pt x="3496" y="3322"/>
                  </a:lnTo>
                  <a:lnTo>
                    <a:pt x="3496" y="3319"/>
                  </a:lnTo>
                  <a:close/>
                  <a:moveTo>
                    <a:pt x="3501" y="3412"/>
                  </a:moveTo>
                  <a:lnTo>
                    <a:pt x="3501" y="3412"/>
                  </a:lnTo>
                  <a:lnTo>
                    <a:pt x="3502" y="3412"/>
                  </a:lnTo>
                  <a:lnTo>
                    <a:pt x="3502" y="3408"/>
                  </a:lnTo>
                  <a:lnTo>
                    <a:pt x="3503" y="3406"/>
                  </a:lnTo>
                  <a:lnTo>
                    <a:pt x="3504" y="3403"/>
                  </a:lnTo>
                  <a:lnTo>
                    <a:pt x="3506" y="3401"/>
                  </a:lnTo>
                  <a:lnTo>
                    <a:pt x="3508" y="3399"/>
                  </a:lnTo>
                  <a:lnTo>
                    <a:pt x="3510" y="3397"/>
                  </a:lnTo>
                  <a:lnTo>
                    <a:pt x="3513" y="3396"/>
                  </a:lnTo>
                  <a:lnTo>
                    <a:pt x="3516" y="3396"/>
                  </a:lnTo>
                  <a:lnTo>
                    <a:pt x="3519" y="3396"/>
                  </a:lnTo>
                  <a:lnTo>
                    <a:pt x="3522" y="3397"/>
                  </a:lnTo>
                  <a:lnTo>
                    <a:pt x="3525" y="3398"/>
                  </a:lnTo>
                  <a:lnTo>
                    <a:pt x="3527" y="3400"/>
                  </a:lnTo>
                  <a:lnTo>
                    <a:pt x="3529" y="3402"/>
                  </a:lnTo>
                  <a:lnTo>
                    <a:pt x="3530" y="3404"/>
                  </a:lnTo>
                  <a:lnTo>
                    <a:pt x="3532" y="3407"/>
                  </a:lnTo>
                  <a:lnTo>
                    <a:pt x="3533" y="3411"/>
                  </a:lnTo>
                  <a:lnTo>
                    <a:pt x="3533" y="3414"/>
                  </a:lnTo>
                  <a:lnTo>
                    <a:pt x="3532" y="3417"/>
                  </a:lnTo>
                  <a:lnTo>
                    <a:pt x="3530" y="3420"/>
                  </a:lnTo>
                  <a:lnTo>
                    <a:pt x="3528" y="3422"/>
                  </a:lnTo>
                  <a:lnTo>
                    <a:pt x="3526" y="3424"/>
                  </a:lnTo>
                  <a:lnTo>
                    <a:pt x="3523" y="3425"/>
                  </a:lnTo>
                  <a:lnTo>
                    <a:pt x="3521" y="3427"/>
                  </a:lnTo>
                  <a:lnTo>
                    <a:pt x="3518" y="3427"/>
                  </a:lnTo>
                  <a:lnTo>
                    <a:pt x="3517" y="3427"/>
                  </a:lnTo>
                  <a:lnTo>
                    <a:pt x="3517" y="3427"/>
                  </a:lnTo>
                  <a:lnTo>
                    <a:pt x="3514" y="3427"/>
                  </a:lnTo>
                  <a:lnTo>
                    <a:pt x="3511" y="3426"/>
                  </a:lnTo>
                  <a:lnTo>
                    <a:pt x="3508" y="3425"/>
                  </a:lnTo>
                  <a:lnTo>
                    <a:pt x="3506" y="3423"/>
                  </a:lnTo>
                  <a:lnTo>
                    <a:pt x="3504" y="3421"/>
                  </a:lnTo>
                  <a:lnTo>
                    <a:pt x="3503" y="3418"/>
                  </a:lnTo>
                  <a:lnTo>
                    <a:pt x="3502" y="3415"/>
                  </a:lnTo>
                  <a:lnTo>
                    <a:pt x="3501" y="3412"/>
                  </a:lnTo>
                  <a:close/>
                  <a:moveTo>
                    <a:pt x="3505" y="3505"/>
                  </a:moveTo>
                  <a:lnTo>
                    <a:pt x="3505" y="3505"/>
                  </a:lnTo>
                  <a:lnTo>
                    <a:pt x="3505" y="3505"/>
                  </a:lnTo>
                  <a:lnTo>
                    <a:pt x="3505" y="3502"/>
                  </a:lnTo>
                  <a:lnTo>
                    <a:pt x="3506" y="3499"/>
                  </a:lnTo>
                  <a:lnTo>
                    <a:pt x="3508" y="3496"/>
                  </a:lnTo>
                  <a:lnTo>
                    <a:pt x="3509" y="3494"/>
                  </a:lnTo>
                  <a:lnTo>
                    <a:pt x="3512" y="3492"/>
                  </a:lnTo>
                  <a:lnTo>
                    <a:pt x="3514" y="3491"/>
                  </a:lnTo>
                  <a:lnTo>
                    <a:pt x="3517" y="3490"/>
                  </a:lnTo>
                  <a:lnTo>
                    <a:pt x="3520" y="3489"/>
                  </a:lnTo>
                  <a:lnTo>
                    <a:pt x="3523" y="3490"/>
                  </a:lnTo>
                  <a:lnTo>
                    <a:pt x="3526" y="3490"/>
                  </a:lnTo>
                  <a:lnTo>
                    <a:pt x="3528" y="3492"/>
                  </a:lnTo>
                  <a:lnTo>
                    <a:pt x="3532" y="3494"/>
                  </a:lnTo>
                  <a:lnTo>
                    <a:pt x="3534" y="3496"/>
                  </a:lnTo>
                  <a:lnTo>
                    <a:pt x="3535" y="3498"/>
                  </a:lnTo>
                  <a:lnTo>
                    <a:pt x="3536" y="3501"/>
                  </a:lnTo>
                  <a:lnTo>
                    <a:pt x="3536" y="3504"/>
                  </a:lnTo>
                  <a:lnTo>
                    <a:pt x="3536" y="3507"/>
                  </a:lnTo>
                  <a:lnTo>
                    <a:pt x="3536" y="3511"/>
                  </a:lnTo>
                  <a:lnTo>
                    <a:pt x="3534" y="3514"/>
                  </a:lnTo>
                  <a:lnTo>
                    <a:pt x="3532" y="3516"/>
                  </a:lnTo>
                  <a:lnTo>
                    <a:pt x="3529" y="3518"/>
                  </a:lnTo>
                  <a:lnTo>
                    <a:pt x="3527" y="3519"/>
                  </a:lnTo>
                  <a:lnTo>
                    <a:pt x="3524" y="3520"/>
                  </a:lnTo>
                  <a:lnTo>
                    <a:pt x="3521" y="3521"/>
                  </a:lnTo>
                  <a:lnTo>
                    <a:pt x="3521" y="3521"/>
                  </a:lnTo>
                  <a:lnTo>
                    <a:pt x="3520" y="3521"/>
                  </a:lnTo>
                  <a:lnTo>
                    <a:pt x="3517" y="3521"/>
                  </a:lnTo>
                  <a:lnTo>
                    <a:pt x="3514" y="3520"/>
                  </a:lnTo>
                  <a:lnTo>
                    <a:pt x="3512" y="3518"/>
                  </a:lnTo>
                  <a:lnTo>
                    <a:pt x="3510" y="3516"/>
                  </a:lnTo>
                  <a:lnTo>
                    <a:pt x="3508" y="3514"/>
                  </a:lnTo>
                  <a:lnTo>
                    <a:pt x="3506" y="3512"/>
                  </a:lnTo>
                  <a:lnTo>
                    <a:pt x="3505" y="3509"/>
                  </a:lnTo>
                  <a:lnTo>
                    <a:pt x="3505" y="3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00" name="Freeform 96"/>
            <p:cNvSpPr>
              <a:spLocks noEditPoints="1"/>
            </p:cNvSpPr>
            <p:nvPr userDrawn="1"/>
          </p:nvSpPr>
          <p:spPr bwMode="auto">
            <a:xfrm>
              <a:off x="2703" y="1100"/>
              <a:ext cx="1179" cy="1173"/>
            </a:xfrm>
            <a:custGeom>
              <a:avLst/>
              <a:gdLst>
                <a:gd name="T0" fmla="*/ 3513 w 3538"/>
                <a:gd name="T1" fmla="*/ 29 h 3520"/>
                <a:gd name="T2" fmla="*/ 3429 w 3538"/>
                <a:gd name="T3" fmla="*/ 35 h 3520"/>
                <a:gd name="T4" fmla="*/ 3347 w 3538"/>
                <a:gd name="T5" fmla="*/ 33 h 3520"/>
                <a:gd name="T6" fmla="*/ 3253 w 3538"/>
                <a:gd name="T7" fmla="*/ 27 h 3520"/>
                <a:gd name="T8" fmla="*/ 3147 w 3538"/>
                <a:gd name="T9" fmla="*/ 29 h 3520"/>
                <a:gd name="T10" fmla="*/ 3044 w 3538"/>
                <a:gd name="T11" fmla="*/ 45 h 3520"/>
                <a:gd name="T12" fmla="*/ 2949 w 3538"/>
                <a:gd name="T13" fmla="*/ 62 h 3520"/>
                <a:gd name="T14" fmla="*/ 2854 w 3538"/>
                <a:gd name="T15" fmla="*/ 84 h 3520"/>
                <a:gd name="T16" fmla="*/ 2760 w 3538"/>
                <a:gd name="T17" fmla="*/ 109 h 3520"/>
                <a:gd name="T18" fmla="*/ 2668 w 3538"/>
                <a:gd name="T19" fmla="*/ 137 h 3520"/>
                <a:gd name="T20" fmla="*/ 2579 w 3538"/>
                <a:gd name="T21" fmla="*/ 165 h 3520"/>
                <a:gd name="T22" fmla="*/ 2579 w 3538"/>
                <a:gd name="T23" fmla="*/ 165 h 3520"/>
                <a:gd name="T24" fmla="*/ 2490 w 3538"/>
                <a:gd name="T25" fmla="*/ 198 h 3520"/>
                <a:gd name="T26" fmla="*/ 2413 w 3538"/>
                <a:gd name="T27" fmla="*/ 235 h 3520"/>
                <a:gd name="T28" fmla="*/ 2327 w 3538"/>
                <a:gd name="T29" fmla="*/ 267 h 3520"/>
                <a:gd name="T30" fmla="*/ 2243 w 3538"/>
                <a:gd name="T31" fmla="*/ 301 h 3520"/>
                <a:gd name="T32" fmla="*/ 2159 w 3538"/>
                <a:gd name="T33" fmla="*/ 336 h 3520"/>
                <a:gd name="T34" fmla="*/ 2076 w 3538"/>
                <a:gd name="T35" fmla="*/ 374 h 3520"/>
                <a:gd name="T36" fmla="*/ 1993 w 3538"/>
                <a:gd name="T37" fmla="*/ 413 h 3520"/>
                <a:gd name="T38" fmla="*/ 1911 w 3538"/>
                <a:gd name="T39" fmla="*/ 453 h 3520"/>
                <a:gd name="T40" fmla="*/ 1829 w 3538"/>
                <a:gd name="T41" fmla="*/ 496 h 3520"/>
                <a:gd name="T42" fmla="*/ 1748 w 3538"/>
                <a:gd name="T43" fmla="*/ 541 h 3520"/>
                <a:gd name="T44" fmla="*/ 1667 w 3538"/>
                <a:gd name="T45" fmla="*/ 588 h 3520"/>
                <a:gd name="T46" fmla="*/ 1587 w 3538"/>
                <a:gd name="T47" fmla="*/ 637 h 3520"/>
                <a:gd name="T48" fmla="*/ 1508 w 3538"/>
                <a:gd name="T49" fmla="*/ 688 h 3520"/>
                <a:gd name="T50" fmla="*/ 1430 w 3538"/>
                <a:gd name="T51" fmla="*/ 742 h 3520"/>
                <a:gd name="T52" fmla="*/ 1352 w 3538"/>
                <a:gd name="T53" fmla="*/ 799 h 3520"/>
                <a:gd name="T54" fmla="*/ 1276 w 3538"/>
                <a:gd name="T55" fmla="*/ 859 h 3520"/>
                <a:gd name="T56" fmla="*/ 1202 w 3538"/>
                <a:gd name="T57" fmla="*/ 921 h 3520"/>
                <a:gd name="T58" fmla="*/ 1124 w 3538"/>
                <a:gd name="T59" fmla="*/ 989 h 3520"/>
                <a:gd name="T60" fmla="*/ 1052 w 3538"/>
                <a:gd name="T61" fmla="*/ 1063 h 3520"/>
                <a:gd name="T62" fmla="*/ 987 w 3538"/>
                <a:gd name="T63" fmla="*/ 1139 h 3520"/>
                <a:gd name="T64" fmla="*/ 991 w 3538"/>
                <a:gd name="T65" fmla="*/ 1144 h 3520"/>
                <a:gd name="T66" fmla="*/ 932 w 3538"/>
                <a:gd name="T67" fmla="*/ 1217 h 3520"/>
                <a:gd name="T68" fmla="*/ 876 w 3538"/>
                <a:gd name="T69" fmla="*/ 1288 h 3520"/>
                <a:gd name="T70" fmla="*/ 819 w 3538"/>
                <a:gd name="T71" fmla="*/ 1360 h 3520"/>
                <a:gd name="T72" fmla="*/ 764 w 3538"/>
                <a:gd name="T73" fmla="*/ 1432 h 3520"/>
                <a:gd name="T74" fmla="*/ 711 w 3538"/>
                <a:gd name="T75" fmla="*/ 1505 h 3520"/>
                <a:gd name="T76" fmla="*/ 659 w 3538"/>
                <a:gd name="T77" fmla="*/ 1578 h 3520"/>
                <a:gd name="T78" fmla="*/ 608 w 3538"/>
                <a:gd name="T79" fmla="*/ 1654 h 3520"/>
                <a:gd name="T80" fmla="*/ 559 w 3538"/>
                <a:gd name="T81" fmla="*/ 1729 h 3520"/>
                <a:gd name="T82" fmla="*/ 510 w 3538"/>
                <a:gd name="T83" fmla="*/ 1806 h 3520"/>
                <a:gd name="T84" fmla="*/ 464 w 3538"/>
                <a:gd name="T85" fmla="*/ 1884 h 3520"/>
                <a:gd name="T86" fmla="*/ 419 w 3538"/>
                <a:gd name="T87" fmla="*/ 1964 h 3520"/>
                <a:gd name="T88" fmla="*/ 375 w 3538"/>
                <a:gd name="T89" fmla="*/ 2046 h 3520"/>
                <a:gd name="T90" fmla="*/ 333 w 3538"/>
                <a:gd name="T91" fmla="*/ 2127 h 3520"/>
                <a:gd name="T92" fmla="*/ 293 w 3538"/>
                <a:gd name="T93" fmla="*/ 2212 h 3520"/>
                <a:gd name="T94" fmla="*/ 255 w 3538"/>
                <a:gd name="T95" fmla="*/ 2298 h 3520"/>
                <a:gd name="T96" fmla="*/ 219 w 3538"/>
                <a:gd name="T97" fmla="*/ 2386 h 3520"/>
                <a:gd name="T98" fmla="*/ 185 w 3538"/>
                <a:gd name="T99" fmla="*/ 2475 h 3520"/>
                <a:gd name="T100" fmla="*/ 155 w 3538"/>
                <a:gd name="T101" fmla="*/ 2566 h 3520"/>
                <a:gd name="T102" fmla="*/ 126 w 3538"/>
                <a:gd name="T103" fmla="*/ 2658 h 3520"/>
                <a:gd name="T104" fmla="*/ 100 w 3538"/>
                <a:gd name="T105" fmla="*/ 2752 h 3520"/>
                <a:gd name="T106" fmla="*/ 78 w 3538"/>
                <a:gd name="T107" fmla="*/ 2846 h 3520"/>
                <a:gd name="T108" fmla="*/ 58 w 3538"/>
                <a:gd name="T109" fmla="*/ 2942 h 3520"/>
                <a:gd name="T110" fmla="*/ 42 w 3538"/>
                <a:gd name="T111" fmla="*/ 3038 h 3520"/>
                <a:gd name="T112" fmla="*/ 31 w 3538"/>
                <a:gd name="T113" fmla="*/ 3139 h 3520"/>
                <a:gd name="T114" fmla="*/ 23 w 3538"/>
                <a:gd name="T115" fmla="*/ 3235 h 3520"/>
                <a:gd name="T116" fmla="*/ 23 w 3538"/>
                <a:gd name="T117" fmla="*/ 3332 h 3520"/>
                <a:gd name="T118" fmla="*/ 30 w 3538"/>
                <a:gd name="T119" fmla="*/ 3331 h 3520"/>
                <a:gd name="T120" fmla="*/ 33 w 3538"/>
                <a:gd name="T121" fmla="*/ 3414 h 3520"/>
                <a:gd name="T122" fmla="*/ 26 w 3538"/>
                <a:gd name="T123" fmla="*/ 3493 h 3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38" h="3520">
                  <a:moveTo>
                    <a:pt x="3507" y="15"/>
                  </a:moveTo>
                  <a:lnTo>
                    <a:pt x="3507" y="12"/>
                  </a:lnTo>
                  <a:lnTo>
                    <a:pt x="3508" y="10"/>
                  </a:lnTo>
                  <a:lnTo>
                    <a:pt x="3509" y="7"/>
                  </a:lnTo>
                  <a:lnTo>
                    <a:pt x="3511" y="5"/>
                  </a:lnTo>
                  <a:lnTo>
                    <a:pt x="3513" y="3"/>
                  </a:lnTo>
                  <a:lnTo>
                    <a:pt x="3515" y="1"/>
                  </a:lnTo>
                  <a:lnTo>
                    <a:pt x="3518" y="0"/>
                  </a:lnTo>
                  <a:lnTo>
                    <a:pt x="3521" y="0"/>
                  </a:lnTo>
                  <a:lnTo>
                    <a:pt x="3524" y="0"/>
                  </a:lnTo>
                  <a:lnTo>
                    <a:pt x="3527" y="1"/>
                  </a:lnTo>
                  <a:lnTo>
                    <a:pt x="3530" y="2"/>
                  </a:lnTo>
                  <a:lnTo>
                    <a:pt x="3533" y="4"/>
                  </a:lnTo>
                  <a:lnTo>
                    <a:pt x="3535" y="6"/>
                  </a:lnTo>
                  <a:lnTo>
                    <a:pt x="3537" y="9"/>
                  </a:lnTo>
                  <a:lnTo>
                    <a:pt x="3538" y="12"/>
                  </a:lnTo>
                  <a:lnTo>
                    <a:pt x="3538" y="15"/>
                  </a:lnTo>
                  <a:lnTo>
                    <a:pt x="3538" y="18"/>
                  </a:lnTo>
                  <a:lnTo>
                    <a:pt x="3537" y="22"/>
                  </a:lnTo>
                  <a:lnTo>
                    <a:pt x="3536" y="24"/>
                  </a:lnTo>
                  <a:lnTo>
                    <a:pt x="3534" y="27"/>
                  </a:lnTo>
                  <a:lnTo>
                    <a:pt x="3531" y="29"/>
                  </a:lnTo>
                  <a:lnTo>
                    <a:pt x="3528" y="30"/>
                  </a:lnTo>
                  <a:lnTo>
                    <a:pt x="3525" y="31"/>
                  </a:lnTo>
                  <a:lnTo>
                    <a:pt x="3522" y="31"/>
                  </a:lnTo>
                  <a:lnTo>
                    <a:pt x="3522" y="31"/>
                  </a:lnTo>
                  <a:lnTo>
                    <a:pt x="3522" y="31"/>
                  </a:lnTo>
                  <a:lnTo>
                    <a:pt x="3519" y="31"/>
                  </a:lnTo>
                  <a:lnTo>
                    <a:pt x="3516" y="30"/>
                  </a:lnTo>
                  <a:lnTo>
                    <a:pt x="3513" y="29"/>
                  </a:lnTo>
                  <a:lnTo>
                    <a:pt x="3511" y="27"/>
                  </a:lnTo>
                  <a:lnTo>
                    <a:pt x="3509" y="25"/>
                  </a:lnTo>
                  <a:lnTo>
                    <a:pt x="3508" y="22"/>
                  </a:lnTo>
                  <a:lnTo>
                    <a:pt x="3507" y="18"/>
                  </a:lnTo>
                  <a:lnTo>
                    <a:pt x="3507" y="15"/>
                  </a:lnTo>
                  <a:close/>
                  <a:moveTo>
                    <a:pt x="3412" y="20"/>
                  </a:moveTo>
                  <a:lnTo>
                    <a:pt x="3412" y="16"/>
                  </a:lnTo>
                  <a:lnTo>
                    <a:pt x="3414" y="13"/>
                  </a:lnTo>
                  <a:lnTo>
                    <a:pt x="3415" y="11"/>
                  </a:lnTo>
                  <a:lnTo>
                    <a:pt x="3417" y="8"/>
                  </a:lnTo>
                  <a:lnTo>
                    <a:pt x="3419" y="6"/>
                  </a:lnTo>
                  <a:lnTo>
                    <a:pt x="3421" y="5"/>
                  </a:lnTo>
                  <a:lnTo>
                    <a:pt x="3424" y="4"/>
                  </a:lnTo>
                  <a:lnTo>
                    <a:pt x="3427" y="3"/>
                  </a:lnTo>
                  <a:lnTo>
                    <a:pt x="3430" y="4"/>
                  </a:lnTo>
                  <a:lnTo>
                    <a:pt x="3433" y="4"/>
                  </a:lnTo>
                  <a:lnTo>
                    <a:pt x="3436" y="6"/>
                  </a:lnTo>
                  <a:lnTo>
                    <a:pt x="3438" y="7"/>
                  </a:lnTo>
                  <a:lnTo>
                    <a:pt x="3440" y="9"/>
                  </a:lnTo>
                  <a:lnTo>
                    <a:pt x="3442" y="12"/>
                  </a:lnTo>
                  <a:lnTo>
                    <a:pt x="3443" y="15"/>
                  </a:lnTo>
                  <a:lnTo>
                    <a:pt x="3443" y="18"/>
                  </a:lnTo>
                  <a:lnTo>
                    <a:pt x="3443" y="22"/>
                  </a:lnTo>
                  <a:lnTo>
                    <a:pt x="3442" y="25"/>
                  </a:lnTo>
                  <a:lnTo>
                    <a:pt x="3441" y="27"/>
                  </a:lnTo>
                  <a:lnTo>
                    <a:pt x="3439" y="30"/>
                  </a:lnTo>
                  <a:lnTo>
                    <a:pt x="3437" y="32"/>
                  </a:lnTo>
                  <a:lnTo>
                    <a:pt x="3435" y="33"/>
                  </a:lnTo>
                  <a:lnTo>
                    <a:pt x="3432" y="34"/>
                  </a:lnTo>
                  <a:lnTo>
                    <a:pt x="3429" y="35"/>
                  </a:lnTo>
                  <a:lnTo>
                    <a:pt x="3428" y="35"/>
                  </a:lnTo>
                  <a:lnTo>
                    <a:pt x="3428" y="35"/>
                  </a:lnTo>
                  <a:lnTo>
                    <a:pt x="3425" y="35"/>
                  </a:lnTo>
                  <a:lnTo>
                    <a:pt x="3422" y="34"/>
                  </a:lnTo>
                  <a:lnTo>
                    <a:pt x="3420" y="32"/>
                  </a:lnTo>
                  <a:lnTo>
                    <a:pt x="3417" y="31"/>
                  </a:lnTo>
                  <a:lnTo>
                    <a:pt x="3416" y="29"/>
                  </a:lnTo>
                  <a:lnTo>
                    <a:pt x="3414" y="26"/>
                  </a:lnTo>
                  <a:lnTo>
                    <a:pt x="3412" y="23"/>
                  </a:lnTo>
                  <a:lnTo>
                    <a:pt x="3412" y="20"/>
                  </a:lnTo>
                  <a:close/>
                  <a:moveTo>
                    <a:pt x="3318" y="27"/>
                  </a:moveTo>
                  <a:lnTo>
                    <a:pt x="3318" y="24"/>
                  </a:lnTo>
                  <a:lnTo>
                    <a:pt x="3319" y="21"/>
                  </a:lnTo>
                  <a:lnTo>
                    <a:pt x="3320" y="17"/>
                  </a:lnTo>
                  <a:lnTo>
                    <a:pt x="3322" y="15"/>
                  </a:lnTo>
                  <a:lnTo>
                    <a:pt x="3324" y="13"/>
                  </a:lnTo>
                  <a:lnTo>
                    <a:pt x="3326" y="11"/>
                  </a:lnTo>
                  <a:lnTo>
                    <a:pt x="3329" y="10"/>
                  </a:lnTo>
                  <a:lnTo>
                    <a:pt x="3332" y="9"/>
                  </a:lnTo>
                  <a:lnTo>
                    <a:pt x="3336" y="9"/>
                  </a:lnTo>
                  <a:lnTo>
                    <a:pt x="3339" y="10"/>
                  </a:lnTo>
                  <a:lnTo>
                    <a:pt x="3342" y="11"/>
                  </a:lnTo>
                  <a:lnTo>
                    <a:pt x="3344" y="13"/>
                  </a:lnTo>
                  <a:lnTo>
                    <a:pt x="3346" y="15"/>
                  </a:lnTo>
                  <a:lnTo>
                    <a:pt x="3348" y="18"/>
                  </a:lnTo>
                  <a:lnTo>
                    <a:pt x="3349" y="21"/>
                  </a:lnTo>
                  <a:lnTo>
                    <a:pt x="3349" y="24"/>
                  </a:lnTo>
                  <a:lnTo>
                    <a:pt x="3349" y="27"/>
                  </a:lnTo>
                  <a:lnTo>
                    <a:pt x="3349" y="30"/>
                  </a:lnTo>
                  <a:lnTo>
                    <a:pt x="3347" y="33"/>
                  </a:lnTo>
                  <a:lnTo>
                    <a:pt x="3346" y="35"/>
                  </a:lnTo>
                  <a:lnTo>
                    <a:pt x="3344" y="37"/>
                  </a:lnTo>
                  <a:lnTo>
                    <a:pt x="3341" y="39"/>
                  </a:lnTo>
                  <a:lnTo>
                    <a:pt x="3338" y="40"/>
                  </a:lnTo>
                  <a:lnTo>
                    <a:pt x="3335" y="41"/>
                  </a:lnTo>
                  <a:lnTo>
                    <a:pt x="3335" y="41"/>
                  </a:lnTo>
                  <a:lnTo>
                    <a:pt x="3334" y="41"/>
                  </a:lnTo>
                  <a:lnTo>
                    <a:pt x="3330" y="40"/>
                  </a:lnTo>
                  <a:lnTo>
                    <a:pt x="3328" y="40"/>
                  </a:lnTo>
                  <a:lnTo>
                    <a:pt x="3325" y="38"/>
                  </a:lnTo>
                  <a:lnTo>
                    <a:pt x="3323" y="37"/>
                  </a:lnTo>
                  <a:lnTo>
                    <a:pt x="3321" y="35"/>
                  </a:lnTo>
                  <a:lnTo>
                    <a:pt x="3320" y="32"/>
                  </a:lnTo>
                  <a:lnTo>
                    <a:pt x="3319" y="30"/>
                  </a:lnTo>
                  <a:lnTo>
                    <a:pt x="3318" y="27"/>
                  </a:lnTo>
                  <a:close/>
                  <a:moveTo>
                    <a:pt x="3224" y="35"/>
                  </a:moveTo>
                  <a:lnTo>
                    <a:pt x="3224" y="32"/>
                  </a:lnTo>
                  <a:lnTo>
                    <a:pt x="3225" y="29"/>
                  </a:lnTo>
                  <a:lnTo>
                    <a:pt x="3226" y="27"/>
                  </a:lnTo>
                  <a:lnTo>
                    <a:pt x="3228" y="24"/>
                  </a:lnTo>
                  <a:lnTo>
                    <a:pt x="3230" y="22"/>
                  </a:lnTo>
                  <a:lnTo>
                    <a:pt x="3232" y="20"/>
                  </a:lnTo>
                  <a:lnTo>
                    <a:pt x="3235" y="18"/>
                  </a:lnTo>
                  <a:lnTo>
                    <a:pt x="3238" y="18"/>
                  </a:lnTo>
                  <a:lnTo>
                    <a:pt x="3241" y="18"/>
                  </a:lnTo>
                  <a:lnTo>
                    <a:pt x="3244" y="18"/>
                  </a:lnTo>
                  <a:lnTo>
                    <a:pt x="3247" y="20"/>
                  </a:lnTo>
                  <a:lnTo>
                    <a:pt x="3249" y="22"/>
                  </a:lnTo>
                  <a:lnTo>
                    <a:pt x="3251" y="24"/>
                  </a:lnTo>
                  <a:lnTo>
                    <a:pt x="3253" y="27"/>
                  </a:lnTo>
                  <a:lnTo>
                    <a:pt x="3255" y="29"/>
                  </a:lnTo>
                  <a:lnTo>
                    <a:pt x="3256" y="32"/>
                  </a:lnTo>
                  <a:lnTo>
                    <a:pt x="3256" y="35"/>
                  </a:lnTo>
                  <a:lnTo>
                    <a:pt x="3255" y="38"/>
                  </a:lnTo>
                  <a:lnTo>
                    <a:pt x="3253" y="41"/>
                  </a:lnTo>
                  <a:lnTo>
                    <a:pt x="3251" y="43"/>
                  </a:lnTo>
                  <a:lnTo>
                    <a:pt x="3249" y="45"/>
                  </a:lnTo>
                  <a:lnTo>
                    <a:pt x="3247" y="47"/>
                  </a:lnTo>
                  <a:lnTo>
                    <a:pt x="3244" y="48"/>
                  </a:lnTo>
                  <a:lnTo>
                    <a:pt x="3241" y="49"/>
                  </a:lnTo>
                  <a:lnTo>
                    <a:pt x="3240" y="49"/>
                  </a:lnTo>
                  <a:lnTo>
                    <a:pt x="3240" y="49"/>
                  </a:lnTo>
                  <a:lnTo>
                    <a:pt x="3237" y="49"/>
                  </a:lnTo>
                  <a:lnTo>
                    <a:pt x="3234" y="48"/>
                  </a:lnTo>
                  <a:lnTo>
                    <a:pt x="3232" y="47"/>
                  </a:lnTo>
                  <a:lnTo>
                    <a:pt x="3229" y="45"/>
                  </a:lnTo>
                  <a:lnTo>
                    <a:pt x="3228" y="43"/>
                  </a:lnTo>
                  <a:lnTo>
                    <a:pt x="3226" y="41"/>
                  </a:lnTo>
                  <a:lnTo>
                    <a:pt x="3225" y="38"/>
                  </a:lnTo>
                  <a:lnTo>
                    <a:pt x="3224" y="35"/>
                  </a:lnTo>
                  <a:close/>
                  <a:moveTo>
                    <a:pt x="3130" y="47"/>
                  </a:moveTo>
                  <a:lnTo>
                    <a:pt x="3130" y="43"/>
                  </a:lnTo>
                  <a:lnTo>
                    <a:pt x="3131" y="41"/>
                  </a:lnTo>
                  <a:lnTo>
                    <a:pt x="3132" y="38"/>
                  </a:lnTo>
                  <a:lnTo>
                    <a:pt x="3133" y="35"/>
                  </a:lnTo>
                  <a:lnTo>
                    <a:pt x="3136" y="33"/>
                  </a:lnTo>
                  <a:lnTo>
                    <a:pt x="3139" y="31"/>
                  </a:lnTo>
                  <a:lnTo>
                    <a:pt x="3141" y="30"/>
                  </a:lnTo>
                  <a:lnTo>
                    <a:pt x="3144" y="30"/>
                  </a:lnTo>
                  <a:lnTo>
                    <a:pt x="3147" y="29"/>
                  </a:lnTo>
                  <a:lnTo>
                    <a:pt x="3150" y="30"/>
                  </a:lnTo>
                  <a:lnTo>
                    <a:pt x="3153" y="31"/>
                  </a:lnTo>
                  <a:lnTo>
                    <a:pt x="3156" y="32"/>
                  </a:lnTo>
                  <a:lnTo>
                    <a:pt x="3158" y="34"/>
                  </a:lnTo>
                  <a:lnTo>
                    <a:pt x="3159" y="37"/>
                  </a:lnTo>
                  <a:lnTo>
                    <a:pt x="3161" y="40"/>
                  </a:lnTo>
                  <a:lnTo>
                    <a:pt x="3161" y="43"/>
                  </a:lnTo>
                  <a:lnTo>
                    <a:pt x="3161" y="46"/>
                  </a:lnTo>
                  <a:lnTo>
                    <a:pt x="3161" y="49"/>
                  </a:lnTo>
                  <a:lnTo>
                    <a:pt x="3160" y="51"/>
                  </a:lnTo>
                  <a:lnTo>
                    <a:pt x="3158" y="54"/>
                  </a:lnTo>
                  <a:lnTo>
                    <a:pt x="3156" y="56"/>
                  </a:lnTo>
                  <a:lnTo>
                    <a:pt x="3154" y="58"/>
                  </a:lnTo>
                  <a:lnTo>
                    <a:pt x="3151" y="59"/>
                  </a:lnTo>
                  <a:lnTo>
                    <a:pt x="3148" y="60"/>
                  </a:lnTo>
                  <a:lnTo>
                    <a:pt x="3147" y="60"/>
                  </a:lnTo>
                  <a:lnTo>
                    <a:pt x="3146" y="60"/>
                  </a:lnTo>
                  <a:lnTo>
                    <a:pt x="3141" y="59"/>
                  </a:lnTo>
                  <a:lnTo>
                    <a:pt x="3136" y="56"/>
                  </a:lnTo>
                  <a:lnTo>
                    <a:pt x="3133" y="54"/>
                  </a:lnTo>
                  <a:lnTo>
                    <a:pt x="3132" y="52"/>
                  </a:lnTo>
                  <a:lnTo>
                    <a:pt x="3131" y="49"/>
                  </a:lnTo>
                  <a:lnTo>
                    <a:pt x="3130" y="47"/>
                  </a:lnTo>
                  <a:close/>
                  <a:moveTo>
                    <a:pt x="3037" y="60"/>
                  </a:moveTo>
                  <a:lnTo>
                    <a:pt x="3037" y="57"/>
                  </a:lnTo>
                  <a:lnTo>
                    <a:pt x="3037" y="54"/>
                  </a:lnTo>
                  <a:lnTo>
                    <a:pt x="3038" y="51"/>
                  </a:lnTo>
                  <a:lnTo>
                    <a:pt x="3040" y="49"/>
                  </a:lnTo>
                  <a:lnTo>
                    <a:pt x="3042" y="46"/>
                  </a:lnTo>
                  <a:lnTo>
                    <a:pt x="3044" y="45"/>
                  </a:lnTo>
                  <a:lnTo>
                    <a:pt x="3047" y="43"/>
                  </a:lnTo>
                  <a:lnTo>
                    <a:pt x="3050" y="43"/>
                  </a:lnTo>
                  <a:lnTo>
                    <a:pt x="3053" y="42"/>
                  </a:lnTo>
                  <a:lnTo>
                    <a:pt x="3057" y="43"/>
                  </a:lnTo>
                  <a:lnTo>
                    <a:pt x="3060" y="44"/>
                  </a:lnTo>
                  <a:lnTo>
                    <a:pt x="3062" y="45"/>
                  </a:lnTo>
                  <a:lnTo>
                    <a:pt x="3065" y="47"/>
                  </a:lnTo>
                  <a:lnTo>
                    <a:pt x="3066" y="50"/>
                  </a:lnTo>
                  <a:lnTo>
                    <a:pt x="3068" y="52"/>
                  </a:lnTo>
                  <a:lnTo>
                    <a:pt x="3068" y="55"/>
                  </a:lnTo>
                  <a:lnTo>
                    <a:pt x="3069" y="58"/>
                  </a:lnTo>
                  <a:lnTo>
                    <a:pt x="3068" y="61"/>
                  </a:lnTo>
                  <a:lnTo>
                    <a:pt x="3067" y="64"/>
                  </a:lnTo>
                  <a:lnTo>
                    <a:pt x="3066" y="67"/>
                  </a:lnTo>
                  <a:lnTo>
                    <a:pt x="3064" y="70"/>
                  </a:lnTo>
                  <a:lnTo>
                    <a:pt x="3061" y="72"/>
                  </a:lnTo>
                  <a:lnTo>
                    <a:pt x="3059" y="73"/>
                  </a:lnTo>
                  <a:lnTo>
                    <a:pt x="3056" y="74"/>
                  </a:lnTo>
                  <a:lnTo>
                    <a:pt x="3053" y="74"/>
                  </a:lnTo>
                  <a:lnTo>
                    <a:pt x="3052" y="74"/>
                  </a:lnTo>
                  <a:lnTo>
                    <a:pt x="3047" y="73"/>
                  </a:lnTo>
                  <a:lnTo>
                    <a:pt x="3042" y="70"/>
                  </a:lnTo>
                  <a:lnTo>
                    <a:pt x="3039" y="65"/>
                  </a:lnTo>
                  <a:lnTo>
                    <a:pt x="3037" y="60"/>
                  </a:lnTo>
                  <a:close/>
                  <a:moveTo>
                    <a:pt x="2945" y="77"/>
                  </a:moveTo>
                  <a:lnTo>
                    <a:pt x="2945" y="74"/>
                  </a:lnTo>
                  <a:lnTo>
                    <a:pt x="2945" y="71"/>
                  </a:lnTo>
                  <a:lnTo>
                    <a:pt x="2946" y="67"/>
                  </a:lnTo>
                  <a:lnTo>
                    <a:pt x="2947" y="64"/>
                  </a:lnTo>
                  <a:lnTo>
                    <a:pt x="2949" y="62"/>
                  </a:lnTo>
                  <a:lnTo>
                    <a:pt x="2951" y="60"/>
                  </a:lnTo>
                  <a:lnTo>
                    <a:pt x="2954" y="59"/>
                  </a:lnTo>
                  <a:lnTo>
                    <a:pt x="2957" y="58"/>
                  </a:lnTo>
                  <a:lnTo>
                    <a:pt x="2960" y="58"/>
                  </a:lnTo>
                  <a:lnTo>
                    <a:pt x="2963" y="58"/>
                  </a:lnTo>
                  <a:lnTo>
                    <a:pt x="2966" y="59"/>
                  </a:lnTo>
                  <a:lnTo>
                    <a:pt x="2968" y="61"/>
                  </a:lnTo>
                  <a:lnTo>
                    <a:pt x="2971" y="62"/>
                  </a:lnTo>
                  <a:lnTo>
                    <a:pt x="2972" y="65"/>
                  </a:lnTo>
                  <a:lnTo>
                    <a:pt x="2974" y="67"/>
                  </a:lnTo>
                  <a:lnTo>
                    <a:pt x="2976" y="71"/>
                  </a:lnTo>
                  <a:lnTo>
                    <a:pt x="2976" y="74"/>
                  </a:lnTo>
                  <a:lnTo>
                    <a:pt x="2976" y="77"/>
                  </a:lnTo>
                  <a:lnTo>
                    <a:pt x="2974" y="80"/>
                  </a:lnTo>
                  <a:lnTo>
                    <a:pt x="2972" y="83"/>
                  </a:lnTo>
                  <a:lnTo>
                    <a:pt x="2970" y="85"/>
                  </a:lnTo>
                  <a:lnTo>
                    <a:pt x="2968" y="87"/>
                  </a:lnTo>
                  <a:lnTo>
                    <a:pt x="2965" y="88"/>
                  </a:lnTo>
                  <a:lnTo>
                    <a:pt x="2962" y="89"/>
                  </a:lnTo>
                  <a:lnTo>
                    <a:pt x="2961" y="89"/>
                  </a:lnTo>
                  <a:lnTo>
                    <a:pt x="2960" y="89"/>
                  </a:lnTo>
                  <a:lnTo>
                    <a:pt x="2955" y="88"/>
                  </a:lnTo>
                  <a:lnTo>
                    <a:pt x="2950" y="86"/>
                  </a:lnTo>
                  <a:lnTo>
                    <a:pt x="2947" y="82"/>
                  </a:lnTo>
                  <a:lnTo>
                    <a:pt x="2945" y="77"/>
                  </a:lnTo>
                  <a:close/>
                  <a:moveTo>
                    <a:pt x="2852" y="95"/>
                  </a:moveTo>
                  <a:lnTo>
                    <a:pt x="2851" y="92"/>
                  </a:lnTo>
                  <a:lnTo>
                    <a:pt x="2852" y="89"/>
                  </a:lnTo>
                  <a:lnTo>
                    <a:pt x="2852" y="86"/>
                  </a:lnTo>
                  <a:lnTo>
                    <a:pt x="2854" y="84"/>
                  </a:lnTo>
                  <a:lnTo>
                    <a:pt x="2857" y="81"/>
                  </a:lnTo>
                  <a:lnTo>
                    <a:pt x="2859" y="79"/>
                  </a:lnTo>
                  <a:lnTo>
                    <a:pt x="2861" y="78"/>
                  </a:lnTo>
                  <a:lnTo>
                    <a:pt x="2864" y="77"/>
                  </a:lnTo>
                  <a:lnTo>
                    <a:pt x="2864" y="77"/>
                  </a:lnTo>
                  <a:lnTo>
                    <a:pt x="2867" y="77"/>
                  </a:lnTo>
                  <a:lnTo>
                    <a:pt x="2870" y="77"/>
                  </a:lnTo>
                  <a:lnTo>
                    <a:pt x="2873" y="78"/>
                  </a:lnTo>
                  <a:lnTo>
                    <a:pt x="2876" y="79"/>
                  </a:lnTo>
                  <a:lnTo>
                    <a:pt x="2878" y="81"/>
                  </a:lnTo>
                  <a:lnTo>
                    <a:pt x="2880" y="83"/>
                  </a:lnTo>
                  <a:lnTo>
                    <a:pt x="2881" y="86"/>
                  </a:lnTo>
                  <a:lnTo>
                    <a:pt x="2882" y="89"/>
                  </a:lnTo>
                  <a:lnTo>
                    <a:pt x="2883" y="92"/>
                  </a:lnTo>
                  <a:lnTo>
                    <a:pt x="2882" y="95"/>
                  </a:lnTo>
                  <a:lnTo>
                    <a:pt x="2882" y="98"/>
                  </a:lnTo>
                  <a:lnTo>
                    <a:pt x="2880" y="100"/>
                  </a:lnTo>
                  <a:lnTo>
                    <a:pt x="2878" y="103"/>
                  </a:lnTo>
                  <a:lnTo>
                    <a:pt x="2876" y="104"/>
                  </a:lnTo>
                  <a:lnTo>
                    <a:pt x="2874" y="106"/>
                  </a:lnTo>
                  <a:lnTo>
                    <a:pt x="2871" y="107"/>
                  </a:lnTo>
                  <a:lnTo>
                    <a:pt x="2869" y="107"/>
                  </a:lnTo>
                  <a:lnTo>
                    <a:pt x="2867" y="107"/>
                  </a:lnTo>
                  <a:lnTo>
                    <a:pt x="2862" y="106"/>
                  </a:lnTo>
                  <a:lnTo>
                    <a:pt x="2858" y="104"/>
                  </a:lnTo>
                  <a:lnTo>
                    <a:pt x="2854" y="100"/>
                  </a:lnTo>
                  <a:lnTo>
                    <a:pt x="2852" y="95"/>
                  </a:lnTo>
                  <a:close/>
                  <a:moveTo>
                    <a:pt x="2760" y="116"/>
                  </a:moveTo>
                  <a:lnTo>
                    <a:pt x="2760" y="112"/>
                  </a:lnTo>
                  <a:lnTo>
                    <a:pt x="2760" y="109"/>
                  </a:lnTo>
                  <a:lnTo>
                    <a:pt x="2761" y="107"/>
                  </a:lnTo>
                  <a:lnTo>
                    <a:pt x="2762" y="104"/>
                  </a:lnTo>
                  <a:lnTo>
                    <a:pt x="2764" y="102"/>
                  </a:lnTo>
                  <a:lnTo>
                    <a:pt x="2766" y="100"/>
                  </a:lnTo>
                  <a:lnTo>
                    <a:pt x="2768" y="98"/>
                  </a:lnTo>
                  <a:lnTo>
                    <a:pt x="2771" y="97"/>
                  </a:lnTo>
                  <a:lnTo>
                    <a:pt x="2774" y="97"/>
                  </a:lnTo>
                  <a:lnTo>
                    <a:pt x="2778" y="97"/>
                  </a:lnTo>
                  <a:lnTo>
                    <a:pt x="2781" y="98"/>
                  </a:lnTo>
                  <a:lnTo>
                    <a:pt x="2784" y="99"/>
                  </a:lnTo>
                  <a:lnTo>
                    <a:pt x="2786" y="101"/>
                  </a:lnTo>
                  <a:lnTo>
                    <a:pt x="2788" y="103"/>
                  </a:lnTo>
                  <a:lnTo>
                    <a:pt x="2790" y="106"/>
                  </a:lnTo>
                  <a:lnTo>
                    <a:pt x="2791" y="109"/>
                  </a:lnTo>
                  <a:lnTo>
                    <a:pt x="2791" y="112"/>
                  </a:lnTo>
                  <a:lnTo>
                    <a:pt x="2791" y="115"/>
                  </a:lnTo>
                  <a:lnTo>
                    <a:pt x="2790" y="118"/>
                  </a:lnTo>
                  <a:lnTo>
                    <a:pt x="2789" y="121"/>
                  </a:lnTo>
                  <a:lnTo>
                    <a:pt x="2787" y="123"/>
                  </a:lnTo>
                  <a:lnTo>
                    <a:pt x="2785" y="125"/>
                  </a:lnTo>
                  <a:lnTo>
                    <a:pt x="2782" y="127"/>
                  </a:lnTo>
                  <a:lnTo>
                    <a:pt x="2779" y="128"/>
                  </a:lnTo>
                  <a:lnTo>
                    <a:pt x="2778" y="128"/>
                  </a:lnTo>
                  <a:lnTo>
                    <a:pt x="2775" y="128"/>
                  </a:lnTo>
                  <a:lnTo>
                    <a:pt x="2770" y="127"/>
                  </a:lnTo>
                  <a:lnTo>
                    <a:pt x="2765" y="125"/>
                  </a:lnTo>
                  <a:lnTo>
                    <a:pt x="2762" y="121"/>
                  </a:lnTo>
                  <a:lnTo>
                    <a:pt x="2760" y="116"/>
                  </a:lnTo>
                  <a:close/>
                  <a:moveTo>
                    <a:pt x="2669" y="139"/>
                  </a:moveTo>
                  <a:lnTo>
                    <a:pt x="2668" y="137"/>
                  </a:lnTo>
                  <a:lnTo>
                    <a:pt x="2669" y="134"/>
                  </a:lnTo>
                  <a:lnTo>
                    <a:pt x="2669" y="131"/>
                  </a:lnTo>
                  <a:lnTo>
                    <a:pt x="2671" y="128"/>
                  </a:lnTo>
                  <a:lnTo>
                    <a:pt x="2672" y="126"/>
                  </a:lnTo>
                  <a:lnTo>
                    <a:pt x="2674" y="124"/>
                  </a:lnTo>
                  <a:lnTo>
                    <a:pt x="2677" y="122"/>
                  </a:lnTo>
                  <a:lnTo>
                    <a:pt x="2680" y="121"/>
                  </a:lnTo>
                  <a:lnTo>
                    <a:pt x="2683" y="121"/>
                  </a:lnTo>
                  <a:lnTo>
                    <a:pt x="2686" y="121"/>
                  </a:lnTo>
                  <a:lnTo>
                    <a:pt x="2689" y="121"/>
                  </a:lnTo>
                  <a:lnTo>
                    <a:pt x="2691" y="123"/>
                  </a:lnTo>
                  <a:lnTo>
                    <a:pt x="2694" y="124"/>
                  </a:lnTo>
                  <a:lnTo>
                    <a:pt x="2696" y="126"/>
                  </a:lnTo>
                  <a:lnTo>
                    <a:pt x="2698" y="129"/>
                  </a:lnTo>
                  <a:lnTo>
                    <a:pt x="2699" y="132"/>
                  </a:lnTo>
                  <a:lnTo>
                    <a:pt x="2700" y="135"/>
                  </a:lnTo>
                  <a:lnTo>
                    <a:pt x="2700" y="138"/>
                  </a:lnTo>
                  <a:lnTo>
                    <a:pt x="2699" y="141"/>
                  </a:lnTo>
                  <a:lnTo>
                    <a:pt x="2698" y="143"/>
                  </a:lnTo>
                  <a:lnTo>
                    <a:pt x="2695" y="146"/>
                  </a:lnTo>
                  <a:lnTo>
                    <a:pt x="2693" y="148"/>
                  </a:lnTo>
                  <a:lnTo>
                    <a:pt x="2691" y="149"/>
                  </a:lnTo>
                  <a:lnTo>
                    <a:pt x="2688" y="151"/>
                  </a:lnTo>
                  <a:lnTo>
                    <a:pt x="2686" y="151"/>
                  </a:lnTo>
                  <a:lnTo>
                    <a:pt x="2684" y="151"/>
                  </a:lnTo>
                  <a:lnTo>
                    <a:pt x="2679" y="150"/>
                  </a:lnTo>
                  <a:lnTo>
                    <a:pt x="2674" y="148"/>
                  </a:lnTo>
                  <a:lnTo>
                    <a:pt x="2671" y="144"/>
                  </a:lnTo>
                  <a:lnTo>
                    <a:pt x="2669" y="139"/>
                  </a:lnTo>
                  <a:close/>
                  <a:moveTo>
                    <a:pt x="2579" y="165"/>
                  </a:moveTo>
                  <a:lnTo>
                    <a:pt x="2577" y="162"/>
                  </a:lnTo>
                  <a:lnTo>
                    <a:pt x="2577" y="159"/>
                  </a:lnTo>
                  <a:lnTo>
                    <a:pt x="2579" y="156"/>
                  </a:lnTo>
                  <a:lnTo>
                    <a:pt x="2580" y="153"/>
                  </a:lnTo>
                  <a:lnTo>
                    <a:pt x="2581" y="151"/>
                  </a:lnTo>
                  <a:lnTo>
                    <a:pt x="2584" y="149"/>
                  </a:lnTo>
                  <a:lnTo>
                    <a:pt x="2586" y="147"/>
                  </a:lnTo>
                  <a:lnTo>
                    <a:pt x="2589" y="146"/>
                  </a:lnTo>
                  <a:lnTo>
                    <a:pt x="2592" y="145"/>
                  </a:lnTo>
                  <a:lnTo>
                    <a:pt x="2595" y="146"/>
                  </a:lnTo>
                  <a:lnTo>
                    <a:pt x="2598" y="146"/>
                  </a:lnTo>
                  <a:lnTo>
                    <a:pt x="2601" y="147"/>
                  </a:lnTo>
                  <a:lnTo>
                    <a:pt x="2603" y="149"/>
                  </a:lnTo>
                  <a:lnTo>
                    <a:pt x="2605" y="151"/>
                  </a:lnTo>
                  <a:lnTo>
                    <a:pt x="2607" y="153"/>
                  </a:lnTo>
                  <a:lnTo>
                    <a:pt x="2608" y="156"/>
                  </a:lnTo>
                  <a:lnTo>
                    <a:pt x="2608" y="159"/>
                  </a:lnTo>
                  <a:lnTo>
                    <a:pt x="2608" y="162"/>
                  </a:lnTo>
                  <a:lnTo>
                    <a:pt x="2608" y="165"/>
                  </a:lnTo>
                  <a:lnTo>
                    <a:pt x="2607" y="169"/>
                  </a:lnTo>
                  <a:lnTo>
                    <a:pt x="2605" y="171"/>
                  </a:lnTo>
                  <a:lnTo>
                    <a:pt x="2603" y="173"/>
                  </a:lnTo>
                  <a:lnTo>
                    <a:pt x="2600" y="175"/>
                  </a:lnTo>
                  <a:lnTo>
                    <a:pt x="2598" y="176"/>
                  </a:lnTo>
                  <a:lnTo>
                    <a:pt x="2595" y="177"/>
                  </a:lnTo>
                  <a:lnTo>
                    <a:pt x="2593" y="177"/>
                  </a:lnTo>
                  <a:lnTo>
                    <a:pt x="2588" y="176"/>
                  </a:lnTo>
                  <a:lnTo>
                    <a:pt x="2584" y="174"/>
                  </a:lnTo>
                  <a:lnTo>
                    <a:pt x="2581" y="170"/>
                  </a:lnTo>
                  <a:lnTo>
                    <a:pt x="2579" y="165"/>
                  </a:lnTo>
                  <a:close/>
                  <a:moveTo>
                    <a:pt x="2488" y="194"/>
                  </a:moveTo>
                  <a:lnTo>
                    <a:pt x="2487" y="191"/>
                  </a:lnTo>
                  <a:lnTo>
                    <a:pt x="2487" y="188"/>
                  </a:lnTo>
                  <a:lnTo>
                    <a:pt x="2487" y="185"/>
                  </a:lnTo>
                  <a:lnTo>
                    <a:pt x="2488" y="182"/>
                  </a:lnTo>
                  <a:lnTo>
                    <a:pt x="2490" y="180"/>
                  </a:lnTo>
                  <a:lnTo>
                    <a:pt x="2492" y="177"/>
                  </a:lnTo>
                  <a:lnTo>
                    <a:pt x="2495" y="176"/>
                  </a:lnTo>
                  <a:lnTo>
                    <a:pt x="2497" y="174"/>
                  </a:lnTo>
                  <a:lnTo>
                    <a:pt x="2501" y="174"/>
                  </a:lnTo>
                  <a:lnTo>
                    <a:pt x="2504" y="174"/>
                  </a:lnTo>
                  <a:lnTo>
                    <a:pt x="2507" y="174"/>
                  </a:lnTo>
                  <a:lnTo>
                    <a:pt x="2510" y="175"/>
                  </a:lnTo>
                  <a:lnTo>
                    <a:pt x="2512" y="177"/>
                  </a:lnTo>
                  <a:lnTo>
                    <a:pt x="2515" y="179"/>
                  </a:lnTo>
                  <a:lnTo>
                    <a:pt x="2516" y="181"/>
                  </a:lnTo>
                  <a:lnTo>
                    <a:pt x="2518" y="184"/>
                  </a:lnTo>
                  <a:lnTo>
                    <a:pt x="2518" y="187"/>
                  </a:lnTo>
                  <a:lnTo>
                    <a:pt x="2518" y="190"/>
                  </a:lnTo>
                  <a:lnTo>
                    <a:pt x="2518" y="193"/>
                  </a:lnTo>
                  <a:lnTo>
                    <a:pt x="2517" y="196"/>
                  </a:lnTo>
                  <a:lnTo>
                    <a:pt x="2515" y="198"/>
                  </a:lnTo>
                  <a:lnTo>
                    <a:pt x="2513" y="200"/>
                  </a:lnTo>
                  <a:lnTo>
                    <a:pt x="2511" y="202"/>
                  </a:lnTo>
                  <a:lnTo>
                    <a:pt x="2508" y="204"/>
                  </a:lnTo>
                  <a:lnTo>
                    <a:pt x="2505" y="204"/>
                  </a:lnTo>
                  <a:lnTo>
                    <a:pt x="2503" y="204"/>
                  </a:lnTo>
                  <a:lnTo>
                    <a:pt x="2497" y="203"/>
                  </a:lnTo>
                  <a:lnTo>
                    <a:pt x="2493" y="201"/>
                  </a:lnTo>
                  <a:lnTo>
                    <a:pt x="2490" y="198"/>
                  </a:lnTo>
                  <a:lnTo>
                    <a:pt x="2488" y="194"/>
                  </a:lnTo>
                  <a:close/>
                  <a:moveTo>
                    <a:pt x="2398" y="225"/>
                  </a:moveTo>
                  <a:lnTo>
                    <a:pt x="2398" y="222"/>
                  </a:lnTo>
                  <a:lnTo>
                    <a:pt x="2397" y="219"/>
                  </a:lnTo>
                  <a:lnTo>
                    <a:pt x="2398" y="216"/>
                  </a:lnTo>
                  <a:lnTo>
                    <a:pt x="2399" y="212"/>
                  </a:lnTo>
                  <a:lnTo>
                    <a:pt x="2401" y="210"/>
                  </a:lnTo>
                  <a:lnTo>
                    <a:pt x="2402" y="207"/>
                  </a:lnTo>
                  <a:lnTo>
                    <a:pt x="2405" y="206"/>
                  </a:lnTo>
                  <a:lnTo>
                    <a:pt x="2408" y="204"/>
                  </a:lnTo>
                  <a:lnTo>
                    <a:pt x="2411" y="203"/>
                  </a:lnTo>
                  <a:lnTo>
                    <a:pt x="2414" y="203"/>
                  </a:lnTo>
                  <a:lnTo>
                    <a:pt x="2417" y="204"/>
                  </a:lnTo>
                  <a:lnTo>
                    <a:pt x="2420" y="205"/>
                  </a:lnTo>
                  <a:lnTo>
                    <a:pt x="2423" y="206"/>
                  </a:lnTo>
                  <a:lnTo>
                    <a:pt x="2425" y="208"/>
                  </a:lnTo>
                  <a:lnTo>
                    <a:pt x="2427" y="211"/>
                  </a:lnTo>
                  <a:lnTo>
                    <a:pt x="2428" y="213"/>
                  </a:lnTo>
                  <a:lnTo>
                    <a:pt x="2429" y="217"/>
                  </a:lnTo>
                  <a:lnTo>
                    <a:pt x="2429" y="220"/>
                  </a:lnTo>
                  <a:lnTo>
                    <a:pt x="2429" y="223"/>
                  </a:lnTo>
                  <a:lnTo>
                    <a:pt x="2428" y="226"/>
                  </a:lnTo>
                  <a:lnTo>
                    <a:pt x="2426" y="229"/>
                  </a:lnTo>
                  <a:lnTo>
                    <a:pt x="2424" y="231"/>
                  </a:lnTo>
                  <a:lnTo>
                    <a:pt x="2422" y="232"/>
                  </a:lnTo>
                  <a:lnTo>
                    <a:pt x="2418" y="234"/>
                  </a:lnTo>
                  <a:lnTo>
                    <a:pt x="2418" y="234"/>
                  </a:lnTo>
                  <a:lnTo>
                    <a:pt x="2418" y="234"/>
                  </a:lnTo>
                  <a:lnTo>
                    <a:pt x="2415" y="235"/>
                  </a:lnTo>
                  <a:lnTo>
                    <a:pt x="2413" y="235"/>
                  </a:lnTo>
                  <a:lnTo>
                    <a:pt x="2408" y="234"/>
                  </a:lnTo>
                  <a:lnTo>
                    <a:pt x="2404" y="232"/>
                  </a:lnTo>
                  <a:lnTo>
                    <a:pt x="2401" y="229"/>
                  </a:lnTo>
                  <a:lnTo>
                    <a:pt x="2398" y="225"/>
                  </a:lnTo>
                  <a:close/>
                  <a:moveTo>
                    <a:pt x="2310" y="257"/>
                  </a:moveTo>
                  <a:lnTo>
                    <a:pt x="2309" y="254"/>
                  </a:lnTo>
                  <a:lnTo>
                    <a:pt x="2309" y="251"/>
                  </a:lnTo>
                  <a:lnTo>
                    <a:pt x="2309" y="248"/>
                  </a:lnTo>
                  <a:lnTo>
                    <a:pt x="2310" y="245"/>
                  </a:lnTo>
                  <a:lnTo>
                    <a:pt x="2312" y="243"/>
                  </a:lnTo>
                  <a:lnTo>
                    <a:pt x="2314" y="241"/>
                  </a:lnTo>
                  <a:lnTo>
                    <a:pt x="2316" y="239"/>
                  </a:lnTo>
                  <a:lnTo>
                    <a:pt x="2319" y="237"/>
                  </a:lnTo>
                  <a:lnTo>
                    <a:pt x="2322" y="236"/>
                  </a:lnTo>
                  <a:lnTo>
                    <a:pt x="2325" y="236"/>
                  </a:lnTo>
                  <a:lnTo>
                    <a:pt x="2328" y="237"/>
                  </a:lnTo>
                  <a:lnTo>
                    <a:pt x="2330" y="238"/>
                  </a:lnTo>
                  <a:lnTo>
                    <a:pt x="2333" y="239"/>
                  </a:lnTo>
                  <a:lnTo>
                    <a:pt x="2335" y="241"/>
                  </a:lnTo>
                  <a:lnTo>
                    <a:pt x="2337" y="243"/>
                  </a:lnTo>
                  <a:lnTo>
                    <a:pt x="2338" y="246"/>
                  </a:lnTo>
                  <a:lnTo>
                    <a:pt x="2339" y="249"/>
                  </a:lnTo>
                  <a:lnTo>
                    <a:pt x="2339" y="252"/>
                  </a:lnTo>
                  <a:lnTo>
                    <a:pt x="2339" y="255"/>
                  </a:lnTo>
                  <a:lnTo>
                    <a:pt x="2338" y="258"/>
                  </a:lnTo>
                  <a:lnTo>
                    <a:pt x="2337" y="260"/>
                  </a:lnTo>
                  <a:lnTo>
                    <a:pt x="2335" y="262"/>
                  </a:lnTo>
                  <a:lnTo>
                    <a:pt x="2333" y="265"/>
                  </a:lnTo>
                  <a:lnTo>
                    <a:pt x="2330" y="267"/>
                  </a:lnTo>
                  <a:lnTo>
                    <a:pt x="2327" y="267"/>
                  </a:lnTo>
                  <a:lnTo>
                    <a:pt x="2324" y="268"/>
                  </a:lnTo>
                  <a:lnTo>
                    <a:pt x="2320" y="267"/>
                  </a:lnTo>
                  <a:lnTo>
                    <a:pt x="2316" y="265"/>
                  </a:lnTo>
                  <a:lnTo>
                    <a:pt x="2312" y="261"/>
                  </a:lnTo>
                  <a:lnTo>
                    <a:pt x="2310" y="257"/>
                  </a:lnTo>
                  <a:close/>
                  <a:moveTo>
                    <a:pt x="2223" y="293"/>
                  </a:moveTo>
                  <a:lnTo>
                    <a:pt x="2222" y="290"/>
                  </a:lnTo>
                  <a:lnTo>
                    <a:pt x="2221" y="287"/>
                  </a:lnTo>
                  <a:lnTo>
                    <a:pt x="2222" y="284"/>
                  </a:lnTo>
                  <a:lnTo>
                    <a:pt x="2223" y="281"/>
                  </a:lnTo>
                  <a:lnTo>
                    <a:pt x="2224" y="278"/>
                  </a:lnTo>
                  <a:lnTo>
                    <a:pt x="2226" y="276"/>
                  </a:lnTo>
                  <a:lnTo>
                    <a:pt x="2228" y="274"/>
                  </a:lnTo>
                  <a:lnTo>
                    <a:pt x="2231" y="273"/>
                  </a:lnTo>
                  <a:lnTo>
                    <a:pt x="2234" y="272"/>
                  </a:lnTo>
                  <a:lnTo>
                    <a:pt x="2237" y="271"/>
                  </a:lnTo>
                  <a:lnTo>
                    <a:pt x="2240" y="272"/>
                  </a:lnTo>
                  <a:lnTo>
                    <a:pt x="2242" y="273"/>
                  </a:lnTo>
                  <a:lnTo>
                    <a:pt x="2245" y="274"/>
                  </a:lnTo>
                  <a:lnTo>
                    <a:pt x="2247" y="276"/>
                  </a:lnTo>
                  <a:lnTo>
                    <a:pt x="2249" y="278"/>
                  </a:lnTo>
                  <a:lnTo>
                    <a:pt x="2251" y="281"/>
                  </a:lnTo>
                  <a:lnTo>
                    <a:pt x="2252" y="284"/>
                  </a:lnTo>
                  <a:lnTo>
                    <a:pt x="2252" y="287"/>
                  </a:lnTo>
                  <a:lnTo>
                    <a:pt x="2252" y="290"/>
                  </a:lnTo>
                  <a:lnTo>
                    <a:pt x="2251" y="293"/>
                  </a:lnTo>
                  <a:lnTo>
                    <a:pt x="2249" y="295"/>
                  </a:lnTo>
                  <a:lnTo>
                    <a:pt x="2248" y="297"/>
                  </a:lnTo>
                  <a:lnTo>
                    <a:pt x="2245" y="299"/>
                  </a:lnTo>
                  <a:lnTo>
                    <a:pt x="2243" y="301"/>
                  </a:lnTo>
                  <a:lnTo>
                    <a:pt x="2240" y="302"/>
                  </a:lnTo>
                  <a:lnTo>
                    <a:pt x="2237" y="302"/>
                  </a:lnTo>
                  <a:lnTo>
                    <a:pt x="2232" y="301"/>
                  </a:lnTo>
                  <a:lnTo>
                    <a:pt x="2228" y="299"/>
                  </a:lnTo>
                  <a:lnTo>
                    <a:pt x="2225" y="296"/>
                  </a:lnTo>
                  <a:lnTo>
                    <a:pt x="2223" y="293"/>
                  </a:lnTo>
                  <a:close/>
                  <a:moveTo>
                    <a:pt x="2135" y="330"/>
                  </a:moveTo>
                  <a:lnTo>
                    <a:pt x="2134" y="327"/>
                  </a:lnTo>
                  <a:lnTo>
                    <a:pt x="2134" y="324"/>
                  </a:lnTo>
                  <a:lnTo>
                    <a:pt x="2134" y="322"/>
                  </a:lnTo>
                  <a:lnTo>
                    <a:pt x="2135" y="319"/>
                  </a:lnTo>
                  <a:lnTo>
                    <a:pt x="2136" y="316"/>
                  </a:lnTo>
                  <a:lnTo>
                    <a:pt x="2138" y="314"/>
                  </a:lnTo>
                  <a:lnTo>
                    <a:pt x="2140" y="311"/>
                  </a:lnTo>
                  <a:lnTo>
                    <a:pt x="2144" y="309"/>
                  </a:lnTo>
                  <a:lnTo>
                    <a:pt x="2147" y="308"/>
                  </a:lnTo>
                  <a:lnTo>
                    <a:pt x="2150" y="308"/>
                  </a:lnTo>
                  <a:lnTo>
                    <a:pt x="2153" y="308"/>
                  </a:lnTo>
                  <a:lnTo>
                    <a:pt x="2155" y="309"/>
                  </a:lnTo>
                  <a:lnTo>
                    <a:pt x="2158" y="310"/>
                  </a:lnTo>
                  <a:lnTo>
                    <a:pt x="2160" y="312"/>
                  </a:lnTo>
                  <a:lnTo>
                    <a:pt x="2162" y="315"/>
                  </a:lnTo>
                  <a:lnTo>
                    <a:pt x="2164" y="318"/>
                  </a:lnTo>
                  <a:lnTo>
                    <a:pt x="2165" y="321"/>
                  </a:lnTo>
                  <a:lnTo>
                    <a:pt x="2165" y="324"/>
                  </a:lnTo>
                  <a:lnTo>
                    <a:pt x="2165" y="327"/>
                  </a:lnTo>
                  <a:lnTo>
                    <a:pt x="2164" y="330"/>
                  </a:lnTo>
                  <a:lnTo>
                    <a:pt x="2163" y="332"/>
                  </a:lnTo>
                  <a:lnTo>
                    <a:pt x="2161" y="334"/>
                  </a:lnTo>
                  <a:lnTo>
                    <a:pt x="2159" y="336"/>
                  </a:lnTo>
                  <a:lnTo>
                    <a:pt x="2156" y="338"/>
                  </a:lnTo>
                  <a:lnTo>
                    <a:pt x="2153" y="339"/>
                  </a:lnTo>
                  <a:lnTo>
                    <a:pt x="2150" y="339"/>
                  </a:lnTo>
                  <a:lnTo>
                    <a:pt x="2146" y="339"/>
                  </a:lnTo>
                  <a:lnTo>
                    <a:pt x="2142" y="337"/>
                  </a:lnTo>
                  <a:lnTo>
                    <a:pt x="2138" y="334"/>
                  </a:lnTo>
                  <a:lnTo>
                    <a:pt x="2135" y="330"/>
                  </a:lnTo>
                  <a:close/>
                  <a:moveTo>
                    <a:pt x="2050" y="370"/>
                  </a:moveTo>
                  <a:lnTo>
                    <a:pt x="2049" y="367"/>
                  </a:lnTo>
                  <a:lnTo>
                    <a:pt x="2048" y="364"/>
                  </a:lnTo>
                  <a:lnTo>
                    <a:pt x="2048" y="361"/>
                  </a:lnTo>
                  <a:lnTo>
                    <a:pt x="2049" y="358"/>
                  </a:lnTo>
                  <a:lnTo>
                    <a:pt x="2050" y="355"/>
                  </a:lnTo>
                  <a:lnTo>
                    <a:pt x="2052" y="353"/>
                  </a:lnTo>
                  <a:lnTo>
                    <a:pt x="2054" y="351"/>
                  </a:lnTo>
                  <a:lnTo>
                    <a:pt x="2057" y="349"/>
                  </a:lnTo>
                  <a:lnTo>
                    <a:pt x="2060" y="348"/>
                  </a:lnTo>
                  <a:lnTo>
                    <a:pt x="2064" y="348"/>
                  </a:lnTo>
                  <a:lnTo>
                    <a:pt x="2067" y="348"/>
                  </a:lnTo>
                  <a:lnTo>
                    <a:pt x="2069" y="348"/>
                  </a:lnTo>
                  <a:lnTo>
                    <a:pt x="2072" y="350"/>
                  </a:lnTo>
                  <a:lnTo>
                    <a:pt x="2074" y="351"/>
                  </a:lnTo>
                  <a:lnTo>
                    <a:pt x="2077" y="354"/>
                  </a:lnTo>
                  <a:lnTo>
                    <a:pt x="2078" y="356"/>
                  </a:lnTo>
                  <a:lnTo>
                    <a:pt x="2079" y="359"/>
                  </a:lnTo>
                  <a:lnTo>
                    <a:pt x="2080" y="362"/>
                  </a:lnTo>
                  <a:lnTo>
                    <a:pt x="2079" y="366"/>
                  </a:lnTo>
                  <a:lnTo>
                    <a:pt x="2079" y="369"/>
                  </a:lnTo>
                  <a:lnTo>
                    <a:pt x="2077" y="371"/>
                  </a:lnTo>
                  <a:lnTo>
                    <a:pt x="2076" y="374"/>
                  </a:lnTo>
                  <a:lnTo>
                    <a:pt x="2073" y="376"/>
                  </a:lnTo>
                  <a:lnTo>
                    <a:pt x="2071" y="378"/>
                  </a:lnTo>
                  <a:lnTo>
                    <a:pt x="2068" y="379"/>
                  </a:lnTo>
                  <a:lnTo>
                    <a:pt x="2064" y="379"/>
                  </a:lnTo>
                  <a:lnTo>
                    <a:pt x="2059" y="378"/>
                  </a:lnTo>
                  <a:lnTo>
                    <a:pt x="2055" y="377"/>
                  </a:lnTo>
                  <a:lnTo>
                    <a:pt x="2052" y="374"/>
                  </a:lnTo>
                  <a:lnTo>
                    <a:pt x="2050" y="370"/>
                  </a:lnTo>
                  <a:close/>
                  <a:moveTo>
                    <a:pt x="1965" y="413"/>
                  </a:moveTo>
                  <a:lnTo>
                    <a:pt x="1964" y="409"/>
                  </a:lnTo>
                  <a:lnTo>
                    <a:pt x="1964" y="406"/>
                  </a:lnTo>
                  <a:lnTo>
                    <a:pt x="1964" y="403"/>
                  </a:lnTo>
                  <a:lnTo>
                    <a:pt x="1964" y="400"/>
                  </a:lnTo>
                  <a:lnTo>
                    <a:pt x="1965" y="397"/>
                  </a:lnTo>
                  <a:lnTo>
                    <a:pt x="1967" y="395"/>
                  </a:lnTo>
                  <a:lnTo>
                    <a:pt x="1969" y="393"/>
                  </a:lnTo>
                  <a:lnTo>
                    <a:pt x="1972" y="391"/>
                  </a:lnTo>
                  <a:lnTo>
                    <a:pt x="1975" y="390"/>
                  </a:lnTo>
                  <a:lnTo>
                    <a:pt x="1978" y="389"/>
                  </a:lnTo>
                  <a:lnTo>
                    <a:pt x="1981" y="389"/>
                  </a:lnTo>
                  <a:lnTo>
                    <a:pt x="1985" y="390"/>
                  </a:lnTo>
                  <a:lnTo>
                    <a:pt x="1987" y="391"/>
                  </a:lnTo>
                  <a:lnTo>
                    <a:pt x="1990" y="393"/>
                  </a:lnTo>
                  <a:lnTo>
                    <a:pt x="1992" y="395"/>
                  </a:lnTo>
                  <a:lnTo>
                    <a:pt x="1993" y="398"/>
                  </a:lnTo>
                  <a:lnTo>
                    <a:pt x="1994" y="401"/>
                  </a:lnTo>
                  <a:lnTo>
                    <a:pt x="1995" y="404"/>
                  </a:lnTo>
                  <a:lnTo>
                    <a:pt x="1995" y="406"/>
                  </a:lnTo>
                  <a:lnTo>
                    <a:pt x="1994" y="409"/>
                  </a:lnTo>
                  <a:lnTo>
                    <a:pt x="1993" y="413"/>
                  </a:lnTo>
                  <a:lnTo>
                    <a:pt x="1991" y="415"/>
                  </a:lnTo>
                  <a:lnTo>
                    <a:pt x="1989" y="417"/>
                  </a:lnTo>
                  <a:lnTo>
                    <a:pt x="1987" y="419"/>
                  </a:lnTo>
                  <a:lnTo>
                    <a:pt x="1983" y="420"/>
                  </a:lnTo>
                  <a:lnTo>
                    <a:pt x="1979" y="421"/>
                  </a:lnTo>
                  <a:lnTo>
                    <a:pt x="1975" y="420"/>
                  </a:lnTo>
                  <a:lnTo>
                    <a:pt x="1971" y="419"/>
                  </a:lnTo>
                  <a:lnTo>
                    <a:pt x="1968" y="416"/>
                  </a:lnTo>
                  <a:lnTo>
                    <a:pt x="1965" y="413"/>
                  </a:lnTo>
                  <a:close/>
                  <a:moveTo>
                    <a:pt x="1882" y="456"/>
                  </a:moveTo>
                  <a:lnTo>
                    <a:pt x="1881" y="453"/>
                  </a:lnTo>
                  <a:lnTo>
                    <a:pt x="1880" y="450"/>
                  </a:lnTo>
                  <a:lnTo>
                    <a:pt x="1880" y="447"/>
                  </a:lnTo>
                  <a:lnTo>
                    <a:pt x="1881" y="444"/>
                  </a:lnTo>
                  <a:lnTo>
                    <a:pt x="1882" y="442"/>
                  </a:lnTo>
                  <a:lnTo>
                    <a:pt x="1883" y="439"/>
                  </a:lnTo>
                  <a:lnTo>
                    <a:pt x="1885" y="437"/>
                  </a:lnTo>
                  <a:lnTo>
                    <a:pt x="1888" y="435"/>
                  </a:lnTo>
                  <a:lnTo>
                    <a:pt x="1891" y="434"/>
                  </a:lnTo>
                  <a:lnTo>
                    <a:pt x="1894" y="433"/>
                  </a:lnTo>
                  <a:lnTo>
                    <a:pt x="1897" y="433"/>
                  </a:lnTo>
                  <a:lnTo>
                    <a:pt x="1900" y="434"/>
                  </a:lnTo>
                  <a:lnTo>
                    <a:pt x="1903" y="435"/>
                  </a:lnTo>
                  <a:lnTo>
                    <a:pt x="1906" y="437"/>
                  </a:lnTo>
                  <a:lnTo>
                    <a:pt x="1908" y="439"/>
                  </a:lnTo>
                  <a:lnTo>
                    <a:pt x="1910" y="441"/>
                  </a:lnTo>
                  <a:lnTo>
                    <a:pt x="1911" y="444"/>
                  </a:lnTo>
                  <a:lnTo>
                    <a:pt x="1911" y="447"/>
                  </a:lnTo>
                  <a:lnTo>
                    <a:pt x="1911" y="450"/>
                  </a:lnTo>
                  <a:lnTo>
                    <a:pt x="1911" y="453"/>
                  </a:lnTo>
                  <a:lnTo>
                    <a:pt x="1910" y="456"/>
                  </a:lnTo>
                  <a:lnTo>
                    <a:pt x="1908" y="458"/>
                  </a:lnTo>
                  <a:lnTo>
                    <a:pt x="1906" y="460"/>
                  </a:lnTo>
                  <a:lnTo>
                    <a:pt x="1904" y="463"/>
                  </a:lnTo>
                  <a:lnTo>
                    <a:pt x="1899" y="464"/>
                  </a:lnTo>
                  <a:lnTo>
                    <a:pt x="1895" y="465"/>
                  </a:lnTo>
                  <a:lnTo>
                    <a:pt x="1891" y="464"/>
                  </a:lnTo>
                  <a:lnTo>
                    <a:pt x="1888" y="463"/>
                  </a:lnTo>
                  <a:lnTo>
                    <a:pt x="1884" y="459"/>
                  </a:lnTo>
                  <a:lnTo>
                    <a:pt x="1882" y="456"/>
                  </a:lnTo>
                  <a:close/>
                  <a:moveTo>
                    <a:pt x="1800" y="502"/>
                  </a:moveTo>
                  <a:lnTo>
                    <a:pt x="1799" y="500"/>
                  </a:lnTo>
                  <a:lnTo>
                    <a:pt x="1798" y="497"/>
                  </a:lnTo>
                  <a:lnTo>
                    <a:pt x="1798" y="494"/>
                  </a:lnTo>
                  <a:lnTo>
                    <a:pt x="1798" y="491"/>
                  </a:lnTo>
                  <a:lnTo>
                    <a:pt x="1799" y="488"/>
                  </a:lnTo>
                  <a:lnTo>
                    <a:pt x="1801" y="485"/>
                  </a:lnTo>
                  <a:lnTo>
                    <a:pt x="1803" y="483"/>
                  </a:lnTo>
                  <a:lnTo>
                    <a:pt x="1805" y="481"/>
                  </a:lnTo>
                  <a:lnTo>
                    <a:pt x="1808" y="480"/>
                  </a:lnTo>
                  <a:lnTo>
                    <a:pt x="1811" y="480"/>
                  </a:lnTo>
                  <a:lnTo>
                    <a:pt x="1814" y="479"/>
                  </a:lnTo>
                  <a:lnTo>
                    <a:pt x="1817" y="480"/>
                  </a:lnTo>
                  <a:lnTo>
                    <a:pt x="1820" y="481"/>
                  </a:lnTo>
                  <a:lnTo>
                    <a:pt x="1822" y="483"/>
                  </a:lnTo>
                  <a:lnTo>
                    <a:pt x="1825" y="485"/>
                  </a:lnTo>
                  <a:lnTo>
                    <a:pt x="1827" y="487"/>
                  </a:lnTo>
                  <a:lnTo>
                    <a:pt x="1829" y="490"/>
                  </a:lnTo>
                  <a:lnTo>
                    <a:pt x="1829" y="493"/>
                  </a:lnTo>
                  <a:lnTo>
                    <a:pt x="1829" y="496"/>
                  </a:lnTo>
                  <a:lnTo>
                    <a:pt x="1829" y="499"/>
                  </a:lnTo>
                  <a:lnTo>
                    <a:pt x="1828" y="501"/>
                  </a:lnTo>
                  <a:lnTo>
                    <a:pt x="1826" y="504"/>
                  </a:lnTo>
                  <a:lnTo>
                    <a:pt x="1824" y="506"/>
                  </a:lnTo>
                  <a:lnTo>
                    <a:pt x="1821" y="508"/>
                  </a:lnTo>
                  <a:lnTo>
                    <a:pt x="1817" y="509"/>
                  </a:lnTo>
                  <a:lnTo>
                    <a:pt x="1813" y="511"/>
                  </a:lnTo>
                  <a:lnTo>
                    <a:pt x="1809" y="509"/>
                  </a:lnTo>
                  <a:lnTo>
                    <a:pt x="1806" y="508"/>
                  </a:lnTo>
                  <a:lnTo>
                    <a:pt x="1802" y="506"/>
                  </a:lnTo>
                  <a:lnTo>
                    <a:pt x="1800" y="502"/>
                  </a:lnTo>
                  <a:close/>
                  <a:moveTo>
                    <a:pt x="1719" y="551"/>
                  </a:moveTo>
                  <a:lnTo>
                    <a:pt x="1718" y="548"/>
                  </a:lnTo>
                  <a:lnTo>
                    <a:pt x="1717" y="545"/>
                  </a:lnTo>
                  <a:lnTo>
                    <a:pt x="1717" y="542"/>
                  </a:lnTo>
                  <a:lnTo>
                    <a:pt x="1717" y="539"/>
                  </a:lnTo>
                  <a:lnTo>
                    <a:pt x="1718" y="537"/>
                  </a:lnTo>
                  <a:lnTo>
                    <a:pt x="1720" y="534"/>
                  </a:lnTo>
                  <a:lnTo>
                    <a:pt x="1722" y="532"/>
                  </a:lnTo>
                  <a:lnTo>
                    <a:pt x="1724" y="530"/>
                  </a:lnTo>
                  <a:lnTo>
                    <a:pt x="1727" y="529"/>
                  </a:lnTo>
                  <a:lnTo>
                    <a:pt x="1730" y="528"/>
                  </a:lnTo>
                  <a:lnTo>
                    <a:pt x="1733" y="528"/>
                  </a:lnTo>
                  <a:lnTo>
                    <a:pt x="1736" y="528"/>
                  </a:lnTo>
                  <a:lnTo>
                    <a:pt x="1738" y="529"/>
                  </a:lnTo>
                  <a:lnTo>
                    <a:pt x="1741" y="530"/>
                  </a:lnTo>
                  <a:lnTo>
                    <a:pt x="1744" y="532"/>
                  </a:lnTo>
                  <a:lnTo>
                    <a:pt x="1746" y="535"/>
                  </a:lnTo>
                  <a:lnTo>
                    <a:pt x="1747" y="538"/>
                  </a:lnTo>
                  <a:lnTo>
                    <a:pt x="1748" y="541"/>
                  </a:lnTo>
                  <a:lnTo>
                    <a:pt x="1748" y="543"/>
                  </a:lnTo>
                  <a:lnTo>
                    <a:pt x="1748" y="546"/>
                  </a:lnTo>
                  <a:lnTo>
                    <a:pt x="1747" y="549"/>
                  </a:lnTo>
                  <a:lnTo>
                    <a:pt x="1745" y="552"/>
                  </a:lnTo>
                  <a:lnTo>
                    <a:pt x="1742" y="554"/>
                  </a:lnTo>
                  <a:lnTo>
                    <a:pt x="1740" y="556"/>
                  </a:lnTo>
                  <a:lnTo>
                    <a:pt x="1736" y="558"/>
                  </a:lnTo>
                  <a:lnTo>
                    <a:pt x="1732" y="558"/>
                  </a:lnTo>
                  <a:lnTo>
                    <a:pt x="1728" y="558"/>
                  </a:lnTo>
                  <a:lnTo>
                    <a:pt x="1725" y="556"/>
                  </a:lnTo>
                  <a:lnTo>
                    <a:pt x="1722" y="554"/>
                  </a:lnTo>
                  <a:lnTo>
                    <a:pt x="1719" y="551"/>
                  </a:lnTo>
                  <a:close/>
                  <a:moveTo>
                    <a:pt x="1640" y="601"/>
                  </a:moveTo>
                  <a:lnTo>
                    <a:pt x="1638" y="599"/>
                  </a:lnTo>
                  <a:lnTo>
                    <a:pt x="1637" y="596"/>
                  </a:lnTo>
                  <a:lnTo>
                    <a:pt x="1637" y="593"/>
                  </a:lnTo>
                  <a:lnTo>
                    <a:pt x="1637" y="590"/>
                  </a:lnTo>
                  <a:lnTo>
                    <a:pt x="1638" y="587"/>
                  </a:lnTo>
                  <a:lnTo>
                    <a:pt x="1640" y="585"/>
                  </a:lnTo>
                  <a:lnTo>
                    <a:pt x="1642" y="582"/>
                  </a:lnTo>
                  <a:lnTo>
                    <a:pt x="1644" y="580"/>
                  </a:lnTo>
                  <a:lnTo>
                    <a:pt x="1647" y="579"/>
                  </a:lnTo>
                  <a:lnTo>
                    <a:pt x="1650" y="578"/>
                  </a:lnTo>
                  <a:lnTo>
                    <a:pt x="1653" y="578"/>
                  </a:lnTo>
                  <a:lnTo>
                    <a:pt x="1655" y="578"/>
                  </a:lnTo>
                  <a:lnTo>
                    <a:pt x="1658" y="579"/>
                  </a:lnTo>
                  <a:lnTo>
                    <a:pt x="1661" y="581"/>
                  </a:lnTo>
                  <a:lnTo>
                    <a:pt x="1663" y="583"/>
                  </a:lnTo>
                  <a:lnTo>
                    <a:pt x="1666" y="585"/>
                  </a:lnTo>
                  <a:lnTo>
                    <a:pt x="1667" y="588"/>
                  </a:lnTo>
                  <a:lnTo>
                    <a:pt x="1668" y="591"/>
                  </a:lnTo>
                  <a:lnTo>
                    <a:pt x="1668" y="593"/>
                  </a:lnTo>
                  <a:lnTo>
                    <a:pt x="1668" y="596"/>
                  </a:lnTo>
                  <a:lnTo>
                    <a:pt x="1667" y="599"/>
                  </a:lnTo>
                  <a:lnTo>
                    <a:pt x="1666" y="602"/>
                  </a:lnTo>
                  <a:lnTo>
                    <a:pt x="1663" y="604"/>
                  </a:lnTo>
                  <a:lnTo>
                    <a:pt x="1661" y="606"/>
                  </a:lnTo>
                  <a:lnTo>
                    <a:pt x="1656" y="609"/>
                  </a:lnTo>
                  <a:lnTo>
                    <a:pt x="1652" y="609"/>
                  </a:lnTo>
                  <a:lnTo>
                    <a:pt x="1649" y="609"/>
                  </a:lnTo>
                  <a:lnTo>
                    <a:pt x="1645" y="607"/>
                  </a:lnTo>
                  <a:lnTo>
                    <a:pt x="1642" y="604"/>
                  </a:lnTo>
                  <a:lnTo>
                    <a:pt x="1640" y="601"/>
                  </a:lnTo>
                  <a:close/>
                  <a:moveTo>
                    <a:pt x="1561" y="654"/>
                  </a:moveTo>
                  <a:lnTo>
                    <a:pt x="1560" y="651"/>
                  </a:lnTo>
                  <a:lnTo>
                    <a:pt x="1559" y="648"/>
                  </a:lnTo>
                  <a:lnTo>
                    <a:pt x="1559" y="646"/>
                  </a:lnTo>
                  <a:lnTo>
                    <a:pt x="1559" y="643"/>
                  </a:lnTo>
                  <a:lnTo>
                    <a:pt x="1560" y="640"/>
                  </a:lnTo>
                  <a:lnTo>
                    <a:pt x="1561" y="637"/>
                  </a:lnTo>
                  <a:lnTo>
                    <a:pt x="1563" y="635"/>
                  </a:lnTo>
                  <a:lnTo>
                    <a:pt x="1565" y="633"/>
                  </a:lnTo>
                  <a:lnTo>
                    <a:pt x="1568" y="631"/>
                  </a:lnTo>
                  <a:lnTo>
                    <a:pt x="1571" y="630"/>
                  </a:lnTo>
                  <a:lnTo>
                    <a:pt x="1574" y="630"/>
                  </a:lnTo>
                  <a:lnTo>
                    <a:pt x="1576" y="630"/>
                  </a:lnTo>
                  <a:lnTo>
                    <a:pt x="1579" y="631"/>
                  </a:lnTo>
                  <a:lnTo>
                    <a:pt x="1582" y="632"/>
                  </a:lnTo>
                  <a:lnTo>
                    <a:pt x="1585" y="634"/>
                  </a:lnTo>
                  <a:lnTo>
                    <a:pt x="1587" y="637"/>
                  </a:lnTo>
                  <a:lnTo>
                    <a:pt x="1589" y="639"/>
                  </a:lnTo>
                  <a:lnTo>
                    <a:pt x="1590" y="642"/>
                  </a:lnTo>
                  <a:lnTo>
                    <a:pt x="1590" y="645"/>
                  </a:lnTo>
                  <a:lnTo>
                    <a:pt x="1590" y="648"/>
                  </a:lnTo>
                  <a:lnTo>
                    <a:pt x="1589" y="651"/>
                  </a:lnTo>
                  <a:lnTo>
                    <a:pt x="1588" y="654"/>
                  </a:lnTo>
                  <a:lnTo>
                    <a:pt x="1586" y="656"/>
                  </a:lnTo>
                  <a:lnTo>
                    <a:pt x="1582" y="659"/>
                  </a:lnTo>
                  <a:lnTo>
                    <a:pt x="1578" y="661"/>
                  </a:lnTo>
                  <a:lnTo>
                    <a:pt x="1574" y="662"/>
                  </a:lnTo>
                  <a:lnTo>
                    <a:pt x="1570" y="661"/>
                  </a:lnTo>
                  <a:lnTo>
                    <a:pt x="1567" y="660"/>
                  </a:lnTo>
                  <a:lnTo>
                    <a:pt x="1564" y="658"/>
                  </a:lnTo>
                  <a:lnTo>
                    <a:pt x="1561" y="654"/>
                  </a:lnTo>
                  <a:close/>
                  <a:moveTo>
                    <a:pt x="1484" y="709"/>
                  </a:moveTo>
                  <a:lnTo>
                    <a:pt x="1483" y="706"/>
                  </a:lnTo>
                  <a:lnTo>
                    <a:pt x="1482" y="703"/>
                  </a:lnTo>
                  <a:lnTo>
                    <a:pt x="1482" y="700"/>
                  </a:lnTo>
                  <a:lnTo>
                    <a:pt x="1482" y="697"/>
                  </a:lnTo>
                  <a:lnTo>
                    <a:pt x="1482" y="694"/>
                  </a:lnTo>
                  <a:lnTo>
                    <a:pt x="1484" y="692"/>
                  </a:lnTo>
                  <a:lnTo>
                    <a:pt x="1485" y="689"/>
                  </a:lnTo>
                  <a:lnTo>
                    <a:pt x="1488" y="687"/>
                  </a:lnTo>
                  <a:lnTo>
                    <a:pt x="1490" y="686"/>
                  </a:lnTo>
                  <a:lnTo>
                    <a:pt x="1493" y="685"/>
                  </a:lnTo>
                  <a:lnTo>
                    <a:pt x="1496" y="684"/>
                  </a:lnTo>
                  <a:lnTo>
                    <a:pt x="1499" y="684"/>
                  </a:lnTo>
                  <a:lnTo>
                    <a:pt x="1502" y="685"/>
                  </a:lnTo>
                  <a:lnTo>
                    <a:pt x="1506" y="686"/>
                  </a:lnTo>
                  <a:lnTo>
                    <a:pt x="1508" y="688"/>
                  </a:lnTo>
                  <a:lnTo>
                    <a:pt x="1510" y="691"/>
                  </a:lnTo>
                  <a:lnTo>
                    <a:pt x="1512" y="693"/>
                  </a:lnTo>
                  <a:lnTo>
                    <a:pt x="1513" y="696"/>
                  </a:lnTo>
                  <a:lnTo>
                    <a:pt x="1513" y="699"/>
                  </a:lnTo>
                  <a:lnTo>
                    <a:pt x="1513" y="702"/>
                  </a:lnTo>
                  <a:lnTo>
                    <a:pt x="1512" y="705"/>
                  </a:lnTo>
                  <a:lnTo>
                    <a:pt x="1511" y="708"/>
                  </a:lnTo>
                  <a:lnTo>
                    <a:pt x="1509" y="711"/>
                  </a:lnTo>
                  <a:lnTo>
                    <a:pt x="1507" y="713"/>
                  </a:lnTo>
                  <a:lnTo>
                    <a:pt x="1501" y="715"/>
                  </a:lnTo>
                  <a:lnTo>
                    <a:pt x="1497" y="716"/>
                  </a:lnTo>
                  <a:lnTo>
                    <a:pt x="1493" y="715"/>
                  </a:lnTo>
                  <a:lnTo>
                    <a:pt x="1490" y="714"/>
                  </a:lnTo>
                  <a:lnTo>
                    <a:pt x="1487" y="712"/>
                  </a:lnTo>
                  <a:lnTo>
                    <a:pt x="1484" y="709"/>
                  </a:lnTo>
                  <a:close/>
                  <a:moveTo>
                    <a:pt x="1409" y="766"/>
                  </a:moveTo>
                  <a:lnTo>
                    <a:pt x="1407" y="763"/>
                  </a:lnTo>
                  <a:lnTo>
                    <a:pt x="1406" y="761"/>
                  </a:lnTo>
                  <a:lnTo>
                    <a:pt x="1406" y="758"/>
                  </a:lnTo>
                  <a:lnTo>
                    <a:pt x="1406" y="754"/>
                  </a:lnTo>
                  <a:lnTo>
                    <a:pt x="1407" y="751"/>
                  </a:lnTo>
                  <a:lnTo>
                    <a:pt x="1408" y="748"/>
                  </a:lnTo>
                  <a:lnTo>
                    <a:pt x="1409" y="746"/>
                  </a:lnTo>
                  <a:lnTo>
                    <a:pt x="1412" y="744"/>
                  </a:lnTo>
                  <a:lnTo>
                    <a:pt x="1414" y="742"/>
                  </a:lnTo>
                  <a:lnTo>
                    <a:pt x="1417" y="741"/>
                  </a:lnTo>
                  <a:lnTo>
                    <a:pt x="1420" y="741"/>
                  </a:lnTo>
                  <a:lnTo>
                    <a:pt x="1423" y="741"/>
                  </a:lnTo>
                  <a:lnTo>
                    <a:pt x="1427" y="741"/>
                  </a:lnTo>
                  <a:lnTo>
                    <a:pt x="1430" y="742"/>
                  </a:lnTo>
                  <a:lnTo>
                    <a:pt x="1432" y="744"/>
                  </a:lnTo>
                  <a:lnTo>
                    <a:pt x="1434" y="746"/>
                  </a:lnTo>
                  <a:lnTo>
                    <a:pt x="1436" y="749"/>
                  </a:lnTo>
                  <a:lnTo>
                    <a:pt x="1437" y="752"/>
                  </a:lnTo>
                  <a:lnTo>
                    <a:pt x="1437" y="755"/>
                  </a:lnTo>
                  <a:lnTo>
                    <a:pt x="1437" y="759"/>
                  </a:lnTo>
                  <a:lnTo>
                    <a:pt x="1436" y="762"/>
                  </a:lnTo>
                  <a:lnTo>
                    <a:pt x="1435" y="764"/>
                  </a:lnTo>
                  <a:lnTo>
                    <a:pt x="1433" y="767"/>
                  </a:lnTo>
                  <a:lnTo>
                    <a:pt x="1431" y="769"/>
                  </a:lnTo>
                  <a:lnTo>
                    <a:pt x="1427" y="771"/>
                  </a:lnTo>
                  <a:lnTo>
                    <a:pt x="1421" y="772"/>
                  </a:lnTo>
                  <a:lnTo>
                    <a:pt x="1418" y="771"/>
                  </a:lnTo>
                  <a:lnTo>
                    <a:pt x="1414" y="770"/>
                  </a:lnTo>
                  <a:lnTo>
                    <a:pt x="1411" y="769"/>
                  </a:lnTo>
                  <a:lnTo>
                    <a:pt x="1409" y="766"/>
                  </a:lnTo>
                  <a:close/>
                  <a:moveTo>
                    <a:pt x="1335" y="824"/>
                  </a:moveTo>
                  <a:lnTo>
                    <a:pt x="1333" y="822"/>
                  </a:lnTo>
                  <a:lnTo>
                    <a:pt x="1332" y="819"/>
                  </a:lnTo>
                  <a:lnTo>
                    <a:pt x="1332" y="816"/>
                  </a:lnTo>
                  <a:lnTo>
                    <a:pt x="1332" y="813"/>
                  </a:lnTo>
                  <a:lnTo>
                    <a:pt x="1332" y="810"/>
                  </a:lnTo>
                  <a:lnTo>
                    <a:pt x="1333" y="808"/>
                  </a:lnTo>
                  <a:lnTo>
                    <a:pt x="1335" y="804"/>
                  </a:lnTo>
                  <a:lnTo>
                    <a:pt x="1337" y="802"/>
                  </a:lnTo>
                  <a:lnTo>
                    <a:pt x="1340" y="800"/>
                  </a:lnTo>
                  <a:lnTo>
                    <a:pt x="1343" y="799"/>
                  </a:lnTo>
                  <a:lnTo>
                    <a:pt x="1347" y="799"/>
                  </a:lnTo>
                  <a:lnTo>
                    <a:pt x="1350" y="799"/>
                  </a:lnTo>
                  <a:lnTo>
                    <a:pt x="1352" y="799"/>
                  </a:lnTo>
                  <a:lnTo>
                    <a:pt x="1355" y="800"/>
                  </a:lnTo>
                  <a:lnTo>
                    <a:pt x="1358" y="802"/>
                  </a:lnTo>
                  <a:lnTo>
                    <a:pt x="1360" y="804"/>
                  </a:lnTo>
                  <a:lnTo>
                    <a:pt x="1362" y="808"/>
                  </a:lnTo>
                  <a:lnTo>
                    <a:pt x="1363" y="811"/>
                  </a:lnTo>
                  <a:lnTo>
                    <a:pt x="1363" y="813"/>
                  </a:lnTo>
                  <a:lnTo>
                    <a:pt x="1363" y="816"/>
                  </a:lnTo>
                  <a:lnTo>
                    <a:pt x="1363" y="819"/>
                  </a:lnTo>
                  <a:lnTo>
                    <a:pt x="1361" y="822"/>
                  </a:lnTo>
                  <a:lnTo>
                    <a:pt x="1360" y="824"/>
                  </a:lnTo>
                  <a:lnTo>
                    <a:pt x="1358" y="826"/>
                  </a:lnTo>
                  <a:lnTo>
                    <a:pt x="1353" y="829"/>
                  </a:lnTo>
                  <a:lnTo>
                    <a:pt x="1348" y="830"/>
                  </a:lnTo>
                  <a:lnTo>
                    <a:pt x="1344" y="830"/>
                  </a:lnTo>
                  <a:lnTo>
                    <a:pt x="1340" y="829"/>
                  </a:lnTo>
                  <a:lnTo>
                    <a:pt x="1338" y="827"/>
                  </a:lnTo>
                  <a:lnTo>
                    <a:pt x="1335" y="824"/>
                  </a:lnTo>
                  <a:close/>
                  <a:moveTo>
                    <a:pt x="1263" y="884"/>
                  </a:moveTo>
                  <a:lnTo>
                    <a:pt x="1261" y="882"/>
                  </a:lnTo>
                  <a:lnTo>
                    <a:pt x="1260" y="879"/>
                  </a:lnTo>
                  <a:lnTo>
                    <a:pt x="1259" y="876"/>
                  </a:lnTo>
                  <a:lnTo>
                    <a:pt x="1259" y="873"/>
                  </a:lnTo>
                  <a:lnTo>
                    <a:pt x="1260" y="871"/>
                  </a:lnTo>
                  <a:lnTo>
                    <a:pt x="1261" y="868"/>
                  </a:lnTo>
                  <a:lnTo>
                    <a:pt x="1262" y="865"/>
                  </a:lnTo>
                  <a:lnTo>
                    <a:pt x="1264" y="863"/>
                  </a:lnTo>
                  <a:lnTo>
                    <a:pt x="1268" y="861"/>
                  </a:lnTo>
                  <a:lnTo>
                    <a:pt x="1271" y="860"/>
                  </a:lnTo>
                  <a:lnTo>
                    <a:pt x="1273" y="859"/>
                  </a:lnTo>
                  <a:lnTo>
                    <a:pt x="1276" y="859"/>
                  </a:lnTo>
                  <a:lnTo>
                    <a:pt x="1279" y="860"/>
                  </a:lnTo>
                  <a:lnTo>
                    <a:pt x="1282" y="861"/>
                  </a:lnTo>
                  <a:lnTo>
                    <a:pt x="1285" y="863"/>
                  </a:lnTo>
                  <a:lnTo>
                    <a:pt x="1287" y="865"/>
                  </a:lnTo>
                  <a:lnTo>
                    <a:pt x="1289" y="867"/>
                  </a:lnTo>
                  <a:lnTo>
                    <a:pt x="1290" y="870"/>
                  </a:lnTo>
                  <a:lnTo>
                    <a:pt x="1290" y="873"/>
                  </a:lnTo>
                  <a:lnTo>
                    <a:pt x="1290" y="876"/>
                  </a:lnTo>
                  <a:lnTo>
                    <a:pt x="1290" y="879"/>
                  </a:lnTo>
                  <a:lnTo>
                    <a:pt x="1289" y="881"/>
                  </a:lnTo>
                  <a:lnTo>
                    <a:pt x="1287" y="884"/>
                  </a:lnTo>
                  <a:lnTo>
                    <a:pt x="1285" y="886"/>
                  </a:lnTo>
                  <a:lnTo>
                    <a:pt x="1280" y="889"/>
                  </a:lnTo>
                  <a:lnTo>
                    <a:pt x="1275" y="890"/>
                  </a:lnTo>
                  <a:lnTo>
                    <a:pt x="1272" y="889"/>
                  </a:lnTo>
                  <a:lnTo>
                    <a:pt x="1269" y="888"/>
                  </a:lnTo>
                  <a:lnTo>
                    <a:pt x="1265" y="887"/>
                  </a:lnTo>
                  <a:lnTo>
                    <a:pt x="1263" y="884"/>
                  </a:lnTo>
                  <a:close/>
                  <a:moveTo>
                    <a:pt x="1193" y="947"/>
                  </a:moveTo>
                  <a:lnTo>
                    <a:pt x="1191" y="944"/>
                  </a:lnTo>
                  <a:lnTo>
                    <a:pt x="1190" y="941"/>
                  </a:lnTo>
                  <a:lnTo>
                    <a:pt x="1189" y="938"/>
                  </a:lnTo>
                  <a:lnTo>
                    <a:pt x="1189" y="936"/>
                  </a:lnTo>
                  <a:lnTo>
                    <a:pt x="1189" y="933"/>
                  </a:lnTo>
                  <a:lnTo>
                    <a:pt x="1190" y="930"/>
                  </a:lnTo>
                  <a:lnTo>
                    <a:pt x="1192" y="927"/>
                  </a:lnTo>
                  <a:lnTo>
                    <a:pt x="1194" y="925"/>
                  </a:lnTo>
                  <a:lnTo>
                    <a:pt x="1197" y="923"/>
                  </a:lnTo>
                  <a:lnTo>
                    <a:pt x="1199" y="922"/>
                  </a:lnTo>
                  <a:lnTo>
                    <a:pt x="1202" y="921"/>
                  </a:lnTo>
                  <a:lnTo>
                    <a:pt x="1205" y="921"/>
                  </a:lnTo>
                  <a:lnTo>
                    <a:pt x="1208" y="922"/>
                  </a:lnTo>
                  <a:lnTo>
                    <a:pt x="1211" y="923"/>
                  </a:lnTo>
                  <a:lnTo>
                    <a:pt x="1213" y="924"/>
                  </a:lnTo>
                  <a:lnTo>
                    <a:pt x="1216" y="926"/>
                  </a:lnTo>
                  <a:lnTo>
                    <a:pt x="1217" y="929"/>
                  </a:lnTo>
                  <a:lnTo>
                    <a:pt x="1219" y="931"/>
                  </a:lnTo>
                  <a:lnTo>
                    <a:pt x="1219" y="934"/>
                  </a:lnTo>
                  <a:lnTo>
                    <a:pt x="1219" y="937"/>
                  </a:lnTo>
                  <a:lnTo>
                    <a:pt x="1219" y="940"/>
                  </a:lnTo>
                  <a:lnTo>
                    <a:pt x="1218" y="943"/>
                  </a:lnTo>
                  <a:lnTo>
                    <a:pt x="1216" y="945"/>
                  </a:lnTo>
                  <a:lnTo>
                    <a:pt x="1214" y="948"/>
                  </a:lnTo>
                  <a:lnTo>
                    <a:pt x="1212" y="949"/>
                  </a:lnTo>
                  <a:lnTo>
                    <a:pt x="1210" y="951"/>
                  </a:lnTo>
                  <a:lnTo>
                    <a:pt x="1207" y="951"/>
                  </a:lnTo>
                  <a:lnTo>
                    <a:pt x="1204" y="951"/>
                  </a:lnTo>
                  <a:lnTo>
                    <a:pt x="1201" y="951"/>
                  </a:lnTo>
                  <a:lnTo>
                    <a:pt x="1198" y="950"/>
                  </a:lnTo>
                  <a:lnTo>
                    <a:pt x="1195" y="949"/>
                  </a:lnTo>
                  <a:lnTo>
                    <a:pt x="1193" y="947"/>
                  </a:lnTo>
                  <a:close/>
                  <a:moveTo>
                    <a:pt x="1124" y="1011"/>
                  </a:moveTo>
                  <a:lnTo>
                    <a:pt x="1122" y="1009"/>
                  </a:lnTo>
                  <a:lnTo>
                    <a:pt x="1120" y="1006"/>
                  </a:lnTo>
                  <a:lnTo>
                    <a:pt x="1120" y="1003"/>
                  </a:lnTo>
                  <a:lnTo>
                    <a:pt x="1120" y="999"/>
                  </a:lnTo>
                  <a:lnTo>
                    <a:pt x="1120" y="997"/>
                  </a:lnTo>
                  <a:lnTo>
                    <a:pt x="1121" y="994"/>
                  </a:lnTo>
                  <a:lnTo>
                    <a:pt x="1122" y="991"/>
                  </a:lnTo>
                  <a:lnTo>
                    <a:pt x="1124" y="989"/>
                  </a:lnTo>
                  <a:lnTo>
                    <a:pt x="1127" y="987"/>
                  </a:lnTo>
                  <a:lnTo>
                    <a:pt x="1129" y="986"/>
                  </a:lnTo>
                  <a:lnTo>
                    <a:pt x="1132" y="985"/>
                  </a:lnTo>
                  <a:lnTo>
                    <a:pt x="1135" y="985"/>
                  </a:lnTo>
                  <a:lnTo>
                    <a:pt x="1138" y="985"/>
                  </a:lnTo>
                  <a:lnTo>
                    <a:pt x="1141" y="986"/>
                  </a:lnTo>
                  <a:lnTo>
                    <a:pt x="1143" y="987"/>
                  </a:lnTo>
                  <a:lnTo>
                    <a:pt x="1146" y="989"/>
                  </a:lnTo>
                  <a:lnTo>
                    <a:pt x="1149" y="992"/>
                  </a:lnTo>
                  <a:lnTo>
                    <a:pt x="1150" y="994"/>
                  </a:lnTo>
                  <a:lnTo>
                    <a:pt x="1151" y="997"/>
                  </a:lnTo>
                  <a:lnTo>
                    <a:pt x="1151" y="1000"/>
                  </a:lnTo>
                  <a:lnTo>
                    <a:pt x="1151" y="1004"/>
                  </a:lnTo>
                  <a:lnTo>
                    <a:pt x="1150" y="1007"/>
                  </a:lnTo>
                  <a:lnTo>
                    <a:pt x="1148" y="1009"/>
                  </a:lnTo>
                  <a:lnTo>
                    <a:pt x="1145" y="1012"/>
                  </a:lnTo>
                  <a:lnTo>
                    <a:pt x="1143" y="1014"/>
                  </a:lnTo>
                  <a:lnTo>
                    <a:pt x="1140" y="1015"/>
                  </a:lnTo>
                  <a:lnTo>
                    <a:pt x="1138" y="1016"/>
                  </a:lnTo>
                  <a:lnTo>
                    <a:pt x="1135" y="1016"/>
                  </a:lnTo>
                  <a:lnTo>
                    <a:pt x="1132" y="1016"/>
                  </a:lnTo>
                  <a:lnTo>
                    <a:pt x="1129" y="1015"/>
                  </a:lnTo>
                  <a:lnTo>
                    <a:pt x="1126" y="1013"/>
                  </a:lnTo>
                  <a:lnTo>
                    <a:pt x="1124" y="1011"/>
                  </a:lnTo>
                  <a:close/>
                  <a:moveTo>
                    <a:pt x="1056" y="1077"/>
                  </a:moveTo>
                  <a:lnTo>
                    <a:pt x="1054" y="1074"/>
                  </a:lnTo>
                  <a:lnTo>
                    <a:pt x="1053" y="1072"/>
                  </a:lnTo>
                  <a:lnTo>
                    <a:pt x="1052" y="1069"/>
                  </a:lnTo>
                  <a:lnTo>
                    <a:pt x="1052" y="1066"/>
                  </a:lnTo>
                  <a:lnTo>
                    <a:pt x="1052" y="1063"/>
                  </a:lnTo>
                  <a:lnTo>
                    <a:pt x="1053" y="1060"/>
                  </a:lnTo>
                  <a:lnTo>
                    <a:pt x="1054" y="1058"/>
                  </a:lnTo>
                  <a:lnTo>
                    <a:pt x="1056" y="1055"/>
                  </a:lnTo>
                  <a:lnTo>
                    <a:pt x="1059" y="1053"/>
                  </a:lnTo>
                  <a:lnTo>
                    <a:pt x="1061" y="1052"/>
                  </a:lnTo>
                  <a:lnTo>
                    <a:pt x="1064" y="1050"/>
                  </a:lnTo>
                  <a:lnTo>
                    <a:pt x="1067" y="1050"/>
                  </a:lnTo>
                  <a:lnTo>
                    <a:pt x="1071" y="1050"/>
                  </a:lnTo>
                  <a:lnTo>
                    <a:pt x="1074" y="1052"/>
                  </a:lnTo>
                  <a:lnTo>
                    <a:pt x="1076" y="1053"/>
                  </a:lnTo>
                  <a:lnTo>
                    <a:pt x="1079" y="1055"/>
                  </a:lnTo>
                  <a:lnTo>
                    <a:pt x="1081" y="1058"/>
                  </a:lnTo>
                  <a:lnTo>
                    <a:pt x="1082" y="1060"/>
                  </a:lnTo>
                  <a:lnTo>
                    <a:pt x="1083" y="1063"/>
                  </a:lnTo>
                  <a:lnTo>
                    <a:pt x="1083" y="1066"/>
                  </a:lnTo>
                  <a:lnTo>
                    <a:pt x="1083" y="1069"/>
                  </a:lnTo>
                  <a:lnTo>
                    <a:pt x="1082" y="1072"/>
                  </a:lnTo>
                  <a:lnTo>
                    <a:pt x="1081" y="1074"/>
                  </a:lnTo>
                  <a:lnTo>
                    <a:pt x="1079" y="1077"/>
                  </a:lnTo>
                  <a:lnTo>
                    <a:pt x="1076" y="1079"/>
                  </a:lnTo>
                  <a:lnTo>
                    <a:pt x="1074" y="1080"/>
                  </a:lnTo>
                  <a:lnTo>
                    <a:pt x="1071" y="1081"/>
                  </a:lnTo>
                  <a:lnTo>
                    <a:pt x="1067" y="1081"/>
                  </a:lnTo>
                  <a:lnTo>
                    <a:pt x="1064" y="1081"/>
                  </a:lnTo>
                  <a:lnTo>
                    <a:pt x="1061" y="1080"/>
                  </a:lnTo>
                  <a:lnTo>
                    <a:pt x="1059" y="1079"/>
                  </a:lnTo>
                  <a:lnTo>
                    <a:pt x="1056" y="1077"/>
                  </a:lnTo>
                  <a:close/>
                  <a:moveTo>
                    <a:pt x="991" y="1144"/>
                  </a:moveTo>
                  <a:lnTo>
                    <a:pt x="989" y="1142"/>
                  </a:lnTo>
                  <a:lnTo>
                    <a:pt x="987" y="1139"/>
                  </a:lnTo>
                  <a:lnTo>
                    <a:pt x="986" y="1136"/>
                  </a:lnTo>
                  <a:lnTo>
                    <a:pt x="986" y="1133"/>
                  </a:lnTo>
                  <a:lnTo>
                    <a:pt x="986" y="1130"/>
                  </a:lnTo>
                  <a:lnTo>
                    <a:pt x="987" y="1127"/>
                  </a:lnTo>
                  <a:lnTo>
                    <a:pt x="989" y="1125"/>
                  </a:lnTo>
                  <a:lnTo>
                    <a:pt x="991" y="1122"/>
                  </a:lnTo>
                  <a:lnTo>
                    <a:pt x="993" y="1120"/>
                  </a:lnTo>
                  <a:lnTo>
                    <a:pt x="996" y="1119"/>
                  </a:lnTo>
                  <a:lnTo>
                    <a:pt x="998" y="1118"/>
                  </a:lnTo>
                  <a:lnTo>
                    <a:pt x="1001" y="1118"/>
                  </a:lnTo>
                  <a:lnTo>
                    <a:pt x="1004" y="1118"/>
                  </a:lnTo>
                  <a:lnTo>
                    <a:pt x="1007" y="1119"/>
                  </a:lnTo>
                  <a:lnTo>
                    <a:pt x="1010" y="1120"/>
                  </a:lnTo>
                  <a:lnTo>
                    <a:pt x="1012" y="1122"/>
                  </a:lnTo>
                  <a:lnTo>
                    <a:pt x="1014" y="1124"/>
                  </a:lnTo>
                  <a:lnTo>
                    <a:pt x="1016" y="1127"/>
                  </a:lnTo>
                  <a:lnTo>
                    <a:pt x="1017" y="1130"/>
                  </a:lnTo>
                  <a:lnTo>
                    <a:pt x="1017" y="1132"/>
                  </a:lnTo>
                  <a:lnTo>
                    <a:pt x="1017" y="1135"/>
                  </a:lnTo>
                  <a:lnTo>
                    <a:pt x="1016" y="1138"/>
                  </a:lnTo>
                  <a:lnTo>
                    <a:pt x="1015" y="1141"/>
                  </a:lnTo>
                  <a:lnTo>
                    <a:pt x="1013" y="1143"/>
                  </a:lnTo>
                  <a:lnTo>
                    <a:pt x="1010" y="1145"/>
                  </a:lnTo>
                  <a:lnTo>
                    <a:pt x="1008" y="1147"/>
                  </a:lnTo>
                  <a:lnTo>
                    <a:pt x="1005" y="1148"/>
                  </a:lnTo>
                  <a:lnTo>
                    <a:pt x="1002" y="1148"/>
                  </a:lnTo>
                  <a:lnTo>
                    <a:pt x="999" y="1148"/>
                  </a:lnTo>
                  <a:lnTo>
                    <a:pt x="996" y="1147"/>
                  </a:lnTo>
                  <a:lnTo>
                    <a:pt x="994" y="1146"/>
                  </a:lnTo>
                  <a:lnTo>
                    <a:pt x="991" y="1144"/>
                  </a:lnTo>
                  <a:close/>
                  <a:moveTo>
                    <a:pt x="927" y="1214"/>
                  </a:moveTo>
                  <a:lnTo>
                    <a:pt x="925" y="1211"/>
                  </a:lnTo>
                  <a:lnTo>
                    <a:pt x="924" y="1209"/>
                  </a:lnTo>
                  <a:lnTo>
                    <a:pt x="923" y="1206"/>
                  </a:lnTo>
                  <a:lnTo>
                    <a:pt x="922" y="1203"/>
                  </a:lnTo>
                  <a:lnTo>
                    <a:pt x="922" y="1200"/>
                  </a:lnTo>
                  <a:lnTo>
                    <a:pt x="923" y="1196"/>
                  </a:lnTo>
                  <a:lnTo>
                    <a:pt x="924" y="1194"/>
                  </a:lnTo>
                  <a:lnTo>
                    <a:pt x="926" y="1191"/>
                  </a:lnTo>
                  <a:lnTo>
                    <a:pt x="929" y="1189"/>
                  </a:lnTo>
                  <a:lnTo>
                    <a:pt x="931" y="1188"/>
                  </a:lnTo>
                  <a:lnTo>
                    <a:pt x="934" y="1187"/>
                  </a:lnTo>
                  <a:lnTo>
                    <a:pt x="937" y="1186"/>
                  </a:lnTo>
                  <a:lnTo>
                    <a:pt x="940" y="1186"/>
                  </a:lnTo>
                  <a:lnTo>
                    <a:pt x="942" y="1187"/>
                  </a:lnTo>
                  <a:lnTo>
                    <a:pt x="945" y="1188"/>
                  </a:lnTo>
                  <a:lnTo>
                    <a:pt x="948" y="1190"/>
                  </a:lnTo>
                  <a:lnTo>
                    <a:pt x="951" y="1192"/>
                  </a:lnTo>
                  <a:lnTo>
                    <a:pt x="952" y="1195"/>
                  </a:lnTo>
                  <a:lnTo>
                    <a:pt x="953" y="1199"/>
                  </a:lnTo>
                  <a:lnTo>
                    <a:pt x="954" y="1202"/>
                  </a:lnTo>
                  <a:lnTo>
                    <a:pt x="954" y="1204"/>
                  </a:lnTo>
                  <a:lnTo>
                    <a:pt x="953" y="1207"/>
                  </a:lnTo>
                  <a:lnTo>
                    <a:pt x="952" y="1210"/>
                  </a:lnTo>
                  <a:lnTo>
                    <a:pt x="950" y="1213"/>
                  </a:lnTo>
                  <a:lnTo>
                    <a:pt x="946" y="1215"/>
                  </a:lnTo>
                  <a:lnTo>
                    <a:pt x="944" y="1216"/>
                  </a:lnTo>
                  <a:lnTo>
                    <a:pt x="941" y="1217"/>
                  </a:lnTo>
                  <a:lnTo>
                    <a:pt x="938" y="1217"/>
                  </a:lnTo>
                  <a:lnTo>
                    <a:pt x="932" y="1217"/>
                  </a:lnTo>
                  <a:lnTo>
                    <a:pt x="927" y="1214"/>
                  </a:lnTo>
                  <a:close/>
                  <a:moveTo>
                    <a:pt x="865" y="1284"/>
                  </a:moveTo>
                  <a:lnTo>
                    <a:pt x="863" y="1282"/>
                  </a:lnTo>
                  <a:lnTo>
                    <a:pt x="861" y="1279"/>
                  </a:lnTo>
                  <a:lnTo>
                    <a:pt x="860" y="1276"/>
                  </a:lnTo>
                  <a:lnTo>
                    <a:pt x="860" y="1274"/>
                  </a:lnTo>
                  <a:lnTo>
                    <a:pt x="860" y="1271"/>
                  </a:lnTo>
                  <a:lnTo>
                    <a:pt x="860" y="1268"/>
                  </a:lnTo>
                  <a:lnTo>
                    <a:pt x="862" y="1265"/>
                  </a:lnTo>
                  <a:lnTo>
                    <a:pt x="863" y="1263"/>
                  </a:lnTo>
                  <a:lnTo>
                    <a:pt x="866" y="1260"/>
                  </a:lnTo>
                  <a:lnTo>
                    <a:pt x="868" y="1259"/>
                  </a:lnTo>
                  <a:lnTo>
                    <a:pt x="872" y="1258"/>
                  </a:lnTo>
                  <a:lnTo>
                    <a:pt x="875" y="1257"/>
                  </a:lnTo>
                  <a:lnTo>
                    <a:pt x="878" y="1257"/>
                  </a:lnTo>
                  <a:lnTo>
                    <a:pt x="880" y="1258"/>
                  </a:lnTo>
                  <a:lnTo>
                    <a:pt x="883" y="1259"/>
                  </a:lnTo>
                  <a:lnTo>
                    <a:pt x="886" y="1261"/>
                  </a:lnTo>
                  <a:lnTo>
                    <a:pt x="888" y="1263"/>
                  </a:lnTo>
                  <a:lnTo>
                    <a:pt x="889" y="1266"/>
                  </a:lnTo>
                  <a:lnTo>
                    <a:pt x="891" y="1268"/>
                  </a:lnTo>
                  <a:lnTo>
                    <a:pt x="891" y="1271"/>
                  </a:lnTo>
                  <a:lnTo>
                    <a:pt x="891" y="1274"/>
                  </a:lnTo>
                  <a:lnTo>
                    <a:pt x="890" y="1277"/>
                  </a:lnTo>
                  <a:lnTo>
                    <a:pt x="889" y="1280"/>
                  </a:lnTo>
                  <a:lnTo>
                    <a:pt x="888" y="1282"/>
                  </a:lnTo>
                  <a:lnTo>
                    <a:pt x="885" y="1285"/>
                  </a:lnTo>
                  <a:lnTo>
                    <a:pt x="882" y="1286"/>
                  </a:lnTo>
                  <a:lnTo>
                    <a:pt x="879" y="1287"/>
                  </a:lnTo>
                  <a:lnTo>
                    <a:pt x="876" y="1288"/>
                  </a:lnTo>
                  <a:lnTo>
                    <a:pt x="871" y="1287"/>
                  </a:lnTo>
                  <a:lnTo>
                    <a:pt x="865" y="1284"/>
                  </a:lnTo>
                  <a:close/>
                  <a:moveTo>
                    <a:pt x="806" y="1357"/>
                  </a:moveTo>
                  <a:lnTo>
                    <a:pt x="803" y="1355"/>
                  </a:lnTo>
                  <a:lnTo>
                    <a:pt x="802" y="1352"/>
                  </a:lnTo>
                  <a:lnTo>
                    <a:pt x="801" y="1350"/>
                  </a:lnTo>
                  <a:lnTo>
                    <a:pt x="800" y="1347"/>
                  </a:lnTo>
                  <a:lnTo>
                    <a:pt x="800" y="1343"/>
                  </a:lnTo>
                  <a:lnTo>
                    <a:pt x="800" y="1340"/>
                  </a:lnTo>
                  <a:lnTo>
                    <a:pt x="802" y="1337"/>
                  </a:lnTo>
                  <a:lnTo>
                    <a:pt x="803" y="1335"/>
                  </a:lnTo>
                  <a:lnTo>
                    <a:pt x="806" y="1332"/>
                  </a:lnTo>
                  <a:lnTo>
                    <a:pt x="808" y="1331"/>
                  </a:lnTo>
                  <a:lnTo>
                    <a:pt x="811" y="1330"/>
                  </a:lnTo>
                  <a:lnTo>
                    <a:pt x="814" y="1329"/>
                  </a:lnTo>
                  <a:lnTo>
                    <a:pt x="817" y="1329"/>
                  </a:lnTo>
                  <a:lnTo>
                    <a:pt x="819" y="1329"/>
                  </a:lnTo>
                  <a:lnTo>
                    <a:pt x="822" y="1331"/>
                  </a:lnTo>
                  <a:lnTo>
                    <a:pt x="825" y="1332"/>
                  </a:lnTo>
                  <a:lnTo>
                    <a:pt x="827" y="1334"/>
                  </a:lnTo>
                  <a:lnTo>
                    <a:pt x="830" y="1337"/>
                  </a:lnTo>
                  <a:lnTo>
                    <a:pt x="831" y="1340"/>
                  </a:lnTo>
                  <a:lnTo>
                    <a:pt x="831" y="1343"/>
                  </a:lnTo>
                  <a:lnTo>
                    <a:pt x="831" y="1345"/>
                  </a:lnTo>
                  <a:lnTo>
                    <a:pt x="831" y="1349"/>
                  </a:lnTo>
                  <a:lnTo>
                    <a:pt x="830" y="1352"/>
                  </a:lnTo>
                  <a:lnTo>
                    <a:pt x="827" y="1355"/>
                  </a:lnTo>
                  <a:lnTo>
                    <a:pt x="824" y="1357"/>
                  </a:lnTo>
                  <a:lnTo>
                    <a:pt x="822" y="1359"/>
                  </a:lnTo>
                  <a:lnTo>
                    <a:pt x="819" y="1360"/>
                  </a:lnTo>
                  <a:lnTo>
                    <a:pt x="815" y="1360"/>
                  </a:lnTo>
                  <a:lnTo>
                    <a:pt x="810" y="1359"/>
                  </a:lnTo>
                  <a:lnTo>
                    <a:pt x="806" y="1357"/>
                  </a:lnTo>
                  <a:close/>
                  <a:moveTo>
                    <a:pt x="747" y="1430"/>
                  </a:moveTo>
                  <a:lnTo>
                    <a:pt x="745" y="1428"/>
                  </a:lnTo>
                  <a:lnTo>
                    <a:pt x="743" y="1426"/>
                  </a:lnTo>
                  <a:lnTo>
                    <a:pt x="742" y="1423"/>
                  </a:lnTo>
                  <a:lnTo>
                    <a:pt x="741" y="1420"/>
                  </a:lnTo>
                  <a:lnTo>
                    <a:pt x="741" y="1417"/>
                  </a:lnTo>
                  <a:lnTo>
                    <a:pt x="742" y="1414"/>
                  </a:lnTo>
                  <a:lnTo>
                    <a:pt x="743" y="1411"/>
                  </a:lnTo>
                  <a:lnTo>
                    <a:pt x="744" y="1409"/>
                  </a:lnTo>
                  <a:lnTo>
                    <a:pt x="746" y="1407"/>
                  </a:lnTo>
                  <a:lnTo>
                    <a:pt x="749" y="1405"/>
                  </a:lnTo>
                  <a:lnTo>
                    <a:pt x="752" y="1404"/>
                  </a:lnTo>
                  <a:lnTo>
                    <a:pt x="755" y="1403"/>
                  </a:lnTo>
                  <a:lnTo>
                    <a:pt x="758" y="1403"/>
                  </a:lnTo>
                  <a:lnTo>
                    <a:pt x="761" y="1403"/>
                  </a:lnTo>
                  <a:lnTo>
                    <a:pt x="764" y="1404"/>
                  </a:lnTo>
                  <a:lnTo>
                    <a:pt x="766" y="1406"/>
                  </a:lnTo>
                  <a:lnTo>
                    <a:pt x="769" y="1408"/>
                  </a:lnTo>
                  <a:lnTo>
                    <a:pt x="771" y="1411"/>
                  </a:lnTo>
                  <a:lnTo>
                    <a:pt x="772" y="1413"/>
                  </a:lnTo>
                  <a:lnTo>
                    <a:pt x="772" y="1416"/>
                  </a:lnTo>
                  <a:lnTo>
                    <a:pt x="772" y="1419"/>
                  </a:lnTo>
                  <a:lnTo>
                    <a:pt x="772" y="1422"/>
                  </a:lnTo>
                  <a:lnTo>
                    <a:pt x="771" y="1425"/>
                  </a:lnTo>
                  <a:lnTo>
                    <a:pt x="769" y="1427"/>
                  </a:lnTo>
                  <a:lnTo>
                    <a:pt x="767" y="1430"/>
                  </a:lnTo>
                  <a:lnTo>
                    <a:pt x="764" y="1432"/>
                  </a:lnTo>
                  <a:lnTo>
                    <a:pt x="761" y="1433"/>
                  </a:lnTo>
                  <a:lnTo>
                    <a:pt x="757" y="1433"/>
                  </a:lnTo>
                  <a:lnTo>
                    <a:pt x="752" y="1433"/>
                  </a:lnTo>
                  <a:lnTo>
                    <a:pt x="747" y="1430"/>
                  </a:lnTo>
                  <a:close/>
                  <a:moveTo>
                    <a:pt x="691" y="1506"/>
                  </a:moveTo>
                  <a:lnTo>
                    <a:pt x="689" y="1504"/>
                  </a:lnTo>
                  <a:lnTo>
                    <a:pt x="687" y="1502"/>
                  </a:lnTo>
                  <a:lnTo>
                    <a:pt x="686" y="1499"/>
                  </a:lnTo>
                  <a:lnTo>
                    <a:pt x="685" y="1496"/>
                  </a:lnTo>
                  <a:lnTo>
                    <a:pt x="685" y="1492"/>
                  </a:lnTo>
                  <a:lnTo>
                    <a:pt x="686" y="1489"/>
                  </a:lnTo>
                  <a:lnTo>
                    <a:pt x="687" y="1486"/>
                  </a:lnTo>
                  <a:lnTo>
                    <a:pt x="688" y="1484"/>
                  </a:lnTo>
                  <a:lnTo>
                    <a:pt x="690" y="1481"/>
                  </a:lnTo>
                  <a:lnTo>
                    <a:pt x="693" y="1480"/>
                  </a:lnTo>
                  <a:lnTo>
                    <a:pt x="695" y="1478"/>
                  </a:lnTo>
                  <a:lnTo>
                    <a:pt x="698" y="1478"/>
                  </a:lnTo>
                  <a:lnTo>
                    <a:pt x="701" y="1477"/>
                  </a:lnTo>
                  <a:lnTo>
                    <a:pt x="704" y="1478"/>
                  </a:lnTo>
                  <a:lnTo>
                    <a:pt x="707" y="1479"/>
                  </a:lnTo>
                  <a:lnTo>
                    <a:pt x="709" y="1480"/>
                  </a:lnTo>
                  <a:lnTo>
                    <a:pt x="713" y="1482"/>
                  </a:lnTo>
                  <a:lnTo>
                    <a:pt x="714" y="1485"/>
                  </a:lnTo>
                  <a:lnTo>
                    <a:pt x="716" y="1488"/>
                  </a:lnTo>
                  <a:lnTo>
                    <a:pt x="716" y="1490"/>
                  </a:lnTo>
                  <a:lnTo>
                    <a:pt x="717" y="1494"/>
                  </a:lnTo>
                  <a:lnTo>
                    <a:pt x="716" y="1497"/>
                  </a:lnTo>
                  <a:lnTo>
                    <a:pt x="715" y="1500"/>
                  </a:lnTo>
                  <a:lnTo>
                    <a:pt x="714" y="1503"/>
                  </a:lnTo>
                  <a:lnTo>
                    <a:pt x="711" y="1505"/>
                  </a:lnTo>
                  <a:lnTo>
                    <a:pt x="707" y="1507"/>
                  </a:lnTo>
                  <a:lnTo>
                    <a:pt x="704" y="1509"/>
                  </a:lnTo>
                  <a:lnTo>
                    <a:pt x="700" y="1509"/>
                  </a:lnTo>
                  <a:lnTo>
                    <a:pt x="696" y="1508"/>
                  </a:lnTo>
                  <a:lnTo>
                    <a:pt x="691" y="1506"/>
                  </a:lnTo>
                  <a:close/>
                  <a:moveTo>
                    <a:pt x="638" y="1582"/>
                  </a:moveTo>
                  <a:lnTo>
                    <a:pt x="635" y="1580"/>
                  </a:lnTo>
                  <a:lnTo>
                    <a:pt x="633" y="1578"/>
                  </a:lnTo>
                  <a:lnTo>
                    <a:pt x="632" y="1575"/>
                  </a:lnTo>
                  <a:lnTo>
                    <a:pt x="630" y="1572"/>
                  </a:lnTo>
                  <a:lnTo>
                    <a:pt x="630" y="1570"/>
                  </a:lnTo>
                  <a:lnTo>
                    <a:pt x="630" y="1567"/>
                  </a:lnTo>
                  <a:lnTo>
                    <a:pt x="632" y="1564"/>
                  </a:lnTo>
                  <a:lnTo>
                    <a:pt x="634" y="1561"/>
                  </a:lnTo>
                  <a:lnTo>
                    <a:pt x="636" y="1559"/>
                  </a:lnTo>
                  <a:lnTo>
                    <a:pt x="638" y="1557"/>
                  </a:lnTo>
                  <a:lnTo>
                    <a:pt x="641" y="1556"/>
                  </a:lnTo>
                  <a:lnTo>
                    <a:pt x="644" y="1555"/>
                  </a:lnTo>
                  <a:lnTo>
                    <a:pt x="646" y="1554"/>
                  </a:lnTo>
                  <a:lnTo>
                    <a:pt x="649" y="1555"/>
                  </a:lnTo>
                  <a:lnTo>
                    <a:pt x="652" y="1556"/>
                  </a:lnTo>
                  <a:lnTo>
                    <a:pt x="655" y="1557"/>
                  </a:lnTo>
                  <a:lnTo>
                    <a:pt x="657" y="1559"/>
                  </a:lnTo>
                  <a:lnTo>
                    <a:pt x="659" y="1561"/>
                  </a:lnTo>
                  <a:lnTo>
                    <a:pt x="660" y="1564"/>
                  </a:lnTo>
                  <a:lnTo>
                    <a:pt x="661" y="1567"/>
                  </a:lnTo>
                  <a:lnTo>
                    <a:pt x="662" y="1570"/>
                  </a:lnTo>
                  <a:lnTo>
                    <a:pt x="661" y="1573"/>
                  </a:lnTo>
                  <a:lnTo>
                    <a:pt x="660" y="1576"/>
                  </a:lnTo>
                  <a:lnTo>
                    <a:pt x="659" y="1578"/>
                  </a:lnTo>
                  <a:lnTo>
                    <a:pt x="656" y="1581"/>
                  </a:lnTo>
                  <a:lnTo>
                    <a:pt x="653" y="1583"/>
                  </a:lnTo>
                  <a:lnTo>
                    <a:pt x="650" y="1585"/>
                  </a:lnTo>
                  <a:lnTo>
                    <a:pt x="646" y="1585"/>
                  </a:lnTo>
                  <a:lnTo>
                    <a:pt x="642" y="1584"/>
                  </a:lnTo>
                  <a:lnTo>
                    <a:pt x="638" y="1582"/>
                  </a:lnTo>
                  <a:close/>
                  <a:moveTo>
                    <a:pt x="585" y="1661"/>
                  </a:moveTo>
                  <a:lnTo>
                    <a:pt x="583" y="1659"/>
                  </a:lnTo>
                  <a:lnTo>
                    <a:pt x="581" y="1657"/>
                  </a:lnTo>
                  <a:lnTo>
                    <a:pt x="579" y="1654"/>
                  </a:lnTo>
                  <a:lnTo>
                    <a:pt x="578" y="1651"/>
                  </a:lnTo>
                  <a:lnTo>
                    <a:pt x="578" y="1648"/>
                  </a:lnTo>
                  <a:lnTo>
                    <a:pt x="578" y="1645"/>
                  </a:lnTo>
                  <a:lnTo>
                    <a:pt x="579" y="1642"/>
                  </a:lnTo>
                  <a:lnTo>
                    <a:pt x="580" y="1639"/>
                  </a:lnTo>
                  <a:lnTo>
                    <a:pt x="582" y="1636"/>
                  </a:lnTo>
                  <a:lnTo>
                    <a:pt x="585" y="1634"/>
                  </a:lnTo>
                  <a:lnTo>
                    <a:pt x="587" y="1633"/>
                  </a:lnTo>
                  <a:lnTo>
                    <a:pt x="590" y="1632"/>
                  </a:lnTo>
                  <a:lnTo>
                    <a:pt x="594" y="1632"/>
                  </a:lnTo>
                  <a:lnTo>
                    <a:pt x="597" y="1632"/>
                  </a:lnTo>
                  <a:lnTo>
                    <a:pt x="600" y="1633"/>
                  </a:lnTo>
                  <a:lnTo>
                    <a:pt x="602" y="1634"/>
                  </a:lnTo>
                  <a:lnTo>
                    <a:pt x="605" y="1636"/>
                  </a:lnTo>
                  <a:lnTo>
                    <a:pt x="607" y="1638"/>
                  </a:lnTo>
                  <a:lnTo>
                    <a:pt x="608" y="1642"/>
                  </a:lnTo>
                  <a:lnTo>
                    <a:pt x="609" y="1645"/>
                  </a:lnTo>
                  <a:lnTo>
                    <a:pt x="609" y="1648"/>
                  </a:lnTo>
                  <a:lnTo>
                    <a:pt x="609" y="1651"/>
                  </a:lnTo>
                  <a:lnTo>
                    <a:pt x="608" y="1654"/>
                  </a:lnTo>
                  <a:lnTo>
                    <a:pt x="607" y="1656"/>
                  </a:lnTo>
                  <a:lnTo>
                    <a:pt x="604" y="1659"/>
                  </a:lnTo>
                  <a:lnTo>
                    <a:pt x="601" y="1661"/>
                  </a:lnTo>
                  <a:lnTo>
                    <a:pt x="598" y="1663"/>
                  </a:lnTo>
                  <a:lnTo>
                    <a:pt x="594" y="1663"/>
                  </a:lnTo>
                  <a:lnTo>
                    <a:pt x="589" y="1663"/>
                  </a:lnTo>
                  <a:lnTo>
                    <a:pt x="585" y="1661"/>
                  </a:lnTo>
                  <a:close/>
                  <a:moveTo>
                    <a:pt x="535" y="1741"/>
                  </a:moveTo>
                  <a:lnTo>
                    <a:pt x="533" y="1738"/>
                  </a:lnTo>
                  <a:lnTo>
                    <a:pt x="531" y="1735"/>
                  </a:lnTo>
                  <a:lnTo>
                    <a:pt x="529" y="1733"/>
                  </a:lnTo>
                  <a:lnTo>
                    <a:pt x="528" y="1730"/>
                  </a:lnTo>
                  <a:lnTo>
                    <a:pt x="528" y="1727"/>
                  </a:lnTo>
                  <a:lnTo>
                    <a:pt x="528" y="1724"/>
                  </a:lnTo>
                  <a:lnTo>
                    <a:pt x="529" y="1721"/>
                  </a:lnTo>
                  <a:lnTo>
                    <a:pt x="530" y="1718"/>
                  </a:lnTo>
                  <a:lnTo>
                    <a:pt x="532" y="1716"/>
                  </a:lnTo>
                  <a:lnTo>
                    <a:pt x="534" y="1714"/>
                  </a:lnTo>
                  <a:lnTo>
                    <a:pt x="537" y="1713"/>
                  </a:lnTo>
                  <a:lnTo>
                    <a:pt x="540" y="1712"/>
                  </a:lnTo>
                  <a:lnTo>
                    <a:pt x="543" y="1711"/>
                  </a:lnTo>
                  <a:lnTo>
                    <a:pt x="546" y="1711"/>
                  </a:lnTo>
                  <a:lnTo>
                    <a:pt x="548" y="1712"/>
                  </a:lnTo>
                  <a:lnTo>
                    <a:pt x="552" y="1714"/>
                  </a:lnTo>
                  <a:lnTo>
                    <a:pt x="555" y="1715"/>
                  </a:lnTo>
                  <a:lnTo>
                    <a:pt x="557" y="1718"/>
                  </a:lnTo>
                  <a:lnTo>
                    <a:pt x="558" y="1720"/>
                  </a:lnTo>
                  <a:lnTo>
                    <a:pt x="559" y="1723"/>
                  </a:lnTo>
                  <a:lnTo>
                    <a:pt x="559" y="1726"/>
                  </a:lnTo>
                  <a:lnTo>
                    <a:pt x="559" y="1729"/>
                  </a:lnTo>
                  <a:lnTo>
                    <a:pt x="559" y="1732"/>
                  </a:lnTo>
                  <a:lnTo>
                    <a:pt x="557" y="1734"/>
                  </a:lnTo>
                  <a:lnTo>
                    <a:pt x="555" y="1738"/>
                  </a:lnTo>
                  <a:lnTo>
                    <a:pt x="552" y="1741"/>
                  </a:lnTo>
                  <a:lnTo>
                    <a:pt x="547" y="1742"/>
                  </a:lnTo>
                  <a:lnTo>
                    <a:pt x="543" y="1743"/>
                  </a:lnTo>
                  <a:lnTo>
                    <a:pt x="539" y="1742"/>
                  </a:lnTo>
                  <a:lnTo>
                    <a:pt x="535" y="1741"/>
                  </a:lnTo>
                  <a:close/>
                  <a:moveTo>
                    <a:pt x="488" y="1821"/>
                  </a:moveTo>
                  <a:lnTo>
                    <a:pt x="485" y="1819"/>
                  </a:lnTo>
                  <a:lnTo>
                    <a:pt x="483" y="1816"/>
                  </a:lnTo>
                  <a:lnTo>
                    <a:pt x="482" y="1814"/>
                  </a:lnTo>
                  <a:lnTo>
                    <a:pt x="481" y="1811"/>
                  </a:lnTo>
                  <a:lnTo>
                    <a:pt x="480" y="1808"/>
                  </a:lnTo>
                  <a:lnTo>
                    <a:pt x="480" y="1805"/>
                  </a:lnTo>
                  <a:lnTo>
                    <a:pt x="481" y="1802"/>
                  </a:lnTo>
                  <a:lnTo>
                    <a:pt x="482" y="1800"/>
                  </a:lnTo>
                  <a:lnTo>
                    <a:pt x="484" y="1797"/>
                  </a:lnTo>
                  <a:lnTo>
                    <a:pt x="486" y="1795"/>
                  </a:lnTo>
                  <a:lnTo>
                    <a:pt x="489" y="1794"/>
                  </a:lnTo>
                  <a:lnTo>
                    <a:pt x="491" y="1793"/>
                  </a:lnTo>
                  <a:lnTo>
                    <a:pt x="494" y="1792"/>
                  </a:lnTo>
                  <a:lnTo>
                    <a:pt x="497" y="1792"/>
                  </a:lnTo>
                  <a:lnTo>
                    <a:pt x="500" y="1793"/>
                  </a:lnTo>
                  <a:lnTo>
                    <a:pt x="503" y="1794"/>
                  </a:lnTo>
                  <a:lnTo>
                    <a:pt x="505" y="1796"/>
                  </a:lnTo>
                  <a:lnTo>
                    <a:pt x="507" y="1798"/>
                  </a:lnTo>
                  <a:lnTo>
                    <a:pt x="509" y="1801"/>
                  </a:lnTo>
                  <a:lnTo>
                    <a:pt x="510" y="1803"/>
                  </a:lnTo>
                  <a:lnTo>
                    <a:pt x="510" y="1806"/>
                  </a:lnTo>
                  <a:lnTo>
                    <a:pt x="510" y="1809"/>
                  </a:lnTo>
                  <a:lnTo>
                    <a:pt x="510" y="1812"/>
                  </a:lnTo>
                  <a:lnTo>
                    <a:pt x="509" y="1815"/>
                  </a:lnTo>
                  <a:lnTo>
                    <a:pt x="506" y="1818"/>
                  </a:lnTo>
                  <a:lnTo>
                    <a:pt x="503" y="1821"/>
                  </a:lnTo>
                  <a:lnTo>
                    <a:pt x="499" y="1822"/>
                  </a:lnTo>
                  <a:lnTo>
                    <a:pt x="495" y="1823"/>
                  </a:lnTo>
                  <a:lnTo>
                    <a:pt x="491" y="1822"/>
                  </a:lnTo>
                  <a:lnTo>
                    <a:pt x="488" y="1821"/>
                  </a:lnTo>
                  <a:close/>
                  <a:moveTo>
                    <a:pt x="442" y="1903"/>
                  </a:moveTo>
                  <a:lnTo>
                    <a:pt x="440" y="1901"/>
                  </a:lnTo>
                  <a:lnTo>
                    <a:pt x="438" y="1899"/>
                  </a:lnTo>
                  <a:lnTo>
                    <a:pt x="436" y="1896"/>
                  </a:lnTo>
                  <a:lnTo>
                    <a:pt x="435" y="1894"/>
                  </a:lnTo>
                  <a:lnTo>
                    <a:pt x="434" y="1891"/>
                  </a:lnTo>
                  <a:lnTo>
                    <a:pt x="434" y="1888"/>
                  </a:lnTo>
                  <a:lnTo>
                    <a:pt x="435" y="1884"/>
                  </a:lnTo>
                  <a:lnTo>
                    <a:pt x="436" y="1881"/>
                  </a:lnTo>
                  <a:lnTo>
                    <a:pt x="438" y="1879"/>
                  </a:lnTo>
                  <a:lnTo>
                    <a:pt x="440" y="1876"/>
                  </a:lnTo>
                  <a:lnTo>
                    <a:pt x="442" y="1875"/>
                  </a:lnTo>
                  <a:lnTo>
                    <a:pt x="445" y="1874"/>
                  </a:lnTo>
                  <a:lnTo>
                    <a:pt x="448" y="1873"/>
                  </a:lnTo>
                  <a:lnTo>
                    <a:pt x="451" y="1873"/>
                  </a:lnTo>
                  <a:lnTo>
                    <a:pt x="454" y="1874"/>
                  </a:lnTo>
                  <a:lnTo>
                    <a:pt x="457" y="1875"/>
                  </a:lnTo>
                  <a:lnTo>
                    <a:pt x="459" y="1877"/>
                  </a:lnTo>
                  <a:lnTo>
                    <a:pt x="461" y="1879"/>
                  </a:lnTo>
                  <a:lnTo>
                    <a:pt x="463" y="1881"/>
                  </a:lnTo>
                  <a:lnTo>
                    <a:pt x="464" y="1884"/>
                  </a:lnTo>
                  <a:lnTo>
                    <a:pt x="465" y="1888"/>
                  </a:lnTo>
                  <a:lnTo>
                    <a:pt x="465" y="1891"/>
                  </a:lnTo>
                  <a:lnTo>
                    <a:pt x="464" y="1894"/>
                  </a:lnTo>
                  <a:lnTo>
                    <a:pt x="463" y="1897"/>
                  </a:lnTo>
                  <a:lnTo>
                    <a:pt x="460" y="1900"/>
                  </a:lnTo>
                  <a:lnTo>
                    <a:pt x="457" y="1902"/>
                  </a:lnTo>
                  <a:lnTo>
                    <a:pt x="453" y="1904"/>
                  </a:lnTo>
                  <a:lnTo>
                    <a:pt x="449" y="1904"/>
                  </a:lnTo>
                  <a:lnTo>
                    <a:pt x="446" y="1904"/>
                  </a:lnTo>
                  <a:lnTo>
                    <a:pt x="442" y="1903"/>
                  </a:lnTo>
                  <a:close/>
                  <a:moveTo>
                    <a:pt x="399" y="1986"/>
                  </a:moveTo>
                  <a:lnTo>
                    <a:pt x="396" y="1983"/>
                  </a:lnTo>
                  <a:lnTo>
                    <a:pt x="394" y="1981"/>
                  </a:lnTo>
                  <a:lnTo>
                    <a:pt x="391" y="1979"/>
                  </a:lnTo>
                  <a:lnTo>
                    <a:pt x="390" y="1976"/>
                  </a:lnTo>
                  <a:lnTo>
                    <a:pt x="390" y="1973"/>
                  </a:lnTo>
                  <a:lnTo>
                    <a:pt x="389" y="1970"/>
                  </a:lnTo>
                  <a:lnTo>
                    <a:pt x="390" y="1967"/>
                  </a:lnTo>
                  <a:lnTo>
                    <a:pt x="391" y="1965"/>
                  </a:lnTo>
                  <a:lnTo>
                    <a:pt x="394" y="1962"/>
                  </a:lnTo>
                  <a:lnTo>
                    <a:pt x="396" y="1960"/>
                  </a:lnTo>
                  <a:lnTo>
                    <a:pt x="398" y="1958"/>
                  </a:lnTo>
                  <a:lnTo>
                    <a:pt x="401" y="1957"/>
                  </a:lnTo>
                  <a:lnTo>
                    <a:pt x="404" y="1956"/>
                  </a:lnTo>
                  <a:lnTo>
                    <a:pt x="407" y="1956"/>
                  </a:lnTo>
                  <a:lnTo>
                    <a:pt x="410" y="1957"/>
                  </a:lnTo>
                  <a:lnTo>
                    <a:pt x="413" y="1958"/>
                  </a:lnTo>
                  <a:lnTo>
                    <a:pt x="415" y="1960"/>
                  </a:lnTo>
                  <a:lnTo>
                    <a:pt x="417" y="1962"/>
                  </a:lnTo>
                  <a:lnTo>
                    <a:pt x="419" y="1964"/>
                  </a:lnTo>
                  <a:lnTo>
                    <a:pt x="420" y="1967"/>
                  </a:lnTo>
                  <a:lnTo>
                    <a:pt x="421" y="1970"/>
                  </a:lnTo>
                  <a:lnTo>
                    <a:pt x="421" y="1973"/>
                  </a:lnTo>
                  <a:lnTo>
                    <a:pt x="420" y="1975"/>
                  </a:lnTo>
                  <a:lnTo>
                    <a:pt x="419" y="1978"/>
                  </a:lnTo>
                  <a:lnTo>
                    <a:pt x="417" y="1982"/>
                  </a:lnTo>
                  <a:lnTo>
                    <a:pt x="414" y="1986"/>
                  </a:lnTo>
                  <a:lnTo>
                    <a:pt x="410" y="1987"/>
                  </a:lnTo>
                  <a:lnTo>
                    <a:pt x="406" y="1988"/>
                  </a:lnTo>
                  <a:lnTo>
                    <a:pt x="402" y="1987"/>
                  </a:lnTo>
                  <a:lnTo>
                    <a:pt x="399" y="1986"/>
                  </a:lnTo>
                  <a:close/>
                  <a:moveTo>
                    <a:pt x="358" y="2069"/>
                  </a:moveTo>
                  <a:lnTo>
                    <a:pt x="355" y="2068"/>
                  </a:lnTo>
                  <a:lnTo>
                    <a:pt x="353" y="2066"/>
                  </a:lnTo>
                  <a:lnTo>
                    <a:pt x="350" y="2063"/>
                  </a:lnTo>
                  <a:lnTo>
                    <a:pt x="349" y="2061"/>
                  </a:lnTo>
                  <a:lnTo>
                    <a:pt x="348" y="2058"/>
                  </a:lnTo>
                  <a:lnTo>
                    <a:pt x="348" y="2055"/>
                  </a:lnTo>
                  <a:lnTo>
                    <a:pt x="348" y="2052"/>
                  </a:lnTo>
                  <a:lnTo>
                    <a:pt x="349" y="2049"/>
                  </a:lnTo>
                  <a:lnTo>
                    <a:pt x="351" y="2047"/>
                  </a:lnTo>
                  <a:lnTo>
                    <a:pt x="354" y="2044"/>
                  </a:lnTo>
                  <a:lnTo>
                    <a:pt x="356" y="2043"/>
                  </a:lnTo>
                  <a:lnTo>
                    <a:pt x="359" y="2041"/>
                  </a:lnTo>
                  <a:lnTo>
                    <a:pt x="362" y="2041"/>
                  </a:lnTo>
                  <a:lnTo>
                    <a:pt x="365" y="2040"/>
                  </a:lnTo>
                  <a:lnTo>
                    <a:pt x="368" y="2041"/>
                  </a:lnTo>
                  <a:lnTo>
                    <a:pt x="371" y="2042"/>
                  </a:lnTo>
                  <a:lnTo>
                    <a:pt x="373" y="2044"/>
                  </a:lnTo>
                  <a:lnTo>
                    <a:pt x="375" y="2046"/>
                  </a:lnTo>
                  <a:lnTo>
                    <a:pt x="377" y="2048"/>
                  </a:lnTo>
                  <a:lnTo>
                    <a:pt x="378" y="2051"/>
                  </a:lnTo>
                  <a:lnTo>
                    <a:pt x="379" y="2053"/>
                  </a:lnTo>
                  <a:lnTo>
                    <a:pt x="379" y="2056"/>
                  </a:lnTo>
                  <a:lnTo>
                    <a:pt x="379" y="2059"/>
                  </a:lnTo>
                  <a:lnTo>
                    <a:pt x="378" y="2062"/>
                  </a:lnTo>
                  <a:lnTo>
                    <a:pt x="375" y="2066"/>
                  </a:lnTo>
                  <a:lnTo>
                    <a:pt x="372" y="2069"/>
                  </a:lnTo>
                  <a:lnTo>
                    <a:pt x="368" y="2070"/>
                  </a:lnTo>
                  <a:lnTo>
                    <a:pt x="364" y="2071"/>
                  </a:lnTo>
                  <a:lnTo>
                    <a:pt x="361" y="2071"/>
                  </a:lnTo>
                  <a:lnTo>
                    <a:pt x="358" y="2069"/>
                  </a:lnTo>
                  <a:close/>
                  <a:moveTo>
                    <a:pt x="319" y="2155"/>
                  </a:moveTo>
                  <a:lnTo>
                    <a:pt x="316" y="2153"/>
                  </a:lnTo>
                  <a:lnTo>
                    <a:pt x="314" y="2151"/>
                  </a:lnTo>
                  <a:lnTo>
                    <a:pt x="311" y="2149"/>
                  </a:lnTo>
                  <a:lnTo>
                    <a:pt x="309" y="2146"/>
                  </a:lnTo>
                  <a:lnTo>
                    <a:pt x="309" y="2144"/>
                  </a:lnTo>
                  <a:lnTo>
                    <a:pt x="308" y="2141"/>
                  </a:lnTo>
                  <a:lnTo>
                    <a:pt x="309" y="2138"/>
                  </a:lnTo>
                  <a:lnTo>
                    <a:pt x="310" y="2135"/>
                  </a:lnTo>
                  <a:lnTo>
                    <a:pt x="311" y="2131"/>
                  </a:lnTo>
                  <a:lnTo>
                    <a:pt x="314" y="2129"/>
                  </a:lnTo>
                  <a:lnTo>
                    <a:pt x="317" y="2127"/>
                  </a:lnTo>
                  <a:lnTo>
                    <a:pt x="319" y="2126"/>
                  </a:lnTo>
                  <a:lnTo>
                    <a:pt x="322" y="2125"/>
                  </a:lnTo>
                  <a:lnTo>
                    <a:pt x="325" y="2125"/>
                  </a:lnTo>
                  <a:lnTo>
                    <a:pt x="328" y="2125"/>
                  </a:lnTo>
                  <a:lnTo>
                    <a:pt x="331" y="2126"/>
                  </a:lnTo>
                  <a:lnTo>
                    <a:pt x="333" y="2127"/>
                  </a:lnTo>
                  <a:lnTo>
                    <a:pt x="336" y="2129"/>
                  </a:lnTo>
                  <a:lnTo>
                    <a:pt x="338" y="2133"/>
                  </a:lnTo>
                  <a:lnTo>
                    <a:pt x="339" y="2135"/>
                  </a:lnTo>
                  <a:lnTo>
                    <a:pt x="340" y="2138"/>
                  </a:lnTo>
                  <a:lnTo>
                    <a:pt x="340" y="2141"/>
                  </a:lnTo>
                  <a:lnTo>
                    <a:pt x="339" y="2144"/>
                  </a:lnTo>
                  <a:lnTo>
                    <a:pt x="338" y="2147"/>
                  </a:lnTo>
                  <a:lnTo>
                    <a:pt x="336" y="2151"/>
                  </a:lnTo>
                  <a:lnTo>
                    <a:pt x="333" y="2154"/>
                  </a:lnTo>
                  <a:lnTo>
                    <a:pt x="329" y="2156"/>
                  </a:lnTo>
                  <a:lnTo>
                    <a:pt x="325" y="2156"/>
                  </a:lnTo>
                  <a:lnTo>
                    <a:pt x="322" y="2156"/>
                  </a:lnTo>
                  <a:lnTo>
                    <a:pt x="319" y="2155"/>
                  </a:lnTo>
                  <a:close/>
                  <a:moveTo>
                    <a:pt x="282" y="2241"/>
                  </a:moveTo>
                  <a:lnTo>
                    <a:pt x="279" y="2240"/>
                  </a:lnTo>
                  <a:lnTo>
                    <a:pt x="277" y="2238"/>
                  </a:lnTo>
                  <a:lnTo>
                    <a:pt x="275" y="2236"/>
                  </a:lnTo>
                  <a:lnTo>
                    <a:pt x="272" y="2233"/>
                  </a:lnTo>
                  <a:lnTo>
                    <a:pt x="272" y="2229"/>
                  </a:lnTo>
                  <a:lnTo>
                    <a:pt x="271" y="2226"/>
                  </a:lnTo>
                  <a:lnTo>
                    <a:pt x="271" y="2223"/>
                  </a:lnTo>
                  <a:lnTo>
                    <a:pt x="272" y="2220"/>
                  </a:lnTo>
                  <a:lnTo>
                    <a:pt x="275" y="2217"/>
                  </a:lnTo>
                  <a:lnTo>
                    <a:pt x="277" y="2215"/>
                  </a:lnTo>
                  <a:lnTo>
                    <a:pt x="279" y="2213"/>
                  </a:lnTo>
                  <a:lnTo>
                    <a:pt x="282" y="2212"/>
                  </a:lnTo>
                  <a:lnTo>
                    <a:pt x="284" y="2211"/>
                  </a:lnTo>
                  <a:lnTo>
                    <a:pt x="287" y="2211"/>
                  </a:lnTo>
                  <a:lnTo>
                    <a:pt x="290" y="2211"/>
                  </a:lnTo>
                  <a:lnTo>
                    <a:pt x="293" y="2212"/>
                  </a:lnTo>
                  <a:lnTo>
                    <a:pt x="296" y="2213"/>
                  </a:lnTo>
                  <a:lnTo>
                    <a:pt x="298" y="2215"/>
                  </a:lnTo>
                  <a:lnTo>
                    <a:pt x="300" y="2218"/>
                  </a:lnTo>
                  <a:lnTo>
                    <a:pt x="301" y="2220"/>
                  </a:lnTo>
                  <a:lnTo>
                    <a:pt x="302" y="2223"/>
                  </a:lnTo>
                  <a:lnTo>
                    <a:pt x="303" y="2226"/>
                  </a:lnTo>
                  <a:lnTo>
                    <a:pt x="302" y="2229"/>
                  </a:lnTo>
                  <a:lnTo>
                    <a:pt x="301" y="2233"/>
                  </a:lnTo>
                  <a:lnTo>
                    <a:pt x="299" y="2237"/>
                  </a:lnTo>
                  <a:lnTo>
                    <a:pt x="296" y="2240"/>
                  </a:lnTo>
                  <a:lnTo>
                    <a:pt x="292" y="2242"/>
                  </a:lnTo>
                  <a:lnTo>
                    <a:pt x="287" y="2242"/>
                  </a:lnTo>
                  <a:lnTo>
                    <a:pt x="285" y="2242"/>
                  </a:lnTo>
                  <a:lnTo>
                    <a:pt x="282" y="2241"/>
                  </a:lnTo>
                  <a:close/>
                  <a:moveTo>
                    <a:pt x="247" y="2327"/>
                  </a:moveTo>
                  <a:lnTo>
                    <a:pt x="244" y="2326"/>
                  </a:lnTo>
                  <a:lnTo>
                    <a:pt x="242" y="2324"/>
                  </a:lnTo>
                  <a:lnTo>
                    <a:pt x="240" y="2322"/>
                  </a:lnTo>
                  <a:lnTo>
                    <a:pt x="239" y="2319"/>
                  </a:lnTo>
                  <a:lnTo>
                    <a:pt x="238" y="2317"/>
                  </a:lnTo>
                  <a:lnTo>
                    <a:pt x="237" y="2314"/>
                  </a:lnTo>
                  <a:lnTo>
                    <a:pt x="238" y="2311"/>
                  </a:lnTo>
                  <a:lnTo>
                    <a:pt x="238" y="2308"/>
                  </a:lnTo>
                  <a:lnTo>
                    <a:pt x="240" y="2305"/>
                  </a:lnTo>
                  <a:lnTo>
                    <a:pt x="242" y="2303"/>
                  </a:lnTo>
                  <a:lnTo>
                    <a:pt x="244" y="2301"/>
                  </a:lnTo>
                  <a:lnTo>
                    <a:pt x="246" y="2299"/>
                  </a:lnTo>
                  <a:lnTo>
                    <a:pt x="249" y="2298"/>
                  </a:lnTo>
                  <a:lnTo>
                    <a:pt x="252" y="2298"/>
                  </a:lnTo>
                  <a:lnTo>
                    <a:pt x="255" y="2298"/>
                  </a:lnTo>
                  <a:lnTo>
                    <a:pt x="258" y="2299"/>
                  </a:lnTo>
                  <a:lnTo>
                    <a:pt x="261" y="2300"/>
                  </a:lnTo>
                  <a:lnTo>
                    <a:pt x="263" y="2302"/>
                  </a:lnTo>
                  <a:lnTo>
                    <a:pt x="265" y="2304"/>
                  </a:lnTo>
                  <a:lnTo>
                    <a:pt x="266" y="2307"/>
                  </a:lnTo>
                  <a:lnTo>
                    <a:pt x="267" y="2310"/>
                  </a:lnTo>
                  <a:lnTo>
                    <a:pt x="268" y="2313"/>
                  </a:lnTo>
                  <a:lnTo>
                    <a:pt x="267" y="2316"/>
                  </a:lnTo>
                  <a:lnTo>
                    <a:pt x="267" y="2319"/>
                  </a:lnTo>
                  <a:lnTo>
                    <a:pt x="264" y="2323"/>
                  </a:lnTo>
                  <a:lnTo>
                    <a:pt x="261" y="2326"/>
                  </a:lnTo>
                  <a:lnTo>
                    <a:pt x="257" y="2328"/>
                  </a:lnTo>
                  <a:lnTo>
                    <a:pt x="252" y="2328"/>
                  </a:lnTo>
                  <a:lnTo>
                    <a:pt x="250" y="2328"/>
                  </a:lnTo>
                  <a:lnTo>
                    <a:pt x="247" y="2327"/>
                  </a:lnTo>
                  <a:close/>
                  <a:moveTo>
                    <a:pt x="215" y="2416"/>
                  </a:moveTo>
                  <a:lnTo>
                    <a:pt x="212" y="2414"/>
                  </a:lnTo>
                  <a:lnTo>
                    <a:pt x="209" y="2413"/>
                  </a:lnTo>
                  <a:lnTo>
                    <a:pt x="207" y="2411"/>
                  </a:lnTo>
                  <a:lnTo>
                    <a:pt x="206" y="2408"/>
                  </a:lnTo>
                  <a:lnTo>
                    <a:pt x="205" y="2405"/>
                  </a:lnTo>
                  <a:lnTo>
                    <a:pt x="204" y="2402"/>
                  </a:lnTo>
                  <a:lnTo>
                    <a:pt x="205" y="2399"/>
                  </a:lnTo>
                  <a:lnTo>
                    <a:pt x="205" y="2396"/>
                  </a:lnTo>
                  <a:lnTo>
                    <a:pt x="207" y="2394"/>
                  </a:lnTo>
                  <a:lnTo>
                    <a:pt x="208" y="2391"/>
                  </a:lnTo>
                  <a:lnTo>
                    <a:pt x="211" y="2389"/>
                  </a:lnTo>
                  <a:lnTo>
                    <a:pt x="213" y="2388"/>
                  </a:lnTo>
                  <a:lnTo>
                    <a:pt x="216" y="2387"/>
                  </a:lnTo>
                  <a:lnTo>
                    <a:pt x="219" y="2386"/>
                  </a:lnTo>
                  <a:lnTo>
                    <a:pt x="222" y="2386"/>
                  </a:lnTo>
                  <a:lnTo>
                    <a:pt x="225" y="2387"/>
                  </a:lnTo>
                  <a:lnTo>
                    <a:pt x="227" y="2388"/>
                  </a:lnTo>
                  <a:lnTo>
                    <a:pt x="230" y="2390"/>
                  </a:lnTo>
                  <a:lnTo>
                    <a:pt x="232" y="2392"/>
                  </a:lnTo>
                  <a:lnTo>
                    <a:pt x="234" y="2395"/>
                  </a:lnTo>
                  <a:lnTo>
                    <a:pt x="235" y="2398"/>
                  </a:lnTo>
                  <a:lnTo>
                    <a:pt x="236" y="2400"/>
                  </a:lnTo>
                  <a:lnTo>
                    <a:pt x="236" y="2403"/>
                  </a:lnTo>
                  <a:lnTo>
                    <a:pt x="235" y="2406"/>
                  </a:lnTo>
                  <a:lnTo>
                    <a:pt x="232" y="2411"/>
                  </a:lnTo>
                  <a:lnTo>
                    <a:pt x="228" y="2414"/>
                  </a:lnTo>
                  <a:lnTo>
                    <a:pt x="224" y="2416"/>
                  </a:lnTo>
                  <a:lnTo>
                    <a:pt x="220" y="2417"/>
                  </a:lnTo>
                  <a:lnTo>
                    <a:pt x="217" y="2416"/>
                  </a:lnTo>
                  <a:lnTo>
                    <a:pt x="215" y="2416"/>
                  </a:lnTo>
                  <a:close/>
                  <a:moveTo>
                    <a:pt x="184" y="2505"/>
                  </a:moveTo>
                  <a:lnTo>
                    <a:pt x="182" y="2504"/>
                  </a:lnTo>
                  <a:lnTo>
                    <a:pt x="179" y="2502"/>
                  </a:lnTo>
                  <a:lnTo>
                    <a:pt x="177" y="2500"/>
                  </a:lnTo>
                  <a:lnTo>
                    <a:pt x="175" y="2497"/>
                  </a:lnTo>
                  <a:lnTo>
                    <a:pt x="174" y="2495"/>
                  </a:lnTo>
                  <a:lnTo>
                    <a:pt x="174" y="2492"/>
                  </a:lnTo>
                  <a:lnTo>
                    <a:pt x="174" y="2489"/>
                  </a:lnTo>
                  <a:lnTo>
                    <a:pt x="174" y="2486"/>
                  </a:lnTo>
                  <a:lnTo>
                    <a:pt x="176" y="2483"/>
                  </a:lnTo>
                  <a:lnTo>
                    <a:pt x="177" y="2480"/>
                  </a:lnTo>
                  <a:lnTo>
                    <a:pt x="180" y="2478"/>
                  </a:lnTo>
                  <a:lnTo>
                    <a:pt x="182" y="2477"/>
                  </a:lnTo>
                  <a:lnTo>
                    <a:pt x="185" y="2475"/>
                  </a:lnTo>
                  <a:lnTo>
                    <a:pt x="188" y="2474"/>
                  </a:lnTo>
                  <a:lnTo>
                    <a:pt x="191" y="2474"/>
                  </a:lnTo>
                  <a:lnTo>
                    <a:pt x="195" y="2475"/>
                  </a:lnTo>
                  <a:lnTo>
                    <a:pt x="198" y="2477"/>
                  </a:lnTo>
                  <a:lnTo>
                    <a:pt x="200" y="2479"/>
                  </a:lnTo>
                  <a:lnTo>
                    <a:pt x="202" y="2481"/>
                  </a:lnTo>
                  <a:lnTo>
                    <a:pt x="204" y="2483"/>
                  </a:lnTo>
                  <a:lnTo>
                    <a:pt x="205" y="2486"/>
                  </a:lnTo>
                  <a:lnTo>
                    <a:pt x="205" y="2489"/>
                  </a:lnTo>
                  <a:lnTo>
                    <a:pt x="205" y="2492"/>
                  </a:lnTo>
                  <a:lnTo>
                    <a:pt x="205" y="2495"/>
                  </a:lnTo>
                  <a:lnTo>
                    <a:pt x="202" y="2500"/>
                  </a:lnTo>
                  <a:lnTo>
                    <a:pt x="199" y="2503"/>
                  </a:lnTo>
                  <a:lnTo>
                    <a:pt x="195" y="2505"/>
                  </a:lnTo>
                  <a:lnTo>
                    <a:pt x="189" y="2506"/>
                  </a:lnTo>
                  <a:lnTo>
                    <a:pt x="187" y="2505"/>
                  </a:lnTo>
                  <a:lnTo>
                    <a:pt x="184" y="2505"/>
                  </a:lnTo>
                  <a:close/>
                  <a:moveTo>
                    <a:pt x="157" y="2595"/>
                  </a:moveTo>
                  <a:lnTo>
                    <a:pt x="155" y="2594"/>
                  </a:lnTo>
                  <a:lnTo>
                    <a:pt x="151" y="2592"/>
                  </a:lnTo>
                  <a:lnTo>
                    <a:pt x="149" y="2590"/>
                  </a:lnTo>
                  <a:lnTo>
                    <a:pt x="147" y="2587"/>
                  </a:lnTo>
                  <a:lnTo>
                    <a:pt x="146" y="2585"/>
                  </a:lnTo>
                  <a:lnTo>
                    <a:pt x="146" y="2582"/>
                  </a:lnTo>
                  <a:lnTo>
                    <a:pt x="146" y="2579"/>
                  </a:lnTo>
                  <a:lnTo>
                    <a:pt x="146" y="2576"/>
                  </a:lnTo>
                  <a:lnTo>
                    <a:pt x="147" y="2572"/>
                  </a:lnTo>
                  <a:lnTo>
                    <a:pt x="149" y="2570"/>
                  </a:lnTo>
                  <a:lnTo>
                    <a:pt x="151" y="2567"/>
                  </a:lnTo>
                  <a:lnTo>
                    <a:pt x="155" y="2566"/>
                  </a:lnTo>
                  <a:lnTo>
                    <a:pt x="157" y="2565"/>
                  </a:lnTo>
                  <a:lnTo>
                    <a:pt x="160" y="2564"/>
                  </a:lnTo>
                  <a:lnTo>
                    <a:pt x="163" y="2564"/>
                  </a:lnTo>
                  <a:lnTo>
                    <a:pt x="166" y="2565"/>
                  </a:lnTo>
                  <a:lnTo>
                    <a:pt x="169" y="2566"/>
                  </a:lnTo>
                  <a:lnTo>
                    <a:pt x="171" y="2568"/>
                  </a:lnTo>
                  <a:lnTo>
                    <a:pt x="174" y="2570"/>
                  </a:lnTo>
                  <a:lnTo>
                    <a:pt x="175" y="2572"/>
                  </a:lnTo>
                  <a:lnTo>
                    <a:pt x="176" y="2576"/>
                  </a:lnTo>
                  <a:lnTo>
                    <a:pt x="177" y="2579"/>
                  </a:lnTo>
                  <a:lnTo>
                    <a:pt x="177" y="2581"/>
                  </a:lnTo>
                  <a:lnTo>
                    <a:pt x="176" y="2584"/>
                  </a:lnTo>
                  <a:lnTo>
                    <a:pt x="174" y="2589"/>
                  </a:lnTo>
                  <a:lnTo>
                    <a:pt x="171" y="2592"/>
                  </a:lnTo>
                  <a:lnTo>
                    <a:pt x="167" y="2595"/>
                  </a:lnTo>
                  <a:lnTo>
                    <a:pt x="162" y="2595"/>
                  </a:lnTo>
                  <a:lnTo>
                    <a:pt x="160" y="2595"/>
                  </a:lnTo>
                  <a:lnTo>
                    <a:pt x="157" y="2595"/>
                  </a:lnTo>
                  <a:close/>
                  <a:moveTo>
                    <a:pt x="132" y="2685"/>
                  </a:moveTo>
                  <a:lnTo>
                    <a:pt x="129" y="2684"/>
                  </a:lnTo>
                  <a:lnTo>
                    <a:pt x="127" y="2683"/>
                  </a:lnTo>
                  <a:lnTo>
                    <a:pt x="124" y="2681"/>
                  </a:lnTo>
                  <a:lnTo>
                    <a:pt x="123" y="2678"/>
                  </a:lnTo>
                  <a:lnTo>
                    <a:pt x="121" y="2676"/>
                  </a:lnTo>
                  <a:lnTo>
                    <a:pt x="121" y="2672"/>
                  </a:lnTo>
                  <a:lnTo>
                    <a:pt x="121" y="2669"/>
                  </a:lnTo>
                  <a:lnTo>
                    <a:pt x="121" y="2666"/>
                  </a:lnTo>
                  <a:lnTo>
                    <a:pt x="122" y="2663"/>
                  </a:lnTo>
                  <a:lnTo>
                    <a:pt x="124" y="2660"/>
                  </a:lnTo>
                  <a:lnTo>
                    <a:pt x="126" y="2658"/>
                  </a:lnTo>
                  <a:lnTo>
                    <a:pt x="128" y="2656"/>
                  </a:lnTo>
                  <a:lnTo>
                    <a:pt x="131" y="2655"/>
                  </a:lnTo>
                  <a:lnTo>
                    <a:pt x="134" y="2655"/>
                  </a:lnTo>
                  <a:lnTo>
                    <a:pt x="137" y="2655"/>
                  </a:lnTo>
                  <a:lnTo>
                    <a:pt x="140" y="2655"/>
                  </a:lnTo>
                  <a:lnTo>
                    <a:pt x="143" y="2656"/>
                  </a:lnTo>
                  <a:lnTo>
                    <a:pt x="145" y="2658"/>
                  </a:lnTo>
                  <a:lnTo>
                    <a:pt x="147" y="2660"/>
                  </a:lnTo>
                  <a:lnTo>
                    <a:pt x="149" y="2662"/>
                  </a:lnTo>
                  <a:lnTo>
                    <a:pt x="150" y="2665"/>
                  </a:lnTo>
                  <a:lnTo>
                    <a:pt x="151" y="2667"/>
                  </a:lnTo>
                  <a:lnTo>
                    <a:pt x="151" y="2670"/>
                  </a:lnTo>
                  <a:lnTo>
                    <a:pt x="151" y="2675"/>
                  </a:lnTo>
                  <a:lnTo>
                    <a:pt x="148" y="2679"/>
                  </a:lnTo>
                  <a:lnTo>
                    <a:pt x="145" y="2683"/>
                  </a:lnTo>
                  <a:lnTo>
                    <a:pt x="141" y="2685"/>
                  </a:lnTo>
                  <a:lnTo>
                    <a:pt x="136" y="2686"/>
                  </a:lnTo>
                  <a:lnTo>
                    <a:pt x="134" y="2686"/>
                  </a:lnTo>
                  <a:lnTo>
                    <a:pt x="132" y="2685"/>
                  </a:lnTo>
                  <a:close/>
                  <a:moveTo>
                    <a:pt x="109" y="2777"/>
                  </a:moveTo>
                  <a:lnTo>
                    <a:pt x="106" y="2776"/>
                  </a:lnTo>
                  <a:lnTo>
                    <a:pt x="103" y="2774"/>
                  </a:lnTo>
                  <a:lnTo>
                    <a:pt x="101" y="2772"/>
                  </a:lnTo>
                  <a:lnTo>
                    <a:pt x="99" y="2769"/>
                  </a:lnTo>
                  <a:lnTo>
                    <a:pt x="98" y="2766"/>
                  </a:lnTo>
                  <a:lnTo>
                    <a:pt x="97" y="2763"/>
                  </a:lnTo>
                  <a:lnTo>
                    <a:pt x="97" y="2760"/>
                  </a:lnTo>
                  <a:lnTo>
                    <a:pt x="98" y="2757"/>
                  </a:lnTo>
                  <a:lnTo>
                    <a:pt x="99" y="2754"/>
                  </a:lnTo>
                  <a:lnTo>
                    <a:pt x="100" y="2752"/>
                  </a:lnTo>
                  <a:lnTo>
                    <a:pt x="102" y="2750"/>
                  </a:lnTo>
                  <a:lnTo>
                    <a:pt x="104" y="2748"/>
                  </a:lnTo>
                  <a:lnTo>
                    <a:pt x="107" y="2747"/>
                  </a:lnTo>
                  <a:lnTo>
                    <a:pt x="110" y="2746"/>
                  </a:lnTo>
                  <a:lnTo>
                    <a:pt x="113" y="2746"/>
                  </a:lnTo>
                  <a:lnTo>
                    <a:pt x="117" y="2746"/>
                  </a:lnTo>
                  <a:lnTo>
                    <a:pt x="120" y="2747"/>
                  </a:lnTo>
                  <a:lnTo>
                    <a:pt x="122" y="2749"/>
                  </a:lnTo>
                  <a:lnTo>
                    <a:pt x="125" y="2751"/>
                  </a:lnTo>
                  <a:lnTo>
                    <a:pt x="126" y="2753"/>
                  </a:lnTo>
                  <a:lnTo>
                    <a:pt x="128" y="2755"/>
                  </a:lnTo>
                  <a:lnTo>
                    <a:pt x="128" y="2758"/>
                  </a:lnTo>
                  <a:lnTo>
                    <a:pt x="129" y="2761"/>
                  </a:lnTo>
                  <a:lnTo>
                    <a:pt x="128" y="2764"/>
                  </a:lnTo>
                  <a:lnTo>
                    <a:pt x="126" y="2769"/>
                  </a:lnTo>
                  <a:lnTo>
                    <a:pt x="123" y="2774"/>
                  </a:lnTo>
                  <a:lnTo>
                    <a:pt x="118" y="2776"/>
                  </a:lnTo>
                  <a:lnTo>
                    <a:pt x="112" y="2777"/>
                  </a:lnTo>
                  <a:lnTo>
                    <a:pt x="111" y="2777"/>
                  </a:lnTo>
                  <a:lnTo>
                    <a:pt x="109" y="2777"/>
                  </a:lnTo>
                  <a:close/>
                  <a:moveTo>
                    <a:pt x="89" y="2867"/>
                  </a:moveTo>
                  <a:lnTo>
                    <a:pt x="86" y="2866"/>
                  </a:lnTo>
                  <a:lnTo>
                    <a:pt x="83" y="2865"/>
                  </a:lnTo>
                  <a:lnTo>
                    <a:pt x="81" y="2863"/>
                  </a:lnTo>
                  <a:lnTo>
                    <a:pt x="79" y="2861"/>
                  </a:lnTo>
                  <a:lnTo>
                    <a:pt x="78" y="2858"/>
                  </a:lnTo>
                  <a:lnTo>
                    <a:pt x="77" y="2855"/>
                  </a:lnTo>
                  <a:lnTo>
                    <a:pt x="77" y="2852"/>
                  </a:lnTo>
                  <a:lnTo>
                    <a:pt x="77" y="2849"/>
                  </a:lnTo>
                  <a:lnTo>
                    <a:pt x="78" y="2846"/>
                  </a:lnTo>
                  <a:lnTo>
                    <a:pt x="80" y="2844"/>
                  </a:lnTo>
                  <a:lnTo>
                    <a:pt x="82" y="2841"/>
                  </a:lnTo>
                  <a:lnTo>
                    <a:pt x="84" y="2840"/>
                  </a:lnTo>
                  <a:lnTo>
                    <a:pt x="86" y="2838"/>
                  </a:lnTo>
                  <a:lnTo>
                    <a:pt x="89" y="2837"/>
                  </a:lnTo>
                  <a:lnTo>
                    <a:pt x="92" y="2837"/>
                  </a:lnTo>
                  <a:lnTo>
                    <a:pt x="95" y="2838"/>
                  </a:lnTo>
                  <a:lnTo>
                    <a:pt x="98" y="2838"/>
                  </a:lnTo>
                  <a:lnTo>
                    <a:pt x="101" y="2840"/>
                  </a:lnTo>
                  <a:lnTo>
                    <a:pt x="103" y="2842"/>
                  </a:lnTo>
                  <a:lnTo>
                    <a:pt x="105" y="2844"/>
                  </a:lnTo>
                  <a:lnTo>
                    <a:pt x="106" y="2847"/>
                  </a:lnTo>
                  <a:lnTo>
                    <a:pt x="107" y="2850"/>
                  </a:lnTo>
                  <a:lnTo>
                    <a:pt x="107" y="2853"/>
                  </a:lnTo>
                  <a:lnTo>
                    <a:pt x="107" y="2856"/>
                  </a:lnTo>
                  <a:lnTo>
                    <a:pt x="105" y="2861"/>
                  </a:lnTo>
                  <a:lnTo>
                    <a:pt x="102" y="2864"/>
                  </a:lnTo>
                  <a:lnTo>
                    <a:pt x="97" y="2867"/>
                  </a:lnTo>
                  <a:lnTo>
                    <a:pt x="92" y="2868"/>
                  </a:lnTo>
                  <a:lnTo>
                    <a:pt x="90" y="2868"/>
                  </a:lnTo>
                  <a:lnTo>
                    <a:pt x="89" y="2867"/>
                  </a:lnTo>
                  <a:close/>
                  <a:moveTo>
                    <a:pt x="71" y="2959"/>
                  </a:moveTo>
                  <a:lnTo>
                    <a:pt x="68" y="2959"/>
                  </a:lnTo>
                  <a:lnTo>
                    <a:pt x="65" y="2957"/>
                  </a:lnTo>
                  <a:lnTo>
                    <a:pt x="63" y="2955"/>
                  </a:lnTo>
                  <a:lnTo>
                    <a:pt x="61" y="2953"/>
                  </a:lnTo>
                  <a:lnTo>
                    <a:pt x="59" y="2951"/>
                  </a:lnTo>
                  <a:lnTo>
                    <a:pt x="58" y="2948"/>
                  </a:lnTo>
                  <a:lnTo>
                    <a:pt x="58" y="2945"/>
                  </a:lnTo>
                  <a:lnTo>
                    <a:pt x="58" y="2942"/>
                  </a:lnTo>
                  <a:lnTo>
                    <a:pt x="59" y="2939"/>
                  </a:lnTo>
                  <a:lnTo>
                    <a:pt x="61" y="2936"/>
                  </a:lnTo>
                  <a:lnTo>
                    <a:pt x="62" y="2934"/>
                  </a:lnTo>
                  <a:lnTo>
                    <a:pt x="65" y="2932"/>
                  </a:lnTo>
                  <a:lnTo>
                    <a:pt x="67" y="2931"/>
                  </a:lnTo>
                  <a:lnTo>
                    <a:pt x="70" y="2930"/>
                  </a:lnTo>
                  <a:lnTo>
                    <a:pt x="73" y="2929"/>
                  </a:lnTo>
                  <a:lnTo>
                    <a:pt x="77" y="2930"/>
                  </a:lnTo>
                  <a:lnTo>
                    <a:pt x="80" y="2931"/>
                  </a:lnTo>
                  <a:lnTo>
                    <a:pt x="83" y="2932"/>
                  </a:lnTo>
                  <a:lnTo>
                    <a:pt x="85" y="2934"/>
                  </a:lnTo>
                  <a:lnTo>
                    <a:pt x="87" y="2936"/>
                  </a:lnTo>
                  <a:lnTo>
                    <a:pt x="88" y="2939"/>
                  </a:lnTo>
                  <a:lnTo>
                    <a:pt x="89" y="2941"/>
                  </a:lnTo>
                  <a:lnTo>
                    <a:pt x="89" y="2944"/>
                  </a:lnTo>
                  <a:lnTo>
                    <a:pt x="89" y="2947"/>
                  </a:lnTo>
                  <a:lnTo>
                    <a:pt x="87" y="2952"/>
                  </a:lnTo>
                  <a:lnTo>
                    <a:pt x="84" y="2956"/>
                  </a:lnTo>
                  <a:lnTo>
                    <a:pt x="79" y="2959"/>
                  </a:lnTo>
                  <a:lnTo>
                    <a:pt x="73" y="2960"/>
                  </a:lnTo>
                  <a:lnTo>
                    <a:pt x="72" y="2960"/>
                  </a:lnTo>
                  <a:lnTo>
                    <a:pt x="71" y="2959"/>
                  </a:lnTo>
                  <a:close/>
                  <a:moveTo>
                    <a:pt x="55" y="3052"/>
                  </a:moveTo>
                  <a:lnTo>
                    <a:pt x="52" y="3051"/>
                  </a:lnTo>
                  <a:lnTo>
                    <a:pt x="50" y="3050"/>
                  </a:lnTo>
                  <a:lnTo>
                    <a:pt x="47" y="3048"/>
                  </a:lnTo>
                  <a:lnTo>
                    <a:pt x="45" y="3046"/>
                  </a:lnTo>
                  <a:lnTo>
                    <a:pt x="44" y="3044"/>
                  </a:lnTo>
                  <a:lnTo>
                    <a:pt x="43" y="3041"/>
                  </a:lnTo>
                  <a:lnTo>
                    <a:pt x="42" y="3038"/>
                  </a:lnTo>
                  <a:lnTo>
                    <a:pt x="43" y="3035"/>
                  </a:lnTo>
                  <a:lnTo>
                    <a:pt x="43" y="3032"/>
                  </a:lnTo>
                  <a:lnTo>
                    <a:pt x="45" y="3029"/>
                  </a:lnTo>
                  <a:lnTo>
                    <a:pt x="47" y="3027"/>
                  </a:lnTo>
                  <a:lnTo>
                    <a:pt x="49" y="3025"/>
                  </a:lnTo>
                  <a:lnTo>
                    <a:pt x="51" y="3023"/>
                  </a:lnTo>
                  <a:lnTo>
                    <a:pt x="54" y="3022"/>
                  </a:lnTo>
                  <a:lnTo>
                    <a:pt x="57" y="3022"/>
                  </a:lnTo>
                  <a:lnTo>
                    <a:pt x="60" y="3022"/>
                  </a:lnTo>
                  <a:lnTo>
                    <a:pt x="63" y="3023"/>
                  </a:lnTo>
                  <a:lnTo>
                    <a:pt x="66" y="3024"/>
                  </a:lnTo>
                  <a:lnTo>
                    <a:pt x="68" y="3026"/>
                  </a:lnTo>
                  <a:lnTo>
                    <a:pt x="70" y="3028"/>
                  </a:lnTo>
                  <a:lnTo>
                    <a:pt x="71" y="3031"/>
                  </a:lnTo>
                  <a:lnTo>
                    <a:pt x="72" y="3034"/>
                  </a:lnTo>
                  <a:lnTo>
                    <a:pt x="73" y="3036"/>
                  </a:lnTo>
                  <a:lnTo>
                    <a:pt x="73" y="3039"/>
                  </a:lnTo>
                  <a:lnTo>
                    <a:pt x="72" y="3042"/>
                  </a:lnTo>
                  <a:lnTo>
                    <a:pt x="71" y="3045"/>
                  </a:lnTo>
                  <a:lnTo>
                    <a:pt x="69" y="3047"/>
                  </a:lnTo>
                  <a:lnTo>
                    <a:pt x="68" y="3049"/>
                  </a:lnTo>
                  <a:lnTo>
                    <a:pt x="63" y="3051"/>
                  </a:lnTo>
                  <a:lnTo>
                    <a:pt x="58" y="3052"/>
                  </a:lnTo>
                  <a:lnTo>
                    <a:pt x="57" y="3052"/>
                  </a:lnTo>
                  <a:lnTo>
                    <a:pt x="55" y="3052"/>
                  </a:lnTo>
                  <a:close/>
                  <a:moveTo>
                    <a:pt x="43" y="3145"/>
                  </a:moveTo>
                  <a:lnTo>
                    <a:pt x="40" y="3145"/>
                  </a:lnTo>
                  <a:lnTo>
                    <a:pt x="37" y="3143"/>
                  </a:lnTo>
                  <a:lnTo>
                    <a:pt x="33" y="3142"/>
                  </a:lnTo>
                  <a:lnTo>
                    <a:pt x="31" y="3139"/>
                  </a:lnTo>
                  <a:lnTo>
                    <a:pt x="30" y="3137"/>
                  </a:lnTo>
                  <a:lnTo>
                    <a:pt x="29" y="3134"/>
                  </a:lnTo>
                  <a:lnTo>
                    <a:pt x="28" y="3131"/>
                  </a:lnTo>
                  <a:lnTo>
                    <a:pt x="29" y="3128"/>
                  </a:lnTo>
                  <a:lnTo>
                    <a:pt x="29" y="3125"/>
                  </a:lnTo>
                  <a:lnTo>
                    <a:pt x="31" y="3123"/>
                  </a:lnTo>
                  <a:lnTo>
                    <a:pt x="32" y="3120"/>
                  </a:lnTo>
                  <a:lnTo>
                    <a:pt x="34" y="3118"/>
                  </a:lnTo>
                  <a:lnTo>
                    <a:pt x="38" y="3117"/>
                  </a:lnTo>
                  <a:lnTo>
                    <a:pt x="41" y="3116"/>
                  </a:lnTo>
                  <a:lnTo>
                    <a:pt x="44" y="3114"/>
                  </a:lnTo>
                  <a:lnTo>
                    <a:pt x="47" y="3114"/>
                  </a:lnTo>
                  <a:lnTo>
                    <a:pt x="50" y="3116"/>
                  </a:lnTo>
                  <a:lnTo>
                    <a:pt x="52" y="3117"/>
                  </a:lnTo>
                  <a:lnTo>
                    <a:pt x="55" y="3119"/>
                  </a:lnTo>
                  <a:lnTo>
                    <a:pt x="57" y="3121"/>
                  </a:lnTo>
                  <a:lnTo>
                    <a:pt x="58" y="3123"/>
                  </a:lnTo>
                  <a:lnTo>
                    <a:pt x="59" y="3126"/>
                  </a:lnTo>
                  <a:lnTo>
                    <a:pt x="60" y="3129"/>
                  </a:lnTo>
                  <a:lnTo>
                    <a:pt x="60" y="3132"/>
                  </a:lnTo>
                  <a:lnTo>
                    <a:pt x="58" y="3137"/>
                  </a:lnTo>
                  <a:lnTo>
                    <a:pt x="55" y="3142"/>
                  </a:lnTo>
                  <a:lnTo>
                    <a:pt x="50" y="3144"/>
                  </a:lnTo>
                  <a:lnTo>
                    <a:pt x="45" y="3145"/>
                  </a:lnTo>
                  <a:lnTo>
                    <a:pt x="44" y="3145"/>
                  </a:lnTo>
                  <a:lnTo>
                    <a:pt x="43" y="3145"/>
                  </a:lnTo>
                  <a:close/>
                  <a:moveTo>
                    <a:pt x="31" y="3239"/>
                  </a:moveTo>
                  <a:lnTo>
                    <a:pt x="28" y="3238"/>
                  </a:lnTo>
                  <a:lnTo>
                    <a:pt x="26" y="3237"/>
                  </a:lnTo>
                  <a:lnTo>
                    <a:pt x="23" y="3235"/>
                  </a:lnTo>
                  <a:lnTo>
                    <a:pt x="21" y="3233"/>
                  </a:lnTo>
                  <a:lnTo>
                    <a:pt x="19" y="3231"/>
                  </a:lnTo>
                  <a:lnTo>
                    <a:pt x="18" y="3228"/>
                  </a:lnTo>
                  <a:lnTo>
                    <a:pt x="18" y="3225"/>
                  </a:lnTo>
                  <a:lnTo>
                    <a:pt x="18" y="3222"/>
                  </a:lnTo>
                  <a:lnTo>
                    <a:pt x="18" y="3219"/>
                  </a:lnTo>
                  <a:lnTo>
                    <a:pt x="20" y="3216"/>
                  </a:lnTo>
                  <a:lnTo>
                    <a:pt x="21" y="3214"/>
                  </a:lnTo>
                  <a:lnTo>
                    <a:pt x="23" y="3211"/>
                  </a:lnTo>
                  <a:lnTo>
                    <a:pt x="26" y="3209"/>
                  </a:lnTo>
                  <a:lnTo>
                    <a:pt x="28" y="3208"/>
                  </a:lnTo>
                  <a:lnTo>
                    <a:pt x="31" y="3207"/>
                  </a:lnTo>
                  <a:lnTo>
                    <a:pt x="34" y="3207"/>
                  </a:lnTo>
                  <a:lnTo>
                    <a:pt x="38" y="3208"/>
                  </a:lnTo>
                  <a:lnTo>
                    <a:pt x="41" y="3209"/>
                  </a:lnTo>
                  <a:lnTo>
                    <a:pt x="44" y="3211"/>
                  </a:lnTo>
                  <a:lnTo>
                    <a:pt x="46" y="3214"/>
                  </a:lnTo>
                  <a:lnTo>
                    <a:pt x="47" y="3216"/>
                  </a:lnTo>
                  <a:lnTo>
                    <a:pt x="48" y="3219"/>
                  </a:lnTo>
                  <a:lnTo>
                    <a:pt x="49" y="3222"/>
                  </a:lnTo>
                  <a:lnTo>
                    <a:pt x="49" y="3225"/>
                  </a:lnTo>
                  <a:lnTo>
                    <a:pt x="48" y="3228"/>
                  </a:lnTo>
                  <a:lnTo>
                    <a:pt x="47" y="3231"/>
                  </a:lnTo>
                  <a:lnTo>
                    <a:pt x="46" y="3233"/>
                  </a:lnTo>
                  <a:lnTo>
                    <a:pt x="44" y="3235"/>
                  </a:lnTo>
                  <a:lnTo>
                    <a:pt x="39" y="3238"/>
                  </a:lnTo>
                  <a:lnTo>
                    <a:pt x="33" y="3239"/>
                  </a:lnTo>
                  <a:lnTo>
                    <a:pt x="32" y="3239"/>
                  </a:lnTo>
                  <a:lnTo>
                    <a:pt x="31" y="3239"/>
                  </a:lnTo>
                  <a:close/>
                  <a:moveTo>
                    <a:pt x="23" y="3332"/>
                  </a:moveTo>
                  <a:lnTo>
                    <a:pt x="20" y="3332"/>
                  </a:lnTo>
                  <a:lnTo>
                    <a:pt x="18" y="3331"/>
                  </a:lnTo>
                  <a:lnTo>
                    <a:pt x="15" y="3329"/>
                  </a:lnTo>
                  <a:lnTo>
                    <a:pt x="13" y="3327"/>
                  </a:lnTo>
                  <a:lnTo>
                    <a:pt x="11" y="3325"/>
                  </a:lnTo>
                  <a:lnTo>
                    <a:pt x="10" y="3322"/>
                  </a:lnTo>
                  <a:lnTo>
                    <a:pt x="9" y="3319"/>
                  </a:lnTo>
                  <a:lnTo>
                    <a:pt x="9" y="3316"/>
                  </a:lnTo>
                  <a:lnTo>
                    <a:pt x="10" y="3313"/>
                  </a:lnTo>
                  <a:lnTo>
                    <a:pt x="11" y="3309"/>
                  </a:lnTo>
                  <a:lnTo>
                    <a:pt x="13" y="3306"/>
                  </a:lnTo>
                  <a:lnTo>
                    <a:pt x="15" y="3304"/>
                  </a:lnTo>
                  <a:lnTo>
                    <a:pt x="17" y="3303"/>
                  </a:lnTo>
                  <a:lnTo>
                    <a:pt x="20" y="3301"/>
                  </a:lnTo>
                  <a:lnTo>
                    <a:pt x="23" y="3301"/>
                  </a:lnTo>
                  <a:lnTo>
                    <a:pt x="26" y="3301"/>
                  </a:lnTo>
                  <a:lnTo>
                    <a:pt x="29" y="3301"/>
                  </a:lnTo>
                  <a:lnTo>
                    <a:pt x="32" y="3302"/>
                  </a:lnTo>
                  <a:lnTo>
                    <a:pt x="34" y="3304"/>
                  </a:lnTo>
                  <a:lnTo>
                    <a:pt x="37" y="3306"/>
                  </a:lnTo>
                  <a:lnTo>
                    <a:pt x="39" y="3308"/>
                  </a:lnTo>
                  <a:lnTo>
                    <a:pt x="40" y="3311"/>
                  </a:lnTo>
                  <a:lnTo>
                    <a:pt x="41" y="3315"/>
                  </a:lnTo>
                  <a:lnTo>
                    <a:pt x="41" y="3318"/>
                  </a:lnTo>
                  <a:lnTo>
                    <a:pt x="40" y="3321"/>
                  </a:lnTo>
                  <a:lnTo>
                    <a:pt x="39" y="3324"/>
                  </a:lnTo>
                  <a:lnTo>
                    <a:pt x="38" y="3326"/>
                  </a:lnTo>
                  <a:lnTo>
                    <a:pt x="36" y="3328"/>
                  </a:lnTo>
                  <a:lnTo>
                    <a:pt x="33" y="3330"/>
                  </a:lnTo>
                  <a:lnTo>
                    <a:pt x="30" y="3331"/>
                  </a:lnTo>
                  <a:lnTo>
                    <a:pt x="27" y="3332"/>
                  </a:lnTo>
                  <a:lnTo>
                    <a:pt x="25" y="3332"/>
                  </a:lnTo>
                  <a:lnTo>
                    <a:pt x="24" y="3332"/>
                  </a:lnTo>
                  <a:lnTo>
                    <a:pt x="23" y="3332"/>
                  </a:lnTo>
                  <a:close/>
                  <a:moveTo>
                    <a:pt x="18" y="3426"/>
                  </a:moveTo>
                  <a:lnTo>
                    <a:pt x="15" y="3426"/>
                  </a:lnTo>
                  <a:lnTo>
                    <a:pt x="12" y="3424"/>
                  </a:lnTo>
                  <a:lnTo>
                    <a:pt x="10" y="3423"/>
                  </a:lnTo>
                  <a:lnTo>
                    <a:pt x="7" y="3421"/>
                  </a:lnTo>
                  <a:lnTo>
                    <a:pt x="6" y="3419"/>
                  </a:lnTo>
                  <a:lnTo>
                    <a:pt x="4" y="3416"/>
                  </a:lnTo>
                  <a:lnTo>
                    <a:pt x="4" y="3413"/>
                  </a:lnTo>
                  <a:lnTo>
                    <a:pt x="3" y="3409"/>
                  </a:lnTo>
                  <a:lnTo>
                    <a:pt x="4" y="3406"/>
                  </a:lnTo>
                  <a:lnTo>
                    <a:pt x="5" y="3403"/>
                  </a:lnTo>
                  <a:lnTo>
                    <a:pt x="6" y="3401"/>
                  </a:lnTo>
                  <a:lnTo>
                    <a:pt x="8" y="3398"/>
                  </a:lnTo>
                  <a:lnTo>
                    <a:pt x="11" y="3397"/>
                  </a:lnTo>
                  <a:lnTo>
                    <a:pt x="13" y="3395"/>
                  </a:lnTo>
                  <a:lnTo>
                    <a:pt x="16" y="3395"/>
                  </a:lnTo>
                  <a:lnTo>
                    <a:pt x="19" y="3395"/>
                  </a:lnTo>
                  <a:lnTo>
                    <a:pt x="22" y="3395"/>
                  </a:lnTo>
                  <a:lnTo>
                    <a:pt x="25" y="3396"/>
                  </a:lnTo>
                  <a:lnTo>
                    <a:pt x="28" y="3398"/>
                  </a:lnTo>
                  <a:lnTo>
                    <a:pt x="30" y="3400"/>
                  </a:lnTo>
                  <a:lnTo>
                    <a:pt x="32" y="3402"/>
                  </a:lnTo>
                  <a:lnTo>
                    <a:pt x="33" y="3405"/>
                  </a:lnTo>
                  <a:lnTo>
                    <a:pt x="34" y="3407"/>
                  </a:lnTo>
                  <a:lnTo>
                    <a:pt x="34" y="3412"/>
                  </a:lnTo>
                  <a:lnTo>
                    <a:pt x="33" y="3414"/>
                  </a:lnTo>
                  <a:lnTo>
                    <a:pt x="32" y="3417"/>
                  </a:lnTo>
                  <a:lnTo>
                    <a:pt x="31" y="3420"/>
                  </a:lnTo>
                  <a:lnTo>
                    <a:pt x="29" y="3422"/>
                  </a:lnTo>
                  <a:lnTo>
                    <a:pt x="27" y="3424"/>
                  </a:lnTo>
                  <a:lnTo>
                    <a:pt x="24" y="3425"/>
                  </a:lnTo>
                  <a:lnTo>
                    <a:pt x="22" y="3426"/>
                  </a:lnTo>
                  <a:lnTo>
                    <a:pt x="19" y="3426"/>
                  </a:lnTo>
                  <a:lnTo>
                    <a:pt x="18" y="3426"/>
                  </a:lnTo>
                  <a:lnTo>
                    <a:pt x="18" y="3426"/>
                  </a:lnTo>
                  <a:close/>
                  <a:moveTo>
                    <a:pt x="15" y="3520"/>
                  </a:moveTo>
                  <a:lnTo>
                    <a:pt x="12" y="3519"/>
                  </a:lnTo>
                  <a:lnTo>
                    <a:pt x="9" y="3518"/>
                  </a:lnTo>
                  <a:lnTo>
                    <a:pt x="6" y="3517"/>
                  </a:lnTo>
                  <a:lnTo>
                    <a:pt x="4" y="3515"/>
                  </a:lnTo>
                  <a:lnTo>
                    <a:pt x="2" y="3513"/>
                  </a:lnTo>
                  <a:lnTo>
                    <a:pt x="1" y="3510"/>
                  </a:lnTo>
                  <a:lnTo>
                    <a:pt x="0" y="3506"/>
                  </a:lnTo>
                  <a:lnTo>
                    <a:pt x="0" y="3503"/>
                  </a:lnTo>
                  <a:lnTo>
                    <a:pt x="0" y="3500"/>
                  </a:lnTo>
                  <a:lnTo>
                    <a:pt x="1" y="3497"/>
                  </a:lnTo>
                  <a:lnTo>
                    <a:pt x="3" y="3495"/>
                  </a:lnTo>
                  <a:lnTo>
                    <a:pt x="5" y="3492"/>
                  </a:lnTo>
                  <a:lnTo>
                    <a:pt x="7" y="3491"/>
                  </a:lnTo>
                  <a:lnTo>
                    <a:pt x="9" y="3489"/>
                  </a:lnTo>
                  <a:lnTo>
                    <a:pt x="12" y="3488"/>
                  </a:lnTo>
                  <a:lnTo>
                    <a:pt x="15" y="3488"/>
                  </a:lnTo>
                  <a:lnTo>
                    <a:pt x="18" y="3489"/>
                  </a:lnTo>
                  <a:lnTo>
                    <a:pt x="21" y="3490"/>
                  </a:lnTo>
                  <a:lnTo>
                    <a:pt x="24" y="3491"/>
                  </a:lnTo>
                  <a:lnTo>
                    <a:pt x="26" y="3493"/>
                  </a:lnTo>
                  <a:lnTo>
                    <a:pt x="28" y="3495"/>
                  </a:lnTo>
                  <a:lnTo>
                    <a:pt x="29" y="3498"/>
                  </a:lnTo>
                  <a:lnTo>
                    <a:pt x="30" y="3501"/>
                  </a:lnTo>
                  <a:lnTo>
                    <a:pt x="30" y="3504"/>
                  </a:lnTo>
                  <a:lnTo>
                    <a:pt x="30" y="3507"/>
                  </a:lnTo>
                  <a:lnTo>
                    <a:pt x="29" y="3511"/>
                  </a:lnTo>
                  <a:lnTo>
                    <a:pt x="28" y="3513"/>
                  </a:lnTo>
                  <a:lnTo>
                    <a:pt x="26" y="3515"/>
                  </a:lnTo>
                  <a:lnTo>
                    <a:pt x="23" y="3517"/>
                  </a:lnTo>
                  <a:lnTo>
                    <a:pt x="21" y="3519"/>
                  </a:lnTo>
                  <a:lnTo>
                    <a:pt x="18" y="3519"/>
                  </a:lnTo>
                  <a:lnTo>
                    <a:pt x="15" y="3520"/>
                  </a:lnTo>
                  <a:lnTo>
                    <a:pt x="15" y="35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01" name="Freeform 97"/>
            <p:cNvSpPr>
              <a:spLocks noEditPoints="1"/>
            </p:cNvSpPr>
            <p:nvPr userDrawn="1"/>
          </p:nvSpPr>
          <p:spPr bwMode="auto">
            <a:xfrm>
              <a:off x="2703" y="2326"/>
              <a:ext cx="1179" cy="1173"/>
            </a:xfrm>
            <a:custGeom>
              <a:avLst/>
              <a:gdLst>
                <a:gd name="T0" fmla="*/ 7 w 3537"/>
                <a:gd name="T1" fmla="*/ 29 h 3521"/>
                <a:gd name="T2" fmla="*/ 22 w 3537"/>
                <a:gd name="T3" fmla="*/ 124 h 3521"/>
                <a:gd name="T4" fmla="*/ 40 w 3537"/>
                <a:gd name="T5" fmla="*/ 208 h 3521"/>
                <a:gd name="T6" fmla="*/ 45 w 3537"/>
                <a:gd name="T7" fmla="*/ 287 h 3521"/>
                <a:gd name="T8" fmla="*/ 43 w 3537"/>
                <a:gd name="T9" fmla="*/ 375 h 3521"/>
                <a:gd name="T10" fmla="*/ 52 w 3537"/>
                <a:gd name="T11" fmla="*/ 468 h 3521"/>
                <a:gd name="T12" fmla="*/ 65 w 3537"/>
                <a:gd name="T13" fmla="*/ 562 h 3521"/>
                <a:gd name="T14" fmla="*/ 81 w 3537"/>
                <a:gd name="T15" fmla="*/ 656 h 3521"/>
                <a:gd name="T16" fmla="*/ 99 w 3537"/>
                <a:gd name="T17" fmla="*/ 750 h 3521"/>
                <a:gd name="T18" fmla="*/ 121 w 3537"/>
                <a:gd name="T19" fmla="*/ 845 h 3521"/>
                <a:gd name="T20" fmla="*/ 145 w 3537"/>
                <a:gd name="T21" fmla="*/ 938 h 3521"/>
                <a:gd name="T22" fmla="*/ 174 w 3537"/>
                <a:gd name="T23" fmla="*/ 1032 h 3521"/>
                <a:gd name="T24" fmla="*/ 205 w 3537"/>
                <a:gd name="T25" fmla="*/ 1124 h 3521"/>
                <a:gd name="T26" fmla="*/ 207 w 3537"/>
                <a:gd name="T27" fmla="*/ 1129 h 3521"/>
                <a:gd name="T28" fmla="*/ 248 w 3537"/>
                <a:gd name="T29" fmla="*/ 1222 h 3521"/>
                <a:gd name="T30" fmla="*/ 288 w 3537"/>
                <a:gd name="T31" fmla="*/ 1311 h 3521"/>
                <a:gd name="T32" fmla="*/ 328 w 3537"/>
                <a:gd name="T33" fmla="*/ 1396 h 3521"/>
                <a:gd name="T34" fmla="*/ 371 w 3537"/>
                <a:gd name="T35" fmla="*/ 1480 h 3521"/>
                <a:gd name="T36" fmla="*/ 416 w 3537"/>
                <a:gd name="T37" fmla="*/ 1563 h 3521"/>
                <a:gd name="T38" fmla="*/ 462 w 3537"/>
                <a:gd name="T39" fmla="*/ 1643 h 3521"/>
                <a:gd name="T40" fmla="*/ 510 w 3537"/>
                <a:gd name="T41" fmla="*/ 1723 h 3521"/>
                <a:gd name="T42" fmla="*/ 561 w 3537"/>
                <a:gd name="T43" fmla="*/ 1801 h 3521"/>
                <a:gd name="T44" fmla="*/ 611 w 3537"/>
                <a:gd name="T45" fmla="*/ 1876 h 3521"/>
                <a:gd name="T46" fmla="*/ 663 w 3537"/>
                <a:gd name="T47" fmla="*/ 1951 h 3521"/>
                <a:gd name="T48" fmla="*/ 717 w 3537"/>
                <a:gd name="T49" fmla="*/ 2024 h 3521"/>
                <a:gd name="T50" fmla="*/ 772 w 3537"/>
                <a:gd name="T51" fmla="*/ 2097 h 3521"/>
                <a:gd name="T52" fmla="*/ 827 w 3537"/>
                <a:gd name="T53" fmla="*/ 2167 h 3521"/>
                <a:gd name="T54" fmla="*/ 885 w 3537"/>
                <a:gd name="T55" fmla="*/ 2237 h 3521"/>
                <a:gd name="T56" fmla="*/ 944 w 3537"/>
                <a:gd name="T57" fmla="*/ 2307 h 3521"/>
                <a:gd name="T58" fmla="*/ 1002 w 3537"/>
                <a:gd name="T59" fmla="*/ 2375 h 3521"/>
                <a:gd name="T60" fmla="*/ 1059 w 3537"/>
                <a:gd name="T61" fmla="*/ 2448 h 3521"/>
                <a:gd name="T62" fmla="*/ 1123 w 3537"/>
                <a:gd name="T63" fmla="*/ 2521 h 3521"/>
                <a:gd name="T64" fmla="*/ 1195 w 3537"/>
                <a:gd name="T65" fmla="*/ 2597 h 3521"/>
                <a:gd name="T66" fmla="*/ 1200 w 3537"/>
                <a:gd name="T67" fmla="*/ 2601 h 3521"/>
                <a:gd name="T68" fmla="*/ 1278 w 3537"/>
                <a:gd name="T69" fmla="*/ 2664 h 3521"/>
                <a:gd name="T70" fmla="*/ 1354 w 3537"/>
                <a:gd name="T71" fmla="*/ 2724 h 3521"/>
                <a:gd name="T72" fmla="*/ 1435 w 3537"/>
                <a:gd name="T73" fmla="*/ 2779 h 3521"/>
                <a:gd name="T74" fmla="*/ 1516 w 3537"/>
                <a:gd name="T75" fmla="*/ 2826 h 3521"/>
                <a:gd name="T76" fmla="*/ 1593 w 3537"/>
                <a:gd name="T77" fmla="*/ 2877 h 3521"/>
                <a:gd name="T78" fmla="*/ 1671 w 3537"/>
                <a:gd name="T79" fmla="*/ 2926 h 3521"/>
                <a:gd name="T80" fmla="*/ 1749 w 3537"/>
                <a:gd name="T81" fmla="*/ 2973 h 3521"/>
                <a:gd name="T82" fmla="*/ 1829 w 3537"/>
                <a:gd name="T83" fmla="*/ 3018 h 3521"/>
                <a:gd name="T84" fmla="*/ 1906 w 3537"/>
                <a:gd name="T85" fmla="*/ 3059 h 3521"/>
                <a:gd name="T86" fmla="*/ 1979 w 3537"/>
                <a:gd name="T87" fmla="*/ 3101 h 3521"/>
                <a:gd name="T88" fmla="*/ 2060 w 3537"/>
                <a:gd name="T89" fmla="*/ 3144 h 3521"/>
                <a:gd name="T90" fmla="*/ 2140 w 3537"/>
                <a:gd name="T91" fmla="*/ 3186 h 3521"/>
                <a:gd name="T92" fmla="*/ 2225 w 3537"/>
                <a:gd name="T93" fmla="*/ 3226 h 3521"/>
                <a:gd name="T94" fmla="*/ 2310 w 3537"/>
                <a:gd name="T95" fmla="*/ 3263 h 3521"/>
                <a:gd name="T96" fmla="*/ 2397 w 3537"/>
                <a:gd name="T97" fmla="*/ 3299 h 3521"/>
                <a:gd name="T98" fmla="*/ 2486 w 3537"/>
                <a:gd name="T99" fmla="*/ 3333 h 3521"/>
                <a:gd name="T100" fmla="*/ 2577 w 3537"/>
                <a:gd name="T101" fmla="*/ 3364 h 3521"/>
                <a:gd name="T102" fmla="*/ 2670 w 3537"/>
                <a:gd name="T103" fmla="*/ 3393 h 3521"/>
                <a:gd name="T104" fmla="*/ 2763 w 3537"/>
                <a:gd name="T105" fmla="*/ 3418 h 3521"/>
                <a:gd name="T106" fmla="*/ 2858 w 3537"/>
                <a:gd name="T107" fmla="*/ 3442 h 3521"/>
                <a:gd name="T108" fmla="*/ 2953 w 3537"/>
                <a:gd name="T109" fmla="*/ 3461 h 3521"/>
                <a:gd name="T110" fmla="*/ 3049 w 3537"/>
                <a:gd name="T111" fmla="*/ 3478 h 3521"/>
                <a:gd name="T112" fmla="*/ 3049 w 3537"/>
                <a:gd name="T113" fmla="*/ 3478 h 3521"/>
                <a:gd name="T114" fmla="*/ 3144 w 3537"/>
                <a:gd name="T115" fmla="*/ 3492 h 3521"/>
                <a:gd name="T116" fmla="*/ 3249 w 3537"/>
                <a:gd name="T117" fmla="*/ 3499 h 3521"/>
                <a:gd name="T118" fmla="*/ 3348 w 3537"/>
                <a:gd name="T119" fmla="*/ 3494 h 3521"/>
                <a:gd name="T120" fmla="*/ 3434 w 3537"/>
                <a:gd name="T121" fmla="*/ 3488 h 3521"/>
                <a:gd name="T122" fmla="*/ 3512 w 3537"/>
                <a:gd name="T123" fmla="*/ 3492 h 3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37" h="3521">
                  <a:moveTo>
                    <a:pt x="0" y="16"/>
                  </a:move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29" y="21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9"/>
                  </a:lnTo>
                  <a:lnTo>
                    <a:pt x="21" y="30"/>
                  </a:lnTo>
                  <a:lnTo>
                    <a:pt x="18" y="31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close/>
                  <a:moveTo>
                    <a:pt x="3" y="110"/>
                  </a:moveTo>
                  <a:lnTo>
                    <a:pt x="3" y="110"/>
                  </a:lnTo>
                  <a:lnTo>
                    <a:pt x="4" y="107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12" y="96"/>
                  </a:lnTo>
                  <a:lnTo>
                    <a:pt x="15" y="95"/>
                  </a:lnTo>
                  <a:lnTo>
                    <a:pt x="18" y="94"/>
                  </a:lnTo>
                  <a:lnTo>
                    <a:pt x="21" y="94"/>
                  </a:lnTo>
                  <a:lnTo>
                    <a:pt x="24" y="95"/>
                  </a:lnTo>
                  <a:lnTo>
                    <a:pt x="26" y="96"/>
                  </a:lnTo>
                  <a:lnTo>
                    <a:pt x="29" y="98"/>
                  </a:lnTo>
                  <a:lnTo>
                    <a:pt x="31" y="100"/>
                  </a:lnTo>
                  <a:lnTo>
                    <a:pt x="32" y="103"/>
                  </a:lnTo>
                  <a:lnTo>
                    <a:pt x="33" y="106"/>
                  </a:lnTo>
                  <a:lnTo>
                    <a:pt x="34" y="109"/>
                  </a:lnTo>
                  <a:lnTo>
                    <a:pt x="34" y="112"/>
                  </a:lnTo>
                  <a:lnTo>
                    <a:pt x="33" y="115"/>
                  </a:lnTo>
                  <a:lnTo>
                    <a:pt x="32" y="117"/>
                  </a:lnTo>
                  <a:lnTo>
                    <a:pt x="30" y="120"/>
                  </a:lnTo>
                  <a:lnTo>
                    <a:pt x="28" y="122"/>
                  </a:lnTo>
                  <a:lnTo>
                    <a:pt x="25" y="123"/>
                  </a:lnTo>
                  <a:lnTo>
                    <a:pt x="22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6" y="124"/>
                  </a:lnTo>
                  <a:lnTo>
                    <a:pt x="13" y="123"/>
                  </a:lnTo>
                  <a:lnTo>
                    <a:pt x="10" y="122"/>
                  </a:lnTo>
                  <a:lnTo>
                    <a:pt x="8" y="120"/>
                  </a:lnTo>
                  <a:lnTo>
                    <a:pt x="6" y="118"/>
                  </a:lnTo>
                  <a:lnTo>
                    <a:pt x="5" y="116"/>
                  </a:lnTo>
                  <a:lnTo>
                    <a:pt x="4" y="113"/>
                  </a:lnTo>
                  <a:lnTo>
                    <a:pt x="3" y="110"/>
                  </a:lnTo>
                  <a:close/>
                  <a:moveTo>
                    <a:pt x="9" y="204"/>
                  </a:moveTo>
                  <a:lnTo>
                    <a:pt x="9" y="201"/>
                  </a:lnTo>
                  <a:lnTo>
                    <a:pt x="10" y="198"/>
                  </a:lnTo>
                  <a:lnTo>
                    <a:pt x="11" y="196"/>
                  </a:lnTo>
                  <a:lnTo>
                    <a:pt x="13" y="193"/>
                  </a:lnTo>
                  <a:lnTo>
                    <a:pt x="15" y="191"/>
                  </a:lnTo>
                  <a:lnTo>
                    <a:pt x="18" y="190"/>
                  </a:lnTo>
                  <a:lnTo>
                    <a:pt x="20" y="188"/>
                  </a:lnTo>
                  <a:lnTo>
                    <a:pt x="23" y="188"/>
                  </a:lnTo>
                  <a:lnTo>
                    <a:pt x="26" y="188"/>
                  </a:lnTo>
                  <a:lnTo>
                    <a:pt x="29" y="189"/>
                  </a:lnTo>
                  <a:lnTo>
                    <a:pt x="32" y="190"/>
                  </a:lnTo>
                  <a:lnTo>
                    <a:pt x="34" y="191"/>
                  </a:lnTo>
                  <a:lnTo>
                    <a:pt x="37" y="194"/>
                  </a:lnTo>
                  <a:lnTo>
                    <a:pt x="39" y="196"/>
                  </a:lnTo>
                  <a:lnTo>
                    <a:pt x="40" y="199"/>
                  </a:lnTo>
                  <a:lnTo>
                    <a:pt x="41" y="202"/>
                  </a:lnTo>
                  <a:lnTo>
                    <a:pt x="41" y="205"/>
                  </a:lnTo>
                  <a:lnTo>
                    <a:pt x="40" y="208"/>
                  </a:lnTo>
                  <a:lnTo>
                    <a:pt x="39" y="211"/>
                  </a:lnTo>
                  <a:lnTo>
                    <a:pt x="37" y="213"/>
                  </a:lnTo>
                  <a:lnTo>
                    <a:pt x="34" y="215"/>
                  </a:lnTo>
                  <a:lnTo>
                    <a:pt x="32" y="217"/>
                  </a:lnTo>
                  <a:lnTo>
                    <a:pt x="29" y="218"/>
                  </a:lnTo>
                  <a:lnTo>
                    <a:pt x="26" y="21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22" y="218"/>
                  </a:lnTo>
                  <a:lnTo>
                    <a:pt x="19" y="217"/>
                  </a:lnTo>
                  <a:lnTo>
                    <a:pt x="16" y="216"/>
                  </a:lnTo>
                  <a:lnTo>
                    <a:pt x="14" y="214"/>
                  </a:lnTo>
                  <a:lnTo>
                    <a:pt x="12" y="212"/>
                  </a:lnTo>
                  <a:lnTo>
                    <a:pt x="11" y="210"/>
                  </a:lnTo>
                  <a:lnTo>
                    <a:pt x="10" y="207"/>
                  </a:lnTo>
                  <a:lnTo>
                    <a:pt x="9" y="204"/>
                  </a:lnTo>
                  <a:close/>
                  <a:moveTo>
                    <a:pt x="18" y="298"/>
                  </a:moveTo>
                  <a:lnTo>
                    <a:pt x="18" y="295"/>
                  </a:lnTo>
                  <a:lnTo>
                    <a:pt x="18" y="292"/>
                  </a:lnTo>
                  <a:lnTo>
                    <a:pt x="19" y="289"/>
                  </a:lnTo>
                  <a:lnTo>
                    <a:pt x="21" y="287"/>
                  </a:lnTo>
                  <a:lnTo>
                    <a:pt x="23" y="285"/>
                  </a:lnTo>
                  <a:lnTo>
                    <a:pt x="25" y="283"/>
                  </a:lnTo>
                  <a:lnTo>
                    <a:pt x="28" y="282"/>
                  </a:lnTo>
                  <a:lnTo>
                    <a:pt x="31" y="281"/>
                  </a:lnTo>
                  <a:lnTo>
                    <a:pt x="34" y="281"/>
                  </a:lnTo>
                  <a:lnTo>
                    <a:pt x="38" y="282"/>
                  </a:lnTo>
                  <a:lnTo>
                    <a:pt x="41" y="283"/>
                  </a:lnTo>
                  <a:lnTo>
                    <a:pt x="43" y="285"/>
                  </a:lnTo>
                  <a:lnTo>
                    <a:pt x="45" y="287"/>
                  </a:lnTo>
                  <a:lnTo>
                    <a:pt x="47" y="289"/>
                  </a:lnTo>
                  <a:lnTo>
                    <a:pt x="48" y="292"/>
                  </a:lnTo>
                  <a:lnTo>
                    <a:pt x="49" y="295"/>
                  </a:lnTo>
                  <a:lnTo>
                    <a:pt x="49" y="298"/>
                  </a:lnTo>
                  <a:lnTo>
                    <a:pt x="48" y="301"/>
                  </a:lnTo>
                  <a:lnTo>
                    <a:pt x="47" y="304"/>
                  </a:lnTo>
                  <a:lnTo>
                    <a:pt x="46" y="306"/>
                  </a:lnTo>
                  <a:lnTo>
                    <a:pt x="44" y="308"/>
                  </a:lnTo>
                  <a:lnTo>
                    <a:pt x="41" y="310"/>
                  </a:lnTo>
                  <a:lnTo>
                    <a:pt x="38" y="311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3" y="312"/>
                  </a:lnTo>
                  <a:lnTo>
                    <a:pt x="30" y="312"/>
                  </a:lnTo>
                  <a:lnTo>
                    <a:pt x="27" y="311"/>
                  </a:lnTo>
                  <a:lnTo>
                    <a:pt x="25" y="310"/>
                  </a:lnTo>
                  <a:lnTo>
                    <a:pt x="23" y="308"/>
                  </a:lnTo>
                  <a:lnTo>
                    <a:pt x="21" y="306"/>
                  </a:lnTo>
                  <a:lnTo>
                    <a:pt x="19" y="304"/>
                  </a:lnTo>
                  <a:lnTo>
                    <a:pt x="18" y="301"/>
                  </a:lnTo>
                  <a:lnTo>
                    <a:pt x="18" y="298"/>
                  </a:lnTo>
                  <a:close/>
                  <a:moveTo>
                    <a:pt x="28" y="392"/>
                  </a:moveTo>
                  <a:lnTo>
                    <a:pt x="28" y="389"/>
                  </a:lnTo>
                  <a:lnTo>
                    <a:pt x="29" y="386"/>
                  </a:lnTo>
                  <a:lnTo>
                    <a:pt x="30" y="383"/>
                  </a:lnTo>
                  <a:lnTo>
                    <a:pt x="31" y="381"/>
                  </a:lnTo>
                  <a:lnTo>
                    <a:pt x="33" y="379"/>
                  </a:lnTo>
                  <a:lnTo>
                    <a:pt x="37" y="377"/>
                  </a:lnTo>
                  <a:lnTo>
                    <a:pt x="40" y="376"/>
                  </a:lnTo>
                  <a:lnTo>
                    <a:pt x="43" y="375"/>
                  </a:lnTo>
                  <a:lnTo>
                    <a:pt x="46" y="375"/>
                  </a:lnTo>
                  <a:lnTo>
                    <a:pt x="49" y="375"/>
                  </a:lnTo>
                  <a:lnTo>
                    <a:pt x="51" y="376"/>
                  </a:lnTo>
                  <a:lnTo>
                    <a:pt x="54" y="378"/>
                  </a:lnTo>
                  <a:lnTo>
                    <a:pt x="56" y="380"/>
                  </a:lnTo>
                  <a:lnTo>
                    <a:pt x="58" y="382"/>
                  </a:lnTo>
                  <a:lnTo>
                    <a:pt x="59" y="385"/>
                  </a:lnTo>
                  <a:lnTo>
                    <a:pt x="60" y="388"/>
                  </a:lnTo>
                  <a:lnTo>
                    <a:pt x="60" y="391"/>
                  </a:lnTo>
                  <a:lnTo>
                    <a:pt x="59" y="394"/>
                  </a:lnTo>
                  <a:lnTo>
                    <a:pt x="58" y="397"/>
                  </a:lnTo>
                  <a:lnTo>
                    <a:pt x="57" y="399"/>
                  </a:lnTo>
                  <a:lnTo>
                    <a:pt x="55" y="401"/>
                  </a:lnTo>
                  <a:lnTo>
                    <a:pt x="52" y="403"/>
                  </a:lnTo>
                  <a:lnTo>
                    <a:pt x="49" y="404"/>
                  </a:lnTo>
                  <a:lnTo>
                    <a:pt x="46" y="405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39" y="404"/>
                  </a:lnTo>
                  <a:lnTo>
                    <a:pt x="34" y="402"/>
                  </a:lnTo>
                  <a:lnTo>
                    <a:pt x="30" y="397"/>
                  </a:lnTo>
                  <a:lnTo>
                    <a:pt x="28" y="392"/>
                  </a:lnTo>
                  <a:close/>
                  <a:moveTo>
                    <a:pt x="43" y="485"/>
                  </a:moveTo>
                  <a:lnTo>
                    <a:pt x="42" y="482"/>
                  </a:lnTo>
                  <a:lnTo>
                    <a:pt x="43" y="479"/>
                  </a:lnTo>
                  <a:lnTo>
                    <a:pt x="44" y="477"/>
                  </a:lnTo>
                  <a:lnTo>
                    <a:pt x="45" y="474"/>
                  </a:lnTo>
                  <a:lnTo>
                    <a:pt x="47" y="472"/>
                  </a:lnTo>
                  <a:lnTo>
                    <a:pt x="50" y="469"/>
                  </a:lnTo>
                  <a:lnTo>
                    <a:pt x="52" y="468"/>
                  </a:lnTo>
                  <a:lnTo>
                    <a:pt x="55" y="467"/>
                  </a:lnTo>
                  <a:lnTo>
                    <a:pt x="58" y="467"/>
                  </a:lnTo>
                  <a:lnTo>
                    <a:pt x="61" y="467"/>
                  </a:lnTo>
                  <a:lnTo>
                    <a:pt x="64" y="468"/>
                  </a:lnTo>
                  <a:lnTo>
                    <a:pt x="67" y="471"/>
                  </a:lnTo>
                  <a:lnTo>
                    <a:pt x="69" y="473"/>
                  </a:lnTo>
                  <a:lnTo>
                    <a:pt x="70" y="475"/>
                  </a:lnTo>
                  <a:lnTo>
                    <a:pt x="72" y="478"/>
                  </a:lnTo>
                  <a:lnTo>
                    <a:pt x="73" y="481"/>
                  </a:lnTo>
                  <a:lnTo>
                    <a:pt x="73" y="484"/>
                  </a:lnTo>
                  <a:lnTo>
                    <a:pt x="72" y="487"/>
                  </a:lnTo>
                  <a:lnTo>
                    <a:pt x="71" y="489"/>
                  </a:lnTo>
                  <a:lnTo>
                    <a:pt x="70" y="492"/>
                  </a:lnTo>
                  <a:lnTo>
                    <a:pt x="68" y="494"/>
                  </a:lnTo>
                  <a:lnTo>
                    <a:pt x="66" y="496"/>
                  </a:lnTo>
                  <a:lnTo>
                    <a:pt x="63" y="497"/>
                  </a:lnTo>
                  <a:lnTo>
                    <a:pt x="60" y="498"/>
                  </a:lnTo>
                  <a:lnTo>
                    <a:pt x="59" y="498"/>
                  </a:lnTo>
                  <a:lnTo>
                    <a:pt x="58" y="498"/>
                  </a:lnTo>
                  <a:lnTo>
                    <a:pt x="52" y="497"/>
                  </a:lnTo>
                  <a:lnTo>
                    <a:pt x="48" y="495"/>
                  </a:lnTo>
                  <a:lnTo>
                    <a:pt x="44" y="490"/>
                  </a:lnTo>
                  <a:lnTo>
                    <a:pt x="43" y="485"/>
                  </a:lnTo>
                  <a:close/>
                  <a:moveTo>
                    <a:pt x="58" y="578"/>
                  </a:moveTo>
                  <a:lnTo>
                    <a:pt x="58" y="575"/>
                  </a:lnTo>
                  <a:lnTo>
                    <a:pt x="58" y="572"/>
                  </a:lnTo>
                  <a:lnTo>
                    <a:pt x="59" y="568"/>
                  </a:lnTo>
                  <a:lnTo>
                    <a:pt x="60" y="566"/>
                  </a:lnTo>
                  <a:lnTo>
                    <a:pt x="62" y="564"/>
                  </a:lnTo>
                  <a:lnTo>
                    <a:pt x="65" y="562"/>
                  </a:lnTo>
                  <a:lnTo>
                    <a:pt x="67" y="560"/>
                  </a:lnTo>
                  <a:lnTo>
                    <a:pt x="70" y="560"/>
                  </a:lnTo>
                  <a:lnTo>
                    <a:pt x="73" y="559"/>
                  </a:lnTo>
                  <a:lnTo>
                    <a:pt x="77" y="560"/>
                  </a:lnTo>
                  <a:lnTo>
                    <a:pt x="80" y="561"/>
                  </a:lnTo>
                  <a:lnTo>
                    <a:pt x="83" y="562"/>
                  </a:lnTo>
                  <a:lnTo>
                    <a:pt x="85" y="564"/>
                  </a:lnTo>
                  <a:lnTo>
                    <a:pt x="87" y="566"/>
                  </a:lnTo>
                  <a:lnTo>
                    <a:pt x="88" y="570"/>
                  </a:lnTo>
                  <a:lnTo>
                    <a:pt x="89" y="573"/>
                  </a:lnTo>
                  <a:lnTo>
                    <a:pt x="89" y="576"/>
                  </a:lnTo>
                  <a:lnTo>
                    <a:pt x="89" y="579"/>
                  </a:lnTo>
                  <a:lnTo>
                    <a:pt x="88" y="582"/>
                  </a:lnTo>
                  <a:lnTo>
                    <a:pt x="87" y="584"/>
                  </a:lnTo>
                  <a:lnTo>
                    <a:pt x="85" y="586"/>
                  </a:lnTo>
                  <a:lnTo>
                    <a:pt x="82" y="588"/>
                  </a:lnTo>
                  <a:lnTo>
                    <a:pt x="80" y="590"/>
                  </a:lnTo>
                  <a:lnTo>
                    <a:pt x="77" y="591"/>
                  </a:lnTo>
                  <a:lnTo>
                    <a:pt x="75" y="591"/>
                  </a:lnTo>
                  <a:lnTo>
                    <a:pt x="73" y="591"/>
                  </a:lnTo>
                  <a:lnTo>
                    <a:pt x="68" y="590"/>
                  </a:lnTo>
                  <a:lnTo>
                    <a:pt x="63" y="587"/>
                  </a:lnTo>
                  <a:lnTo>
                    <a:pt x="60" y="583"/>
                  </a:lnTo>
                  <a:lnTo>
                    <a:pt x="58" y="578"/>
                  </a:lnTo>
                  <a:close/>
                  <a:moveTo>
                    <a:pt x="77" y="671"/>
                  </a:moveTo>
                  <a:lnTo>
                    <a:pt x="77" y="668"/>
                  </a:lnTo>
                  <a:lnTo>
                    <a:pt x="77" y="664"/>
                  </a:lnTo>
                  <a:lnTo>
                    <a:pt x="78" y="661"/>
                  </a:lnTo>
                  <a:lnTo>
                    <a:pt x="79" y="658"/>
                  </a:lnTo>
                  <a:lnTo>
                    <a:pt x="81" y="656"/>
                  </a:lnTo>
                  <a:lnTo>
                    <a:pt x="83" y="654"/>
                  </a:lnTo>
                  <a:lnTo>
                    <a:pt x="86" y="653"/>
                  </a:lnTo>
                  <a:lnTo>
                    <a:pt x="89" y="652"/>
                  </a:lnTo>
                  <a:lnTo>
                    <a:pt x="92" y="651"/>
                  </a:lnTo>
                  <a:lnTo>
                    <a:pt x="95" y="652"/>
                  </a:lnTo>
                  <a:lnTo>
                    <a:pt x="98" y="653"/>
                  </a:lnTo>
                  <a:lnTo>
                    <a:pt x="100" y="654"/>
                  </a:lnTo>
                  <a:lnTo>
                    <a:pt x="102" y="656"/>
                  </a:lnTo>
                  <a:lnTo>
                    <a:pt x="104" y="658"/>
                  </a:lnTo>
                  <a:lnTo>
                    <a:pt x="106" y="661"/>
                  </a:lnTo>
                  <a:lnTo>
                    <a:pt x="107" y="664"/>
                  </a:lnTo>
                  <a:lnTo>
                    <a:pt x="107" y="668"/>
                  </a:lnTo>
                  <a:lnTo>
                    <a:pt x="107" y="671"/>
                  </a:lnTo>
                  <a:lnTo>
                    <a:pt x="106" y="673"/>
                  </a:lnTo>
                  <a:lnTo>
                    <a:pt x="105" y="676"/>
                  </a:lnTo>
                  <a:lnTo>
                    <a:pt x="103" y="678"/>
                  </a:lnTo>
                  <a:lnTo>
                    <a:pt x="101" y="680"/>
                  </a:lnTo>
                  <a:lnTo>
                    <a:pt x="98" y="682"/>
                  </a:lnTo>
                  <a:lnTo>
                    <a:pt x="95" y="683"/>
                  </a:lnTo>
                  <a:lnTo>
                    <a:pt x="93" y="683"/>
                  </a:lnTo>
                  <a:lnTo>
                    <a:pt x="92" y="683"/>
                  </a:lnTo>
                  <a:lnTo>
                    <a:pt x="87" y="682"/>
                  </a:lnTo>
                  <a:lnTo>
                    <a:pt x="82" y="680"/>
                  </a:lnTo>
                  <a:lnTo>
                    <a:pt x="79" y="676"/>
                  </a:lnTo>
                  <a:lnTo>
                    <a:pt x="77" y="671"/>
                  </a:lnTo>
                  <a:close/>
                  <a:moveTo>
                    <a:pt x="97" y="762"/>
                  </a:moveTo>
                  <a:lnTo>
                    <a:pt x="97" y="759"/>
                  </a:lnTo>
                  <a:lnTo>
                    <a:pt x="97" y="756"/>
                  </a:lnTo>
                  <a:lnTo>
                    <a:pt x="98" y="753"/>
                  </a:lnTo>
                  <a:lnTo>
                    <a:pt x="99" y="750"/>
                  </a:lnTo>
                  <a:lnTo>
                    <a:pt x="101" y="748"/>
                  </a:lnTo>
                  <a:lnTo>
                    <a:pt x="103" y="746"/>
                  </a:lnTo>
                  <a:lnTo>
                    <a:pt x="106" y="745"/>
                  </a:lnTo>
                  <a:lnTo>
                    <a:pt x="109" y="744"/>
                  </a:lnTo>
                  <a:lnTo>
                    <a:pt x="112" y="743"/>
                  </a:lnTo>
                  <a:lnTo>
                    <a:pt x="116" y="743"/>
                  </a:lnTo>
                  <a:lnTo>
                    <a:pt x="118" y="744"/>
                  </a:lnTo>
                  <a:lnTo>
                    <a:pt x="121" y="745"/>
                  </a:lnTo>
                  <a:lnTo>
                    <a:pt x="123" y="747"/>
                  </a:lnTo>
                  <a:lnTo>
                    <a:pt x="125" y="749"/>
                  </a:lnTo>
                  <a:lnTo>
                    <a:pt x="127" y="752"/>
                  </a:lnTo>
                  <a:lnTo>
                    <a:pt x="128" y="755"/>
                  </a:lnTo>
                  <a:lnTo>
                    <a:pt x="128" y="758"/>
                  </a:lnTo>
                  <a:lnTo>
                    <a:pt x="128" y="761"/>
                  </a:lnTo>
                  <a:lnTo>
                    <a:pt x="127" y="764"/>
                  </a:lnTo>
                  <a:lnTo>
                    <a:pt x="126" y="767"/>
                  </a:lnTo>
                  <a:lnTo>
                    <a:pt x="124" y="770"/>
                  </a:lnTo>
                  <a:lnTo>
                    <a:pt x="122" y="772"/>
                  </a:lnTo>
                  <a:lnTo>
                    <a:pt x="119" y="773"/>
                  </a:lnTo>
                  <a:lnTo>
                    <a:pt x="117" y="774"/>
                  </a:lnTo>
                  <a:lnTo>
                    <a:pt x="115" y="775"/>
                  </a:lnTo>
                  <a:lnTo>
                    <a:pt x="112" y="775"/>
                  </a:lnTo>
                  <a:lnTo>
                    <a:pt x="107" y="774"/>
                  </a:lnTo>
                  <a:lnTo>
                    <a:pt x="103" y="771"/>
                  </a:lnTo>
                  <a:lnTo>
                    <a:pt x="99" y="768"/>
                  </a:lnTo>
                  <a:lnTo>
                    <a:pt x="97" y="762"/>
                  </a:lnTo>
                  <a:close/>
                  <a:moveTo>
                    <a:pt x="121" y="854"/>
                  </a:moveTo>
                  <a:lnTo>
                    <a:pt x="120" y="850"/>
                  </a:lnTo>
                  <a:lnTo>
                    <a:pt x="121" y="847"/>
                  </a:lnTo>
                  <a:lnTo>
                    <a:pt x="121" y="845"/>
                  </a:lnTo>
                  <a:lnTo>
                    <a:pt x="122" y="842"/>
                  </a:lnTo>
                  <a:lnTo>
                    <a:pt x="124" y="839"/>
                  </a:lnTo>
                  <a:lnTo>
                    <a:pt x="126" y="837"/>
                  </a:lnTo>
                  <a:lnTo>
                    <a:pt x="129" y="836"/>
                  </a:lnTo>
                  <a:lnTo>
                    <a:pt x="132" y="835"/>
                  </a:lnTo>
                  <a:lnTo>
                    <a:pt x="135" y="834"/>
                  </a:lnTo>
                  <a:lnTo>
                    <a:pt x="138" y="834"/>
                  </a:lnTo>
                  <a:lnTo>
                    <a:pt x="141" y="835"/>
                  </a:lnTo>
                  <a:lnTo>
                    <a:pt x="143" y="836"/>
                  </a:lnTo>
                  <a:lnTo>
                    <a:pt x="146" y="838"/>
                  </a:lnTo>
                  <a:lnTo>
                    <a:pt x="148" y="840"/>
                  </a:lnTo>
                  <a:lnTo>
                    <a:pt x="149" y="843"/>
                  </a:lnTo>
                  <a:lnTo>
                    <a:pt x="150" y="846"/>
                  </a:lnTo>
                  <a:lnTo>
                    <a:pt x="151" y="849"/>
                  </a:lnTo>
                  <a:lnTo>
                    <a:pt x="151" y="852"/>
                  </a:lnTo>
                  <a:lnTo>
                    <a:pt x="150" y="854"/>
                  </a:lnTo>
                  <a:lnTo>
                    <a:pt x="149" y="857"/>
                  </a:lnTo>
                  <a:lnTo>
                    <a:pt x="147" y="859"/>
                  </a:lnTo>
                  <a:lnTo>
                    <a:pt x="145" y="862"/>
                  </a:lnTo>
                  <a:lnTo>
                    <a:pt x="142" y="864"/>
                  </a:lnTo>
                  <a:lnTo>
                    <a:pt x="140" y="865"/>
                  </a:lnTo>
                  <a:lnTo>
                    <a:pt x="138" y="866"/>
                  </a:lnTo>
                  <a:lnTo>
                    <a:pt x="136" y="866"/>
                  </a:lnTo>
                  <a:lnTo>
                    <a:pt x="131" y="865"/>
                  </a:lnTo>
                  <a:lnTo>
                    <a:pt x="126" y="862"/>
                  </a:lnTo>
                  <a:lnTo>
                    <a:pt x="123" y="858"/>
                  </a:lnTo>
                  <a:lnTo>
                    <a:pt x="121" y="854"/>
                  </a:lnTo>
                  <a:close/>
                  <a:moveTo>
                    <a:pt x="146" y="944"/>
                  </a:moveTo>
                  <a:lnTo>
                    <a:pt x="145" y="941"/>
                  </a:lnTo>
                  <a:lnTo>
                    <a:pt x="145" y="938"/>
                  </a:lnTo>
                  <a:lnTo>
                    <a:pt x="146" y="935"/>
                  </a:lnTo>
                  <a:lnTo>
                    <a:pt x="147" y="933"/>
                  </a:lnTo>
                  <a:lnTo>
                    <a:pt x="149" y="930"/>
                  </a:lnTo>
                  <a:lnTo>
                    <a:pt x="151" y="928"/>
                  </a:lnTo>
                  <a:lnTo>
                    <a:pt x="153" y="926"/>
                  </a:lnTo>
                  <a:lnTo>
                    <a:pt x="157" y="925"/>
                  </a:lnTo>
                  <a:lnTo>
                    <a:pt x="160" y="925"/>
                  </a:lnTo>
                  <a:lnTo>
                    <a:pt x="163" y="925"/>
                  </a:lnTo>
                  <a:lnTo>
                    <a:pt x="166" y="925"/>
                  </a:lnTo>
                  <a:lnTo>
                    <a:pt x="169" y="927"/>
                  </a:lnTo>
                  <a:lnTo>
                    <a:pt x="171" y="928"/>
                  </a:lnTo>
                  <a:lnTo>
                    <a:pt x="173" y="930"/>
                  </a:lnTo>
                  <a:lnTo>
                    <a:pt x="175" y="933"/>
                  </a:lnTo>
                  <a:lnTo>
                    <a:pt x="176" y="936"/>
                  </a:lnTo>
                  <a:lnTo>
                    <a:pt x="177" y="939"/>
                  </a:lnTo>
                  <a:lnTo>
                    <a:pt x="177" y="942"/>
                  </a:lnTo>
                  <a:lnTo>
                    <a:pt x="176" y="945"/>
                  </a:lnTo>
                  <a:lnTo>
                    <a:pt x="175" y="947"/>
                  </a:lnTo>
                  <a:lnTo>
                    <a:pt x="173" y="950"/>
                  </a:lnTo>
                  <a:lnTo>
                    <a:pt x="171" y="952"/>
                  </a:lnTo>
                  <a:lnTo>
                    <a:pt x="169" y="953"/>
                  </a:lnTo>
                  <a:lnTo>
                    <a:pt x="166" y="955"/>
                  </a:lnTo>
                  <a:lnTo>
                    <a:pt x="164" y="955"/>
                  </a:lnTo>
                  <a:lnTo>
                    <a:pt x="161" y="955"/>
                  </a:lnTo>
                  <a:lnTo>
                    <a:pt x="157" y="955"/>
                  </a:lnTo>
                  <a:lnTo>
                    <a:pt x="151" y="952"/>
                  </a:lnTo>
                  <a:lnTo>
                    <a:pt x="148" y="949"/>
                  </a:lnTo>
                  <a:lnTo>
                    <a:pt x="146" y="944"/>
                  </a:lnTo>
                  <a:close/>
                  <a:moveTo>
                    <a:pt x="174" y="1035"/>
                  </a:moveTo>
                  <a:lnTo>
                    <a:pt x="174" y="1032"/>
                  </a:lnTo>
                  <a:lnTo>
                    <a:pt x="174" y="1029"/>
                  </a:lnTo>
                  <a:lnTo>
                    <a:pt x="174" y="1026"/>
                  </a:lnTo>
                  <a:lnTo>
                    <a:pt x="175" y="1023"/>
                  </a:lnTo>
                  <a:lnTo>
                    <a:pt x="177" y="1021"/>
                  </a:lnTo>
                  <a:lnTo>
                    <a:pt x="179" y="1019"/>
                  </a:lnTo>
                  <a:lnTo>
                    <a:pt x="181" y="1017"/>
                  </a:lnTo>
                  <a:lnTo>
                    <a:pt x="184" y="1016"/>
                  </a:lnTo>
                  <a:lnTo>
                    <a:pt x="187" y="1015"/>
                  </a:lnTo>
                  <a:lnTo>
                    <a:pt x="190" y="1015"/>
                  </a:lnTo>
                  <a:lnTo>
                    <a:pt x="193" y="1016"/>
                  </a:lnTo>
                  <a:lnTo>
                    <a:pt x="197" y="1017"/>
                  </a:lnTo>
                  <a:lnTo>
                    <a:pt x="199" y="1018"/>
                  </a:lnTo>
                  <a:lnTo>
                    <a:pt x="201" y="1020"/>
                  </a:lnTo>
                  <a:lnTo>
                    <a:pt x="203" y="1023"/>
                  </a:lnTo>
                  <a:lnTo>
                    <a:pt x="204" y="1025"/>
                  </a:lnTo>
                  <a:lnTo>
                    <a:pt x="205" y="1028"/>
                  </a:lnTo>
                  <a:lnTo>
                    <a:pt x="205" y="1031"/>
                  </a:lnTo>
                  <a:lnTo>
                    <a:pt x="204" y="1034"/>
                  </a:lnTo>
                  <a:lnTo>
                    <a:pt x="203" y="1037"/>
                  </a:lnTo>
                  <a:lnTo>
                    <a:pt x="202" y="1039"/>
                  </a:lnTo>
                  <a:lnTo>
                    <a:pt x="200" y="1041"/>
                  </a:lnTo>
                  <a:lnTo>
                    <a:pt x="197" y="1043"/>
                  </a:lnTo>
                  <a:lnTo>
                    <a:pt x="193" y="1044"/>
                  </a:lnTo>
                  <a:lnTo>
                    <a:pt x="191" y="1045"/>
                  </a:lnTo>
                  <a:lnTo>
                    <a:pt x="189" y="1045"/>
                  </a:lnTo>
                  <a:lnTo>
                    <a:pt x="184" y="1045"/>
                  </a:lnTo>
                  <a:lnTo>
                    <a:pt x="180" y="1042"/>
                  </a:lnTo>
                  <a:lnTo>
                    <a:pt x="177" y="1039"/>
                  </a:lnTo>
                  <a:lnTo>
                    <a:pt x="174" y="1035"/>
                  </a:lnTo>
                  <a:close/>
                  <a:moveTo>
                    <a:pt x="205" y="1124"/>
                  </a:moveTo>
                  <a:lnTo>
                    <a:pt x="205" y="1124"/>
                  </a:lnTo>
                  <a:lnTo>
                    <a:pt x="204" y="1121"/>
                  </a:lnTo>
                  <a:lnTo>
                    <a:pt x="204" y="1119"/>
                  </a:lnTo>
                  <a:lnTo>
                    <a:pt x="205" y="1116"/>
                  </a:lnTo>
                  <a:lnTo>
                    <a:pt x="206" y="1113"/>
                  </a:lnTo>
                  <a:lnTo>
                    <a:pt x="207" y="1110"/>
                  </a:lnTo>
                  <a:lnTo>
                    <a:pt x="209" y="1107"/>
                  </a:lnTo>
                  <a:lnTo>
                    <a:pt x="212" y="1105"/>
                  </a:lnTo>
                  <a:lnTo>
                    <a:pt x="214" y="1104"/>
                  </a:lnTo>
                  <a:lnTo>
                    <a:pt x="217" y="1103"/>
                  </a:lnTo>
                  <a:lnTo>
                    <a:pt x="220" y="1103"/>
                  </a:lnTo>
                  <a:lnTo>
                    <a:pt x="223" y="1104"/>
                  </a:lnTo>
                  <a:lnTo>
                    <a:pt x="226" y="1105"/>
                  </a:lnTo>
                  <a:lnTo>
                    <a:pt x="229" y="1106"/>
                  </a:lnTo>
                  <a:lnTo>
                    <a:pt x="231" y="1108"/>
                  </a:lnTo>
                  <a:lnTo>
                    <a:pt x="234" y="1112"/>
                  </a:lnTo>
                  <a:lnTo>
                    <a:pt x="235" y="1114"/>
                  </a:lnTo>
                  <a:lnTo>
                    <a:pt x="236" y="1117"/>
                  </a:lnTo>
                  <a:lnTo>
                    <a:pt x="236" y="1120"/>
                  </a:lnTo>
                  <a:lnTo>
                    <a:pt x="235" y="1123"/>
                  </a:lnTo>
                  <a:lnTo>
                    <a:pt x="234" y="1126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7" y="1133"/>
                  </a:lnTo>
                  <a:lnTo>
                    <a:pt x="225" y="1134"/>
                  </a:lnTo>
                  <a:lnTo>
                    <a:pt x="222" y="1134"/>
                  </a:lnTo>
                  <a:lnTo>
                    <a:pt x="220" y="1135"/>
                  </a:lnTo>
                  <a:lnTo>
                    <a:pt x="215" y="1134"/>
                  </a:lnTo>
                  <a:lnTo>
                    <a:pt x="211" y="1132"/>
                  </a:lnTo>
                  <a:lnTo>
                    <a:pt x="207" y="1129"/>
                  </a:lnTo>
                  <a:lnTo>
                    <a:pt x="205" y="1124"/>
                  </a:lnTo>
                  <a:close/>
                  <a:moveTo>
                    <a:pt x="238" y="1213"/>
                  </a:moveTo>
                  <a:lnTo>
                    <a:pt x="238" y="1213"/>
                  </a:lnTo>
                  <a:lnTo>
                    <a:pt x="237" y="1210"/>
                  </a:lnTo>
                  <a:lnTo>
                    <a:pt x="237" y="1206"/>
                  </a:lnTo>
                  <a:lnTo>
                    <a:pt x="238" y="1204"/>
                  </a:lnTo>
                  <a:lnTo>
                    <a:pt x="239" y="1201"/>
                  </a:lnTo>
                  <a:lnTo>
                    <a:pt x="240" y="1198"/>
                  </a:lnTo>
                  <a:lnTo>
                    <a:pt x="242" y="1196"/>
                  </a:lnTo>
                  <a:lnTo>
                    <a:pt x="244" y="1194"/>
                  </a:lnTo>
                  <a:lnTo>
                    <a:pt x="247" y="1193"/>
                  </a:lnTo>
                  <a:lnTo>
                    <a:pt x="250" y="1192"/>
                  </a:lnTo>
                  <a:lnTo>
                    <a:pt x="253" y="1192"/>
                  </a:lnTo>
                  <a:lnTo>
                    <a:pt x="256" y="1192"/>
                  </a:lnTo>
                  <a:lnTo>
                    <a:pt x="259" y="1193"/>
                  </a:lnTo>
                  <a:lnTo>
                    <a:pt x="261" y="1194"/>
                  </a:lnTo>
                  <a:lnTo>
                    <a:pt x="263" y="1196"/>
                  </a:lnTo>
                  <a:lnTo>
                    <a:pt x="265" y="1199"/>
                  </a:lnTo>
                  <a:lnTo>
                    <a:pt x="267" y="1202"/>
                  </a:lnTo>
                  <a:lnTo>
                    <a:pt x="267" y="1205"/>
                  </a:lnTo>
                  <a:lnTo>
                    <a:pt x="268" y="1207"/>
                  </a:lnTo>
                  <a:lnTo>
                    <a:pt x="267" y="1211"/>
                  </a:lnTo>
                  <a:lnTo>
                    <a:pt x="266" y="1214"/>
                  </a:lnTo>
                  <a:lnTo>
                    <a:pt x="265" y="1217"/>
                  </a:lnTo>
                  <a:lnTo>
                    <a:pt x="263" y="1219"/>
                  </a:lnTo>
                  <a:lnTo>
                    <a:pt x="261" y="1221"/>
                  </a:lnTo>
                  <a:lnTo>
                    <a:pt x="258" y="1222"/>
                  </a:lnTo>
                  <a:lnTo>
                    <a:pt x="255" y="1223"/>
                  </a:lnTo>
                  <a:lnTo>
                    <a:pt x="252" y="1223"/>
                  </a:lnTo>
                  <a:lnTo>
                    <a:pt x="248" y="1222"/>
                  </a:lnTo>
                  <a:lnTo>
                    <a:pt x="244" y="1221"/>
                  </a:lnTo>
                  <a:lnTo>
                    <a:pt x="241" y="1217"/>
                  </a:lnTo>
                  <a:lnTo>
                    <a:pt x="238" y="1213"/>
                  </a:lnTo>
                  <a:close/>
                  <a:moveTo>
                    <a:pt x="274" y="1300"/>
                  </a:moveTo>
                  <a:lnTo>
                    <a:pt x="272" y="1297"/>
                  </a:lnTo>
                  <a:lnTo>
                    <a:pt x="271" y="1294"/>
                  </a:lnTo>
                  <a:lnTo>
                    <a:pt x="272" y="1291"/>
                  </a:lnTo>
                  <a:lnTo>
                    <a:pt x="274" y="1289"/>
                  </a:lnTo>
                  <a:lnTo>
                    <a:pt x="275" y="1286"/>
                  </a:lnTo>
                  <a:lnTo>
                    <a:pt x="277" y="1284"/>
                  </a:lnTo>
                  <a:lnTo>
                    <a:pt x="279" y="1282"/>
                  </a:lnTo>
                  <a:lnTo>
                    <a:pt x="282" y="1280"/>
                  </a:lnTo>
                  <a:lnTo>
                    <a:pt x="285" y="1280"/>
                  </a:lnTo>
                  <a:lnTo>
                    <a:pt x="288" y="1279"/>
                  </a:lnTo>
                  <a:lnTo>
                    <a:pt x="291" y="1280"/>
                  </a:lnTo>
                  <a:lnTo>
                    <a:pt x="293" y="1280"/>
                  </a:lnTo>
                  <a:lnTo>
                    <a:pt x="296" y="1282"/>
                  </a:lnTo>
                  <a:lnTo>
                    <a:pt x="298" y="1284"/>
                  </a:lnTo>
                  <a:lnTo>
                    <a:pt x="300" y="1286"/>
                  </a:lnTo>
                  <a:lnTo>
                    <a:pt x="302" y="1289"/>
                  </a:lnTo>
                  <a:lnTo>
                    <a:pt x="303" y="1292"/>
                  </a:lnTo>
                  <a:lnTo>
                    <a:pt x="303" y="1295"/>
                  </a:lnTo>
                  <a:lnTo>
                    <a:pt x="303" y="1297"/>
                  </a:lnTo>
                  <a:lnTo>
                    <a:pt x="302" y="1300"/>
                  </a:lnTo>
                  <a:lnTo>
                    <a:pt x="300" y="1303"/>
                  </a:lnTo>
                  <a:lnTo>
                    <a:pt x="298" y="1305"/>
                  </a:lnTo>
                  <a:lnTo>
                    <a:pt x="296" y="1308"/>
                  </a:lnTo>
                  <a:lnTo>
                    <a:pt x="293" y="1310"/>
                  </a:lnTo>
                  <a:lnTo>
                    <a:pt x="291" y="1310"/>
                  </a:lnTo>
                  <a:lnTo>
                    <a:pt x="288" y="1311"/>
                  </a:lnTo>
                  <a:lnTo>
                    <a:pt x="283" y="1310"/>
                  </a:lnTo>
                  <a:lnTo>
                    <a:pt x="279" y="1308"/>
                  </a:lnTo>
                  <a:lnTo>
                    <a:pt x="276" y="1304"/>
                  </a:lnTo>
                  <a:lnTo>
                    <a:pt x="274" y="1300"/>
                  </a:lnTo>
                  <a:close/>
                  <a:moveTo>
                    <a:pt x="310" y="1387"/>
                  </a:moveTo>
                  <a:lnTo>
                    <a:pt x="309" y="1384"/>
                  </a:lnTo>
                  <a:lnTo>
                    <a:pt x="309" y="1381"/>
                  </a:lnTo>
                  <a:lnTo>
                    <a:pt x="309" y="1379"/>
                  </a:lnTo>
                  <a:lnTo>
                    <a:pt x="310" y="1376"/>
                  </a:lnTo>
                  <a:lnTo>
                    <a:pt x="311" y="1373"/>
                  </a:lnTo>
                  <a:lnTo>
                    <a:pt x="314" y="1371"/>
                  </a:lnTo>
                  <a:lnTo>
                    <a:pt x="316" y="1369"/>
                  </a:lnTo>
                  <a:lnTo>
                    <a:pt x="319" y="1367"/>
                  </a:lnTo>
                  <a:lnTo>
                    <a:pt x="322" y="1366"/>
                  </a:lnTo>
                  <a:lnTo>
                    <a:pt x="325" y="1366"/>
                  </a:lnTo>
                  <a:lnTo>
                    <a:pt x="328" y="1366"/>
                  </a:lnTo>
                  <a:lnTo>
                    <a:pt x="330" y="1367"/>
                  </a:lnTo>
                  <a:lnTo>
                    <a:pt x="333" y="1368"/>
                  </a:lnTo>
                  <a:lnTo>
                    <a:pt x="335" y="1370"/>
                  </a:lnTo>
                  <a:lnTo>
                    <a:pt x="337" y="1372"/>
                  </a:lnTo>
                  <a:lnTo>
                    <a:pt x="339" y="1375"/>
                  </a:lnTo>
                  <a:lnTo>
                    <a:pt x="340" y="1378"/>
                  </a:lnTo>
                  <a:lnTo>
                    <a:pt x="340" y="1381"/>
                  </a:lnTo>
                  <a:lnTo>
                    <a:pt x="340" y="1384"/>
                  </a:lnTo>
                  <a:lnTo>
                    <a:pt x="339" y="1387"/>
                  </a:lnTo>
                  <a:lnTo>
                    <a:pt x="338" y="1389"/>
                  </a:lnTo>
                  <a:lnTo>
                    <a:pt x="336" y="1392"/>
                  </a:lnTo>
                  <a:lnTo>
                    <a:pt x="334" y="1394"/>
                  </a:lnTo>
                  <a:lnTo>
                    <a:pt x="331" y="1395"/>
                  </a:lnTo>
                  <a:lnTo>
                    <a:pt x="328" y="1396"/>
                  </a:lnTo>
                  <a:lnTo>
                    <a:pt x="325" y="1396"/>
                  </a:lnTo>
                  <a:lnTo>
                    <a:pt x="321" y="1396"/>
                  </a:lnTo>
                  <a:lnTo>
                    <a:pt x="317" y="1394"/>
                  </a:lnTo>
                  <a:lnTo>
                    <a:pt x="314" y="1391"/>
                  </a:lnTo>
                  <a:lnTo>
                    <a:pt x="310" y="1387"/>
                  </a:lnTo>
                  <a:close/>
                  <a:moveTo>
                    <a:pt x="350" y="1473"/>
                  </a:moveTo>
                  <a:lnTo>
                    <a:pt x="349" y="1471"/>
                  </a:lnTo>
                  <a:lnTo>
                    <a:pt x="349" y="1468"/>
                  </a:lnTo>
                  <a:lnTo>
                    <a:pt x="349" y="1465"/>
                  </a:lnTo>
                  <a:lnTo>
                    <a:pt x="349" y="1462"/>
                  </a:lnTo>
                  <a:lnTo>
                    <a:pt x="351" y="1459"/>
                  </a:lnTo>
                  <a:lnTo>
                    <a:pt x="353" y="1457"/>
                  </a:lnTo>
                  <a:lnTo>
                    <a:pt x="356" y="1455"/>
                  </a:lnTo>
                  <a:lnTo>
                    <a:pt x="358" y="1452"/>
                  </a:lnTo>
                  <a:lnTo>
                    <a:pt x="361" y="1451"/>
                  </a:lnTo>
                  <a:lnTo>
                    <a:pt x="364" y="1451"/>
                  </a:lnTo>
                  <a:lnTo>
                    <a:pt x="367" y="1451"/>
                  </a:lnTo>
                  <a:lnTo>
                    <a:pt x="370" y="1451"/>
                  </a:lnTo>
                  <a:lnTo>
                    <a:pt x="372" y="1454"/>
                  </a:lnTo>
                  <a:lnTo>
                    <a:pt x="375" y="1455"/>
                  </a:lnTo>
                  <a:lnTo>
                    <a:pt x="377" y="1458"/>
                  </a:lnTo>
                  <a:lnTo>
                    <a:pt x="378" y="1460"/>
                  </a:lnTo>
                  <a:lnTo>
                    <a:pt x="379" y="1463"/>
                  </a:lnTo>
                  <a:lnTo>
                    <a:pt x="380" y="1466"/>
                  </a:lnTo>
                  <a:lnTo>
                    <a:pt x="380" y="1469"/>
                  </a:lnTo>
                  <a:lnTo>
                    <a:pt x="379" y="1472"/>
                  </a:lnTo>
                  <a:lnTo>
                    <a:pt x="378" y="1475"/>
                  </a:lnTo>
                  <a:lnTo>
                    <a:pt x="376" y="1477"/>
                  </a:lnTo>
                  <a:lnTo>
                    <a:pt x="374" y="1479"/>
                  </a:lnTo>
                  <a:lnTo>
                    <a:pt x="371" y="1480"/>
                  </a:lnTo>
                  <a:lnTo>
                    <a:pt x="368" y="1482"/>
                  </a:lnTo>
                  <a:lnTo>
                    <a:pt x="365" y="1482"/>
                  </a:lnTo>
                  <a:lnTo>
                    <a:pt x="361" y="1482"/>
                  </a:lnTo>
                  <a:lnTo>
                    <a:pt x="357" y="1480"/>
                  </a:lnTo>
                  <a:lnTo>
                    <a:pt x="353" y="1477"/>
                  </a:lnTo>
                  <a:lnTo>
                    <a:pt x="350" y="1473"/>
                  </a:lnTo>
                  <a:close/>
                  <a:moveTo>
                    <a:pt x="393" y="1558"/>
                  </a:moveTo>
                  <a:lnTo>
                    <a:pt x="391" y="1555"/>
                  </a:lnTo>
                  <a:lnTo>
                    <a:pt x="390" y="1553"/>
                  </a:lnTo>
                  <a:lnTo>
                    <a:pt x="390" y="1549"/>
                  </a:lnTo>
                  <a:lnTo>
                    <a:pt x="391" y="1546"/>
                  </a:lnTo>
                  <a:lnTo>
                    <a:pt x="393" y="1543"/>
                  </a:lnTo>
                  <a:lnTo>
                    <a:pt x="395" y="1540"/>
                  </a:lnTo>
                  <a:lnTo>
                    <a:pt x="397" y="1538"/>
                  </a:lnTo>
                  <a:lnTo>
                    <a:pt x="400" y="1537"/>
                  </a:lnTo>
                  <a:lnTo>
                    <a:pt x="403" y="1536"/>
                  </a:lnTo>
                  <a:lnTo>
                    <a:pt x="406" y="1535"/>
                  </a:lnTo>
                  <a:lnTo>
                    <a:pt x="409" y="1535"/>
                  </a:lnTo>
                  <a:lnTo>
                    <a:pt x="411" y="1536"/>
                  </a:lnTo>
                  <a:lnTo>
                    <a:pt x="414" y="1537"/>
                  </a:lnTo>
                  <a:lnTo>
                    <a:pt x="416" y="1539"/>
                  </a:lnTo>
                  <a:lnTo>
                    <a:pt x="418" y="1541"/>
                  </a:lnTo>
                  <a:lnTo>
                    <a:pt x="420" y="1544"/>
                  </a:lnTo>
                  <a:lnTo>
                    <a:pt x="421" y="1546"/>
                  </a:lnTo>
                  <a:lnTo>
                    <a:pt x="422" y="1549"/>
                  </a:lnTo>
                  <a:lnTo>
                    <a:pt x="422" y="1553"/>
                  </a:lnTo>
                  <a:lnTo>
                    <a:pt x="421" y="1556"/>
                  </a:lnTo>
                  <a:lnTo>
                    <a:pt x="420" y="1559"/>
                  </a:lnTo>
                  <a:lnTo>
                    <a:pt x="418" y="1561"/>
                  </a:lnTo>
                  <a:lnTo>
                    <a:pt x="416" y="1563"/>
                  </a:lnTo>
                  <a:lnTo>
                    <a:pt x="414" y="1565"/>
                  </a:lnTo>
                  <a:lnTo>
                    <a:pt x="410" y="1566"/>
                  </a:lnTo>
                  <a:lnTo>
                    <a:pt x="407" y="1567"/>
                  </a:lnTo>
                  <a:lnTo>
                    <a:pt x="402" y="1566"/>
                  </a:lnTo>
                  <a:lnTo>
                    <a:pt x="399" y="1564"/>
                  </a:lnTo>
                  <a:lnTo>
                    <a:pt x="395" y="1562"/>
                  </a:lnTo>
                  <a:lnTo>
                    <a:pt x="393" y="1558"/>
                  </a:lnTo>
                  <a:close/>
                  <a:moveTo>
                    <a:pt x="437" y="1641"/>
                  </a:moveTo>
                  <a:lnTo>
                    <a:pt x="436" y="1638"/>
                  </a:lnTo>
                  <a:lnTo>
                    <a:pt x="435" y="1635"/>
                  </a:lnTo>
                  <a:lnTo>
                    <a:pt x="435" y="1632"/>
                  </a:lnTo>
                  <a:lnTo>
                    <a:pt x="436" y="1629"/>
                  </a:lnTo>
                  <a:lnTo>
                    <a:pt x="437" y="1627"/>
                  </a:lnTo>
                  <a:lnTo>
                    <a:pt x="439" y="1624"/>
                  </a:lnTo>
                  <a:lnTo>
                    <a:pt x="441" y="1622"/>
                  </a:lnTo>
                  <a:lnTo>
                    <a:pt x="443" y="1621"/>
                  </a:lnTo>
                  <a:lnTo>
                    <a:pt x="446" y="1619"/>
                  </a:lnTo>
                  <a:lnTo>
                    <a:pt x="449" y="1619"/>
                  </a:lnTo>
                  <a:lnTo>
                    <a:pt x="452" y="1619"/>
                  </a:lnTo>
                  <a:lnTo>
                    <a:pt x="455" y="1619"/>
                  </a:lnTo>
                  <a:lnTo>
                    <a:pt x="458" y="1620"/>
                  </a:lnTo>
                  <a:lnTo>
                    <a:pt x="460" y="1622"/>
                  </a:lnTo>
                  <a:lnTo>
                    <a:pt x="462" y="1624"/>
                  </a:lnTo>
                  <a:lnTo>
                    <a:pt x="464" y="1627"/>
                  </a:lnTo>
                  <a:lnTo>
                    <a:pt x="465" y="1629"/>
                  </a:lnTo>
                  <a:lnTo>
                    <a:pt x="466" y="1632"/>
                  </a:lnTo>
                  <a:lnTo>
                    <a:pt x="466" y="1635"/>
                  </a:lnTo>
                  <a:lnTo>
                    <a:pt x="465" y="1638"/>
                  </a:lnTo>
                  <a:lnTo>
                    <a:pt x="464" y="1641"/>
                  </a:lnTo>
                  <a:lnTo>
                    <a:pt x="462" y="1643"/>
                  </a:lnTo>
                  <a:lnTo>
                    <a:pt x="460" y="1645"/>
                  </a:lnTo>
                  <a:lnTo>
                    <a:pt x="458" y="1647"/>
                  </a:lnTo>
                  <a:lnTo>
                    <a:pt x="454" y="1649"/>
                  </a:lnTo>
                  <a:lnTo>
                    <a:pt x="451" y="1649"/>
                  </a:lnTo>
                  <a:lnTo>
                    <a:pt x="447" y="1649"/>
                  </a:lnTo>
                  <a:lnTo>
                    <a:pt x="443" y="1647"/>
                  </a:lnTo>
                  <a:lnTo>
                    <a:pt x="440" y="1645"/>
                  </a:lnTo>
                  <a:lnTo>
                    <a:pt x="437" y="1641"/>
                  </a:lnTo>
                  <a:close/>
                  <a:moveTo>
                    <a:pt x="484" y="1724"/>
                  </a:moveTo>
                  <a:lnTo>
                    <a:pt x="482" y="1721"/>
                  </a:lnTo>
                  <a:lnTo>
                    <a:pt x="482" y="1718"/>
                  </a:lnTo>
                  <a:lnTo>
                    <a:pt x="481" y="1715"/>
                  </a:lnTo>
                  <a:lnTo>
                    <a:pt x="482" y="1712"/>
                  </a:lnTo>
                  <a:lnTo>
                    <a:pt x="483" y="1709"/>
                  </a:lnTo>
                  <a:lnTo>
                    <a:pt x="484" y="1707"/>
                  </a:lnTo>
                  <a:lnTo>
                    <a:pt x="486" y="1705"/>
                  </a:lnTo>
                  <a:lnTo>
                    <a:pt x="489" y="1703"/>
                  </a:lnTo>
                  <a:lnTo>
                    <a:pt x="492" y="1702"/>
                  </a:lnTo>
                  <a:lnTo>
                    <a:pt x="495" y="1701"/>
                  </a:lnTo>
                  <a:lnTo>
                    <a:pt x="498" y="1701"/>
                  </a:lnTo>
                  <a:lnTo>
                    <a:pt x="501" y="1701"/>
                  </a:lnTo>
                  <a:lnTo>
                    <a:pt x="503" y="1702"/>
                  </a:lnTo>
                  <a:lnTo>
                    <a:pt x="506" y="1704"/>
                  </a:lnTo>
                  <a:lnTo>
                    <a:pt x="508" y="1706"/>
                  </a:lnTo>
                  <a:lnTo>
                    <a:pt x="510" y="1708"/>
                  </a:lnTo>
                  <a:lnTo>
                    <a:pt x="512" y="1711"/>
                  </a:lnTo>
                  <a:lnTo>
                    <a:pt x="513" y="1714"/>
                  </a:lnTo>
                  <a:lnTo>
                    <a:pt x="513" y="1717"/>
                  </a:lnTo>
                  <a:lnTo>
                    <a:pt x="512" y="1720"/>
                  </a:lnTo>
                  <a:lnTo>
                    <a:pt x="510" y="1723"/>
                  </a:lnTo>
                  <a:lnTo>
                    <a:pt x="509" y="1725"/>
                  </a:lnTo>
                  <a:lnTo>
                    <a:pt x="507" y="1728"/>
                  </a:lnTo>
                  <a:lnTo>
                    <a:pt x="504" y="1729"/>
                  </a:lnTo>
                  <a:lnTo>
                    <a:pt x="501" y="1731"/>
                  </a:lnTo>
                  <a:lnTo>
                    <a:pt x="497" y="1731"/>
                  </a:lnTo>
                  <a:lnTo>
                    <a:pt x="493" y="1731"/>
                  </a:lnTo>
                  <a:lnTo>
                    <a:pt x="489" y="1729"/>
                  </a:lnTo>
                  <a:lnTo>
                    <a:pt x="486" y="1727"/>
                  </a:lnTo>
                  <a:lnTo>
                    <a:pt x="484" y="1724"/>
                  </a:lnTo>
                  <a:close/>
                  <a:moveTo>
                    <a:pt x="532" y="1805"/>
                  </a:moveTo>
                  <a:lnTo>
                    <a:pt x="530" y="1802"/>
                  </a:lnTo>
                  <a:lnTo>
                    <a:pt x="530" y="1800"/>
                  </a:lnTo>
                  <a:lnTo>
                    <a:pt x="530" y="1796"/>
                  </a:lnTo>
                  <a:lnTo>
                    <a:pt x="530" y="1793"/>
                  </a:lnTo>
                  <a:lnTo>
                    <a:pt x="531" y="1790"/>
                  </a:lnTo>
                  <a:lnTo>
                    <a:pt x="532" y="1787"/>
                  </a:lnTo>
                  <a:lnTo>
                    <a:pt x="534" y="1785"/>
                  </a:lnTo>
                  <a:lnTo>
                    <a:pt x="537" y="1783"/>
                  </a:lnTo>
                  <a:lnTo>
                    <a:pt x="540" y="1782"/>
                  </a:lnTo>
                  <a:lnTo>
                    <a:pt x="542" y="1781"/>
                  </a:lnTo>
                  <a:lnTo>
                    <a:pt x="545" y="1781"/>
                  </a:lnTo>
                  <a:lnTo>
                    <a:pt x="548" y="1781"/>
                  </a:lnTo>
                  <a:lnTo>
                    <a:pt x="552" y="1782"/>
                  </a:lnTo>
                  <a:lnTo>
                    <a:pt x="555" y="1784"/>
                  </a:lnTo>
                  <a:lnTo>
                    <a:pt x="557" y="1786"/>
                  </a:lnTo>
                  <a:lnTo>
                    <a:pt x="559" y="1788"/>
                  </a:lnTo>
                  <a:lnTo>
                    <a:pt x="560" y="1791"/>
                  </a:lnTo>
                  <a:lnTo>
                    <a:pt x="561" y="1794"/>
                  </a:lnTo>
                  <a:lnTo>
                    <a:pt x="561" y="1798"/>
                  </a:lnTo>
                  <a:lnTo>
                    <a:pt x="561" y="1801"/>
                  </a:lnTo>
                  <a:lnTo>
                    <a:pt x="560" y="1804"/>
                  </a:lnTo>
                  <a:lnTo>
                    <a:pt x="558" y="1806"/>
                  </a:lnTo>
                  <a:lnTo>
                    <a:pt x="556" y="1808"/>
                  </a:lnTo>
                  <a:lnTo>
                    <a:pt x="554" y="1810"/>
                  </a:lnTo>
                  <a:lnTo>
                    <a:pt x="549" y="1812"/>
                  </a:lnTo>
                  <a:lnTo>
                    <a:pt x="545" y="1812"/>
                  </a:lnTo>
                  <a:lnTo>
                    <a:pt x="541" y="1812"/>
                  </a:lnTo>
                  <a:lnTo>
                    <a:pt x="537" y="1811"/>
                  </a:lnTo>
                  <a:lnTo>
                    <a:pt x="534" y="1808"/>
                  </a:lnTo>
                  <a:lnTo>
                    <a:pt x="532" y="1805"/>
                  </a:lnTo>
                  <a:close/>
                  <a:moveTo>
                    <a:pt x="582" y="1884"/>
                  </a:moveTo>
                  <a:lnTo>
                    <a:pt x="581" y="1882"/>
                  </a:lnTo>
                  <a:lnTo>
                    <a:pt x="580" y="1879"/>
                  </a:lnTo>
                  <a:lnTo>
                    <a:pt x="580" y="1876"/>
                  </a:lnTo>
                  <a:lnTo>
                    <a:pt x="580" y="1873"/>
                  </a:lnTo>
                  <a:lnTo>
                    <a:pt x="581" y="1870"/>
                  </a:lnTo>
                  <a:lnTo>
                    <a:pt x="582" y="1867"/>
                  </a:lnTo>
                  <a:lnTo>
                    <a:pt x="584" y="1865"/>
                  </a:lnTo>
                  <a:lnTo>
                    <a:pt x="587" y="1863"/>
                  </a:lnTo>
                  <a:lnTo>
                    <a:pt x="589" y="1862"/>
                  </a:lnTo>
                  <a:lnTo>
                    <a:pt x="593" y="1861"/>
                  </a:lnTo>
                  <a:lnTo>
                    <a:pt x="596" y="1861"/>
                  </a:lnTo>
                  <a:lnTo>
                    <a:pt x="599" y="1861"/>
                  </a:lnTo>
                  <a:lnTo>
                    <a:pt x="602" y="1862"/>
                  </a:lnTo>
                  <a:lnTo>
                    <a:pt x="605" y="1863"/>
                  </a:lnTo>
                  <a:lnTo>
                    <a:pt x="607" y="1865"/>
                  </a:lnTo>
                  <a:lnTo>
                    <a:pt x="609" y="1868"/>
                  </a:lnTo>
                  <a:lnTo>
                    <a:pt x="610" y="1870"/>
                  </a:lnTo>
                  <a:lnTo>
                    <a:pt x="611" y="1873"/>
                  </a:lnTo>
                  <a:lnTo>
                    <a:pt x="611" y="1876"/>
                  </a:lnTo>
                  <a:lnTo>
                    <a:pt x="611" y="1879"/>
                  </a:lnTo>
                  <a:lnTo>
                    <a:pt x="610" y="1882"/>
                  </a:lnTo>
                  <a:lnTo>
                    <a:pt x="609" y="1885"/>
                  </a:lnTo>
                  <a:lnTo>
                    <a:pt x="607" y="1887"/>
                  </a:lnTo>
                  <a:lnTo>
                    <a:pt x="604" y="1889"/>
                  </a:lnTo>
                  <a:lnTo>
                    <a:pt x="600" y="1891"/>
                  </a:lnTo>
                  <a:lnTo>
                    <a:pt x="596" y="1891"/>
                  </a:lnTo>
                  <a:lnTo>
                    <a:pt x="592" y="1891"/>
                  </a:lnTo>
                  <a:lnTo>
                    <a:pt x="588" y="1889"/>
                  </a:lnTo>
                  <a:lnTo>
                    <a:pt x="585" y="1887"/>
                  </a:lnTo>
                  <a:lnTo>
                    <a:pt x="582" y="1884"/>
                  </a:lnTo>
                  <a:close/>
                  <a:moveTo>
                    <a:pt x="636" y="1963"/>
                  </a:moveTo>
                  <a:lnTo>
                    <a:pt x="634" y="1960"/>
                  </a:lnTo>
                  <a:lnTo>
                    <a:pt x="633" y="1957"/>
                  </a:lnTo>
                  <a:lnTo>
                    <a:pt x="633" y="1955"/>
                  </a:lnTo>
                  <a:lnTo>
                    <a:pt x="633" y="1952"/>
                  </a:lnTo>
                  <a:lnTo>
                    <a:pt x="634" y="1949"/>
                  </a:lnTo>
                  <a:lnTo>
                    <a:pt x="635" y="1946"/>
                  </a:lnTo>
                  <a:lnTo>
                    <a:pt x="637" y="1943"/>
                  </a:lnTo>
                  <a:lnTo>
                    <a:pt x="640" y="1941"/>
                  </a:lnTo>
                  <a:lnTo>
                    <a:pt x="642" y="1939"/>
                  </a:lnTo>
                  <a:lnTo>
                    <a:pt x="645" y="1939"/>
                  </a:lnTo>
                  <a:lnTo>
                    <a:pt x="648" y="1938"/>
                  </a:lnTo>
                  <a:lnTo>
                    <a:pt x="651" y="1938"/>
                  </a:lnTo>
                  <a:lnTo>
                    <a:pt x="654" y="1939"/>
                  </a:lnTo>
                  <a:lnTo>
                    <a:pt x="657" y="1941"/>
                  </a:lnTo>
                  <a:lnTo>
                    <a:pt x="659" y="1942"/>
                  </a:lnTo>
                  <a:lnTo>
                    <a:pt x="661" y="1946"/>
                  </a:lnTo>
                  <a:lnTo>
                    <a:pt x="662" y="1949"/>
                  </a:lnTo>
                  <a:lnTo>
                    <a:pt x="663" y="1951"/>
                  </a:lnTo>
                  <a:lnTo>
                    <a:pt x="664" y="1954"/>
                  </a:lnTo>
                  <a:lnTo>
                    <a:pt x="663" y="1957"/>
                  </a:lnTo>
                  <a:lnTo>
                    <a:pt x="662" y="1960"/>
                  </a:lnTo>
                  <a:lnTo>
                    <a:pt x="661" y="1963"/>
                  </a:lnTo>
                  <a:lnTo>
                    <a:pt x="659" y="1965"/>
                  </a:lnTo>
                  <a:lnTo>
                    <a:pt x="657" y="1967"/>
                  </a:lnTo>
                  <a:lnTo>
                    <a:pt x="653" y="1969"/>
                  </a:lnTo>
                  <a:lnTo>
                    <a:pt x="648" y="1970"/>
                  </a:lnTo>
                  <a:lnTo>
                    <a:pt x="645" y="1969"/>
                  </a:lnTo>
                  <a:lnTo>
                    <a:pt x="641" y="1968"/>
                  </a:lnTo>
                  <a:lnTo>
                    <a:pt x="638" y="1966"/>
                  </a:lnTo>
                  <a:lnTo>
                    <a:pt x="636" y="1963"/>
                  </a:lnTo>
                  <a:close/>
                  <a:moveTo>
                    <a:pt x="690" y="2039"/>
                  </a:moveTo>
                  <a:lnTo>
                    <a:pt x="689" y="2037"/>
                  </a:lnTo>
                  <a:lnTo>
                    <a:pt x="688" y="2034"/>
                  </a:lnTo>
                  <a:lnTo>
                    <a:pt x="687" y="2031"/>
                  </a:lnTo>
                  <a:lnTo>
                    <a:pt x="687" y="2028"/>
                  </a:lnTo>
                  <a:lnTo>
                    <a:pt x="688" y="2025"/>
                  </a:lnTo>
                  <a:lnTo>
                    <a:pt x="689" y="2023"/>
                  </a:lnTo>
                  <a:lnTo>
                    <a:pt x="691" y="2020"/>
                  </a:lnTo>
                  <a:lnTo>
                    <a:pt x="693" y="2018"/>
                  </a:lnTo>
                  <a:lnTo>
                    <a:pt x="696" y="2017"/>
                  </a:lnTo>
                  <a:lnTo>
                    <a:pt x="699" y="2016"/>
                  </a:lnTo>
                  <a:lnTo>
                    <a:pt x="702" y="2015"/>
                  </a:lnTo>
                  <a:lnTo>
                    <a:pt x="705" y="2015"/>
                  </a:lnTo>
                  <a:lnTo>
                    <a:pt x="708" y="2016"/>
                  </a:lnTo>
                  <a:lnTo>
                    <a:pt x="711" y="2017"/>
                  </a:lnTo>
                  <a:lnTo>
                    <a:pt x="714" y="2019"/>
                  </a:lnTo>
                  <a:lnTo>
                    <a:pt x="716" y="2022"/>
                  </a:lnTo>
                  <a:lnTo>
                    <a:pt x="717" y="2024"/>
                  </a:lnTo>
                  <a:lnTo>
                    <a:pt x="718" y="2027"/>
                  </a:lnTo>
                  <a:lnTo>
                    <a:pt x="719" y="2030"/>
                  </a:lnTo>
                  <a:lnTo>
                    <a:pt x="719" y="2033"/>
                  </a:lnTo>
                  <a:lnTo>
                    <a:pt x="718" y="2036"/>
                  </a:lnTo>
                  <a:lnTo>
                    <a:pt x="717" y="2038"/>
                  </a:lnTo>
                  <a:lnTo>
                    <a:pt x="715" y="2041"/>
                  </a:lnTo>
                  <a:lnTo>
                    <a:pt x="713" y="2044"/>
                  </a:lnTo>
                  <a:lnTo>
                    <a:pt x="707" y="2046"/>
                  </a:lnTo>
                  <a:lnTo>
                    <a:pt x="702" y="2047"/>
                  </a:lnTo>
                  <a:lnTo>
                    <a:pt x="699" y="2046"/>
                  </a:lnTo>
                  <a:lnTo>
                    <a:pt x="696" y="2045"/>
                  </a:lnTo>
                  <a:lnTo>
                    <a:pt x="693" y="2042"/>
                  </a:lnTo>
                  <a:lnTo>
                    <a:pt x="690" y="2039"/>
                  </a:lnTo>
                  <a:close/>
                  <a:moveTo>
                    <a:pt x="747" y="2115"/>
                  </a:moveTo>
                  <a:lnTo>
                    <a:pt x="745" y="2113"/>
                  </a:lnTo>
                  <a:lnTo>
                    <a:pt x="744" y="2110"/>
                  </a:lnTo>
                  <a:lnTo>
                    <a:pt x="743" y="2107"/>
                  </a:lnTo>
                  <a:lnTo>
                    <a:pt x="744" y="2104"/>
                  </a:lnTo>
                  <a:lnTo>
                    <a:pt x="744" y="2101"/>
                  </a:lnTo>
                  <a:lnTo>
                    <a:pt x="745" y="2099"/>
                  </a:lnTo>
                  <a:lnTo>
                    <a:pt x="747" y="2096"/>
                  </a:lnTo>
                  <a:lnTo>
                    <a:pt x="749" y="2094"/>
                  </a:lnTo>
                  <a:lnTo>
                    <a:pt x="753" y="2091"/>
                  </a:lnTo>
                  <a:lnTo>
                    <a:pt x="756" y="2090"/>
                  </a:lnTo>
                  <a:lnTo>
                    <a:pt x="759" y="2090"/>
                  </a:lnTo>
                  <a:lnTo>
                    <a:pt x="762" y="2090"/>
                  </a:lnTo>
                  <a:lnTo>
                    <a:pt x="765" y="2091"/>
                  </a:lnTo>
                  <a:lnTo>
                    <a:pt x="767" y="2093"/>
                  </a:lnTo>
                  <a:lnTo>
                    <a:pt x="770" y="2095"/>
                  </a:lnTo>
                  <a:lnTo>
                    <a:pt x="772" y="2097"/>
                  </a:lnTo>
                  <a:lnTo>
                    <a:pt x="773" y="2099"/>
                  </a:lnTo>
                  <a:lnTo>
                    <a:pt x="774" y="2102"/>
                  </a:lnTo>
                  <a:lnTo>
                    <a:pt x="775" y="2105"/>
                  </a:lnTo>
                  <a:lnTo>
                    <a:pt x="775" y="2108"/>
                  </a:lnTo>
                  <a:lnTo>
                    <a:pt x="774" y="2111"/>
                  </a:lnTo>
                  <a:lnTo>
                    <a:pt x="773" y="2114"/>
                  </a:lnTo>
                  <a:lnTo>
                    <a:pt x="771" y="2116"/>
                  </a:lnTo>
                  <a:lnTo>
                    <a:pt x="769" y="2118"/>
                  </a:lnTo>
                  <a:lnTo>
                    <a:pt x="765" y="2121"/>
                  </a:lnTo>
                  <a:lnTo>
                    <a:pt x="760" y="2121"/>
                  </a:lnTo>
                  <a:lnTo>
                    <a:pt x="756" y="2121"/>
                  </a:lnTo>
                  <a:lnTo>
                    <a:pt x="753" y="2120"/>
                  </a:lnTo>
                  <a:lnTo>
                    <a:pt x="749" y="2118"/>
                  </a:lnTo>
                  <a:lnTo>
                    <a:pt x="747" y="2115"/>
                  </a:lnTo>
                  <a:close/>
                  <a:moveTo>
                    <a:pt x="806" y="2189"/>
                  </a:moveTo>
                  <a:lnTo>
                    <a:pt x="804" y="2186"/>
                  </a:lnTo>
                  <a:lnTo>
                    <a:pt x="803" y="2183"/>
                  </a:lnTo>
                  <a:lnTo>
                    <a:pt x="803" y="2181"/>
                  </a:lnTo>
                  <a:lnTo>
                    <a:pt x="803" y="2178"/>
                  </a:lnTo>
                  <a:lnTo>
                    <a:pt x="803" y="2175"/>
                  </a:lnTo>
                  <a:lnTo>
                    <a:pt x="804" y="2172"/>
                  </a:lnTo>
                  <a:lnTo>
                    <a:pt x="806" y="2170"/>
                  </a:lnTo>
                  <a:lnTo>
                    <a:pt x="808" y="2167"/>
                  </a:lnTo>
                  <a:lnTo>
                    <a:pt x="811" y="2166"/>
                  </a:lnTo>
                  <a:lnTo>
                    <a:pt x="813" y="2165"/>
                  </a:lnTo>
                  <a:lnTo>
                    <a:pt x="816" y="2164"/>
                  </a:lnTo>
                  <a:lnTo>
                    <a:pt x="819" y="2164"/>
                  </a:lnTo>
                  <a:lnTo>
                    <a:pt x="822" y="2165"/>
                  </a:lnTo>
                  <a:lnTo>
                    <a:pt x="825" y="2166"/>
                  </a:lnTo>
                  <a:lnTo>
                    <a:pt x="827" y="2167"/>
                  </a:lnTo>
                  <a:lnTo>
                    <a:pt x="831" y="2170"/>
                  </a:lnTo>
                  <a:lnTo>
                    <a:pt x="832" y="2172"/>
                  </a:lnTo>
                  <a:lnTo>
                    <a:pt x="833" y="2175"/>
                  </a:lnTo>
                  <a:lnTo>
                    <a:pt x="834" y="2178"/>
                  </a:lnTo>
                  <a:lnTo>
                    <a:pt x="834" y="2181"/>
                  </a:lnTo>
                  <a:lnTo>
                    <a:pt x="833" y="2184"/>
                  </a:lnTo>
                  <a:lnTo>
                    <a:pt x="832" y="2186"/>
                  </a:lnTo>
                  <a:lnTo>
                    <a:pt x="830" y="2189"/>
                  </a:lnTo>
                  <a:lnTo>
                    <a:pt x="827" y="2192"/>
                  </a:lnTo>
                  <a:lnTo>
                    <a:pt x="823" y="2195"/>
                  </a:lnTo>
                  <a:lnTo>
                    <a:pt x="818" y="2195"/>
                  </a:lnTo>
                  <a:lnTo>
                    <a:pt x="815" y="2195"/>
                  </a:lnTo>
                  <a:lnTo>
                    <a:pt x="811" y="2194"/>
                  </a:lnTo>
                  <a:lnTo>
                    <a:pt x="808" y="2192"/>
                  </a:lnTo>
                  <a:lnTo>
                    <a:pt x="806" y="2189"/>
                  </a:lnTo>
                  <a:close/>
                  <a:moveTo>
                    <a:pt x="866" y="2262"/>
                  </a:moveTo>
                  <a:lnTo>
                    <a:pt x="864" y="2259"/>
                  </a:lnTo>
                  <a:lnTo>
                    <a:pt x="863" y="2257"/>
                  </a:lnTo>
                  <a:lnTo>
                    <a:pt x="862" y="2254"/>
                  </a:lnTo>
                  <a:lnTo>
                    <a:pt x="862" y="2251"/>
                  </a:lnTo>
                  <a:lnTo>
                    <a:pt x="863" y="2248"/>
                  </a:lnTo>
                  <a:lnTo>
                    <a:pt x="864" y="2245"/>
                  </a:lnTo>
                  <a:lnTo>
                    <a:pt x="866" y="2243"/>
                  </a:lnTo>
                  <a:lnTo>
                    <a:pt x="868" y="2239"/>
                  </a:lnTo>
                  <a:lnTo>
                    <a:pt x="871" y="2238"/>
                  </a:lnTo>
                  <a:lnTo>
                    <a:pt x="874" y="2236"/>
                  </a:lnTo>
                  <a:lnTo>
                    <a:pt x="877" y="2236"/>
                  </a:lnTo>
                  <a:lnTo>
                    <a:pt x="880" y="2236"/>
                  </a:lnTo>
                  <a:lnTo>
                    <a:pt x="883" y="2236"/>
                  </a:lnTo>
                  <a:lnTo>
                    <a:pt x="885" y="2237"/>
                  </a:lnTo>
                  <a:lnTo>
                    <a:pt x="888" y="2239"/>
                  </a:lnTo>
                  <a:lnTo>
                    <a:pt x="890" y="2242"/>
                  </a:lnTo>
                  <a:lnTo>
                    <a:pt x="892" y="2245"/>
                  </a:lnTo>
                  <a:lnTo>
                    <a:pt x="893" y="2247"/>
                  </a:lnTo>
                  <a:lnTo>
                    <a:pt x="894" y="2250"/>
                  </a:lnTo>
                  <a:lnTo>
                    <a:pt x="894" y="2253"/>
                  </a:lnTo>
                  <a:lnTo>
                    <a:pt x="893" y="2256"/>
                  </a:lnTo>
                  <a:lnTo>
                    <a:pt x="892" y="2259"/>
                  </a:lnTo>
                  <a:lnTo>
                    <a:pt x="891" y="2261"/>
                  </a:lnTo>
                  <a:lnTo>
                    <a:pt x="888" y="2263"/>
                  </a:lnTo>
                  <a:lnTo>
                    <a:pt x="884" y="2266"/>
                  </a:lnTo>
                  <a:lnTo>
                    <a:pt x="879" y="2267"/>
                  </a:lnTo>
                  <a:lnTo>
                    <a:pt x="875" y="2267"/>
                  </a:lnTo>
                  <a:lnTo>
                    <a:pt x="872" y="2266"/>
                  </a:lnTo>
                  <a:lnTo>
                    <a:pt x="868" y="2264"/>
                  </a:lnTo>
                  <a:lnTo>
                    <a:pt x="866" y="2262"/>
                  </a:lnTo>
                  <a:close/>
                  <a:moveTo>
                    <a:pt x="929" y="2332"/>
                  </a:moveTo>
                  <a:lnTo>
                    <a:pt x="927" y="2330"/>
                  </a:lnTo>
                  <a:lnTo>
                    <a:pt x="926" y="2327"/>
                  </a:lnTo>
                  <a:lnTo>
                    <a:pt x="925" y="2324"/>
                  </a:lnTo>
                  <a:lnTo>
                    <a:pt x="925" y="2321"/>
                  </a:lnTo>
                  <a:lnTo>
                    <a:pt x="926" y="2318"/>
                  </a:lnTo>
                  <a:lnTo>
                    <a:pt x="927" y="2316"/>
                  </a:lnTo>
                  <a:lnTo>
                    <a:pt x="928" y="2313"/>
                  </a:lnTo>
                  <a:lnTo>
                    <a:pt x="930" y="2311"/>
                  </a:lnTo>
                  <a:lnTo>
                    <a:pt x="933" y="2309"/>
                  </a:lnTo>
                  <a:lnTo>
                    <a:pt x="935" y="2308"/>
                  </a:lnTo>
                  <a:lnTo>
                    <a:pt x="938" y="2307"/>
                  </a:lnTo>
                  <a:lnTo>
                    <a:pt x="941" y="2307"/>
                  </a:lnTo>
                  <a:lnTo>
                    <a:pt x="944" y="2307"/>
                  </a:lnTo>
                  <a:lnTo>
                    <a:pt x="947" y="2308"/>
                  </a:lnTo>
                  <a:lnTo>
                    <a:pt x="950" y="2310"/>
                  </a:lnTo>
                  <a:lnTo>
                    <a:pt x="953" y="2312"/>
                  </a:lnTo>
                  <a:lnTo>
                    <a:pt x="954" y="2314"/>
                  </a:lnTo>
                  <a:lnTo>
                    <a:pt x="956" y="2317"/>
                  </a:lnTo>
                  <a:lnTo>
                    <a:pt x="956" y="2320"/>
                  </a:lnTo>
                  <a:lnTo>
                    <a:pt x="956" y="2323"/>
                  </a:lnTo>
                  <a:lnTo>
                    <a:pt x="956" y="2326"/>
                  </a:lnTo>
                  <a:lnTo>
                    <a:pt x="955" y="2328"/>
                  </a:lnTo>
                  <a:lnTo>
                    <a:pt x="954" y="2331"/>
                  </a:lnTo>
                  <a:lnTo>
                    <a:pt x="952" y="2333"/>
                  </a:lnTo>
                  <a:lnTo>
                    <a:pt x="946" y="2336"/>
                  </a:lnTo>
                  <a:lnTo>
                    <a:pt x="940" y="2337"/>
                  </a:lnTo>
                  <a:lnTo>
                    <a:pt x="937" y="2337"/>
                  </a:lnTo>
                  <a:lnTo>
                    <a:pt x="934" y="2336"/>
                  </a:lnTo>
                  <a:lnTo>
                    <a:pt x="932" y="2334"/>
                  </a:lnTo>
                  <a:lnTo>
                    <a:pt x="929" y="2332"/>
                  </a:lnTo>
                  <a:close/>
                  <a:moveTo>
                    <a:pt x="994" y="2402"/>
                  </a:moveTo>
                  <a:lnTo>
                    <a:pt x="994" y="2402"/>
                  </a:lnTo>
                  <a:lnTo>
                    <a:pt x="992" y="2399"/>
                  </a:lnTo>
                  <a:lnTo>
                    <a:pt x="990" y="2397"/>
                  </a:lnTo>
                  <a:lnTo>
                    <a:pt x="990" y="2394"/>
                  </a:lnTo>
                  <a:lnTo>
                    <a:pt x="990" y="2391"/>
                  </a:lnTo>
                  <a:lnTo>
                    <a:pt x="990" y="2388"/>
                  </a:lnTo>
                  <a:lnTo>
                    <a:pt x="991" y="2384"/>
                  </a:lnTo>
                  <a:lnTo>
                    <a:pt x="992" y="2382"/>
                  </a:lnTo>
                  <a:lnTo>
                    <a:pt x="994" y="2379"/>
                  </a:lnTo>
                  <a:lnTo>
                    <a:pt x="997" y="2377"/>
                  </a:lnTo>
                  <a:lnTo>
                    <a:pt x="999" y="2376"/>
                  </a:lnTo>
                  <a:lnTo>
                    <a:pt x="1002" y="2375"/>
                  </a:lnTo>
                  <a:lnTo>
                    <a:pt x="1005" y="2375"/>
                  </a:lnTo>
                  <a:lnTo>
                    <a:pt x="1008" y="2376"/>
                  </a:lnTo>
                  <a:lnTo>
                    <a:pt x="1011" y="2376"/>
                  </a:lnTo>
                  <a:lnTo>
                    <a:pt x="1014" y="2378"/>
                  </a:lnTo>
                  <a:lnTo>
                    <a:pt x="1016" y="2380"/>
                  </a:lnTo>
                  <a:lnTo>
                    <a:pt x="1018" y="2382"/>
                  </a:lnTo>
                  <a:lnTo>
                    <a:pt x="1019" y="2385"/>
                  </a:lnTo>
                  <a:lnTo>
                    <a:pt x="1020" y="2389"/>
                  </a:lnTo>
                  <a:lnTo>
                    <a:pt x="1020" y="2392"/>
                  </a:lnTo>
                  <a:lnTo>
                    <a:pt x="1020" y="2395"/>
                  </a:lnTo>
                  <a:lnTo>
                    <a:pt x="1019" y="2398"/>
                  </a:lnTo>
                  <a:lnTo>
                    <a:pt x="1017" y="2400"/>
                  </a:lnTo>
                  <a:lnTo>
                    <a:pt x="1015" y="2403"/>
                  </a:lnTo>
                  <a:lnTo>
                    <a:pt x="1013" y="2404"/>
                  </a:lnTo>
                  <a:lnTo>
                    <a:pt x="1010" y="2406"/>
                  </a:lnTo>
                  <a:lnTo>
                    <a:pt x="1008" y="2406"/>
                  </a:lnTo>
                  <a:lnTo>
                    <a:pt x="1005" y="2407"/>
                  </a:lnTo>
                  <a:lnTo>
                    <a:pt x="1002" y="2406"/>
                  </a:lnTo>
                  <a:lnTo>
                    <a:pt x="999" y="2406"/>
                  </a:lnTo>
                  <a:lnTo>
                    <a:pt x="996" y="2404"/>
                  </a:lnTo>
                  <a:lnTo>
                    <a:pt x="994" y="2402"/>
                  </a:lnTo>
                  <a:close/>
                  <a:moveTo>
                    <a:pt x="1059" y="2469"/>
                  </a:moveTo>
                  <a:lnTo>
                    <a:pt x="1057" y="2467"/>
                  </a:lnTo>
                  <a:lnTo>
                    <a:pt x="1056" y="2464"/>
                  </a:lnTo>
                  <a:lnTo>
                    <a:pt x="1055" y="2461"/>
                  </a:lnTo>
                  <a:lnTo>
                    <a:pt x="1055" y="2458"/>
                  </a:lnTo>
                  <a:lnTo>
                    <a:pt x="1055" y="2455"/>
                  </a:lnTo>
                  <a:lnTo>
                    <a:pt x="1056" y="2453"/>
                  </a:lnTo>
                  <a:lnTo>
                    <a:pt x="1057" y="2450"/>
                  </a:lnTo>
                  <a:lnTo>
                    <a:pt x="1059" y="2448"/>
                  </a:lnTo>
                  <a:lnTo>
                    <a:pt x="1062" y="2446"/>
                  </a:lnTo>
                  <a:lnTo>
                    <a:pt x="1064" y="2444"/>
                  </a:lnTo>
                  <a:lnTo>
                    <a:pt x="1067" y="2443"/>
                  </a:lnTo>
                  <a:lnTo>
                    <a:pt x="1071" y="2443"/>
                  </a:lnTo>
                  <a:lnTo>
                    <a:pt x="1074" y="2443"/>
                  </a:lnTo>
                  <a:lnTo>
                    <a:pt x="1077" y="2444"/>
                  </a:lnTo>
                  <a:lnTo>
                    <a:pt x="1079" y="2446"/>
                  </a:lnTo>
                  <a:lnTo>
                    <a:pt x="1082" y="2448"/>
                  </a:lnTo>
                  <a:lnTo>
                    <a:pt x="1084" y="2450"/>
                  </a:lnTo>
                  <a:lnTo>
                    <a:pt x="1085" y="2453"/>
                  </a:lnTo>
                  <a:lnTo>
                    <a:pt x="1086" y="2455"/>
                  </a:lnTo>
                  <a:lnTo>
                    <a:pt x="1086" y="2458"/>
                  </a:lnTo>
                  <a:lnTo>
                    <a:pt x="1086" y="2461"/>
                  </a:lnTo>
                  <a:lnTo>
                    <a:pt x="1085" y="2464"/>
                  </a:lnTo>
                  <a:lnTo>
                    <a:pt x="1084" y="2467"/>
                  </a:lnTo>
                  <a:lnTo>
                    <a:pt x="1082" y="2469"/>
                  </a:lnTo>
                  <a:lnTo>
                    <a:pt x="1079" y="2471"/>
                  </a:lnTo>
                  <a:lnTo>
                    <a:pt x="1077" y="2472"/>
                  </a:lnTo>
                  <a:lnTo>
                    <a:pt x="1074" y="2473"/>
                  </a:lnTo>
                  <a:lnTo>
                    <a:pt x="1071" y="2474"/>
                  </a:lnTo>
                  <a:lnTo>
                    <a:pt x="1067" y="2473"/>
                  </a:lnTo>
                  <a:lnTo>
                    <a:pt x="1064" y="2472"/>
                  </a:lnTo>
                  <a:lnTo>
                    <a:pt x="1062" y="2471"/>
                  </a:lnTo>
                  <a:lnTo>
                    <a:pt x="1059" y="2469"/>
                  </a:lnTo>
                  <a:close/>
                  <a:moveTo>
                    <a:pt x="1127" y="2534"/>
                  </a:moveTo>
                  <a:lnTo>
                    <a:pt x="1125" y="2532"/>
                  </a:lnTo>
                  <a:lnTo>
                    <a:pt x="1124" y="2529"/>
                  </a:lnTo>
                  <a:lnTo>
                    <a:pt x="1123" y="2527"/>
                  </a:lnTo>
                  <a:lnTo>
                    <a:pt x="1123" y="2524"/>
                  </a:lnTo>
                  <a:lnTo>
                    <a:pt x="1123" y="2521"/>
                  </a:lnTo>
                  <a:lnTo>
                    <a:pt x="1124" y="2518"/>
                  </a:lnTo>
                  <a:lnTo>
                    <a:pt x="1125" y="2515"/>
                  </a:lnTo>
                  <a:lnTo>
                    <a:pt x="1127" y="2513"/>
                  </a:lnTo>
                  <a:lnTo>
                    <a:pt x="1129" y="2511"/>
                  </a:lnTo>
                  <a:lnTo>
                    <a:pt x="1132" y="2509"/>
                  </a:lnTo>
                  <a:lnTo>
                    <a:pt x="1134" y="2508"/>
                  </a:lnTo>
                  <a:lnTo>
                    <a:pt x="1137" y="2508"/>
                  </a:lnTo>
                  <a:lnTo>
                    <a:pt x="1140" y="2508"/>
                  </a:lnTo>
                  <a:lnTo>
                    <a:pt x="1143" y="2509"/>
                  </a:lnTo>
                  <a:lnTo>
                    <a:pt x="1146" y="2510"/>
                  </a:lnTo>
                  <a:lnTo>
                    <a:pt x="1149" y="2512"/>
                  </a:lnTo>
                  <a:lnTo>
                    <a:pt x="1151" y="2515"/>
                  </a:lnTo>
                  <a:lnTo>
                    <a:pt x="1153" y="2517"/>
                  </a:lnTo>
                  <a:lnTo>
                    <a:pt x="1154" y="2520"/>
                  </a:lnTo>
                  <a:lnTo>
                    <a:pt x="1154" y="2523"/>
                  </a:lnTo>
                  <a:lnTo>
                    <a:pt x="1154" y="2526"/>
                  </a:lnTo>
                  <a:lnTo>
                    <a:pt x="1153" y="2529"/>
                  </a:lnTo>
                  <a:lnTo>
                    <a:pt x="1152" y="2531"/>
                  </a:lnTo>
                  <a:lnTo>
                    <a:pt x="1150" y="2534"/>
                  </a:lnTo>
                  <a:lnTo>
                    <a:pt x="1146" y="2537"/>
                  </a:lnTo>
                  <a:lnTo>
                    <a:pt x="1144" y="2538"/>
                  </a:lnTo>
                  <a:lnTo>
                    <a:pt x="1141" y="2539"/>
                  </a:lnTo>
                  <a:lnTo>
                    <a:pt x="1138" y="2539"/>
                  </a:lnTo>
                  <a:lnTo>
                    <a:pt x="1135" y="2539"/>
                  </a:lnTo>
                  <a:lnTo>
                    <a:pt x="1132" y="2538"/>
                  </a:lnTo>
                  <a:lnTo>
                    <a:pt x="1130" y="2537"/>
                  </a:lnTo>
                  <a:lnTo>
                    <a:pt x="1127" y="2534"/>
                  </a:lnTo>
                  <a:close/>
                  <a:moveTo>
                    <a:pt x="1197" y="2599"/>
                  </a:moveTo>
                  <a:lnTo>
                    <a:pt x="1197" y="2599"/>
                  </a:lnTo>
                  <a:lnTo>
                    <a:pt x="1195" y="2597"/>
                  </a:lnTo>
                  <a:lnTo>
                    <a:pt x="1193" y="2594"/>
                  </a:lnTo>
                  <a:lnTo>
                    <a:pt x="1193" y="2591"/>
                  </a:lnTo>
                  <a:lnTo>
                    <a:pt x="1192" y="2588"/>
                  </a:lnTo>
                  <a:lnTo>
                    <a:pt x="1192" y="2586"/>
                  </a:lnTo>
                  <a:lnTo>
                    <a:pt x="1193" y="2582"/>
                  </a:lnTo>
                  <a:lnTo>
                    <a:pt x="1194" y="2579"/>
                  </a:lnTo>
                  <a:lnTo>
                    <a:pt x="1196" y="2577"/>
                  </a:lnTo>
                  <a:lnTo>
                    <a:pt x="1198" y="2574"/>
                  </a:lnTo>
                  <a:lnTo>
                    <a:pt x="1201" y="2573"/>
                  </a:lnTo>
                  <a:lnTo>
                    <a:pt x="1204" y="2572"/>
                  </a:lnTo>
                  <a:lnTo>
                    <a:pt x="1207" y="2571"/>
                  </a:lnTo>
                  <a:lnTo>
                    <a:pt x="1209" y="2572"/>
                  </a:lnTo>
                  <a:lnTo>
                    <a:pt x="1212" y="2572"/>
                  </a:lnTo>
                  <a:lnTo>
                    <a:pt x="1215" y="2574"/>
                  </a:lnTo>
                  <a:lnTo>
                    <a:pt x="1217" y="2575"/>
                  </a:lnTo>
                  <a:lnTo>
                    <a:pt x="1220" y="2578"/>
                  </a:lnTo>
                  <a:lnTo>
                    <a:pt x="1221" y="2580"/>
                  </a:lnTo>
                  <a:lnTo>
                    <a:pt x="1222" y="2583"/>
                  </a:lnTo>
                  <a:lnTo>
                    <a:pt x="1222" y="2587"/>
                  </a:lnTo>
                  <a:lnTo>
                    <a:pt x="1222" y="2590"/>
                  </a:lnTo>
                  <a:lnTo>
                    <a:pt x="1222" y="2593"/>
                  </a:lnTo>
                  <a:lnTo>
                    <a:pt x="1220" y="2595"/>
                  </a:lnTo>
                  <a:lnTo>
                    <a:pt x="1219" y="2598"/>
                  </a:lnTo>
                  <a:lnTo>
                    <a:pt x="1216" y="2600"/>
                  </a:lnTo>
                  <a:lnTo>
                    <a:pt x="1213" y="2602"/>
                  </a:lnTo>
                  <a:lnTo>
                    <a:pt x="1210" y="2603"/>
                  </a:lnTo>
                  <a:lnTo>
                    <a:pt x="1207" y="2603"/>
                  </a:lnTo>
                  <a:lnTo>
                    <a:pt x="1205" y="2603"/>
                  </a:lnTo>
                  <a:lnTo>
                    <a:pt x="1202" y="2602"/>
                  </a:lnTo>
                  <a:lnTo>
                    <a:pt x="1200" y="2601"/>
                  </a:lnTo>
                  <a:lnTo>
                    <a:pt x="1197" y="2599"/>
                  </a:lnTo>
                  <a:close/>
                  <a:moveTo>
                    <a:pt x="1269" y="2661"/>
                  </a:moveTo>
                  <a:lnTo>
                    <a:pt x="1265" y="2659"/>
                  </a:lnTo>
                  <a:lnTo>
                    <a:pt x="1264" y="2656"/>
                  </a:lnTo>
                  <a:lnTo>
                    <a:pt x="1263" y="2653"/>
                  </a:lnTo>
                  <a:lnTo>
                    <a:pt x="1262" y="2650"/>
                  </a:lnTo>
                  <a:lnTo>
                    <a:pt x="1262" y="2648"/>
                  </a:lnTo>
                  <a:lnTo>
                    <a:pt x="1263" y="2645"/>
                  </a:lnTo>
                  <a:lnTo>
                    <a:pt x="1264" y="2642"/>
                  </a:lnTo>
                  <a:lnTo>
                    <a:pt x="1266" y="2639"/>
                  </a:lnTo>
                  <a:lnTo>
                    <a:pt x="1269" y="2637"/>
                  </a:lnTo>
                  <a:lnTo>
                    <a:pt x="1272" y="2636"/>
                  </a:lnTo>
                  <a:lnTo>
                    <a:pt x="1274" y="2635"/>
                  </a:lnTo>
                  <a:lnTo>
                    <a:pt x="1277" y="2634"/>
                  </a:lnTo>
                  <a:lnTo>
                    <a:pt x="1280" y="2634"/>
                  </a:lnTo>
                  <a:lnTo>
                    <a:pt x="1283" y="2635"/>
                  </a:lnTo>
                  <a:lnTo>
                    <a:pt x="1286" y="2636"/>
                  </a:lnTo>
                  <a:lnTo>
                    <a:pt x="1288" y="2638"/>
                  </a:lnTo>
                  <a:lnTo>
                    <a:pt x="1290" y="2640"/>
                  </a:lnTo>
                  <a:lnTo>
                    <a:pt x="1292" y="2642"/>
                  </a:lnTo>
                  <a:lnTo>
                    <a:pt x="1293" y="2645"/>
                  </a:lnTo>
                  <a:lnTo>
                    <a:pt x="1294" y="2648"/>
                  </a:lnTo>
                  <a:lnTo>
                    <a:pt x="1293" y="2651"/>
                  </a:lnTo>
                  <a:lnTo>
                    <a:pt x="1293" y="2654"/>
                  </a:lnTo>
                  <a:lnTo>
                    <a:pt x="1292" y="2657"/>
                  </a:lnTo>
                  <a:lnTo>
                    <a:pt x="1290" y="2659"/>
                  </a:lnTo>
                  <a:lnTo>
                    <a:pt x="1287" y="2661"/>
                  </a:lnTo>
                  <a:lnTo>
                    <a:pt x="1285" y="2663"/>
                  </a:lnTo>
                  <a:lnTo>
                    <a:pt x="1282" y="2664"/>
                  </a:lnTo>
                  <a:lnTo>
                    <a:pt x="1278" y="2664"/>
                  </a:lnTo>
                  <a:lnTo>
                    <a:pt x="1273" y="2664"/>
                  </a:lnTo>
                  <a:lnTo>
                    <a:pt x="1269" y="2661"/>
                  </a:lnTo>
                  <a:close/>
                  <a:moveTo>
                    <a:pt x="1340" y="2721"/>
                  </a:moveTo>
                  <a:lnTo>
                    <a:pt x="1338" y="2719"/>
                  </a:lnTo>
                  <a:lnTo>
                    <a:pt x="1337" y="2716"/>
                  </a:lnTo>
                  <a:lnTo>
                    <a:pt x="1335" y="2713"/>
                  </a:lnTo>
                  <a:lnTo>
                    <a:pt x="1335" y="2711"/>
                  </a:lnTo>
                  <a:lnTo>
                    <a:pt x="1335" y="2708"/>
                  </a:lnTo>
                  <a:lnTo>
                    <a:pt x="1335" y="2705"/>
                  </a:lnTo>
                  <a:lnTo>
                    <a:pt x="1337" y="2702"/>
                  </a:lnTo>
                  <a:lnTo>
                    <a:pt x="1338" y="2699"/>
                  </a:lnTo>
                  <a:lnTo>
                    <a:pt x="1340" y="2697"/>
                  </a:lnTo>
                  <a:lnTo>
                    <a:pt x="1343" y="2696"/>
                  </a:lnTo>
                  <a:lnTo>
                    <a:pt x="1347" y="2694"/>
                  </a:lnTo>
                  <a:lnTo>
                    <a:pt x="1349" y="2694"/>
                  </a:lnTo>
                  <a:lnTo>
                    <a:pt x="1352" y="2694"/>
                  </a:lnTo>
                  <a:lnTo>
                    <a:pt x="1355" y="2694"/>
                  </a:lnTo>
                  <a:lnTo>
                    <a:pt x="1358" y="2695"/>
                  </a:lnTo>
                  <a:lnTo>
                    <a:pt x="1361" y="2697"/>
                  </a:lnTo>
                  <a:lnTo>
                    <a:pt x="1363" y="2699"/>
                  </a:lnTo>
                  <a:lnTo>
                    <a:pt x="1364" y="2702"/>
                  </a:lnTo>
                  <a:lnTo>
                    <a:pt x="1366" y="2705"/>
                  </a:lnTo>
                  <a:lnTo>
                    <a:pt x="1366" y="2707"/>
                  </a:lnTo>
                  <a:lnTo>
                    <a:pt x="1366" y="2710"/>
                  </a:lnTo>
                  <a:lnTo>
                    <a:pt x="1366" y="2713"/>
                  </a:lnTo>
                  <a:lnTo>
                    <a:pt x="1365" y="2716"/>
                  </a:lnTo>
                  <a:lnTo>
                    <a:pt x="1363" y="2719"/>
                  </a:lnTo>
                  <a:lnTo>
                    <a:pt x="1360" y="2721"/>
                  </a:lnTo>
                  <a:lnTo>
                    <a:pt x="1357" y="2723"/>
                  </a:lnTo>
                  <a:lnTo>
                    <a:pt x="1354" y="2724"/>
                  </a:lnTo>
                  <a:lnTo>
                    <a:pt x="1351" y="2724"/>
                  </a:lnTo>
                  <a:lnTo>
                    <a:pt x="1345" y="2723"/>
                  </a:lnTo>
                  <a:lnTo>
                    <a:pt x="1340" y="2721"/>
                  </a:lnTo>
                  <a:close/>
                  <a:moveTo>
                    <a:pt x="1415" y="2779"/>
                  </a:moveTo>
                  <a:lnTo>
                    <a:pt x="1415" y="2779"/>
                  </a:lnTo>
                  <a:lnTo>
                    <a:pt x="1413" y="2777"/>
                  </a:lnTo>
                  <a:lnTo>
                    <a:pt x="1411" y="2774"/>
                  </a:lnTo>
                  <a:lnTo>
                    <a:pt x="1410" y="2772"/>
                  </a:lnTo>
                  <a:lnTo>
                    <a:pt x="1409" y="2769"/>
                  </a:lnTo>
                  <a:lnTo>
                    <a:pt x="1409" y="2766"/>
                  </a:lnTo>
                  <a:lnTo>
                    <a:pt x="1409" y="2763"/>
                  </a:lnTo>
                  <a:lnTo>
                    <a:pt x="1411" y="2760"/>
                  </a:lnTo>
                  <a:lnTo>
                    <a:pt x="1412" y="2758"/>
                  </a:lnTo>
                  <a:lnTo>
                    <a:pt x="1414" y="2755"/>
                  </a:lnTo>
                  <a:lnTo>
                    <a:pt x="1417" y="2754"/>
                  </a:lnTo>
                  <a:lnTo>
                    <a:pt x="1419" y="2752"/>
                  </a:lnTo>
                  <a:lnTo>
                    <a:pt x="1422" y="2752"/>
                  </a:lnTo>
                  <a:lnTo>
                    <a:pt x="1426" y="2752"/>
                  </a:lnTo>
                  <a:lnTo>
                    <a:pt x="1429" y="2752"/>
                  </a:lnTo>
                  <a:lnTo>
                    <a:pt x="1432" y="2753"/>
                  </a:lnTo>
                  <a:lnTo>
                    <a:pt x="1434" y="2755"/>
                  </a:lnTo>
                  <a:lnTo>
                    <a:pt x="1437" y="2757"/>
                  </a:lnTo>
                  <a:lnTo>
                    <a:pt x="1438" y="2759"/>
                  </a:lnTo>
                  <a:lnTo>
                    <a:pt x="1440" y="2762"/>
                  </a:lnTo>
                  <a:lnTo>
                    <a:pt x="1440" y="2765"/>
                  </a:lnTo>
                  <a:lnTo>
                    <a:pt x="1440" y="2768"/>
                  </a:lnTo>
                  <a:lnTo>
                    <a:pt x="1440" y="2771"/>
                  </a:lnTo>
                  <a:lnTo>
                    <a:pt x="1439" y="2774"/>
                  </a:lnTo>
                  <a:lnTo>
                    <a:pt x="1437" y="2776"/>
                  </a:lnTo>
                  <a:lnTo>
                    <a:pt x="1435" y="2779"/>
                  </a:lnTo>
                  <a:lnTo>
                    <a:pt x="1432" y="2782"/>
                  </a:lnTo>
                  <a:lnTo>
                    <a:pt x="1429" y="2783"/>
                  </a:lnTo>
                  <a:lnTo>
                    <a:pt x="1424" y="2783"/>
                  </a:lnTo>
                  <a:lnTo>
                    <a:pt x="1419" y="2782"/>
                  </a:lnTo>
                  <a:lnTo>
                    <a:pt x="1415" y="2779"/>
                  </a:lnTo>
                  <a:close/>
                  <a:moveTo>
                    <a:pt x="1491" y="2836"/>
                  </a:moveTo>
                  <a:lnTo>
                    <a:pt x="1488" y="2834"/>
                  </a:lnTo>
                  <a:lnTo>
                    <a:pt x="1487" y="2832"/>
                  </a:lnTo>
                  <a:lnTo>
                    <a:pt x="1485" y="2828"/>
                  </a:lnTo>
                  <a:lnTo>
                    <a:pt x="1485" y="2825"/>
                  </a:lnTo>
                  <a:lnTo>
                    <a:pt x="1485" y="2822"/>
                  </a:lnTo>
                  <a:lnTo>
                    <a:pt x="1485" y="2819"/>
                  </a:lnTo>
                  <a:lnTo>
                    <a:pt x="1486" y="2817"/>
                  </a:lnTo>
                  <a:lnTo>
                    <a:pt x="1487" y="2814"/>
                  </a:lnTo>
                  <a:lnTo>
                    <a:pt x="1490" y="2812"/>
                  </a:lnTo>
                  <a:lnTo>
                    <a:pt x="1492" y="2810"/>
                  </a:lnTo>
                  <a:lnTo>
                    <a:pt x="1495" y="2808"/>
                  </a:lnTo>
                  <a:lnTo>
                    <a:pt x="1497" y="2808"/>
                  </a:lnTo>
                  <a:lnTo>
                    <a:pt x="1500" y="2808"/>
                  </a:lnTo>
                  <a:lnTo>
                    <a:pt x="1503" y="2808"/>
                  </a:lnTo>
                  <a:lnTo>
                    <a:pt x="1507" y="2809"/>
                  </a:lnTo>
                  <a:lnTo>
                    <a:pt x="1510" y="2811"/>
                  </a:lnTo>
                  <a:lnTo>
                    <a:pt x="1510" y="2811"/>
                  </a:lnTo>
                  <a:lnTo>
                    <a:pt x="1510" y="2810"/>
                  </a:lnTo>
                  <a:lnTo>
                    <a:pt x="1512" y="2813"/>
                  </a:lnTo>
                  <a:lnTo>
                    <a:pt x="1514" y="2815"/>
                  </a:lnTo>
                  <a:lnTo>
                    <a:pt x="1515" y="2818"/>
                  </a:lnTo>
                  <a:lnTo>
                    <a:pt x="1516" y="2820"/>
                  </a:lnTo>
                  <a:lnTo>
                    <a:pt x="1516" y="2823"/>
                  </a:lnTo>
                  <a:lnTo>
                    <a:pt x="1516" y="2826"/>
                  </a:lnTo>
                  <a:lnTo>
                    <a:pt x="1515" y="2829"/>
                  </a:lnTo>
                  <a:lnTo>
                    <a:pt x="1513" y="2833"/>
                  </a:lnTo>
                  <a:lnTo>
                    <a:pt x="1511" y="2835"/>
                  </a:lnTo>
                  <a:lnTo>
                    <a:pt x="1507" y="2837"/>
                  </a:lnTo>
                  <a:lnTo>
                    <a:pt x="1503" y="2839"/>
                  </a:lnTo>
                  <a:lnTo>
                    <a:pt x="1500" y="2839"/>
                  </a:lnTo>
                  <a:lnTo>
                    <a:pt x="1495" y="2838"/>
                  </a:lnTo>
                  <a:lnTo>
                    <a:pt x="1491" y="2836"/>
                  </a:lnTo>
                  <a:close/>
                  <a:moveTo>
                    <a:pt x="1568" y="2890"/>
                  </a:moveTo>
                  <a:lnTo>
                    <a:pt x="1566" y="2888"/>
                  </a:lnTo>
                  <a:lnTo>
                    <a:pt x="1564" y="2886"/>
                  </a:lnTo>
                  <a:lnTo>
                    <a:pt x="1563" y="2883"/>
                  </a:lnTo>
                  <a:lnTo>
                    <a:pt x="1562" y="2881"/>
                  </a:lnTo>
                  <a:lnTo>
                    <a:pt x="1561" y="2877"/>
                  </a:lnTo>
                  <a:lnTo>
                    <a:pt x="1562" y="2874"/>
                  </a:lnTo>
                  <a:lnTo>
                    <a:pt x="1563" y="2871"/>
                  </a:lnTo>
                  <a:lnTo>
                    <a:pt x="1564" y="2868"/>
                  </a:lnTo>
                  <a:lnTo>
                    <a:pt x="1566" y="2866"/>
                  </a:lnTo>
                  <a:lnTo>
                    <a:pt x="1569" y="2864"/>
                  </a:lnTo>
                  <a:lnTo>
                    <a:pt x="1571" y="2863"/>
                  </a:lnTo>
                  <a:lnTo>
                    <a:pt x="1574" y="2862"/>
                  </a:lnTo>
                  <a:lnTo>
                    <a:pt x="1577" y="2862"/>
                  </a:lnTo>
                  <a:lnTo>
                    <a:pt x="1580" y="2862"/>
                  </a:lnTo>
                  <a:lnTo>
                    <a:pt x="1583" y="2863"/>
                  </a:lnTo>
                  <a:lnTo>
                    <a:pt x="1586" y="2864"/>
                  </a:lnTo>
                  <a:lnTo>
                    <a:pt x="1589" y="2866"/>
                  </a:lnTo>
                  <a:lnTo>
                    <a:pt x="1591" y="2869"/>
                  </a:lnTo>
                  <a:lnTo>
                    <a:pt x="1592" y="2871"/>
                  </a:lnTo>
                  <a:lnTo>
                    <a:pt x="1593" y="2874"/>
                  </a:lnTo>
                  <a:lnTo>
                    <a:pt x="1593" y="2877"/>
                  </a:lnTo>
                  <a:lnTo>
                    <a:pt x="1593" y="2881"/>
                  </a:lnTo>
                  <a:lnTo>
                    <a:pt x="1592" y="2884"/>
                  </a:lnTo>
                  <a:lnTo>
                    <a:pt x="1590" y="2886"/>
                  </a:lnTo>
                  <a:lnTo>
                    <a:pt x="1588" y="2889"/>
                  </a:lnTo>
                  <a:lnTo>
                    <a:pt x="1585" y="2891"/>
                  </a:lnTo>
                  <a:lnTo>
                    <a:pt x="1580" y="2893"/>
                  </a:lnTo>
                  <a:lnTo>
                    <a:pt x="1577" y="2893"/>
                  </a:lnTo>
                  <a:lnTo>
                    <a:pt x="1572" y="2892"/>
                  </a:lnTo>
                  <a:lnTo>
                    <a:pt x="1568" y="2890"/>
                  </a:lnTo>
                  <a:close/>
                  <a:moveTo>
                    <a:pt x="1647" y="2943"/>
                  </a:moveTo>
                  <a:lnTo>
                    <a:pt x="1644" y="2941"/>
                  </a:lnTo>
                  <a:lnTo>
                    <a:pt x="1642" y="2938"/>
                  </a:lnTo>
                  <a:lnTo>
                    <a:pt x="1641" y="2936"/>
                  </a:lnTo>
                  <a:lnTo>
                    <a:pt x="1640" y="2933"/>
                  </a:lnTo>
                  <a:lnTo>
                    <a:pt x="1640" y="2930"/>
                  </a:lnTo>
                  <a:lnTo>
                    <a:pt x="1640" y="2926"/>
                  </a:lnTo>
                  <a:lnTo>
                    <a:pt x="1641" y="2923"/>
                  </a:lnTo>
                  <a:lnTo>
                    <a:pt x="1642" y="2921"/>
                  </a:lnTo>
                  <a:lnTo>
                    <a:pt x="1644" y="2918"/>
                  </a:lnTo>
                  <a:lnTo>
                    <a:pt x="1646" y="2916"/>
                  </a:lnTo>
                  <a:lnTo>
                    <a:pt x="1649" y="2915"/>
                  </a:lnTo>
                  <a:lnTo>
                    <a:pt x="1652" y="2914"/>
                  </a:lnTo>
                  <a:lnTo>
                    <a:pt x="1655" y="2914"/>
                  </a:lnTo>
                  <a:lnTo>
                    <a:pt x="1658" y="2914"/>
                  </a:lnTo>
                  <a:lnTo>
                    <a:pt x="1660" y="2915"/>
                  </a:lnTo>
                  <a:lnTo>
                    <a:pt x="1663" y="2916"/>
                  </a:lnTo>
                  <a:lnTo>
                    <a:pt x="1667" y="2918"/>
                  </a:lnTo>
                  <a:lnTo>
                    <a:pt x="1669" y="2920"/>
                  </a:lnTo>
                  <a:lnTo>
                    <a:pt x="1670" y="2923"/>
                  </a:lnTo>
                  <a:lnTo>
                    <a:pt x="1671" y="2926"/>
                  </a:lnTo>
                  <a:lnTo>
                    <a:pt x="1671" y="2930"/>
                  </a:lnTo>
                  <a:lnTo>
                    <a:pt x="1671" y="2933"/>
                  </a:lnTo>
                  <a:lnTo>
                    <a:pt x="1670" y="2935"/>
                  </a:lnTo>
                  <a:lnTo>
                    <a:pt x="1669" y="2938"/>
                  </a:lnTo>
                  <a:lnTo>
                    <a:pt x="1666" y="2941"/>
                  </a:lnTo>
                  <a:lnTo>
                    <a:pt x="1662" y="2943"/>
                  </a:lnTo>
                  <a:lnTo>
                    <a:pt x="1659" y="2945"/>
                  </a:lnTo>
                  <a:lnTo>
                    <a:pt x="1655" y="2945"/>
                  </a:lnTo>
                  <a:lnTo>
                    <a:pt x="1651" y="2944"/>
                  </a:lnTo>
                  <a:lnTo>
                    <a:pt x="1647" y="2943"/>
                  </a:lnTo>
                  <a:close/>
                  <a:moveTo>
                    <a:pt x="1727" y="2993"/>
                  </a:moveTo>
                  <a:lnTo>
                    <a:pt x="1724" y="2991"/>
                  </a:lnTo>
                  <a:lnTo>
                    <a:pt x="1722" y="2989"/>
                  </a:lnTo>
                  <a:lnTo>
                    <a:pt x="1721" y="2986"/>
                  </a:lnTo>
                  <a:lnTo>
                    <a:pt x="1720" y="2983"/>
                  </a:lnTo>
                  <a:lnTo>
                    <a:pt x="1719" y="2980"/>
                  </a:lnTo>
                  <a:lnTo>
                    <a:pt x="1720" y="2978"/>
                  </a:lnTo>
                  <a:lnTo>
                    <a:pt x="1720" y="2974"/>
                  </a:lnTo>
                  <a:lnTo>
                    <a:pt x="1722" y="2971"/>
                  </a:lnTo>
                  <a:lnTo>
                    <a:pt x="1724" y="2968"/>
                  </a:lnTo>
                  <a:lnTo>
                    <a:pt x="1726" y="2966"/>
                  </a:lnTo>
                  <a:lnTo>
                    <a:pt x="1728" y="2965"/>
                  </a:lnTo>
                  <a:lnTo>
                    <a:pt x="1731" y="2964"/>
                  </a:lnTo>
                  <a:lnTo>
                    <a:pt x="1734" y="2964"/>
                  </a:lnTo>
                  <a:lnTo>
                    <a:pt x="1737" y="2964"/>
                  </a:lnTo>
                  <a:lnTo>
                    <a:pt x="1740" y="2965"/>
                  </a:lnTo>
                  <a:lnTo>
                    <a:pt x="1744" y="2966"/>
                  </a:lnTo>
                  <a:lnTo>
                    <a:pt x="1746" y="2968"/>
                  </a:lnTo>
                  <a:lnTo>
                    <a:pt x="1748" y="2970"/>
                  </a:lnTo>
                  <a:lnTo>
                    <a:pt x="1749" y="2973"/>
                  </a:lnTo>
                  <a:lnTo>
                    <a:pt x="1750" y="2975"/>
                  </a:lnTo>
                  <a:lnTo>
                    <a:pt x="1751" y="2979"/>
                  </a:lnTo>
                  <a:lnTo>
                    <a:pt x="1751" y="2982"/>
                  </a:lnTo>
                  <a:lnTo>
                    <a:pt x="1750" y="2985"/>
                  </a:lnTo>
                  <a:lnTo>
                    <a:pt x="1748" y="2988"/>
                  </a:lnTo>
                  <a:lnTo>
                    <a:pt x="1746" y="2991"/>
                  </a:lnTo>
                  <a:lnTo>
                    <a:pt x="1742" y="2993"/>
                  </a:lnTo>
                  <a:lnTo>
                    <a:pt x="1738" y="2995"/>
                  </a:lnTo>
                  <a:lnTo>
                    <a:pt x="1735" y="2995"/>
                  </a:lnTo>
                  <a:lnTo>
                    <a:pt x="1730" y="2994"/>
                  </a:lnTo>
                  <a:lnTo>
                    <a:pt x="1727" y="2993"/>
                  </a:lnTo>
                  <a:close/>
                  <a:moveTo>
                    <a:pt x="1808" y="3041"/>
                  </a:moveTo>
                  <a:lnTo>
                    <a:pt x="1805" y="3039"/>
                  </a:lnTo>
                  <a:lnTo>
                    <a:pt x="1803" y="3037"/>
                  </a:lnTo>
                  <a:lnTo>
                    <a:pt x="1802" y="3034"/>
                  </a:lnTo>
                  <a:lnTo>
                    <a:pt x="1801" y="3032"/>
                  </a:lnTo>
                  <a:lnTo>
                    <a:pt x="1800" y="3029"/>
                  </a:lnTo>
                  <a:lnTo>
                    <a:pt x="1800" y="3025"/>
                  </a:lnTo>
                  <a:lnTo>
                    <a:pt x="1801" y="3022"/>
                  </a:lnTo>
                  <a:lnTo>
                    <a:pt x="1802" y="3019"/>
                  </a:lnTo>
                  <a:lnTo>
                    <a:pt x="1804" y="3017"/>
                  </a:lnTo>
                  <a:lnTo>
                    <a:pt x="1806" y="3015"/>
                  </a:lnTo>
                  <a:lnTo>
                    <a:pt x="1809" y="3013"/>
                  </a:lnTo>
                  <a:lnTo>
                    <a:pt x="1811" y="3012"/>
                  </a:lnTo>
                  <a:lnTo>
                    <a:pt x="1814" y="3012"/>
                  </a:lnTo>
                  <a:lnTo>
                    <a:pt x="1817" y="3012"/>
                  </a:lnTo>
                  <a:lnTo>
                    <a:pt x="1820" y="3012"/>
                  </a:lnTo>
                  <a:lnTo>
                    <a:pt x="1824" y="3014"/>
                  </a:lnTo>
                  <a:lnTo>
                    <a:pt x="1826" y="3016"/>
                  </a:lnTo>
                  <a:lnTo>
                    <a:pt x="1829" y="3018"/>
                  </a:lnTo>
                  <a:lnTo>
                    <a:pt x="1830" y="3020"/>
                  </a:lnTo>
                  <a:lnTo>
                    <a:pt x="1831" y="3023"/>
                  </a:lnTo>
                  <a:lnTo>
                    <a:pt x="1832" y="3027"/>
                  </a:lnTo>
                  <a:lnTo>
                    <a:pt x="1832" y="3030"/>
                  </a:lnTo>
                  <a:lnTo>
                    <a:pt x="1831" y="3033"/>
                  </a:lnTo>
                  <a:lnTo>
                    <a:pt x="1830" y="3036"/>
                  </a:lnTo>
                  <a:lnTo>
                    <a:pt x="1827" y="3039"/>
                  </a:lnTo>
                  <a:lnTo>
                    <a:pt x="1824" y="3041"/>
                  </a:lnTo>
                  <a:lnTo>
                    <a:pt x="1819" y="3043"/>
                  </a:lnTo>
                  <a:lnTo>
                    <a:pt x="1815" y="3043"/>
                  </a:lnTo>
                  <a:lnTo>
                    <a:pt x="1811" y="3043"/>
                  </a:lnTo>
                  <a:lnTo>
                    <a:pt x="1808" y="3041"/>
                  </a:lnTo>
                  <a:close/>
                  <a:moveTo>
                    <a:pt x="1890" y="3087"/>
                  </a:moveTo>
                  <a:lnTo>
                    <a:pt x="1890" y="3087"/>
                  </a:lnTo>
                  <a:lnTo>
                    <a:pt x="1888" y="3085"/>
                  </a:lnTo>
                  <a:lnTo>
                    <a:pt x="1885" y="3083"/>
                  </a:lnTo>
                  <a:lnTo>
                    <a:pt x="1884" y="3081"/>
                  </a:lnTo>
                  <a:lnTo>
                    <a:pt x="1883" y="3078"/>
                  </a:lnTo>
                  <a:lnTo>
                    <a:pt x="1882" y="3074"/>
                  </a:lnTo>
                  <a:lnTo>
                    <a:pt x="1882" y="3071"/>
                  </a:lnTo>
                  <a:lnTo>
                    <a:pt x="1883" y="3068"/>
                  </a:lnTo>
                  <a:lnTo>
                    <a:pt x="1884" y="3065"/>
                  </a:lnTo>
                  <a:lnTo>
                    <a:pt x="1886" y="3063"/>
                  </a:lnTo>
                  <a:lnTo>
                    <a:pt x="1888" y="3061"/>
                  </a:lnTo>
                  <a:lnTo>
                    <a:pt x="1890" y="3059"/>
                  </a:lnTo>
                  <a:lnTo>
                    <a:pt x="1893" y="3058"/>
                  </a:lnTo>
                  <a:lnTo>
                    <a:pt x="1896" y="3058"/>
                  </a:lnTo>
                  <a:lnTo>
                    <a:pt x="1899" y="3058"/>
                  </a:lnTo>
                  <a:lnTo>
                    <a:pt x="1903" y="3058"/>
                  </a:lnTo>
                  <a:lnTo>
                    <a:pt x="1906" y="3059"/>
                  </a:lnTo>
                  <a:lnTo>
                    <a:pt x="1906" y="3059"/>
                  </a:lnTo>
                  <a:lnTo>
                    <a:pt x="1906" y="3059"/>
                  </a:lnTo>
                  <a:lnTo>
                    <a:pt x="1908" y="3061"/>
                  </a:lnTo>
                  <a:lnTo>
                    <a:pt x="1910" y="3063"/>
                  </a:lnTo>
                  <a:lnTo>
                    <a:pt x="1912" y="3066"/>
                  </a:lnTo>
                  <a:lnTo>
                    <a:pt x="1913" y="3068"/>
                  </a:lnTo>
                  <a:lnTo>
                    <a:pt x="1914" y="3071"/>
                  </a:lnTo>
                  <a:lnTo>
                    <a:pt x="1914" y="3074"/>
                  </a:lnTo>
                  <a:lnTo>
                    <a:pt x="1913" y="3078"/>
                  </a:lnTo>
                  <a:lnTo>
                    <a:pt x="1912" y="3081"/>
                  </a:lnTo>
                  <a:lnTo>
                    <a:pt x="1909" y="3084"/>
                  </a:lnTo>
                  <a:lnTo>
                    <a:pt x="1906" y="3087"/>
                  </a:lnTo>
                  <a:lnTo>
                    <a:pt x="1901" y="3088"/>
                  </a:lnTo>
                  <a:lnTo>
                    <a:pt x="1897" y="3089"/>
                  </a:lnTo>
                  <a:lnTo>
                    <a:pt x="1894" y="3088"/>
                  </a:lnTo>
                  <a:lnTo>
                    <a:pt x="1890" y="3087"/>
                  </a:lnTo>
                  <a:close/>
                  <a:moveTo>
                    <a:pt x="1974" y="3131"/>
                  </a:moveTo>
                  <a:lnTo>
                    <a:pt x="1971" y="3129"/>
                  </a:lnTo>
                  <a:lnTo>
                    <a:pt x="1969" y="3127"/>
                  </a:lnTo>
                  <a:lnTo>
                    <a:pt x="1967" y="3125"/>
                  </a:lnTo>
                  <a:lnTo>
                    <a:pt x="1966" y="3121"/>
                  </a:lnTo>
                  <a:lnTo>
                    <a:pt x="1965" y="3118"/>
                  </a:lnTo>
                  <a:lnTo>
                    <a:pt x="1965" y="3115"/>
                  </a:lnTo>
                  <a:lnTo>
                    <a:pt x="1966" y="3112"/>
                  </a:lnTo>
                  <a:lnTo>
                    <a:pt x="1967" y="3109"/>
                  </a:lnTo>
                  <a:lnTo>
                    <a:pt x="1969" y="3107"/>
                  </a:lnTo>
                  <a:lnTo>
                    <a:pt x="1971" y="3105"/>
                  </a:lnTo>
                  <a:lnTo>
                    <a:pt x="1973" y="3103"/>
                  </a:lnTo>
                  <a:lnTo>
                    <a:pt x="1976" y="3102"/>
                  </a:lnTo>
                  <a:lnTo>
                    <a:pt x="1979" y="3101"/>
                  </a:lnTo>
                  <a:lnTo>
                    <a:pt x="1983" y="3101"/>
                  </a:lnTo>
                  <a:lnTo>
                    <a:pt x="1986" y="3102"/>
                  </a:lnTo>
                  <a:lnTo>
                    <a:pt x="1988" y="3103"/>
                  </a:lnTo>
                  <a:lnTo>
                    <a:pt x="1991" y="3105"/>
                  </a:lnTo>
                  <a:lnTo>
                    <a:pt x="1993" y="3107"/>
                  </a:lnTo>
                  <a:lnTo>
                    <a:pt x="1995" y="3109"/>
                  </a:lnTo>
                  <a:lnTo>
                    <a:pt x="1996" y="3112"/>
                  </a:lnTo>
                  <a:lnTo>
                    <a:pt x="1997" y="3115"/>
                  </a:lnTo>
                  <a:lnTo>
                    <a:pt x="1997" y="3118"/>
                  </a:lnTo>
                  <a:lnTo>
                    <a:pt x="1996" y="3121"/>
                  </a:lnTo>
                  <a:lnTo>
                    <a:pt x="1995" y="3123"/>
                  </a:lnTo>
                  <a:lnTo>
                    <a:pt x="1993" y="3128"/>
                  </a:lnTo>
                  <a:lnTo>
                    <a:pt x="1989" y="3131"/>
                  </a:lnTo>
                  <a:lnTo>
                    <a:pt x="1986" y="3132"/>
                  </a:lnTo>
                  <a:lnTo>
                    <a:pt x="1980" y="3133"/>
                  </a:lnTo>
                  <a:lnTo>
                    <a:pt x="1977" y="3132"/>
                  </a:lnTo>
                  <a:lnTo>
                    <a:pt x="1974" y="3131"/>
                  </a:lnTo>
                  <a:close/>
                  <a:moveTo>
                    <a:pt x="2058" y="3172"/>
                  </a:moveTo>
                  <a:lnTo>
                    <a:pt x="2055" y="3170"/>
                  </a:lnTo>
                  <a:lnTo>
                    <a:pt x="2053" y="3168"/>
                  </a:lnTo>
                  <a:lnTo>
                    <a:pt x="2052" y="3166"/>
                  </a:lnTo>
                  <a:lnTo>
                    <a:pt x="2050" y="3163"/>
                  </a:lnTo>
                  <a:lnTo>
                    <a:pt x="2050" y="3160"/>
                  </a:lnTo>
                  <a:lnTo>
                    <a:pt x="2050" y="3157"/>
                  </a:lnTo>
                  <a:lnTo>
                    <a:pt x="2050" y="3154"/>
                  </a:lnTo>
                  <a:lnTo>
                    <a:pt x="2051" y="3151"/>
                  </a:lnTo>
                  <a:lnTo>
                    <a:pt x="2053" y="3149"/>
                  </a:lnTo>
                  <a:lnTo>
                    <a:pt x="2055" y="3147"/>
                  </a:lnTo>
                  <a:lnTo>
                    <a:pt x="2057" y="3145"/>
                  </a:lnTo>
                  <a:lnTo>
                    <a:pt x="2060" y="3144"/>
                  </a:lnTo>
                  <a:lnTo>
                    <a:pt x="2063" y="3143"/>
                  </a:lnTo>
                  <a:lnTo>
                    <a:pt x="2066" y="3143"/>
                  </a:lnTo>
                  <a:lnTo>
                    <a:pt x="2069" y="3143"/>
                  </a:lnTo>
                  <a:lnTo>
                    <a:pt x="2072" y="3144"/>
                  </a:lnTo>
                  <a:lnTo>
                    <a:pt x="2075" y="3146"/>
                  </a:lnTo>
                  <a:lnTo>
                    <a:pt x="2077" y="3148"/>
                  </a:lnTo>
                  <a:lnTo>
                    <a:pt x="2079" y="3150"/>
                  </a:lnTo>
                  <a:lnTo>
                    <a:pt x="2080" y="3153"/>
                  </a:lnTo>
                  <a:lnTo>
                    <a:pt x="2081" y="3156"/>
                  </a:lnTo>
                  <a:lnTo>
                    <a:pt x="2081" y="3159"/>
                  </a:lnTo>
                  <a:lnTo>
                    <a:pt x="2081" y="3162"/>
                  </a:lnTo>
                  <a:lnTo>
                    <a:pt x="2079" y="3165"/>
                  </a:lnTo>
                  <a:lnTo>
                    <a:pt x="2077" y="3168"/>
                  </a:lnTo>
                  <a:lnTo>
                    <a:pt x="2074" y="3171"/>
                  </a:lnTo>
                  <a:lnTo>
                    <a:pt x="2070" y="3173"/>
                  </a:lnTo>
                  <a:lnTo>
                    <a:pt x="2066" y="3173"/>
                  </a:lnTo>
                  <a:lnTo>
                    <a:pt x="2062" y="3173"/>
                  </a:lnTo>
                  <a:lnTo>
                    <a:pt x="2058" y="3172"/>
                  </a:lnTo>
                  <a:close/>
                  <a:moveTo>
                    <a:pt x="2145" y="3211"/>
                  </a:moveTo>
                  <a:lnTo>
                    <a:pt x="2145" y="3211"/>
                  </a:lnTo>
                  <a:lnTo>
                    <a:pt x="2142" y="3210"/>
                  </a:lnTo>
                  <a:lnTo>
                    <a:pt x="2139" y="3208"/>
                  </a:lnTo>
                  <a:lnTo>
                    <a:pt x="2137" y="3206"/>
                  </a:lnTo>
                  <a:lnTo>
                    <a:pt x="2136" y="3203"/>
                  </a:lnTo>
                  <a:lnTo>
                    <a:pt x="2135" y="3200"/>
                  </a:lnTo>
                  <a:lnTo>
                    <a:pt x="2135" y="3197"/>
                  </a:lnTo>
                  <a:lnTo>
                    <a:pt x="2135" y="3194"/>
                  </a:lnTo>
                  <a:lnTo>
                    <a:pt x="2136" y="3191"/>
                  </a:lnTo>
                  <a:lnTo>
                    <a:pt x="2138" y="3189"/>
                  </a:lnTo>
                  <a:lnTo>
                    <a:pt x="2140" y="3186"/>
                  </a:lnTo>
                  <a:lnTo>
                    <a:pt x="2143" y="3185"/>
                  </a:lnTo>
                  <a:lnTo>
                    <a:pt x="2145" y="3183"/>
                  </a:lnTo>
                  <a:lnTo>
                    <a:pt x="2148" y="3182"/>
                  </a:lnTo>
                  <a:lnTo>
                    <a:pt x="2151" y="3182"/>
                  </a:lnTo>
                  <a:lnTo>
                    <a:pt x="2154" y="3183"/>
                  </a:lnTo>
                  <a:lnTo>
                    <a:pt x="2157" y="3184"/>
                  </a:lnTo>
                  <a:lnTo>
                    <a:pt x="2160" y="3185"/>
                  </a:lnTo>
                  <a:lnTo>
                    <a:pt x="2162" y="3187"/>
                  </a:lnTo>
                  <a:lnTo>
                    <a:pt x="2164" y="3189"/>
                  </a:lnTo>
                  <a:lnTo>
                    <a:pt x="2165" y="3192"/>
                  </a:lnTo>
                  <a:lnTo>
                    <a:pt x="2166" y="3195"/>
                  </a:lnTo>
                  <a:lnTo>
                    <a:pt x="2166" y="3198"/>
                  </a:lnTo>
                  <a:lnTo>
                    <a:pt x="2166" y="3201"/>
                  </a:lnTo>
                  <a:lnTo>
                    <a:pt x="2165" y="3204"/>
                  </a:lnTo>
                  <a:lnTo>
                    <a:pt x="2162" y="3207"/>
                  </a:lnTo>
                  <a:lnTo>
                    <a:pt x="2159" y="3210"/>
                  </a:lnTo>
                  <a:lnTo>
                    <a:pt x="2155" y="3212"/>
                  </a:lnTo>
                  <a:lnTo>
                    <a:pt x="2151" y="3213"/>
                  </a:lnTo>
                  <a:lnTo>
                    <a:pt x="2148" y="3212"/>
                  </a:lnTo>
                  <a:lnTo>
                    <a:pt x="2145" y="3211"/>
                  </a:lnTo>
                  <a:close/>
                  <a:moveTo>
                    <a:pt x="2231" y="3249"/>
                  </a:moveTo>
                  <a:lnTo>
                    <a:pt x="2229" y="3247"/>
                  </a:lnTo>
                  <a:lnTo>
                    <a:pt x="2226" y="3245"/>
                  </a:lnTo>
                  <a:lnTo>
                    <a:pt x="2224" y="3243"/>
                  </a:lnTo>
                  <a:lnTo>
                    <a:pt x="2223" y="3240"/>
                  </a:lnTo>
                  <a:lnTo>
                    <a:pt x="2222" y="3238"/>
                  </a:lnTo>
                  <a:lnTo>
                    <a:pt x="2222" y="3235"/>
                  </a:lnTo>
                  <a:lnTo>
                    <a:pt x="2222" y="3232"/>
                  </a:lnTo>
                  <a:lnTo>
                    <a:pt x="2223" y="3229"/>
                  </a:lnTo>
                  <a:lnTo>
                    <a:pt x="2225" y="3226"/>
                  </a:lnTo>
                  <a:lnTo>
                    <a:pt x="2226" y="3224"/>
                  </a:lnTo>
                  <a:lnTo>
                    <a:pt x="2229" y="3221"/>
                  </a:lnTo>
                  <a:lnTo>
                    <a:pt x="2231" y="3220"/>
                  </a:lnTo>
                  <a:lnTo>
                    <a:pt x="2234" y="3219"/>
                  </a:lnTo>
                  <a:lnTo>
                    <a:pt x="2237" y="3218"/>
                  </a:lnTo>
                  <a:lnTo>
                    <a:pt x="2240" y="3219"/>
                  </a:lnTo>
                  <a:lnTo>
                    <a:pt x="2243" y="3220"/>
                  </a:lnTo>
                  <a:lnTo>
                    <a:pt x="2246" y="3221"/>
                  </a:lnTo>
                  <a:lnTo>
                    <a:pt x="2248" y="3224"/>
                  </a:lnTo>
                  <a:lnTo>
                    <a:pt x="2250" y="3226"/>
                  </a:lnTo>
                  <a:lnTo>
                    <a:pt x="2251" y="3229"/>
                  </a:lnTo>
                  <a:lnTo>
                    <a:pt x="2252" y="3232"/>
                  </a:lnTo>
                  <a:lnTo>
                    <a:pt x="2252" y="3235"/>
                  </a:lnTo>
                  <a:lnTo>
                    <a:pt x="2252" y="3238"/>
                  </a:lnTo>
                  <a:lnTo>
                    <a:pt x="2251" y="3241"/>
                  </a:lnTo>
                  <a:lnTo>
                    <a:pt x="2249" y="3244"/>
                  </a:lnTo>
                  <a:lnTo>
                    <a:pt x="2245" y="3247"/>
                  </a:lnTo>
                  <a:lnTo>
                    <a:pt x="2241" y="3249"/>
                  </a:lnTo>
                  <a:lnTo>
                    <a:pt x="2237" y="3250"/>
                  </a:lnTo>
                  <a:lnTo>
                    <a:pt x="2234" y="3250"/>
                  </a:lnTo>
                  <a:lnTo>
                    <a:pt x="2231" y="3249"/>
                  </a:lnTo>
                  <a:close/>
                  <a:moveTo>
                    <a:pt x="2319" y="3284"/>
                  </a:moveTo>
                  <a:lnTo>
                    <a:pt x="2316" y="3283"/>
                  </a:lnTo>
                  <a:lnTo>
                    <a:pt x="2314" y="3281"/>
                  </a:lnTo>
                  <a:lnTo>
                    <a:pt x="2312" y="3278"/>
                  </a:lnTo>
                  <a:lnTo>
                    <a:pt x="2310" y="3276"/>
                  </a:lnTo>
                  <a:lnTo>
                    <a:pt x="2309" y="3273"/>
                  </a:lnTo>
                  <a:lnTo>
                    <a:pt x="2309" y="3269"/>
                  </a:lnTo>
                  <a:lnTo>
                    <a:pt x="2309" y="3266"/>
                  </a:lnTo>
                  <a:lnTo>
                    <a:pt x="2310" y="3263"/>
                  </a:lnTo>
                  <a:lnTo>
                    <a:pt x="2311" y="3260"/>
                  </a:lnTo>
                  <a:lnTo>
                    <a:pt x="2313" y="3258"/>
                  </a:lnTo>
                  <a:lnTo>
                    <a:pt x="2315" y="3256"/>
                  </a:lnTo>
                  <a:lnTo>
                    <a:pt x="2318" y="3255"/>
                  </a:lnTo>
                  <a:lnTo>
                    <a:pt x="2321" y="3254"/>
                  </a:lnTo>
                  <a:lnTo>
                    <a:pt x="2324" y="3253"/>
                  </a:lnTo>
                  <a:lnTo>
                    <a:pt x="2327" y="3254"/>
                  </a:lnTo>
                  <a:lnTo>
                    <a:pt x="2330" y="3254"/>
                  </a:lnTo>
                  <a:lnTo>
                    <a:pt x="2332" y="3256"/>
                  </a:lnTo>
                  <a:lnTo>
                    <a:pt x="2335" y="3258"/>
                  </a:lnTo>
                  <a:lnTo>
                    <a:pt x="2337" y="3260"/>
                  </a:lnTo>
                  <a:lnTo>
                    <a:pt x="2338" y="3262"/>
                  </a:lnTo>
                  <a:lnTo>
                    <a:pt x="2339" y="3265"/>
                  </a:lnTo>
                  <a:lnTo>
                    <a:pt x="2339" y="3268"/>
                  </a:lnTo>
                  <a:lnTo>
                    <a:pt x="2339" y="3271"/>
                  </a:lnTo>
                  <a:lnTo>
                    <a:pt x="2338" y="3275"/>
                  </a:lnTo>
                  <a:lnTo>
                    <a:pt x="2336" y="3279"/>
                  </a:lnTo>
                  <a:lnTo>
                    <a:pt x="2333" y="3282"/>
                  </a:lnTo>
                  <a:lnTo>
                    <a:pt x="2329" y="3284"/>
                  </a:lnTo>
                  <a:lnTo>
                    <a:pt x="2324" y="3285"/>
                  </a:lnTo>
                  <a:lnTo>
                    <a:pt x="2321" y="3285"/>
                  </a:lnTo>
                  <a:lnTo>
                    <a:pt x="2319" y="3284"/>
                  </a:lnTo>
                  <a:close/>
                  <a:moveTo>
                    <a:pt x="2407" y="3316"/>
                  </a:moveTo>
                  <a:lnTo>
                    <a:pt x="2405" y="3314"/>
                  </a:lnTo>
                  <a:lnTo>
                    <a:pt x="2402" y="3313"/>
                  </a:lnTo>
                  <a:lnTo>
                    <a:pt x="2400" y="3311"/>
                  </a:lnTo>
                  <a:lnTo>
                    <a:pt x="2399" y="3308"/>
                  </a:lnTo>
                  <a:lnTo>
                    <a:pt x="2398" y="3305"/>
                  </a:lnTo>
                  <a:lnTo>
                    <a:pt x="2397" y="3302"/>
                  </a:lnTo>
                  <a:lnTo>
                    <a:pt x="2397" y="3299"/>
                  </a:lnTo>
                  <a:lnTo>
                    <a:pt x="2398" y="3296"/>
                  </a:lnTo>
                  <a:lnTo>
                    <a:pt x="2399" y="3294"/>
                  </a:lnTo>
                  <a:lnTo>
                    <a:pt x="2401" y="3291"/>
                  </a:lnTo>
                  <a:lnTo>
                    <a:pt x="2403" y="3289"/>
                  </a:lnTo>
                  <a:lnTo>
                    <a:pt x="2406" y="3288"/>
                  </a:lnTo>
                  <a:lnTo>
                    <a:pt x="2409" y="3287"/>
                  </a:lnTo>
                  <a:lnTo>
                    <a:pt x="2412" y="3286"/>
                  </a:lnTo>
                  <a:lnTo>
                    <a:pt x="2415" y="3286"/>
                  </a:lnTo>
                  <a:lnTo>
                    <a:pt x="2418" y="3287"/>
                  </a:lnTo>
                  <a:lnTo>
                    <a:pt x="2421" y="3289"/>
                  </a:lnTo>
                  <a:lnTo>
                    <a:pt x="2424" y="3290"/>
                  </a:lnTo>
                  <a:lnTo>
                    <a:pt x="2426" y="3293"/>
                  </a:lnTo>
                  <a:lnTo>
                    <a:pt x="2427" y="3295"/>
                  </a:lnTo>
                  <a:lnTo>
                    <a:pt x="2428" y="3298"/>
                  </a:lnTo>
                  <a:lnTo>
                    <a:pt x="2429" y="3301"/>
                  </a:lnTo>
                  <a:lnTo>
                    <a:pt x="2428" y="3304"/>
                  </a:lnTo>
                  <a:lnTo>
                    <a:pt x="2428" y="3307"/>
                  </a:lnTo>
                  <a:lnTo>
                    <a:pt x="2425" y="3311"/>
                  </a:lnTo>
                  <a:lnTo>
                    <a:pt x="2422" y="3314"/>
                  </a:lnTo>
                  <a:lnTo>
                    <a:pt x="2417" y="3316"/>
                  </a:lnTo>
                  <a:lnTo>
                    <a:pt x="2412" y="3317"/>
                  </a:lnTo>
                  <a:lnTo>
                    <a:pt x="2410" y="3317"/>
                  </a:lnTo>
                  <a:lnTo>
                    <a:pt x="2407" y="3316"/>
                  </a:lnTo>
                  <a:close/>
                  <a:moveTo>
                    <a:pt x="2497" y="3347"/>
                  </a:moveTo>
                  <a:lnTo>
                    <a:pt x="2494" y="3345"/>
                  </a:lnTo>
                  <a:lnTo>
                    <a:pt x="2491" y="3344"/>
                  </a:lnTo>
                  <a:lnTo>
                    <a:pt x="2489" y="3341"/>
                  </a:lnTo>
                  <a:lnTo>
                    <a:pt x="2488" y="3339"/>
                  </a:lnTo>
                  <a:lnTo>
                    <a:pt x="2487" y="3336"/>
                  </a:lnTo>
                  <a:lnTo>
                    <a:pt x="2486" y="3333"/>
                  </a:lnTo>
                  <a:lnTo>
                    <a:pt x="2486" y="3330"/>
                  </a:lnTo>
                  <a:lnTo>
                    <a:pt x="2487" y="3327"/>
                  </a:lnTo>
                  <a:lnTo>
                    <a:pt x="2488" y="3325"/>
                  </a:lnTo>
                  <a:lnTo>
                    <a:pt x="2490" y="3322"/>
                  </a:lnTo>
                  <a:lnTo>
                    <a:pt x="2492" y="3319"/>
                  </a:lnTo>
                  <a:lnTo>
                    <a:pt x="2495" y="3317"/>
                  </a:lnTo>
                  <a:lnTo>
                    <a:pt x="2497" y="3316"/>
                  </a:lnTo>
                  <a:lnTo>
                    <a:pt x="2501" y="3316"/>
                  </a:lnTo>
                  <a:lnTo>
                    <a:pt x="2504" y="3316"/>
                  </a:lnTo>
                  <a:lnTo>
                    <a:pt x="2507" y="3317"/>
                  </a:lnTo>
                  <a:lnTo>
                    <a:pt x="2510" y="3318"/>
                  </a:lnTo>
                  <a:lnTo>
                    <a:pt x="2512" y="3319"/>
                  </a:lnTo>
                  <a:lnTo>
                    <a:pt x="2515" y="3323"/>
                  </a:lnTo>
                  <a:lnTo>
                    <a:pt x="2516" y="3325"/>
                  </a:lnTo>
                  <a:lnTo>
                    <a:pt x="2517" y="3328"/>
                  </a:lnTo>
                  <a:lnTo>
                    <a:pt x="2518" y="3331"/>
                  </a:lnTo>
                  <a:lnTo>
                    <a:pt x="2518" y="3334"/>
                  </a:lnTo>
                  <a:lnTo>
                    <a:pt x="2517" y="3337"/>
                  </a:lnTo>
                  <a:lnTo>
                    <a:pt x="2515" y="3341"/>
                  </a:lnTo>
                  <a:lnTo>
                    <a:pt x="2511" y="3344"/>
                  </a:lnTo>
                  <a:lnTo>
                    <a:pt x="2507" y="3347"/>
                  </a:lnTo>
                  <a:lnTo>
                    <a:pt x="2502" y="3347"/>
                  </a:lnTo>
                  <a:lnTo>
                    <a:pt x="2500" y="3347"/>
                  </a:lnTo>
                  <a:lnTo>
                    <a:pt x="2497" y="3347"/>
                  </a:lnTo>
                  <a:close/>
                  <a:moveTo>
                    <a:pt x="2588" y="3375"/>
                  </a:moveTo>
                  <a:lnTo>
                    <a:pt x="2585" y="3374"/>
                  </a:lnTo>
                  <a:lnTo>
                    <a:pt x="2583" y="3372"/>
                  </a:lnTo>
                  <a:lnTo>
                    <a:pt x="2581" y="3369"/>
                  </a:lnTo>
                  <a:lnTo>
                    <a:pt x="2579" y="3367"/>
                  </a:lnTo>
                  <a:lnTo>
                    <a:pt x="2577" y="3364"/>
                  </a:lnTo>
                  <a:lnTo>
                    <a:pt x="2576" y="3361"/>
                  </a:lnTo>
                  <a:lnTo>
                    <a:pt x="2576" y="3358"/>
                  </a:lnTo>
                  <a:lnTo>
                    <a:pt x="2577" y="3355"/>
                  </a:lnTo>
                  <a:lnTo>
                    <a:pt x="2579" y="3352"/>
                  </a:lnTo>
                  <a:lnTo>
                    <a:pt x="2580" y="3350"/>
                  </a:lnTo>
                  <a:lnTo>
                    <a:pt x="2582" y="3348"/>
                  </a:lnTo>
                  <a:lnTo>
                    <a:pt x="2585" y="3346"/>
                  </a:lnTo>
                  <a:lnTo>
                    <a:pt x="2588" y="3345"/>
                  </a:lnTo>
                  <a:lnTo>
                    <a:pt x="2591" y="3344"/>
                  </a:lnTo>
                  <a:lnTo>
                    <a:pt x="2594" y="3344"/>
                  </a:lnTo>
                  <a:lnTo>
                    <a:pt x="2597" y="3345"/>
                  </a:lnTo>
                  <a:lnTo>
                    <a:pt x="2599" y="3346"/>
                  </a:lnTo>
                  <a:lnTo>
                    <a:pt x="2602" y="3347"/>
                  </a:lnTo>
                  <a:lnTo>
                    <a:pt x="2604" y="3350"/>
                  </a:lnTo>
                  <a:lnTo>
                    <a:pt x="2606" y="3352"/>
                  </a:lnTo>
                  <a:lnTo>
                    <a:pt x="2607" y="3355"/>
                  </a:lnTo>
                  <a:lnTo>
                    <a:pt x="2607" y="3358"/>
                  </a:lnTo>
                  <a:lnTo>
                    <a:pt x="2607" y="3361"/>
                  </a:lnTo>
                  <a:lnTo>
                    <a:pt x="2607" y="3364"/>
                  </a:lnTo>
                  <a:lnTo>
                    <a:pt x="2605" y="3368"/>
                  </a:lnTo>
                  <a:lnTo>
                    <a:pt x="2601" y="3373"/>
                  </a:lnTo>
                  <a:lnTo>
                    <a:pt x="2597" y="3375"/>
                  </a:lnTo>
                  <a:lnTo>
                    <a:pt x="2592" y="3375"/>
                  </a:lnTo>
                  <a:lnTo>
                    <a:pt x="2590" y="3375"/>
                  </a:lnTo>
                  <a:lnTo>
                    <a:pt x="2588" y="3375"/>
                  </a:lnTo>
                  <a:close/>
                  <a:moveTo>
                    <a:pt x="2679" y="3400"/>
                  </a:moveTo>
                  <a:lnTo>
                    <a:pt x="2676" y="3399"/>
                  </a:lnTo>
                  <a:lnTo>
                    <a:pt x="2673" y="3397"/>
                  </a:lnTo>
                  <a:lnTo>
                    <a:pt x="2671" y="3395"/>
                  </a:lnTo>
                  <a:lnTo>
                    <a:pt x="2670" y="3393"/>
                  </a:lnTo>
                  <a:lnTo>
                    <a:pt x="2668" y="3390"/>
                  </a:lnTo>
                  <a:lnTo>
                    <a:pt x="2668" y="3387"/>
                  </a:lnTo>
                  <a:lnTo>
                    <a:pt x="2667" y="3384"/>
                  </a:lnTo>
                  <a:lnTo>
                    <a:pt x="2668" y="3381"/>
                  </a:lnTo>
                  <a:lnTo>
                    <a:pt x="2669" y="3378"/>
                  </a:lnTo>
                  <a:lnTo>
                    <a:pt x="2671" y="3376"/>
                  </a:lnTo>
                  <a:lnTo>
                    <a:pt x="2673" y="3374"/>
                  </a:lnTo>
                  <a:lnTo>
                    <a:pt x="2675" y="3372"/>
                  </a:lnTo>
                  <a:lnTo>
                    <a:pt x="2678" y="3371"/>
                  </a:lnTo>
                  <a:lnTo>
                    <a:pt x="2681" y="3369"/>
                  </a:lnTo>
                  <a:lnTo>
                    <a:pt x="2684" y="3369"/>
                  </a:lnTo>
                  <a:lnTo>
                    <a:pt x="2687" y="3371"/>
                  </a:lnTo>
                  <a:lnTo>
                    <a:pt x="2690" y="3372"/>
                  </a:lnTo>
                  <a:lnTo>
                    <a:pt x="2692" y="3373"/>
                  </a:lnTo>
                  <a:lnTo>
                    <a:pt x="2694" y="3375"/>
                  </a:lnTo>
                  <a:lnTo>
                    <a:pt x="2696" y="3378"/>
                  </a:lnTo>
                  <a:lnTo>
                    <a:pt x="2698" y="3380"/>
                  </a:lnTo>
                  <a:lnTo>
                    <a:pt x="2699" y="3383"/>
                  </a:lnTo>
                  <a:lnTo>
                    <a:pt x="2699" y="3386"/>
                  </a:lnTo>
                  <a:lnTo>
                    <a:pt x="2698" y="3389"/>
                  </a:lnTo>
                  <a:lnTo>
                    <a:pt x="2695" y="3394"/>
                  </a:lnTo>
                  <a:lnTo>
                    <a:pt x="2692" y="3397"/>
                  </a:lnTo>
                  <a:lnTo>
                    <a:pt x="2688" y="3400"/>
                  </a:lnTo>
                  <a:lnTo>
                    <a:pt x="2683" y="3401"/>
                  </a:lnTo>
                  <a:lnTo>
                    <a:pt x="2681" y="3400"/>
                  </a:lnTo>
                  <a:lnTo>
                    <a:pt x="2679" y="3400"/>
                  </a:lnTo>
                  <a:close/>
                  <a:moveTo>
                    <a:pt x="2770" y="3424"/>
                  </a:moveTo>
                  <a:lnTo>
                    <a:pt x="2767" y="3423"/>
                  </a:lnTo>
                  <a:lnTo>
                    <a:pt x="2765" y="3421"/>
                  </a:lnTo>
                  <a:lnTo>
                    <a:pt x="2763" y="3418"/>
                  </a:lnTo>
                  <a:lnTo>
                    <a:pt x="2761" y="3416"/>
                  </a:lnTo>
                  <a:lnTo>
                    <a:pt x="2760" y="3413"/>
                  </a:lnTo>
                  <a:lnTo>
                    <a:pt x="2759" y="3410"/>
                  </a:lnTo>
                  <a:lnTo>
                    <a:pt x="2759" y="3407"/>
                  </a:lnTo>
                  <a:lnTo>
                    <a:pt x="2759" y="3404"/>
                  </a:lnTo>
                  <a:lnTo>
                    <a:pt x="2760" y="3401"/>
                  </a:lnTo>
                  <a:lnTo>
                    <a:pt x="2762" y="3399"/>
                  </a:lnTo>
                  <a:lnTo>
                    <a:pt x="2764" y="3397"/>
                  </a:lnTo>
                  <a:lnTo>
                    <a:pt x="2766" y="3395"/>
                  </a:lnTo>
                  <a:lnTo>
                    <a:pt x="2769" y="3394"/>
                  </a:lnTo>
                  <a:lnTo>
                    <a:pt x="2771" y="3393"/>
                  </a:lnTo>
                  <a:lnTo>
                    <a:pt x="2774" y="3393"/>
                  </a:lnTo>
                  <a:lnTo>
                    <a:pt x="2778" y="3393"/>
                  </a:lnTo>
                  <a:lnTo>
                    <a:pt x="2781" y="3394"/>
                  </a:lnTo>
                  <a:lnTo>
                    <a:pt x="2784" y="3395"/>
                  </a:lnTo>
                  <a:lnTo>
                    <a:pt x="2786" y="3397"/>
                  </a:lnTo>
                  <a:lnTo>
                    <a:pt x="2788" y="3400"/>
                  </a:lnTo>
                  <a:lnTo>
                    <a:pt x="2789" y="3402"/>
                  </a:lnTo>
                  <a:lnTo>
                    <a:pt x="2790" y="3405"/>
                  </a:lnTo>
                  <a:lnTo>
                    <a:pt x="2790" y="3408"/>
                  </a:lnTo>
                  <a:lnTo>
                    <a:pt x="2790" y="3411"/>
                  </a:lnTo>
                  <a:lnTo>
                    <a:pt x="2788" y="3416"/>
                  </a:lnTo>
                  <a:lnTo>
                    <a:pt x="2784" y="3421"/>
                  </a:lnTo>
                  <a:lnTo>
                    <a:pt x="2780" y="3423"/>
                  </a:lnTo>
                  <a:lnTo>
                    <a:pt x="2774" y="3424"/>
                  </a:lnTo>
                  <a:lnTo>
                    <a:pt x="2772" y="3424"/>
                  </a:lnTo>
                  <a:lnTo>
                    <a:pt x="2770" y="3424"/>
                  </a:lnTo>
                  <a:close/>
                  <a:moveTo>
                    <a:pt x="2863" y="3444"/>
                  </a:moveTo>
                  <a:lnTo>
                    <a:pt x="2860" y="3443"/>
                  </a:lnTo>
                  <a:lnTo>
                    <a:pt x="2858" y="3442"/>
                  </a:lnTo>
                  <a:lnTo>
                    <a:pt x="2855" y="3440"/>
                  </a:lnTo>
                  <a:lnTo>
                    <a:pt x="2853" y="3437"/>
                  </a:lnTo>
                  <a:lnTo>
                    <a:pt x="2851" y="3435"/>
                  </a:lnTo>
                  <a:lnTo>
                    <a:pt x="2851" y="3432"/>
                  </a:lnTo>
                  <a:lnTo>
                    <a:pt x="2850" y="3429"/>
                  </a:lnTo>
                  <a:lnTo>
                    <a:pt x="2851" y="3426"/>
                  </a:lnTo>
                  <a:lnTo>
                    <a:pt x="2852" y="3423"/>
                  </a:lnTo>
                  <a:lnTo>
                    <a:pt x="2853" y="3420"/>
                  </a:lnTo>
                  <a:lnTo>
                    <a:pt x="2855" y="3417"/>
                  </a:lnTo>
                  <a:lnTo>
                    <a:pt x="2858" y="3415"/>
                  </a:lnTo>
                  <a:lnTo>
                    <a:pt x="2861" y="3414"/>
                  </a:lnTo>
                  <a:lnTo>
                    <a:pt x="2864" y="3413"/>
                  </a:lnTo>
                  <a:lnTo>
                    <a:pt x="2867" y="3413"/>
                  </a:lnTo>
                  <a:lnTo>
                    <a:pt x="2870" y="3413"/>
                  </a:lnTo>
                  <a:lnTo>
                    <a:pt x="2873" y="3414"/>
                  </a:lnTo>
                  <a:lnTo>
                    <a:pt x="2875" y="3416"/>
                  </a:lnTo>
                  <a:lnTo>
                    <a:pt x="2877" y="3417"/>
                  </a:lnTo>
                  <a:lnTo>
                    <a:pt x="2879" y="3421"/>
                  </a:lnTo>
                  <a:lnTo>
                    <a:pt x="2881" y="3423"/>
                  </a:lnTo>
                  <a:lnTo>
                    <a:pt x="2881" y="3426"/>
                  </a:lnTo>
                  <a:lnTo>
                    <a:pt x="2882" y="3429"/>
                  </a:lnTo>
                  <a:lnTo>
                    <a:pt x="2881" y="3432"/>
                  </a:lnTo>
                  <a:lnTo>
                    <a:pt x="2879" y="3437"/>
                  </a:lnTo>
                  <a:lnTo>
                    <a:pt x="2876" y="3441"/>
                  </a:lnTo>
                  <a:lnTo>
                    <a:pt x="2872" y="3443"/>
                  </a:lnTo>
                  <a:lnTo>
                    <a:pt x="2866" y="3444"/>
                  </a:lnTo>
                  <a:lnTo>
                    <a:pt x="2865" y="3444"/>
                  </a:lnTo>
                  <a:lnTo>
                    <a:pt x="2863" y="3444"/>
                  </a:lnTo>
                  <a:close/>
                  <a:moveTo>
                    <a:pt x="2956" y="3462"/>
                  </a:moveTo>
                  <a:lnTo>
                    <a:pt x="2953" y="3461"/>
                  </a:lnTo>
                  <a:lnTo>
                    <a:pt x="2950" y="3460"/>
                  </a:lnTo>
                  <a:lnTo>
                    <a:pt x="2948" y="3458"/>
                  </a:lnTo>
                  <a:lnTo>
                    <a:pt x="2946" y="3455"/>
                  </a:lnTo>
                  <a:lnTo>
                    <a:pt x="2945" y="3453"/>
                  </a:lnTo>
                  <a:lnTo>
                    <a:pt x="2944" y="3450"/>
                  </a:lnTo>
                  <a:lnTo>
                    <a:pt x="2943" y="3447"/>
                  </a:lnTo>
                  <a:lnTo>
                    <a:pt x="2944" y="3444"/>
                  </a:lnTo>
                  <a:lnTo>
                    <a:pt x="2945" y="3441"/>
                  </a:lnTo>
                  <a:lnTo>
                    <a:pt x="2946" y="3439"/>
                  </a:lnTo>
                  <a:lnTo>
                    <a:pt x="2948" y="3436"/>
                  </a:lnTo>
                  <a:lnTo>
                    <a:pt x="2950" y="3434"/>
                  </a:lnTo>
                  <a:lnTo>
                    <a:pt x="2953" y="3433"/>
                  </a:lnTo>
                  <a:lnTo>
                    <a:pt x="2955" y="3432"/>
                  </a:lnTo>
                  <a:lnTo>
                    <a:pt x="2958" y="3432"/>
                  </a:lnTo>
                  <a:lnTo>
                    <a:pt x="2961" y="3432"/>
                  </a:lnTo>
                  <a:lnTo>
                    <a:pt x="2964" y="3433"/>
                  </a:lnTo>
                  <a:lnTo>
                    <a:pt x="2967" y="3434"/>
                  </a:lnTo>
                  <a:lnTo>
                    <a:pt x="2969" y="3436"/>
                  </a:lnTo>
                  <a:lnTo>
                    <a:pt x="2971" y="3438"/>
                  </a:lnTo>
                  <a:lnTo>
                    <a:pt x="2973" y="3441"/>
                  </a:lnTo>
                  <a:lnTo>
                    <a:pt x="2974" y="3444"/>
                  </a:lnTo>
                  <a:lnTo>
                    <a:pt x="2974" y="3446"/>
                  </a:lnTo>
                  <a:lnTo>
                    <a:pt x="2974" y="3450"/>
                  </a:lnTo>
                  <a:lnTo>
                    <a:pt x="2972" y="3455"/>
                  </a:lnTo>
                  <a:lnTo>
                    <a:pt x="2968" y="3459"/>
                  </a:lnTo>
                  <a:lnTo>
                    <a:pt x="2964" y="3461"/>
                  </a:lnTo>
                  <a:lnTo>
                    <a:pt x="2959" y="3462"/>
                  </a:lnTo>
                  <a:lnTo>
                    <a:pt x="2957" y="3462"/>
                  </a:lnTo>
                  <a:lnTo>
                    <a:pt x="2956" y="3462"/>
                  </a:lnTo>
                  <a:close/>
                  <a:moveTo>
                    <a:pt x="3049" y="3478"/>
                  </a:moveTo>
                  <a:lnTo>
                    <a:pt x="3046" y="3478"/>
                  </a:lnTo>
                  <a:lnTo>
                    <a:pt x="3043" y="3476"/>
                  </a:lnTo>
                  <a:lnTo>
                    <a:pt x="3041" y="3474"/>
                  </a:lnTo>
                  <a:lnTo>
                    <a:pt x="3039" y="3472"/>
                  </a:lnTo>
                  <a:lnTo>
                    <a:pt x="3037" y="3470"/>
                  </a:lnTo>
                  <a:lnTo>
                    <a:pt x="3037" y="3466"/>
                  </a:lnTo>
                  <a:lnTo>
                    <a:pt x="3036" y="3463"/>
                  </a:lnTo>
                  <a:lnTo>
                    <a:pt x="3036" y="3460"/>
                  </a:lnTo>
                  <a:lnTo>
                    <a:pt x="3037" y="3457"/>
                  </a:lnTo>
                  <a:lnTo>
                    <a:pt x="3038" y="3454"/>
                  </a:lnTo>
                  <a:lnTo>
                    <a:pt x="3040" y="3452"/>
                  </a:lnTo>
                  <a:lnTo>
                    <a:pt x="3042" y="3450"/>
                  </a:lnTo>
                  <a:lnTo>
                    <a:pt x="3045" y="3449"/>
                  </a:lnTo>
                  <a:lnTo>
                    <a:pt x="3048" y="3448"/>
                  </a:lnTo>
                  <a:lnTo>
                    <a:pt x="3051" y="3447"/>
                  </a:lnTo>
                  <a:lnTo>
                    <a:pt x="3054" y="3447"/>
                  </a:lnTo>
                  <a:lnTo>
                    <a:pt x="3058" y="3448"/>
                  </a:lnTo>
                  <a:lnTo>
                    <a:pt x="3060" y="3449"/>
                  </a:lnTo>
                  <a:lnTo>
                    <a:pt x="3063" y="3451"/>
                  </a:lnTo>
                  <a:lnTo>
                    <a:pt x="3065" y="3453"/>
                  </a:lnTo>
                  <a:lnTo>
                    <a:pt x="3066" y="3456"/>
                  </a:lnTo>
                  <a:lnTo>
                    <a:pt x="3067" y="3459"/>
                  </a:lnTo>
                  <a:lnTo>
                    <a:pt x="3067" y="3462"/>
                  </a:lnTo>
                  <a:lnTo>
                    <a:pt x="3067" y="3465"/>
                  </a:lnTo>
                  <a:lnTo>
                    <a:pt x="3065" y="3471"/>
                  </a:lnTo>
                  <a:lnTo>
                    <a:pt x="3062" y="3475"/>
                  </a:lnTo>
                  <a:lnTo>
                    <a:pt x="3058" y="3478"/>
                  </a:lnTo>
                  <a:lnTo>
                    <a:pt x="3051" y="3479"/>
                  </a:lnTo>
                  <a:lnTo>
                    <a:pt x="3050" y="3479"/>
                  </a:lnTo>
                  <a:lnTo>
                    <a:pt x="3049" y="3478"/>
                  </a:lnTo>
                  <a:close/>
                  <a:moveTo>
                    <a:pt x="3143" y="3492"/>
                  </a:moveTo>
                  <a:lnTo>
                    <a:pt x="3140" y="3491"/>
                  </a:lnTo>
                  <a:lnTo>
                    <a:pt x="3138" y="3490"/>
                  </a:lnTo>
                  <a:lnTo>
                    <a:pt x="3135" y="3488"/>
                  </a:lnTo>
                  <a:lnTo>
                    <a:pt x="3132" y="3486"/>
                  </a:lnTo>
                  <a:lnTo>
                    <a:pt x="3131" y="3483"/>
                  </a:lnTo>
                  <a:lnTo>
                    <a:pt x="3130" y="3481"/>
                  </a:lnTo>
                  <a:lnTo>
                    <a:pt x="3129" y="3478"/>
                  </a:lnTo>
                  <a:lnTo>
                    <a:pt x="3129" y="3474"/>
                  </a:lnTo>
                  <a:lnTo>
                    <a:pt x="3130" y="3471"/>
                  </a:lnTo>
                  <a:lnTo>
                    <a:pt x="3131" y="3469"/>
                  </a:lnTo>
                  <a:lnTo>
                    <a:pt x="3133" y="3465"/>
                  </a:lnTo>
                  <a:lnTo>
                    <a:pt x="3136" y="3463"/>
                  </a:lnTo>
                  <a:lnTo>
                    <a:pt x="3138" y="3462"/>
                  </a:lnTo>
                  <a:lnTo>
                    <a:pt x="3141" y="3461"/>
                  </a:lnTo>
                  <a:lnTo>
                    <a:pt x="3144" y="3460"/>
                  </a:lnTo>
                  <a:lnTo>
                    <a:pt x="3147" y="3460"/>
                  </a:lnTo>
                  <a:lnTo>
                    <a:pt x="3150" y="3461"/>
                  </a:lnTo>
                  <a:lnTo>
                    <a:pt x="3153" y="3462"/>
                  </a:lnTo>
                  <a:lnTo>
                    <a:pt x="3155" y="3464"/>
                  </a:lnTo>
                  <a:lnTo>
                    <a:pt x="3157" y="3466"/>
                  </a:lnTo>
                  <a:lnTo>
                    <a:pt x="3159" y="3470"/>
                  </a:lnTo>
                  <a:lnTo>
                    <a:pt x="3160" y="3472"/>
                  </a:lnTo>
                  <a:lnTo>
                    <a:pt x="3161" y="3475"/>
                  </a:lnTo>
                  <a:lnTo>
                    <a:pt x="3160" y="3478"/>
                  </a:lnTo>
                  <a:lnTo>
                    <a:pt x="3159" y="3484"/>
                  </a:lnTo>
                  <a:lnTo>
                    <a:pt x="3155" y="3488"/>
                  </a:lnTo>
                  <a:lnTo>
                    <a:pt x="3151" y="3491"/>
                  </a:lnTo>
                  <a:lnTo>
                    <a:pt x="3145" y="3492"/>
                  </a:lnTo>
                  <a:lnTo>
                    <a:pt x="3144" y="3492"/>
                  </a:lnTo>
                  <a:lnTo>
                    <a:pt x="3143" y="3492"/>
                  </a:lnTo>
                  <a:close/>
                  <a:moveTo>
                    <a:pt x="3237" y="3502"/>
                  </a:moveTo>
                  <a:lnTo>
                    <a:pt x="3234" y="3502"/>
                  </a:lnTo>
                  <a:lnTo>
                    <a:pt x="3231" y="3500"/>
                  </a:lnTo>
                  <a:lnTo>
                    <a:pt x="3229" y="3499"/>
                  </a:lnTo>
                  <a:lnTo>
                    <a:pt x="3227" y="3497"/>
                  </a:lnTo>
                  <a:lnTo>
                    <a:pt x="3225" y="3494"/>
                  </a:lnTo>
                  <a:lnTo>
                    <a:pt x="3224" y="3492"/>
                  </a:lnTo>
                  <a:lnTo>
                    <a:pt x="3223" y="3489"/>
                  </a:lnTo>
                  <a:lnTo>
                    <a:pt x="3223" y="3486"/>
                  </a:lnTo>
                  <a:lnTo>
                    <a:pt x="3224" y="3483"/>
                  </a:lnTo>
                  <a:lnTo>
                    <a:pt x="3225" y="3480"/>
                  </a:lnTo>
                  <a:lnTo>
                    <a:pt x="3227" y="3477"/>
                  </a:lnTo>
                  <a:lnTo>
                    <a:pt x="3229" y="3475"/>
                  </a:lnTo>
                  <a:lnTo>
                    <a:pt x="3231" y="3474"/>
                  </a:lnTo>
                  <a:lnTo>
                    <a:pt x="3234" y="3473"/>
                  </a:lnTo>
                  <a:lnTo>
                    <a:pt x="3237" y="3472"/>
                  </a:lnTo>
                  <a:lnTo>
                    <a:pt x="3240" y="3472"/>
                  </a:lnTo>
                  <a:lnTo>
                    <a:pt x="3243" y="3473"/>
                  </a:lnTo>
                  <a:lnTo>
                    <a:pt x="3246" y="3474"/>
                  </a:lnTo>
                  <a:lnTo>
                    <a:pt x="3248" y="3476"/>
                  </a:lnTo>
                  <a:lnTo>
                    <a:pt x="3250" y="3478"/>
                  </a:lnTo>
                  <a:lnTo>
                    <a:pt x="3252" y="3480"/>
                  </a:lnTo>
                  <a:lnTo>
                    <a:pt x="3253" y="3483"/>
                  </a:lnTo>
                  <a:lnTo>
                    <a:pt x="3255" y="3486"/>
                  </a:lnTo>
                  <a:lnTo>
                    <a:pt x="3255" y="3489"/>
                  </a:lnTo>
                  <a:lnTo>
                    <a:pt x="3253" y="3492"/>
                  </a:lnTo>
                  <a:lnTo>
                    <a:pt x="3252" y="3494"/>
                  </a:lnTo>
                  <a:lnTo>
                    <a:pt x="3251" y="3497"/>
                  </a:lnTo>
                  <a:lnTo>
                    <a:pt x="3249" y="3499"/>
                  </a:lnTo>
                  <a:lnTo>
                    <a:pt x="3247" y="3500"/>
                  </a:lnTo>
                  <a:lnTo>
                    <a:pt x="3244" y="3501"/>
                  </a:lnTo>
                  <a:lnTo>
                    <a:pt x="3241" y="3502"/>
                  </a:lnTo>
                  <a:lnTo>
                    <a:pt x="3239" y="3503"/>
                  </a:lnTo>
                  <a:lnTo>
                    <a:pt x="3238" y="3503"/>
                  </a:lnTo>
                  <a:lnTo>
                    <a:pt x="3237" y="3502"/>
                  </a:lnTo>
                  <a:close/>
                  <a:moveTo>
                    <a:pt x="3331" y="3511"/>
                  </a:moveTo>
                  <a:lnTo>
                    <a:pt x="3328" y="3510"/>
                  </a:lnTo>
                  <a:lnTo>
                    <a:pt x="3325" y="3509"/>
                  </a:lnTo>
                  <a:lnTo>
                    <a:pt x="3323" y="3507"/>
                  </a:lnTo>
                  <a:lnTo>
                    <a:pt x="3321" y="3505"/>
                  </a:lnTo>
                  <a:lnTo>
                    <a:pt x="3319" y="3503"/>
                  </a:lnTo>
                  <a:lnTo>
                    <a:pt x="3318" y="3500"/>
                  </a:lnTo>
                  <a:lnTo>
                    <a:pt x="3317" y="3497"/>
                  </a:lnTo>
                  <a:lnTo>
                    <a:pt x="3317" y="3494"/>
                  </a:lnTo>
                  <a:lnTo>
                    <a:pt x="3317" y="3491"/>
                  </a:lnTo>
                  <a:lnTo>
                    <a:pt x="3319" y="3489"/>
                  </a:lnTo>
                  <a:lnTo>
                    <a:pt x="3320" y="3486"/>
                  </a:lnTo>
                  <a:lnTo>
                    <a:pt x="3322" y="3484"/>
                  </a:lnTo>
                  <a:lnTo>
                    <a:pt x="3325" y="3482"/>
                  </a:lnTo>
                  <a:lnTo>
                    <a:pt x="3327" y="3481"/>
                  </a:lnTo>
                  <a:lnTo>
                    <a:pt x="3330" y="3480"/>
                  </a:lnTo>
                  <a:lnTo>
                    <a:pt x="3334" y="3480"/>
                  </a:lnTo>
                  <a:lnTo>
                    <a:pt x="3337" y="3481"/>
                  </a:lnTo>
                  <a:lnTo>
                    <a:pt x="3340" y="3482"/>
                  </a:lnTo>
                  <a:lnTo>
                    <a:pt x="3343" y="3484"/>
                  </a:lnTo>
                  <a:lnTo>
                    <a:pt x="3345" y="3486"/>
                  </a:lnTo>
                  <a:lnTo>
                    <a:pt x="3346" y="3488"/>
                  </a:lnTo>
                  <a:lnTo>
                    <a:pt x="3348" y="3491"/>
                  </a:lnTo>
                  <a:lnTo>
                    <a:pt x="3348" y="3494"/>
                  </a:lnTo>
                  <a:lnTo>
                    <a:pt x="3348" y="3497"/>
                  </a:lnTo>
                  <a:lnTo>
                    <a:pt x="3348" y="3500"/>
                  </a:lnTo>
                  <a:lnTo>
                    <a:pt x="3347" y="3502"/>
                  </a:lnTo>
                  <a:lnTo>
                    <a:pt x="3345" y="3505"/>
                  </a:lnTo>
                  <a:lnTo>
                    <a:pt x="3343" y="3507"/>
                  </a:lnTo>
                  <a:lnTo>
                    <a:pt x="3341" y="3508"/>
                  </a:lnTo>
                  <a:lnTo>
                    <a:pt x="3339" y="3510"/>
                  </a:lnTo>
                  <a:lnTo>
                    <a:pt x="3336" y="3510"/>
                  </a:lnTo>
                  <a:lnTo>
                    <a:pt x="3332" y="3511"/>
                  </a:lnTo>
                  <a:lnTo>
                    <a:pt x="3332" y="3511"/>
                  </a:lnTo>
                  <a:lnTo>
                    <a:pt x="3331" y="3511"/>
                  </a:lnTo>
                  <a:close/>
                  <a:moveTo>
                    <a:pt x="3426" y="3517"/>
                  </a:moveTo>
                  <a:lnTo>
                    <a:pt x="3423" y="3516"/>
                  </a:lnTo>
                  <a:lnTo>
                    <a:pt x="3420" y="3515"/>
                  </a:lnTo>
                  <a:lnTo>
                    <a:pt x="3418" y="3514"/>
                  </a:lnTo>
                  <a:lnTo>
                    <a:pt x="3416" y="3512"/>
                  </a:lnTo>
                  <a:lnTo>
                    <a:pt x="3414" y="3509"/>
                  </a:lnTo>
                  <a:lnTo>
                    <a:pt x="3412" y="3507"/>
                  </a:lnTo>
                  <a:lnTo>
                    <a:pt x="3411" y="3504"/>
                  </a:lnTo>
                  <a:lnTo>
                    <a:pt x="3411" y="3501"/>
                  </a:lnTo>
                  <a:lnTo>
                    <a:pt x="3411" y="3498"/>
                  </a:lnTo>
                  <a:lnTo>
                    <a:pt x="3412" y="3495"/>
                  </a:lnTo>
                  <a:lnTo>
                    <a:pt x="3415" y="3492"/>
                  </a:lnTo>
                  <a:lnTo>
                    <a:pt x="3417" y="3490"/>
                  </a:lnTo>
                  <a:lnTo>
                    <a:pt x="3419" y="3488"/>
                  </a:lnTo>
                  <a:lnTo>
                    <a:pt x="3422" y="3487"/>
                  </a:lnTo>
                  <a:lnTo>
                    <a:pt x="3425" y="3487"/>
                  </a:lnTo>
                  <a:lnTo>
                    <a:pt x="3428" y="3486"/>
                  </a:lnTo>
                  <a:lnTo>
                    <a:pt x="3431" y="3487"/>
                  </a:lnTo>
                  <a:lnTo>
                    <a:pt x="3434" y="3488"/>
                  </a:lnTo>
                  <a:lnTo>
                    <a:pt x="3436" y="3489"/>
                  </a:lnTo>
                  <a:lnTo>
                    <a:pt x="3438" y="3491"/>
                  </a:lnTo>
                  <a:lnTo>
                    <a:pt x="3440" y="3494"/>
                  </a:lnTo>
                  <a:lnTo>
                    <a:pt x="3441" y="3496"/>
                  </a:lnTo>
                  <a:lnTo>
                    <a:pt x="3442" y="3499"/>
                  </a:lnTo>
                  <a:lnTo>
                    <a:pt x="3442" y="3502"/>
                  </a:lnTo>
                  <a:lnTo>
                    <a:pt x="3442" y="3505"/>
                  </a:lnTo>
                  <a:lnTo>
                    <a:pt x="3441" y="3508"/>
                  </a:lnTo>
                  <a:lnTo>
                    <a:pt x="3439" y="3510"/>
                  </a:lnTo>
                  <a:lnTo>
                    <a:pt x="3437" y="3513"/>
                  </a:lnTo>
                  <a:lnTo>
                    <a:pt x="3435" y="3514"/>
                  </a:lnTo>
                  <a:lnTo>
                    <a:pt x="3433" y="3516"/>
                  </a:lnTo>
                  <a:lnTo>
                    <a:pt x="3430" y="3517"/>
                  </a:lnTo>
                  <a:lnTo>
                    <a:pt x="3427" y="3517"/>
                  </a:lnTo>
                  <a:lnTo>
                    <a:pt x="3426" y="3517"/>
                  </a:lnTo>
                  <a:lnTo>
                    <a:pt x="3426" y="3517"/>
                  </a:lnTo>
                  <a:close/>
                  <a:moveTo>
                    <a:pt x="3520" y="3521"/>
                  </a:moveTo>
                  <a:lnTo>
                    <a:pt x="3517" y="3521"/>
                  </a:lnTo>
                  <a:lnTo>
                    <a:pt x="3514" y="3520"/>
                  </a:lnTo>
                  <a:lnTo>
                    <a:pt x="3512" y="3517"/>
                  </a:lnTo>
                  <a:lnTo>
                    <a:pt x="3509" y="3516"/>
                  </a:lnTo>
                  <a:lnTo>
                    <a:pt x="3508" y="3513"/>
                  </a:lnTo>
                  <a:lnTo>
                    <a:pt x="3506" y="3511"/>
                  </a:lnTo>
                  <a:lnTo>
                    <a:pt x="3506" y="3508"/>
                  </a:lnTo>
                  <a:lnTo>
                    <a:pt x="3505" y="3505"/>
                  </a:lnTo>
                  <a:lnTo>
                    <a:pt x="3506" y="3502"/>
                  </a:lnTo>
                  <a:lnTo>
                    <a:pt x="3507" y="3499"/>
                  </a:lnTo>
                  <a:lnTo>
                    <a:pt x="3508" y="3496"/>
                  </a:lnTo>
                  <a:lnTo>
                    <a:pt x="3510" y="3494"/>
                  </a:lnTo>
                  <a:lnTo>
                    <a:pt x="3512" y="3492"/>
                  </a:lnTo>
                  <a:lnTo>
                    <a:pt x="3515" y="3491"/>
                  </a:lnTo>
                  <a:lnTo>
                    <a:pt x="3518" y="3490"/>
                  </a:lnTo>
                  <a:lnTo>
                    <a:pt x="3521" y="3490"/>
                  </a:lnTo>
                  <a:lnTo>
                    <a:pt x="3524" y="3490"/>
                  </a:lnTo>
                  <a:lnTo>
                    <a:pt x="3527" y="3491"/>
                  </a:lnTo>
                  <a:lnTo>
                    <a:pt x="3529" y="3493"/>
                  </a:lnTo>
                  <a:lnTo>
                    <a:pt x="3533" y="3495"/>
                  </a:lnTo>
                  <a:lnTo>
                    <a:pt x="3534" y="3497"/>
                  </a:lnTo>
                  <a:lnTo>
                    <a:pt x="3536" y="3499"/>
                  </a:lnTo>
                  <a:lnTo>
                    <a:pt x="3537" y="3502"/>
                  </a:lnTo>
                  <a:lnTo>
                    <a:pt x="3537" y="3505"/>
                  </a:lnTo>
                  <a:lnTo>
                    <a:pt x="3536" y="3508"/>
                  </a:lnTo>
                  <a:lnTo>
                    <a:pt x="3535" y="3511"/>
                  </a:lnTo>
                  <a:lnTo>
                    <a:pt x="3534" y="3514"/>
                  </a:lnTo>
                  <a:lnTo>
                    <a:pt x="3531" y="3516"/>
                  </a:lnTo>
                  <a:lnTo>
                    <a:pt x="3529" y="3519"/>
                  </a:lnTo>
                  <a:lnTo>
                    <a:pt x="3526" y="3520"/>
                  </a:lnTo>
                  <a:lnTo>
                    <a:pt x="3524" y="3521"/>
                  </a:lnTo>
                  <a:lnTo>
                    <a:pt x="3521" y="3521"/>
                  </a:lnTo>
                  <a:lnTo>
                    <a:pt x="3520" y="3521"/>
                  </a:lnTo>
                  <a:lnTo>
                    <a:pt x="3520" y="35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02" name="Freeform 98"/>
            <p:cNvSpPr>
              <a:spLocks/>
            </p:cNvSpPr>
            <p:nvPr userDrawn="1"/>
          </p:nvSpPr>
          <p:spPr bwMode="auto">
            <a:xfrm>
              <a:off x="3903" y="3489"/>
              <a:ext cx="11" cy="11"/>
            </a:xfrm>
            <a:custGeom>
              <a:avLst/>
              <a:gdLst>
                <a:gd name="T0" fmla="*/ 17 w 32"/>
                <a:gd name="T1" fmla="*/ 32 h 32"/>
                <a:gd name="T2" fmla="*/ 14 w 32"/>
                <a:gd name="T3" fmla="*/ 31 h 32"/>
                <a:gd name="T4" fmla="*/ 10 w 32"/>
                <a:gd name="T5" fmla="*/ 30 h 32"/>
                <a:gd name="T6" fmla="*/ 7 w 32"/>
                <a:gd name="T7" fmla="*/ 29 h 32"/>
                <a:gd name="T8" fmla="*/ 5 w 32"/>
                <a:gd name="T9" fmla="*/ 26 h 32"/>
                <a:gd name="T10" fmla="*/ 3 w 32"/>
                <a:gd name="T11" fmla="*/ 24 h 32"/>
                <a:gd name="T12" fmla="*/ 2 w 32"/>
                <a:gd name="T13" fmla="*/ 21 h 32"/>
                <a:gd name="T14" fmla="*/ 1 w 32"/>
                <a:gd name="T15" fmla="*/ 18 h 32"/>
                <a:gd name="T16" fmla="*/ 0 w 32"/>
                <a:gd name="T17" fmla="*/ 15 h 32"/>
                <a:gd name="T18" fmla="*/ 1 w 32"/>
                <a:gd name="T19" fmla="*/ 12 h 32"/>
                <a:gd name="T20" fmla="*/ 2 w 32"/>
                <a:gd name="T21" fmla="*/ 9 h 32"/>
                <a:gd name="T22" fmla="*/ 3 w 32"/>
                <a:gd name="T23" fmla="*/ 7 h 32"/>
                <a:gd name="T24" fmla="*/ 5 w 32"/>
                <a:gd name="T25" fmla="*/ 4 h 32"/>
                <a:gd name="T26" fmla="*/ 7 w 32"/>
                <a:gd name="T27" fmla="*/ 3 h 32"/>
                <a:gd name="T28" fmla="*/ 10 w 32"/>
                <a:gd name="T29" fmla="*/ 1 h 32"/>
                <a:gd name="T30" fmla="*/ 14 w 32"/>
                <a:gd name="T31" fmla="*/ 1 h 32"/>
                <a:gd name="T32" fmla="*/ 17 w 32"/>
                <a:gd name="T33" fmla="*/ 0 h 32"/>
                <a:gd name="T34" fmla="*/ 20 w 32"/>
                <a:gd name="T35" fmla="*/ 1 h 32"/>
                <a:gd name="T36" fmla="*/ 23 w 32"/>
                <a:gd name="T37" fmla="*/ 1 h 32"/>
                <a:gd name="T38" fmla="*/ 25 w 32"/>
                <a:gd name="T39" fmla="*/ 3 h 32"/>
                <a:gd name="T40" fmla="*/ 28 w 32"/>
                <a:gd name="T41" fmla="*/ 4 h 32"/>
                <a:gd name="T42" fmla="*/ 29 w 32"/>
                <a:gd name="T43" fmla="*/ 7 h 32"/>
                <a:gd name="T44" fmla="*/ 31 w 32"/>
                <a:gd name="T45" fmla="*/ 9 h 32"/>
                <a:gd name="T46" fmla="*/ 32 w 32"/>
                <a:gd name="T47" fmla="*/ 12 h 32"/>
                <a:gd name="T48" fmla="*/ 32 w 32"/>
                <a:gd name="T49" fmla="*/ 15 h 32"/>
                <a:gd name="T50" fmla="*/ 32 w 32"/>
                <a:gd name="T51" fmla="*/ 18 h 32"/>
                <a:gd name="T52" fmla="*/ 31 w 32"/>
                <a:gd name="T53" fmla="*/ 21 h 32"/>
                <a:gd name="T54" fmla="*/ 29 w 32"/>
                <a:gd name="T55" fmla="*/ 24 h 32"/>
                <a:gd name="T56" fmla="*/ 27 w 32"/>
                <a:gd name="T57" fmla="*/ 26 h 32"/>
                <a:gd name="T58" fmla="*/ 25 w 32"/>
                <a:gd name="T59" fmla="*/ 29 h 32"/>
                <a:gd name="T60" fmla="*/ 22 w 32"/>
                <a:gd name="T61" fmla="*/ 30 h 32"/>
                <a:gd name="T62" fmla="*/ 20 w 32"/>
                <a:gd name="T63" fmla="*/ 31 h 32"/>
                <a:gd name="T64" fmla="*/ 17 w 32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2">
                  <a:moveTo>
                    <a:pt x="17" y="32"/>
                  </a:moveTo>
                  <a:lnTo>
                    <a:pt x="14" y="31"/>
                  </a:lnTo>
                  <a:lnTo>
                    <a:pt x="10" y="30"/>
                  </a:lnTo>
                  <a:lnTo>
                    <a:pt x="7" y="29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1" y="21"/>
                  </a:lnTo>
                  <a:lnTo>
                    <a:pt x="29" y="24"/>
                  </a:lnTo>
                  <a:lnTo>
                    <a:pt x="27" y="26"/>
                  </a:lnTo>
                  <a:lnTo>
                    <a:pt x="25" y="29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03" name="Freeform 99"/>
            <p:cNvSpPr>
              <a:spLocks/>
            </p:cNvSpPr>
            <p:nvPr userDrawn="1"/>
          </p:nvSpPr>
          <p:spPr bwMode="auto">
            <a:xfrm>
              <a:off x="2703" y="2295"/>
              <a:ext cx="10" cy="10"/>
            </a:xfrm>
            <a:custGeom>
              <a:avLst/>
              <a:gdLst>
                <a:gd name="T0" fmla="*/ 15 w 30"/>
                <a:gd name="T1" fmla="*/ 31 h 31"/>
                <a:gd name="T2" fmla="*/ 12 w 30"/>
                <a:gd name="T3" fmla="*/ 31 h 31"/>
                <a:gd name="T4" fmla="*/ 9 w 30"/>
                <a:gd name="T5" fmla="*/ 30 h 31"/>
                <a:gd name="T6" fmla="*/ 7 w 30"/>
                <a:gd name="T7" fmla="*/ 28 h 31"/>
                <a:gd name="T8" fmla="*/ 4 w 30"/>
                <a:gd name="T9" fmla="*/ 26 h 31"/>
                <a:gd name="T10" fmla="*/ 2 w 30"/>
                <a:gd name="T11" fmla="*/ 24 h 31"/>
                <a:gd name="T12" fmla="*/ 1 w 30"/>
                <a:gd name="T13" fmla="*/ 20 h 31"/>
                <a:gd name="T14" fmla="*/ 0 w 30"/>
                <a:gd name="T15" fmla="*/ 18 h 31"/>
                <a:gd name="T16" fmla="*/ 0 w 30"/>
                <a:gd name="T17" fmla="*/ 15 h 31"/>
                <a:gd name="T18" fmla="*/ 0 w 30"/>
                <a:gd name="T19" fmla="*/ 12 h 31"/>
                <a:gd name="T20" fmla="*/ 1 w 30"/>
                <a:gd name="T21" fmla="*/ 9 h 31"/>
                <a:gd name="T22" fmla="*/ 2 w 30"/>
                <a:gd name="T23" fmla="*/ 6 h 31"/>
                <a:gd name="T24" fmla="*/ 4 w 30"/>
                <a:gd name="T25" fmla="*/ 4 h 31"/>
                <a:gd name="T26" fmla="*/ 6 w 30"/>
                <a:gd name="T27" fmla="*/ 2 h 31"/>
                <a:gd name="T28" fmla="*/ 9 w 30"/>
                <a:gd name="T29" fmla="*/ 1 h 31"/>
                <a:gd name="T30" fmla="*/ 12 w 30"/>
                <a:gd name="T31" fmla="*/ 0 h 31"/>
                <a:gd name="T32" fmla="*/ 15 w 30"/>
                <a:gd name="T33" fmla="*/ 0 h 31"/>
                <a:gd name="T34" fmla="*/ 18 w 30"/>
                <a:gd name="T35" fmla="*/ 0 h 31"/>
                <a:gd name="T36" fmla="*/ 21 w 30"/>
                <a:gd name="T37" fmla="*/ 1 h 31"/>
                <a:gd name="T38" fmla="*/ 23 w 30"/>
                <a:gd name="T39" fmla="*/ 2 h 31"/>
                <a:gd name="T40" fmla="*/ 26 w 30"/>
                <a:gd name="T41" fmla="*/ 4 h 31"/>
                <a:gd name="T42" fmla="*/ 27 w 30"/>
                <a:gd name="T43" fmla="*/ 6 h 31"/>
                <a:gd name="T44" fmla="*/ 29 w 30"/>
                <a:gd name="T45" fmla="*/ 9 h 31"/>
                <a:gd name="T46" fmla="*/ 30 w 30"/>
                <a:gd name="T47" fmla="*/ 12 h 31"/>
                <a:gd name="T48" fmla="*/ 30 w 30"/>
                <a:gd name="T49" fmla="*/ 15 h 31"/>
                <a:gd name="T50" fmla="*/ 30 w 30"/>
                <a:gd name="T51" fmla="*/ 18 h 31"/>
                <a:gd name="T52" fmla="*/ 29 w 30"/>
                <a:gd name="T53" fmla="*/ 20 h 31"/>
                <a:gd name="T54" fmla="*/ 28 w 30"/>
                <a:gd name="T55" fmla="*/ 24 h 31"/>
                <a:gd name="T56" fmla="*/ 26 w 30"/>
                <a:gd name="T57" fmla="*/ 26 h 31"/>
                <a:gd name="T58" fmla="*/ 23 w 30"/>
                <a:gd name="T59" fmla="*/ 28 h 31"/>
                <a:gd name="T60" fmla="*/ 21 w 30"/>
                <a:gd name="T61" fmla="*/ 30 h 31"/>
                <a:gd name="T62" fmla="*/ 18 w 30"/>
                <a:gd name="T63" fmla="*/ 31 h 31"/>
                <a:gd name="T64" fmla="*/ 15 w 30"/>
                <a:gd name="T6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1">
                  <a:moveTo>
                    <a:pt x="15" y="31"/>
                  </a:moveTo>
                  <a:lnTo>
                    <a:pt x="12" y="31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29" y="20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1" y="30"/>
                  </a:lnTo>
                  <a:lnTo>
                    <a:pt x="18" y="31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04" name="Freeform 100"/>
            <p:cNvSpPr>
              <a:spLocks/>
            </p:cNvSpPr>
            <p:nvPr userDrawn="1"/>
          </p:nvSpPr>
          <p:spPr bwMode="auto">
            <a:xfrm>
              <a:off x="3903" y="1100"/>
              <a:ext cx="11" cy="10"/>
            </a:xfrm>
            <a:custGeom>
              <a:avLst/>
              <a:gdLst>
                <a:gd name="T0" fmla="*/ 17 w 32"/>
                <a:gd name="T1" fmla="*/ 31 h 31"/>
                <a:gd name="T2" fmla="*/ 14 w 32"/>
                <a:gd name="T3" fmla="*/ 31 h 31"/>
                <a:gd name="T4" fmla="*/ 10 w 32"/>
                <a:gd name="T5" fmla="*/ 30 h 31"/>
                <a:gd name="T6" fmla="*/ 7 w 32"/>
                <a:gd name="T7" fmla="*/ 29 h 31"/>
                <a:gd name="T8" fmla="*/ 5 w 32"/>
                <a:gd name="T9" fmla="*/ 27 h 31"/>
                <a:gd name="T10" fmla="*/ 3 w 32"/>
                <a:gd name="T11" fmla="*/ 24 h 31"/>
                <a:gd name="T12" fmla="*/ 2 w 32"/>
                <a:gd name="T13" fmla="*/ 22 h 31"/>
                <a:gd name="T14" fmla="*/ 1 w 32"/>
                <a:gd name="T15" fmla="*/ 18 h 31"/>
                <a:gd name="T16" fmla="*/ 0 w 32"/>
                <a:gd name="T17" fmla="*/ 15 h 31"/>
                <a:gd name="T18" fmla="*/ 1 w 32"/>
                <a:gd name="T19" fmla="*/ 12 h 31"/>
                <a:gd name="T20" fmla="*/ 2 w 32"/>
                <a:gd name="T21" fmla="*/ 9 h 31"/>
                <a:gd name="T22" fmla="*/ 3 w 32"/>
                <a:gd name="T23" fmla="*/ 7 h 31"/>
                <a:gd name="T24" fmla="*/ 5 w 32"/>
                <a:gd name="T25" fmla="*/ 4 h 31"/>
                <a:gd name="T26" fmla="*/ 7 w 32"/>
                <a:gd name="T27" fmla="*/ 2 h 31"/>
                <a:gd name="T28" fmla="*/ 10 w 32"/>
                <a:gd name="T29" fmla="*/ 1 h 31"/>
                <a:gd name="T30" fmla="*/ 14 w 32"/>
                <a:gd name="T31" fmla="*/ 0 h 31"/>
                <a:gd name="T32" fmla="*/ 17 w 32"/>
                <a:gd name="T33" fmla="*/ 0 h 31"/>
                <a:gd name="T34" fmla="*/ 20 w 32"/>
                <a:gd name="T35" fmla="*/ 0 h 31"/>
                <a:gd name="T36" fmla="*/ 22 w 32"/>
                <a:gd name="T37" fmla="*/ 1 h 31"/>
                <a:gd name="T38" fmla="*/ 25 w 32"/>
                <a:gd name="T39" fmla="*/ 2 h 31"/>
                <a:gd name="T40" fmla="*/ 27 w 32"/>
                <a:gd name="T41" fmla="*/ 4 h 31"/>
                <a:gd name="T42" fmla="*/ 29 w 32"/>
                <a:gd name="T43" fmla="*/ 6 h 31"/>
                <a:gd name="T44" fmla="*/ 31 w 32"/>
                <a:gd name="T45" fmla="*/ 9 h 31"/>
                <a:gd name="T46" fmla="*/ 31 w 32"/>
                <a:gd name="T47" fmla="*/ 12 h 31"/>
                <a:gd name="T48" fmla="*/ 32 w 32"/>
                <a:gd name="T49" fmla="*/ 15 h 31"/>
                <a:gd name="T50" fmla="*/ 31 w 32"/>
                <a:gd name="T51" fmla="*/ 18 h 31"/>
                <a:gd name="T52" fmla="*/ 31 w 32"/>
                <a:gd name="T53" fmla="*/ 22 h 31"/>
                <a:gd name="T54" fmla="*/ 29 w 32"/>
                <a:gd name="T55" fmla="*/ 24 h 31"/>
                <a:gd name="T56" fmla="*/ 27 w 32"/>
                <a:gd name="T57" fmla="*/ 27 h 31"/>
                <a:gd name="T58" fmla="*/ 25 w 32"/>
                <a:gd name="T59" fmla="*/ 29 h 31"/>
                <a:gd name="T60" fmla="*/ 22 w 32"/>
                <a:gd name="T61" fmla="*/ 30 h 31"/>
                <a:gd name="T62" fmla="*/ 20 w 32"/>
                <a:gd name="T63" fmla="*/ 31 h 31"/>
                <a:gd name="T64" fmla="*/ 17 w 32"/>
                <a:gd name="T6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7" y="31"/>
                  </a:moveTo>
                  <a:lnTo>
                    <a:pt x="14" y="31"/>
                  </a:lnTo>
                  <a:lnTo>
                    <a:pt x="10" y="30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2" y="15"/>
                  </a:lnTo>
                  <a:lnTo>
                    <a:pt x="31" y="18"/>
                  </a:lnTo>
                  <a:lnTo>
                    <a:pt x="31" y="22"/>
                  </a:lnTo>
                  <a:lnTo>
                    <a:pt x="29" y="24"/>
                  </a:lnTo>
                  <a:lnTo>
                    <a:pt x="27" y="27"/>
                  </a:lnTo>
                  <a:lnTo>
                    <a:pt x="25" y="29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05" name="Freeform 101"/>
            <p:cNvSpPr>
              <a:spLocks/>
            </p:cNvSpPr>
            <p:nvPr userDrawn="1"/>
          </p:nvSpPr>
          <p:spPr bwMode="auto">
            <a:xfrm>
              <a:off x="5104" y="2295"/>
              <a:ext cx="11" cy="10"/>
            </a:xfrm>
            <a:custGeom>
              <a:avLst/>
              <a:gdLst>
                <a:gd name="T0" fmla="*/ 16 w 32"/>
                <a:gd name="T1" fmla="*/ 31 h 31"/>
                <a:gd name="T2" fmla="*/ 13 w 32"/>
                <a:gd name="T3" fmla="*/ 31 h 31"/>
                <a:gd name="T4" fmla="*/ 10 w 32"/>
                <a:gd name="T5" fmla="*/ 30 h 31"/>
                <a:gd name="T6" fmla="*/ 7 w 32"/>
                <a:gd name="T7" fmla="*/ 28 h 31"/>
                <a:gd name="T8" fmla="*/ 5 w 32"/>
                <a:gd name="T9" fmla="*/ 26 h 31"/>
                <a:gd name="T10" fmla="*/ 3 w 32"/>
                <a:gd name="T11" fmla="*/ 24 h 31"/>
                <a:gd name="T12" fmla="*/ 1 w 32"/>
                <a:gd name="T13" fmla="*/ 20 h 31"/>
                <a:gd name="T14" fmla="*/ 0 w 32"/>
                <a:gd name="T15" fmla="*/ 18 h 31"/>
                <a:gd name="T16" fmla="*/ 0 w 32"/>
                <a:gd name="T17" fmla="*/ 15 h 31"/>
                <a:gd name="T18" fmla="*/ 0 w 32"/>
                <a:gd name="T19" fmla="*/ 12 h 31"/>
                <a:gd name="T20" fmla="*/ 1 w 32"/>
                <a:gd name="T21" fmla="*/ 9 h 31"/>
                <a:gd name="T22" fmla="*/ 3 w 32"/>
                <a:gd name="T23" fmla="*/ 6 h 31"/>
                <a:gd name="T24" fmla="*/ 5 w 32"/>
                <a:gd name="T25" fmla="*/ 4 h 31"/>
                <a:gd name="T26" fmla="*/ 7 w 32"/>
                <a:gd name="T27" fmla="*/ 2 h 31"/>
                <a:gd name="T28" fmla="*/ 10 w 32"/>
                <a:gd name="T29" fmla="*/ 1 h 31"/>
                <a:gd name="T30" fmla="*/ 13 w 32"/>
                <a:gd name="T31" fmla="*/ 0 h 31"/>
                <a:gd name="T32" fmla="*/ 16 w 32"/>
                <a:gd name="T33" fmla="*/ 0 h 31"/>
                <a:gd name="T34" fmla="*/ 19 w 32"/>
                <a:gd name="T35" fmla="*/ 0 h 31"/>
                <a:gd name="T36" fmla="*/ 21 w 32"/>
                <a:gd name="T37" fmla="*/ 1 h 31"/>
                <a:gd name="T38" fmla="*/ 24 w 32"/>
                <a:gd name="T39" fmla="*/ 2 h 31"/>
                <a:gd name="T40" fmla="*/ 27 w 32"/>
                <a:gd name="T41" fmla="*/ 4 h 31"/>
                <a:gd name="T42" fmla="*/ 29 w 32"/>
                <a:gd name="T43" fmla="*/ 6 h 31"/>
                <a:gd name="T44" fmla="*/ 31 w 32"/>
                <a:gd name="T45" fmla="*/ 9 h 31"/>
                <a:gd name="T46" fmla="*/ 32 w 32"/>
                <a:gd name="T47" fmla="*/ 12 h 31"/>
                <a:gd name="T48" fmla="*/ 32 w 32"/>
                <a:gd name="T49" fmla="*/ 15 h 31"/>
                <a:gd name="T50" fmla="*/ 32 w 32"/>
                <a:gd name="T51" fmla="*/ 18 h 31"/>
                <a:gd name="T52" fmla="*/ 31 w 32"/>
                <a:gd name="T53" fmla="*/ 20 h 31"/>
                <a:gd name="T54" fmla="*/ 29 w 32"/>
                <a:gd name="T55" fmla="*/ 24 h 31"/>
                <a:gd name="T56" fmla="*/ 27 w 32"/>
                <a:gd name="T57" fmla="*/ 26 h 31"/>
                <a:gd name="T58" fmla="*/ 24 w 32"/>
                <a:gd name="T59" fmla="*/ 28 h 31"/>
                <a:gd name="T60" fmla="*/ 21 w 32"/>
                <a:gd name="T61" fmla="*/ 30 h 31"/>
                <a:gd name="T62" fmla="*/ 19 w 32"/>
                <a:gd name="T63" fmla="*/ 31 h 31"/>
                <a:gd name="T64" fmla="*/ 16 w 32"/>
                <a:gd name="T6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lnTo>
                    <a:pt x="13" y="31"/>
                  </a:lnTo>
                  <a:lnTo>
                    <a:pt x="10" y="30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1" y="9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1" y="20"/>
                  </a:lnTo>
                  <a:lnTo>
                    <a:pt x="29" y="24"/>
                  </a:lnTo>
                  <a:lnTo>
                    <a:pt x="27" y="26"/>
                  </a:lnTo>
                  <a:lnTo>
                    <a:pt x="24" y="28"/>
                  </a:lnTo>
                  <a:lnTo>
                    <a:pt x="21" y="30"/>
                  </a:lnTo>
                  <a:lnTo>
                    <a:pt x="19" y="31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06" name="Freeform 102"/>
            <p:cNvSpPr>
              <a:spLocks noEditPoints="1"/>
            </p:cNvSpPr>
            <p:nvPr userDrawn="1"/>
          </p:nvSpPr>
          <p:spPr bwMode="auto">
            <a:xfrm>
              <a:off x="4274" y="2326"/>
              <a:ext cx="1305" cy="1590"/>
            </a:xfrm>
            <a:custGeom>
              <a:avLst/>
              <a:gdLst>
                <a:gd name="T0" fmla="*/ 3888 w 3915"/>
                <a:gd name="T1" fmla="*/ 4 h 4770"/>
                <a:gd name="T2" fmla="*/ 3888 w 3915"/>
                <a:gd name="T3" fmla="*/ 95 h 4770"/>
                <a:gd name="T4" fmla="*/ 3887 w 3915"/>
                <a:gd name="T5" fmla="*/ 187 h 4770"/>
                <a:gd name="T6" fmla="*/ 3884 w 3915"/>
                <a:gd name="T7" fmla="*/ 279 h 4770"/>
                <a:gd name="T8" fmla="*/ 3874 w 3915"/>
                <a:gd name="T9" fmla="*/ 372 h 4770"/>
                <a:gd name="T10" fmla="*/ 3871 w 3915"/>
                <a:gd name="T11" fmla="*/ 463 h 4770"/>
                <a:gd name="T12" fmla="*/ 3869 w 3915"/>
                <a:gd name="T13" fmla="*/ 559 h 4770"/>
                <a:gd name="T14" fmla="*/ 3860 w 3915"/>
                <a:gd name="T15" fmla="*/ 659 h 4770"/>
                <a:gd name="T16" fmla="*/ 3836 w 3915"/>
                <a:gd name="T17" fmla="*/ 770 h 4770"/>
                <a:gd name="T18" fmla="*/ 3790 w 3915"/>
                <a:gd name="T19" fmla="*/ 952 h 4770"/>
                <a:gd name="T20" fmla="*/ 3761 w 3915"/>
                <a:gd name="T21" fmla="*/ 1031 h 4770"/>
                <a:gd name="T22" fmla="*/ 3743 w 3915"/>
                <a:gd name="T23" fmla="*/ 1107 h 4770"/>
                <a:gd name="T24" fmla="*/ 3735 w 3915"/>
                <a:gd name="T25" fmla="*/ 1194 h 4770"/>
                <a:gd name="T26" fmla="*/ 3721 w 3915"/>
                <a:gd name="T27" fmla="*/ 1293 h 4770"/>
                <a:gd name="T28" fmla="*/ 3688 w 3915"/>
                <a:gd name="T29" fmla="*/ 1400 h 4770"/>
                <a:gd name="T30" fmla="*/ 3615 w 3915"/>
                <a:gd name="T31" fmla="*/ 1579 h 4770"/>
                <a:gd name="T32" fmla="*/ 3574 w 3915"/>
                <a:gd name="T33" fmla="*/ 1656 h 4770"/>
                <a:gd name="T34" fmla="*/ 3544 w 3915"/>
                <a:gd name="T35" fmla="*/ 1727 h 4770"/>
                <a:gd name="T36" fmla="*/ 3524 w 3915"/>
                <a:gd name="T37" fmla="*/ 1809 h 4770"/>
                <a:gd name="T38" fmla="*/ 3499 w 3915"/>
                <a:gd name="T39" fmla="*/ 1904 h 4770"/>
                <a:gd name="T40" fmla="*/ 3458 w 3915"/>
                <a:gd name="T41" fmla="*/ 2005 h 4770"/>
                <a:gd name="T42" fmla="*/ 3400 w 3915"/>
                <a:gd name="T43" fmla="*/ 2092 h 4770"/>
                <a:gd name="T44" fmla="*/ 3307 w 3915"/>
                <a:gd name="T45" fmla="*/ 2248 h 4770"/>
                <a:gd name="T46" fmla="*/ 3266 w 3915"/>
                <a:gd name="T47" fmla="*/ 2315 h 4770"/>
                <a:gd name="T48" fmla="*/ 3235 w 3915"/>
                <a:gd name="T49" fmla="*/ 2390 h 4770"/>
                <a:gd name="T50" fmla="*/ 3199 w 3915"/>
                <a:gd name="T51" fmla="*/ 2478 h 4770"/>
                <a:gd name="T52" fmla="*/ 3149 w 3915"/>
                <a:gd name="T53" fmla="*/ 2572 h 4770"/>
                <a:gd name="T54" fmla="*/ 3082 w 3915"/>
                <a:gd name="T55" fmla="*/ 2657 h 4770"/>
                <a:gd name="T56" fmla="*/ 2966 w 3915"/>
                <a:gd name="T57" fmla="*/ 2801 h 4770"/>
                <a:gd name="T58" fmla="*/ 2914 w 3915"/>
                <a:gd name="T59" fmla="*/ 2861 h 4770"/>
                <a:gd name="T60" fmla="*/ 2870 w 3915"/>
                <a:gd name="T61" fmla="*/ 2930 h 4770"/>
                <a:gd name="T62" fmla="*/ 2826 w 3915"/>
                <a:gd name="T63" fmla="*/ 3011 h 4770"/>
                <a:gd name="T64" fmla="*/ 2769 w 3915"/>
                <a:gd name="T65" fmla="*/ 3095 h 4770"/>
                <a:gd name="T66" fmla="*/ 2699 w 3915"/>
                <a:gd name="T67" fmla="*/ 3176 h 4770"/>
                <a:gd name="T68" fmla="*/ 2629 w 3915"/>
                <a:gd name="T69" fmla="*/ 3246 h 4770"/>
                <a:gd name="T70" fmla="*/ 2561 w 3915"/>
                <a:gd name="T71" fmla="*/ 3313 h 4770"/>
                <a:gd name="T72" fmla="*/ 2426 w 3915"/>
                <a:gd name="T73" fmla="*/ 3442 h 4770"/>
                <a:gd name="T74" fmla="*/ 2358 w 3915"/>
                <a:gd name="T75" fmla="*/ 3498 h 4770"/>
                <a:gd name="T76" fmla="*/ 2292 w 3915"/>
                <a:gd name="T77" fmla="*/ 3553 h 4770"/>
                <a:gd name="T78" fmla="*/ 2230 w 3915"/>
                <a:gd name="T79" fmla="*/ 3610 h 4770"/>
                <a:gd name="T80" fmla="*/ 2170 w 3915"/>
                <a:gd name="T81" fmla="*/ 3672 h 4770"/>
                <a:gd name="T82" fmla="*/ 2108 w 3915"/>
                <a:gd name="T83" fmla="*/ 3739 h 4770"/>
                <a:gd name="T84" fmla="*/ 2035 w 3915"/>
                <a:gd name="T85" fmla="*/ 3813 h 4770"/>
                <a:gd name="T86" fmla="*/ 1945 w 3915"/>
                <a:gd name="T87" fmla="*/ 3878 h 4770"/>
                <a:gd name="T88" fmla="*/ 1784 w 3915"/>
                <a:gd name="T89" fmla="*/ 3980 h 4770"/>
                <a:gd name="T90" fmla="*/ 1708 w 3915"/>
                <a:gd name="T91" fmla="*/ 4019 h 4770"/>
                <a:gd name="T92" fmla="*/ 1637 w 3915"/>
                <a:gd name="T93" fmla="*/ 4065 h 4770"/>
                <a:gd name="T94" fmla="*/ 1574 w 3915"/>
                <a:gd name="T95" fmla="*/ 4117 h 4770"/>
                <a:gd name="T96" fmla="*/ 1501 w 3915"/>
                <a:gd name="T97" fmla="*/ 4179 h 4770"/>
                <a:gd name="T98" fmla="*/ 1413 w 3915"/>
                <a:gd name="T99" fmla="*/ 4239 h 4770"/>
                <a:gd name="T100" fmla="*/ 1312 w 3915"/>
                <a:gd name="T101" fmla="*/ 4282 h 4770"/>
                <a:gd name="T102" fmla="*/ 1143 w 3915"/>
                <a:gd name="T103" fmla="*/ 4357 h 4770"/>
                <a:gd name="T104" fmla="*/ 1067 w 3915"/>
                <a:gd name="T105" fmla="*/ 4386 h 4770"/>
                <a:gd name="T106" fmla="*/ 997 w 3915"/>
                <a:gd name="T107" fmla="*/ 4426 h 4770"/>
                <a:gd name="T108" fmla="*/ 919 w 3915"/>
                <a:gd name="T109" fmla="*/ 4475 h 4770"/>
                <a:gd name="T110" fmla="*/ 829 w 3915"/>
                <a:gd name="T111" fmla="*/ 4525 h 4770"/>
                <a:gd name="T112" fmla="*/ 737 w 3915"/>
                <a:gd name="T113" fmla="*/ 4564 h 4770"/>
                <a:gd name="T114" fmla="*/ 638 w 3915"/>
                <a:gd name="T115" fmla="*/ 4597 h 4770"/>
                <a:gd name="T116" fmla="*/ 451 w 3915"/>
                <a:gd name="T117" fmla="*/ 4645 h 4770"/>
                <a:gd name="T118" fmla="*/ 367 w 3915"/>
                <a:gd name="T119" fmla="*/ 4661 h 4770"/>
                <a:gd name="T120" fmla="*/ 293 w 3915"/>
                <a:gd name="T121" fmla="*/ 4684 h 4770"/>
                <a:gd name="T122" fmla="*/ 213 w 3915"/>
                <a:gd name="T123" fmla="*/ 4720 h 4770"/>
                <a:gd name="T124" fmla="*/ 118 w 3915"/>
                <a:gd name="T125" fmla="*/ 4758 h 4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15" h="4770">
                  <a:moveTo>
                    <a:pt x="3884" y="15"/>
                  </a:moveTo>
                  <a:lnTo>
                    <a:pt x="3884" y="15"/>
                  </a:lnTo>
                  <a:lnTo>
                    <a:pt x="3884" y="15"/>
                  </a:lnTo>
                  <a:lnTo>
                    <a:pt x="3884" y="15"/>
                  </a:lnTo>
                  <a:lnTo>
                    <a:pt x="3884" y="15"/>
                  </a:lnTo>
                  <a:close/>
                  <a:moveTo>
                    <a:pt x="0" y="4770"/>
                  </a:moveTo>
                  <a:lnTo>
                    <a:pt x="32" y="4770"/>
                  </a:lnTo>
                  <a:lnTo>
                    <a:pt x="32" y="4768"/>
                  </a:lnTo>
                  <a:lnTo>
                    <a:pt x="31" y="4765"/>
                  </a:lnTo>
                  <a:lnTo>
                    <a:pt x="30" y="4762"/>
                  </a:lnTo>
                  <a:lnTo>
                    <a:pt x="29" y="4760"/>
                  </a:lnTo>
                  <a:lnTo>
                    <a:pt x="27" y="4757"/>
                  </a:lnTo>
                  <a:lnTo>
                    <a:pt x="25" y="4756"/>
                  </a:lnTo>
                  <a:lnTo>
                    <a:pt x="22" y="4754"/>
                  </a:lnTo>
                  <a:lnTo>
                    <a:pt x="19" y="4753"/>
                  </a:lnTo>
                  <a:lnTo>
                    <a:pt x="16" y="4753"/>
                  </a:lnTo>
                  <a:lnTo>
                    <a:pt x="13" y="4754"/>
                  </a:lnTo>
                  <a:lnTo>
                    <a:pt x="9" y="4755"/>
                  </a:lnTo>
                  <a:lnTo>
                    <a:pt x="7" y="4756"/>
                  </a:lnTo>
                  <a:lnTo>
                    <a:pt x="5" y="4758"/>
                  </a:lnTo>
                  <a:lnTo>
                    <a:pt x="3" y="4760"/>
                  </a:lnTo>
                  <a:lnTo>
                    <a:pt x="1" y="4765"/>
                  </a:lnTo>
                  <a:lnTo>
                    <a:pt x="0" y="4770"/>
                  </a:lnTo>
                  <a:close/>
                  <a:moveTo>
                    <a:pt x="3899" y="31"/>
                  </a:moveTo>
                  <a:lnTo>
                    <a:pt x="3896" y="31"/>
                  </a:lnTo>
                  <a:lnTo>
                    <a:pt x="3893" y="30"/>
                  </a:lnTo>
                  <a:lnTo>
                    <a:pt x="3890" y="29"/>
                  </a:lnTo>
                  <a:lnTo>
                    <a:pt x="3888" y="26"/>
                  </a:lnTo>
                  <a:lnTo>
                    <a:pt x="3886" y="23"/>
                  </a:lnTo>
                  <a:lnTo>
                    <a:pt x="3885" y="21"/>
                  </a:lnTo>
                  <a:lnTo>
                    <a:pt x="3884" y="18"/>
                  </a:lnTo>
                  <a:lnTo>
                    <a:pt x="3884" y="15"/>
                  </a:lnTo>
                  <a:lnTo>
                    <a:pt x="3884" y="12"/>
                  </a:lnTo>
                  <a:lnTo>
                    <a:pt x="3885" y="9"/>
                  </a:lnTo>
                  <a:lnTo>
                    <a:pt x="3887" y="6"/>
                  </a:lnTo>
                  <a:lnTo>
                    <a:pt x="3888" y="4"/>
                  </a:lnTo>
                  <a:lnTo>
                    <a:pt x="3891" y="2"/>
                  </a:lnTo>
                  <a:lnTo>
                    <a:pt x="3893" y="1"/>
                  </a:lnTo>
                  <a:lnTo>
                    <a:pt x="3896" y="0"/>
                  </a:lnTo>
                  <a:lnTo>
                    <a:pt x="3899" y="0"/>
                  </a:lnTo>
                  <a:lnTo>
                    <a:pt x="3902" y="0"/>
                  </a:lnTo>
                  <a:lnTo>
                    <a:pt x="3905" y="1"/>
                  </a:lnTo>
                  <a:lnTo>
                    <a:pt x="3909" y="3"/>
                  </a:lnTo>
                  <a:lnTo>
                    <a:pt x="3911" y="5"/>
                  </a:lnTo>
                  <a:lnTo>
                    <a:pt x="3913" y="7"/>
                  </a:lnTo>
                  <a:lnTo>
                    <a:pt x="3914" y="9"/>
                  </a:lnTo>
                  <a:lnTo>
                    <a:pt x="3915" y="12"/>
                  </a:lnTo>
                  <a:lnTo>
                    <a:pt x="3915" y="15"/>
                  </a:lnTo>
                  <a:lnTo>
                    <a:pt x="3915" y="18"/>
                  </a:lnTo>
                  <a:lnTo>
                    <a:pt x="3914" y="21"/>
                  </a:lnTo>
                  <a:lnTo>
                    <a:pt x="3913" y="24"/>
                  </a:lnTo>
                  <a:lnTo>
                    <a:pt x="3911" y="26"/>
                  </a:lnTo>
                  <a:lnTo>
                    <a:pt x="3908" y="29"/>
                  </a:lnTo>
                  <a:lnTo>
                    <a:pt x="3905" y="30"/>
                  </a:lnTo>
                  <a:lnTo>
                    <a:pt x="3902" y="31"/>
                  </a:lnTo>
                  <a:lnTo>
                    <a:pt x="3899" y="31"/>
                  </a:lnTo>
                  <a:lnTo>
                    <a:pt x="3899" y="31"/>
                  </a:lnTo>
                  <a:lnTo>
                    <a:pt x="3899" y="31"/>
                  </a:lnTo>
                  <a:close/>
                  <a:moveTo>
                    <a:pt x="3896" y="123"/>
                  </a:moveTo>
                  <a:lnTo>
                    <a:pt x="3893" y="123"/>
                  </a:lnTo>
                  <a:lnTo>
                    <a:pt x="3890" y="122"/>
                  </a:lnTo>
                  <a:lnTo>
                    <a:pt x="3887" y="120"/>
                  </a:lnTo>
                  <a:lnTo>
                    <a:pt x="3885" y="118"/>
                  </a:lnTo>
                  <a:lnTo>
                    <a:pt x="3884" y="116"/>
                  </a:lnTo>
                  <a:lnTo>
                    <a:pt x="3882" y="113"/>
                  </a:lnTo>
                  <a:lnTo>
                    <a:pt x="3881" y="110"/>
                  </a:lnTo>
                  <a:lnTo>
                    <a:pt x="3881" y="107"/>
                  </a:lnTo>
                  <a:lnTo>
                    <a:pt x="3882" y="104"/>
                  </a:lnTo>
                  <a:lnTo>
                    <a:pt x="3883" y="101"/>
                  </a:lnTo>
                  <a:lnTo>
                    <a:pt x="3884" y="99"/>
                  </a:lnTo>
                  <a:lnTo>
                    <a:pt x="3886" y="97"/>
                  </a:lnTo>
                  <a:lnTo>
                    <a:pt x="3888" y="95"/>
                  </a:lnTo>
                  <a:lnTo>
                    <a:pt x="3891" y="94"/>
                  </a:lnTo>
                  <a:lnTo>
                    <a:pt x="3894" y="93"/>
                  </a:lnTo>
                  <a:lnTo>
                    <a:pt x="3897" y="93"/>
                  </a:lnTo>
                  <a:lnTo>
                    <a:pt x="3900" y="93"/>
                  </a:lnTo>
                  <a:lnTo>
                    <a:pt x="3903" y="94"/>
                  </a:lnTo>
                  <a:lnTo>
                    <a:pt x="3905" y="96"/>
                  </a:lnTo>
                  <a:lnTo>
                    <a:pt x="3909" y="98"/>
                  </a:lnTo>
                  <a:lnTo>
                    <a:pt x="3910" y="100"/>
                  </a:lnTo>
                  <a:lnTo>
                    <a:pt x="3912" y="103"/>
                  </a:lnTo>
                  <a:lnTo>
                    <a:pt x="3913" y="105"/>
                  </a:lnTo>
                  <a:lnTo>
                    <a:pt x="3913" y="109"/>
                  </a:lnTo>
                  <a:lnTo>
                    <a:pt x="3912" y="112"/>
                  </a:lnTo>
                  <a:lnTo>
                    <a:pt x="3911" y="114"/>
                  </a:lnTo>
                  <a:lnTo>
                    <a:pt x="3910" y="117"/>
                  </a:lnTo>
                  <a:lnTo>
                    <a:pt x="3908" y="119"/>
                  </a:lnTo>
                  <a:lnTo>
                    <a:pt x="3905" y="121"/>
                  </a:lnTo>
                  <a:lnTo>
                    <a:pt x="3902" y="122"/>
                  </a:lnTo>
                  <a:lnTo>
                    <a:pt x="3899" y="123"/>
                  </a:lnTo>
                  <a:lnTo>
                    <a:pt x="3896" y="123"/>
                  </a:lnTo>
                  <a:lnTo>
                    <a:pt x="3896" y="123"/>
                  </a:lnTo>
                  <a:lnTo>
                    <a:pt x="3896" y="123"/>
                  </a:lnTo>
                  <a:close/>
                  <a:moveTo>
                    <a:pt x="3891" y="216"/>
                  </a:moveTo>
                  <a:lnTo>
                    <a:pt x="3888" y="216"/>
                  </a:lnTo>
                  <a:lnTo>
                    <a:pt x="3886" y="215"/>
                  </a:lnTo>
                  <a:lnTo>
                    <a:pt x="3883" y="213"/>
                  </a:lnTo>
                  <a:lnTo>
                    <a:pt x="3881" y="211"/>
                  </a:lnTo>
                  <a:lnTo>
                    <a:pt x="3879" y="209"/>
                  </a:lnTo>
                  <a:lnTo>
                    <a:pt x="3878" y="206"/>
                  </a:lnTo>
                  <a:lnTo>
                    <a:pt x="3877" y="203"/>
                  </a:lnTo>
                  <a:lnTo>
                    <a:pt x="3877" y="200"/>
                  </a:lnTo>
                  <a:lnTo>
                    <a:pt x="3878" y="197"/>
                  </a:lnTo>
                  <a:lnTo>
                    <a:pt x="3879" y="194"/>
                  </a:lnTo>
                  <a:lnTo>
                    <a:pt x="3880" y="192"/>
                  </a:lnTo>
                  <a:lnTo>
                    <a:pt x="3882" y="190"/>
                  </a:lnTo>
                  <a:lnTo>
                    <a:pt x="3884" y="188"/>
                  </a:lnTo>
                  <a:lnTo>
                    <a:pt x="3887" y="187"/>
                  </a:lnTo>
                  <a:lnTo>
                    <a:pt x="3890" y="186"/>
                  </a:lnTo>
                  <a:lnTo>
                    <a:pt x="3893" y="186"/>
                  </a:lnTo>
                  <a:lnTo>
                    <a:pt x="3896" y="186"/>
                  </a:lnTo>
                  <a:lnTo>
                    <a:pt x="3899" y="187"/>
                  </a:lnTo>
                  <a:lnTo>
                    <a:pt x="3901" y="189"/>
                  </a:lnTo>
                  <a:lnTo>
                    <a:pt x="3904" y="191"/>
                  </a:lnTo>
                  <a:lnTo>
                    <a:pt x="3905" y="193"/>
                  </a:lnTo>
                  <a:lnTo>
                    <a:pt x="3908" y="196"/>
                  </a:lnTo>
                  <a:lnTo>
                    <a:pt x="3908" y="199"/>
                  </a:lnTo>
                  <a:lnTo>
                    <a:pt x="3908" y="202"/>
                  </a:lnTo>
                  <a:lnTo>
                    <a:pt x="3908" y="205"/>
                  </a:lnTo>
                  <a:lnTo>
                    <a:pt x="3906" y="207"/>
                  </a:lnTo>
                  <a:lnTo>
                    <a:pt x="3904" y="210"/>
                  </a:lnTo>
                  <a:lnTo>
                    <a:pt x="3903" y="212"/>
                  </a:lnTo>
                  <a:lnTo>
                    <a:pt x="3900" y="214"/>
                  </a:lnTo>
                  <a:lnTo>
                    <a:pt x="3898" y="215"/>
                  </a:lnTo>
                  <a:lnTo>
                    <a:pt x="3895" y="216"/>
                  </a:lnTo>
                  <a:lnTo>
                    <a:pt x="3892" y="216"/>
                  </a:lnTo>
                  <a:lnTo>
                    <a:pt x="3892" y="216"/>
                  </a:lnTo>
                  <a:lnTo>
                    <a:pt x="3891" y="216"/>
                  </a:lnTo>
                  <a:close/>
                  <a:moveTo>
                    <a:pt x="3885" y="309"/>
                  </a:moveTo>
                  <a:lnTo>
                    <a:pt x="3882" y="308"/>
                  </a:lnTo>
                  <a:lnTo>
                    <a:pt x="3879" y="307"/>
                  </a:lnTo>
                  <a:lnTo>
                    <a:pt x="3877" y="306"/>
                  </a:lnTo>
                  <a:lnTo>
                    <a:pt x="3875" y="304"/>
                  </a:lnTo>
                  <a:lnTo>
                    <a:pt x="3873" y="301"/>
                  </a:lnTo>
                  <a:lnTo>
                    <a:pt x="3872" y="299"/>
                  </a:lnTo>
                  <a:lnTo>
                    <a:pt x="3871" y="296"/>
                  </a:lnTo>
                  <a:lnTo>
                    <a:pt x="3871" y="293"/>
                  </a:lnTo>
                  <a:lnTo>
                    <a:pt x="3872" y="290"/>
                  </a:lnTo>
                  <a:lnTo>
                    <a:pt x="3873" y="287"/>
                  </a:lnTo>
                  <a:lnTo>
                    <a:pt x="3874" y="284"/>
                  </a:lnTo>
                  <a:lnTo>
                    <a:pt x="3876" y="282"/>
                  </a:lnTo>
                  <a:lnTo>
                    <a:pt x="3879" y="281"/>
                  </a:lnTo>
                  <a:lnTo>
                    <a:pt x="3881" y="279"/>
                  </a:lnTo>
                  <a:lnTo>
                    <a:pt x="3884" y="279"/>
                  </a:lnTo>
                  <a:lnTo>
                    <a:pt x="3887" y="279"/>
                  </a:lnTo>
                  <a:lnTo>
                    <a:pt x="3890" y="279"/>
                  </a:lnTo>
                  <a:lnTo>
                    <a:pt x="3893" y="280"/>
                  </a:lnTo>
                  <a:lnTo>
                    <a:pt x="3896" y="282"/>
                  </a:lnTo>
                  <a:lnTo>
                    <a:pt x="3898" y="284"/>
                  </a:lnTo>
                  <a:lnTo>
                    <a:pt x="3900" y="286"/>
                  </a:lnTo>
                  <a:lnTo>
                    <a:pt x="3901" y="289"/>
                  </a:lnTo>
                  <a:lnTo>
                    <a:pt x="3901" y="292"/>
                  </a:lnTo>
                  <a:lnTo>
                    <a:pt x="3901" y="295"/>
                  </a:lnTo>
                  <a:lnTo>
                    <a:pt x="3901" y="298"/>
                  </a:lnTo>
                  <a:lnTo>
                    <a:pt x="3900" y="301"/>
                  </a:lnTo>
                  <a:lnTo>
                    <a:pt x="3899" y="303"/>
                  </a:lnTo>
                  <a:lnTo>
                    <a:pt x="3897" y="305"/>
                  </a:lnTo>
                  <a:lnTo>
                    <a:pt x="3895" y="307"/>
                  </a:lnTo>
                  <a:lnTo>
                    <a:pt x="3892" y="308"/>
                  </a:lnTo>
                  <a:lnTo>
                    <a:pt x="3889" y="309"/>
                  </a:lnTo>
                  <a:lnTo>
                    <a:pt x="3886" y="309"/>
                  </a:lnTo>
                  <a:lnTo>
                    <a:pt x="3886" y="309"/>
                  </a:lnTo>
                  <a:lnTo>
                    <a:pt x="3885" y="309"/>
                  </a:lnTo>
                  <a:close/>
                  <a:moveTo>
                    <a:pt x="3877" y="402"/>
                  </a:moveTo>
                  <a:lnTo>
                    <a:pt x="3874" y="401"/>
                  </a:lnTo>
                  <a:lnTo>
                    <a:pt x="3872" y="400"/>
                  </a:lnTo>
                  <a:lnTo>
                    <a:pt x="3869" y="398"/>
                  </a:lnTo>
                  <a:lnTo>
                    <a:pt x="3866" y="396"/>
                  </a:lnTo>
                  <a:lnTo>
                    <a:pt x="3864" y="394"/>
                  </a:lnTo>
                  <a:lnTo>
                    <a:pt x="3863" y="391"/>
                  </a:lnTo>
                  <a:lnTo>
                    <a:pt x="3863" y="388"/>
                  </a:lnTo>
                  <a:lnTo>
                    <a:pt x="3863" y="385"/>
                  </a:lnTo>
                  <a:lnTo>
                    <a:pt x="3863" y="385"/>
                  </a:lnTo>
                  <a:lnTo>
                    <a:pt x="3863" y="385"/>
                  </a:lnTo>
                  <a:lnTo>
                    <a:pt x="3863" y="382"/>
                  </a:lnTo>
                  <a:lnTo>
                    <a:pt x="3864" y="379"/>
                  </a:lnTo>
                  <a:lnTo>
                    <a:pt x="3866" y="377"/>
                  </a:lnTo>
                  <a:lnTo>
                    <a:pt x="3869" y="375"/>
                  </a:lnTo>
                  <a:lnTo>
                    <a:pt x="3871" y="373"/>
                  </a:lnTo>
                  <a:lnTo>
                    <a:pt x="3874" y="372"/>
                  </a:lnTo>
                  <a:lnTo>
                    <a:pt x="3877" y="372"/>
                  </a:lnTo>
                  <a:lnTo>
                    <a:pt x="3880" y="370"/>
                  </a:lnTo>
                  <a:lnTo>
                    <a:pt x="3883" y="372"/>
                  </a:lnTo>
                  <a:lnTo>
                    <a:pt x="3886" y="373"/>
                  </a:lnTo>
                  <a:lnTo>
                    <a:pt x="3888" y="375"/>
                  </a:lnTo>
                  <a:lnTo>
                    <a:pt x="3891" y="377"/>
                  </a:lnTo>
                  <a:lnTo>
                    <a:pt x="3892" y="379"/>
                  </a:lnTo>
                  <a:lnTo>
                    <a:pt x="3893" y="382"/>
                  </a:lnTo>
                  <a:lnTo>
                    <a:pt x="3894" y="385"/>
                  </a:lnTo>
                  <a:lnTo>
                    <a:pt x="3894" y="388"/>
                  </a:lnTo>
                  <a:lnTo>
                    <a:pt x="3894" y="388"/>
                  </a:lnTo>
                  <a:lnTo>
                    <a:pt x="3893" y="391"/>
                  </a:lnTo>
                  <a:lnTo>
                    <a:pt x="3892" y="394"/>
                  </a:lnTo>
                  <a:lnTo>
                    <a:pt x="3891" y="396"/>
                  </a:lnTo>
                  <a:lnTo>
                    <a:pt x="3889" y="398"/>
                  </a:lnTo>
                  <a:lnTo>
                    <a:pt x="3884" y="401"/>
                  </a:lnTo>
                  <a:lnTo>
                    <a:pt x="3879" y="402"/>
                  </a:lnTo>
                  <a:lnTo>
                    <a:pt x="3878" y="402"/>
                  </a:lnTo>
                  <a:lnTo>
                    <a:pt x="3877" y="402"/>
                  </a:lnTo>
                  <a:close/>
                  <a:moveTo>
                    <a:pt x="3868" y="494"/>
                  </a:moveTo>
                  <a:lnTo>
                    <a:pt x="3864" y="494"/>
                  </a:lnTo>
                  <a:lnTo>
                    <a:pt x="3861" y="493"/>
                  </a:lnTo>
                  <a:lnTo>
                    <a:pt x="3859" y="491"/>
                  </a:lnTo>
                  <a:lnTo>
                    <a:pt x="3857" y="489"/>
                  </a:lnTo>
                  <a:lnTo>
                    <a:pt x="3855" y="486"/>
                  </a:lnTo>
                  <a:lnTo>
                    <a:pt x="3854" y="484"/>
                  </a:lnTo>
                  <a:lnTo>
                    <a:pt x="3853" y="481"/>
                  </a:lnTo>
                  <a:lnTo>
                    <a:pt x="3853" y="477"/>
                  </a:lnTo>
                  <a:lnTo>
                    <a:pt x="3854" y="474"/>
                  </a:lnTo>
                  <a:lnTo>
                    <a:pt x="3855" y="472"/>
                  </a:lnTo>
                  <a:lnTo>
                    <a:pt x="3857" y="468"/>
                  </a:lnTo>
                  <a:lnTo>
                    <a:pt x="3859" y="466"/>
                  </a:lnTo>
                  <a:lnTo>
                    <a:pt x="3861" y="465"/>
                  </a:lnTo>
                  <a:lnTo>
                    <a:pt x="3864" y="464"/>
                  </a:lnTo>
                  <a:lnTo>
                    <a:pt x="3868" y="463"/>
                  </a:lnTo>
                  <a:lnTo>
                    <a:pt x="3871" y="463"/>
                  </a:lnTo>
                  <a:lnTo>
                    <a:pt x="3874" y="464"/>
                  </a:lnTo>
                  <a:lnTo>
                    <a:pt x="3877" y="465"/>
                  </a:lnTo>
                  <a:lnTo>
                    <a:pt x="3879" y="467"/>
                  </a:lnTo>
                  <a:lnTo>
                    <a:pt x="3881" y="470"/>
                  </a:lnTo>
                  <a:lnTo>
                    <a:pt x="3883" y="472"/>
                  </a:lnTo>
                  <a:lnTo>
                    <a:pt x="3884" y="475"/>
                  </a:lnTo>
                  <a:lnTo>
                    <a:pt x="3885" y="478"/>
                  </a:lnTo>
                  <a:lnTo>
                    <a:pt x="3885" y="481"/>
                  </a:lnTo>
                  <a:lnTo>
                    <a:pt x="3884" y="484"/>
                  </a:lnTo>
                  <a:lnTo>
                    <a:pt x="3883" y="486"/>
                  </a:lnTo>
                  <a:lnTo>
                    <a:pt x="3881" y="489"/>
                  </a:lnTo>
                  <a:lnTo>
                    <a:pt x="3880" y="491"/>
                  </a:lnTo>
                  <a:lnTo>
                    <a:pt x="3875" y="493"/>
                  </a:lnTo>
                  <a:lnTo>
                    <a:pt x="3869" y="494"/>
                  </a:lnTo>
                  <a:lnTo>
                    <a:pt x="3869" y="494"/>
                  </a:lnTo>
                  <a:lnTo>
                    <a:pt x="3868" y="494"/>
                  </a:lnTo>
                  <a:close/>
                  <a:moveTo>
                    <a:pt x="3856" y="587"/>
                  </a:moveTo>
                  <a:lnTo>
                    <a:pt x="3853" y="586"/>
                  </a:lnTo>
                  <a:lnTo>
                    <a:pt x="3850" y="585"/>
                  </a:lnTo>
                  <a:lnTo>
                    <a:pt x="3848" y="583"/>
                  </a:lnTo>
                  <a:lnTo>
                    <a:pt x="3846" y="581"/>
                  </a:lnTo>
                  <a:lnTo>
                    <a:pt x="3844" y="578"/>
                  </a:lnTo>
                  <a:lnTo>
                    <a:pt x="3843" y="576"/>
                  </a:lnTo>
                  <a:lnTo>
                    <a:pt x="3842" y="573"/>
                  </a:lnTo>
                  <a:lnTo>
                    <a:pt x="3842" y="570"/>
                  </a:lnTo>
                  <a:lnTo>
                    <a:pt x="3843" y="566"/>
                  </a:lnTo>
                  <a:lnTo>
                    <a:pt x="3844" y="563"/>
                  </a:lnTo>
                  <a:lnTo>
                    <a:pt x="3846" y="561"/>
                  </a:lnTo>
                  <a:lnTo>
                    <a:pt x="3848" y="559"/>
                  </a:lnTo>
                  <a:lnTo>
                    <a:pt x="3851" y="557"/>
                  </a:lnTo>
                  <a:lnTo>
                    <a:pt x="3854" y="556"/>
                  </a:lnTo>
                  <a:lnTo>
                    <a:pt x="3856" y="555"/>
                  </a:lnTo>
                  <a:lnTo>
                    <a:pt x="3859" y="556"/>
                  </a:lnTo>
                  <a:lnTo>
                    <a:pt x="3863" y="556"/>
                  </a:lnTo>
                  <a:lnTo>
                    <a:pt x="3865" y="557"/>
                  </a:lnTo>
                  <a:lnTo>
                    <a:pt x="3869" y="559"/>
                  </a:lnTo>
                  <a:lnTo>
                    <a:pt x="3871" y="561"/>
                  </a:lnTo>
                  <a:lnTo>
                    <a:pt x="3872" y="564"/>
                  </a:lnTo>
                  <a:lnTo>
                    <a:pt x="3873" y="567"/>
                  </a:lnTo>
                  <a:lnTo>
                    <a:pt x="3874" y="571"/>
                  </a:lnTo>
                  <a:lnTo>
                    <a:pt x="3874" y="574"/>
                  </a:lnTo>
                  <a:lnTo>
                    <a:pt x="3872" y="579"/>
                  </a:lnTo>
                  <a:lnTo>
                    <a:pt x="3869" y="583"/>
                  </a:lnTo>
                  <a:lnTo>
                    <a:pt x="3863" y="586"/>
                  </a:lnTo>
                  <a:lnTo>
                    <a:pt x="3858" y="587"/>
                  </a:lnTo>
                  <a:lnTo>
                    <a:pt x="3857" y="587"/>
                  </a:lnTo>
                  <a:lnTo>
                    <a:pt x="3856" y="587"/>
                  </a:lnTo>
                  <a:close/>
                  <a:moveTo>
                    <a:pt x="3843" y="679"/>
                  </a:moveTo>
                  <a:lnTo>
                    <a:pt x="3840" y="678"/>
                  </a:lnTo>
                  <a:lnTo>
                    <a:pt x="3837" y="677"/>
                  </a:lnTo>
                  <a:lnTo>
                    <a:pt x="3835" y="675"/>
                  </a:lnTo>
                  <a:lnTo>
                    <a:pt x="3833" y="673"/>
                  </a:lnTo>
                  <a:lnTo>
                    <a:pt x="3831" y="670"/>
                  </a:lnTo>
                  <a:lnTo>
                    <a:pt x="3830" y="668"/>
                  </a:lnTo>
                  <a:lnTo>
                    <a:pt x="3830" y="664"/>
                  </a:lnTo>
                  <a:lnTo>
                    <a:pt x="3830" y="660"/>
                  </a:lnTo>
                  <a:lnTo>
                    <a:pt x="3830" y="660"/>
                  </a:lnTo>
                  <a:lnTo>
                    <a:pt x="3830" y="660"/>
                  </a:lnTo>
                  <a:lnTo>
                    <a:pt x="3831" y="657"/>
                  </a:lnTo>
                  <a:lnTo>
                    <a:pt x="3832" y="655"/>
                  </a:lnTo>
                  <a:lnTo>
                    <a:pt x="3834" y="652"/>
                  </a:lnTo>
                  <a:lnTo>
                    <a:pt x="3836" y="650"/>
                  </a:lnTo>
                  <a:lnTo>
                    <a:pt x="3838" y="649"/>
                  </a:lnTo>
                  <a:lnTo>
                    <a:pt x="3841" y="648"/>
                  </a:lnTo>
                  <a:lnTo>
                    <a:pt x="3844" y="648"/>
                  </a:lnTo>
                  <a:lnTo>
                    <a:pt x="3847" y="648"/>
                  </a:lnTo>
                  <a:lnTo>
                    <a:pt x="3850" y="648"/>
                  </a:lnTo>
                  <a:lnTo>
                    <a:pt x="3853" y="650"/>
                  </a:lnTo>
                  <a:lnTo>
                    <a:pt x="3855" y="652"/>
                  </a:lnTo>
                  <a:lnTo>
                    <a:pt x="3857" y="654"/>
                  </a:lnTo>
                  <a:lnTo>
                    <a:pt x="3859" y="656"/>
                  </a:lnTo>
                  <a:lnTo>
                    <a:pt x="3860" y="659"/>
                  </a:lnTo>
                  <a:lnTo>
                    <a:pt x="3860" y="662"/>
                  </a:lnTo>
                  <a:lnTo>
                    <a:pt x="3860" y="665"/>
                  </a:lnTo>
                  <a:lnTo>
                    <a:pt x="3858" y="671"/>
                  </a:lnTo>
                  <a:lnTo>
                    <a:pt x="3855" y="675"/>
                  </a:lnTo>
                  <a:lnTo>
                    <a:pt x="3850" y="678"/>
                  </a:lnTo>
                  <a:lnTo>
                    <a:pt x="3845" y="679"/>
                  </a:lnTo>
                  <a:lnTo>
                    <a:pt x="3844" y="679"/>
                  </a:lnTo>
                  <a:lnTo>
                    <a:pt x="3843" y="679"/>
                  </a:lnTo>
                  <a:close/>
                  <a:moveTo>
                    <a:pt x="3828" y="771"/>
                  </a:moveTo>
                  <a:lnTo>
                    <a:pt x="3824" y="770"/>
                  </a:lnTo>
                  <a:lnTo>
                    <a:pt x="3821" y="769"/>
                  </a:lnTo>
                  <a:lnTo>
                    <a:pt x="3819" y="767"/>
                  </a:lnTo>
                  <a:lnTo>
                    <a:pt x="3817" y="763"/>
                  </a:lnTo>
                  <a:lnTo>
                    <a:pt x="3816" y="761"/>
                  </a:lnTo>
                  <a:lnTo>
                    <a:pt x="3815" y="758"/>
                  </a:lnTo>
                  <a:lnTo>
                    <a:pt x="3814" y="755"/>
                  </a:lnTo>
                  <a:lnTo>
                    <a:pt x="3815" y="752"/>
                  </a:lnTo>
                  <a:lnTo>
                    <a:pt x="3815" y="749"/>
                  </a:lnTo>
                  <a:lnTo>
                    <a:pt x="3817" y="747"/>
                  </a:lnTo>
                  <a:lnTo>
                    <a:pt x="3819" y="744"/>
                  </a:lnTo>
                  <a:lnTo>
                    <a:pt x="3821" y="742"/>
                  </a:lnTo>
                  <a:lnTo>
                    <a:pt x="3823" y="741"/>
                  </a:lnTo>
                  <a:lnTo>
                    <a:pt x="3826" y="740"/>
                  </a:lnTo>
                  <a:lnTo>
                    <a:pt x="3830" y="739"/>
                  </a:lnTo>
                  <a:lnTo>
                    <a:pt x="3833" y="740"/>
                  </a:lnTo>
                  <a:lnTo>
                    <a:pt x="3836" y="741"/>
                  </a:lnTo>
                  <a:lnTo>
                    <a:pt x="3839" y="742"/>
                  </a:lnTo>
                  <a:lnTo>
                    <a:pt x="3841" y="744"/>
                  </a:lnTo>
                  <a:lnTo>
                    <a:pt x="3843" y="746"/>
                  </a:lnTo>
                  <a:lnTo>
                    <a:pt x="3845" y="748"/>
                  </a:lnTo>
                  <a:lnTo>
                    <a:pt x="3845" y="751"/>
                  </a:lnTo>
                  <a:lnTo>
                    <a:pt x="3846" y="754"/>
                  </a:lnTo>
                  <a:lnTo>
                    <a:pt x="3846" y="757"/>
                  </a:lnTo>
                  <a:lnTo>
                    <a:pt x="3844" y="762"/>
                  </a:lnTo>
                  <a:lnTo>
                    <a:pt x="3840" y="767"/>
                  </a:lnTo>
                  <a:lnTo>
                    <a:pt x="3836" y="770"/>
                  </a:lnTo>
                  <a:lnTo>
                    <a:pt x="3831" y="771"/>
                  </a:lnTo>
                  <a:lnTo>
                    <a:pt x="3829" y="771"/>
                  </a:lnTo>
                  <a:lnTo>
                    <a:pt x="3828" y="771"/>
                  </a:lnTo>
                  <a:close/>
                  <a:moveTo>
                    <a:pt x="3811" y="861"/>
                  </a:moveTo>
                  <a:lnTo>
                    <a:pt x="3808" y="860"/>
                  </a:lnTo>
                  <a:lnTo>
                    <a:pt x="3805" y="859"/>
                  </a:lnTo>
                  <a:lnTo>
                    <a:pt x="3803" y="857"/>
                  </a:lnTo>
                  <a:lnTo>
                    <a:pt x="3801" y="855"/>
                  </a:lnTo>
                  <a:lnTo>
                    <a:pt x="3800" y="852"/>
                  </a:lnTo>
                  <a:lnTo>
                    <a:pt x="3799" y="850"/>
                  </a:lnTo>
                  <a:lnTo>
                    <a:pt x="3798" y="847"/>
                  </a:lnTo>
                  <a:lnTo>
                    <a:pt x="3799" y="844"/>
                  </a:lnTo>
                  <a:lnTo>
                    <a:pt x="3799" y="841"/>
                  </a:lnTo>
                  <a:lnTo>
                    <a:pt x="3801" y="838"/>
                  </a:lnTo>
                  <a:lnTo>
                    <a:pt x="3803" y="836"/>
                  </a:lnTo>
                  <a:lnTo>
                    <a:pt x="3805" y="834"/>
                  </a:lnTo>
                  <a:lnTo>
                    <a:pt x="3808" y="832"/>
                  </a:lnTo>
                  <a:lnTo>
                    <a:pt x="3810" y="831"/>
                  </a:lnTo>
                  <a:lnTo>
                    <a:pt x="3813" y="831"/>
                  </a:lnTo>
                  <a:lnTo>
                    <a:pt x="3816" y="831"/>
                  </a:lnTo>
                  <a:lnTo>
                    <a:pt x="3819" y="832"/>
                  </a:lnTo>
                  <a:lnTo>
                    <a:pt x="3822" y="834"/>
                  </a:lnTo>
                  <a:lnTo>
                    <a:pt x="3824" y="835"/>
                  </a:lnTo>
                  <a:lnTo>
                    <a:pt x="3826" y="838"/>
                  </a:lnTo>
                  <a:lnTo>
                    <a:pt x="3829" y="840"/>
                  </a:lnTo>
                  <a:lnTo>
                    <a:pt x="3829" y="843"/>
                  </a:lnTo>
                  <a:lnTo>
                    <a:pt x="3830" y="846"/>
                  </a:lnTo>
                  <a:lnTo>
                    <a:pt x="3830" y="849"/>
                  </a:lnTo>
                  <a:lnTo>
                    <a:pt x="3828" y="854"/>
                  </a:lnTo>
                  <a:lnTo>
                    <a:pt x="3823" y="858"/>
                  </a:lnTo>
                  <a:lnTo>
                    <a:pt x="3819" y="861"/>
                  </a:lnTo>
                  <a:lnTo>
                    <a:pt x="3814" y="863"/>
                  </a:lnTo>
                  <a:lnTo>
                    <a:pt x="3812" y="861"/>
                  </a:lnTo>
                  <a:lnTo>
                    <a:pt x="3811" y="861"/>
                  </a:lnTo>
                  <a:close/>
                  <a:moveTo>
                    <a:pt x="3793" y="953"/>
                  </a:moveTo>
                  <a:lnTo>
                    <a:pt x="3790" y="952"/>
                  </a:lnTo>
                  <a:lnTo>
                    <a:pt x="3786" y="950"/>
                  </a:lnTo>
                  <a:lnTo>
                    <a:pt x="3784" y="948"/>
                  </a:lnTo>
                  <a:lnTo>
                    <a:pt x="3782" y="946"/>
                  </a:lnTo>
                  <a:lnTo>
                    <a:pt x="3781" y="943"/>
                  </a:lnTo>
                  <a:lnTo>
                    <a:pt x="3780" y="941"/>
                  </a:lnTo>
                  <a:lnTo>
                    <a:pt x="3780" y="938"/>
                  </a:lnTo>
                  <a:lnTo>
                    <a:pt x="3780" y="935"/>
                  </a:lnTo>
                  <a:lnTo>
                    <a:pt x="3781" y="932"/>
                  </a:lnTo>
                  <a:lnTo>
                    <a:pt x="3782" y="929"/>
                  </a:lnTo>
                  <a:lnTo>
                    <a:pt x="3784" y="927"/>
                  </a:lnTo>
                  <a:lnTo>
                    <a:pt x="3788" y="925"/>
                  </a:lnTo>
                  <a:lnTo>
                    <a:pt x="3790" y="924"/>
                  </a:lnTo>
                  <a:lnTo>
                    <a:pt x="3793" y="923"/>
                  </a:lnTo>
                  <a:lnTo>
                    <a:pt x="3796" y="922"/>
                  </a:lnTo>
                  <a:lnTo>
                    <a:pt x="3799" y="923"/>
                  </a:lnTo>
                  <a:lnTo>
                    <a:pt x="3802" y="924"/>
                  </a:lnTo>
                  <a:lnTo>
                    <a:pt x="3805" y="925"/>
                  </a:lnTo>
                  <a:lnTo>
                    <a:pt x="3807" y="927"/>
                  </a:lnTo>
                  <a:lnTo>
                    <a:pt x="3809" y="929"/>
                  </a:lnTo>
                  <a:lnTo>
                    <a:pt x="3810" y="932"/>
                  </a:lnTo>
                  <a:lnTo>
                    <a:pt x="3811" y="935"/>
                  </a:lnTo>
                  <a:lnTo>
                    <a:pt x="3811" y="938"/>
                  </a:lnTo>
                  <a:lnTo>
                    <a:pt x="3811" y="941"/>
                  </a:lnTo>
                  <a:lnTo>
                    <a:pt x="3809" y="946"/>
                  </a:lnTo>
                  <a:lnTo>
                    <a:pt x="3805" y="950"/>
                  </a:lnTo>
                  <a:lnTo>
                    <a:pt x="3801" y="952"/>
                  </a:lnTo>
                  <a:lnTo>
                    <a:pt x="3796" y="953"/>
                  </a:lnTo>
                  <a:lnTo>
                    <a:pt x="3794" y="953"/>
                  </a:lnTo>
                  <a:lnTo>
                    <a:pt x="3793" y="953"/>
                  </a:lnTo>
                  <a:close/>
                  <a:moveTo>
                    <a:pt x="3772" y="1043"/>
                  </a:moveTo>
                  <a:lnTo>
                    <a:pt x="3769" y="1042"/>
                  </a:lnTo>
                  <a:lnTo>
                    <a:pt x="3767" y="1041"/>
                  </a:lnTo>
                  <a:lnTo>
                    <a:pt x="3764" y="1039"/>
                  </a:lnTo>
                  <a:lnTo>
                    <a:pt x="3763" y="1037"/>
                  </a:lnTo>
                  <a:lnTo>
                    <a:pt x="3761" y="1034"/>
                  </a:lnTo>
                  <a:lnTo>
                    <a:pt x="3761" y="1031"/>
                  </a:lnTo>
                  <a:lnTo>
                    <a:pt x="3760" y="1028"/>
                  </a:lnTo>
                  <a:lnTo>
                    <a:pt x="3761" y="1025"/>
                  </a:lnTo>
                  <a:lnTo>
                    <a:pt x="3762" y="1022"/>
                  </a:lnTo>
                  <a:lnTo>
                    <a:pt x="3763" y="1020"/>
                  </a:lnTo>
                  <a:lnTo>
                    <a:pt x="3765" y="1017"/>
                  </a:lnTo>
                  <a:lnTo>
                    <a:pt x="3767" y="1016"/>
                  </a:lnTo>
                  <a:lnTo>
                    <a:pt x="3770" y="1014"/>
                  </a:lnTo>
                  <a:lnTo>
                    <a:pt x="3773" y="1014"/>
                  </a:lnTo>
                  <a:lnTo>
                    <a:pt x="3776" y="1013"/>
                  </a:lnTo>
                  <a:lnTo>
                    <a:pt x="3779" y="1014"/>
                  </a:lnTo>
                  <a:lnTo>
                    <a:pt x="3782" y="1015"/>
                  </a:lnTo>
                  <a:lnTo>
                    <a:pt x="3784" y="1016"/>
                  </a:lnTo>
                  <a:lnTo>
                    <a:pt x="3788" y="1018"/>
                  </a:lnTo>
                  <a:lnTo>
                    <a:pt x="3789" y="1020"/>
                  </a:lnTo>
                  <a:lnTo>
                    <a:pt x="3791" y="1023"/>
                  </a:lnTo>
                  <a:lnTo>
                    <a:pt x="3792" y="1026"/>
                  </a:lnTo>
                  <a:lnTo>
                    <a:pt x="3792" y="1029"/>
                  </a:lnTo>
                  <a:lnTo>
                    <a:pt x="3791" y="1032"/>
                  </a:lnTo>
                  <a:lnTo>
                    <a:pt x="3789" y="1037"/>
                  </a:lnTo>
                  <a:lnTo>
                    <a:pt x="3785" y="1041"/>
                  </a:lnTo>
                  <a:lnTo>
                    <a:pt x="3781" y="1043"/>
                  </a:lnTo>
                  <a:lnTo>
                    <a:pt x="3776" y="1044"/>
                  </a:lnTo>
                  <a:lnTo>
                    <a:pt x="3774" y="1044"/>
                  </a:lnTo>
                  <a:lnTo>
                    <a:pt x="3772" y="1043"/>
                  </a:lnTo>
                  <a:close/>
                  <a:moveTo>
                    <a:pt x="3751" y="1134"/>
                  </a:moveTo>
                  <a:lnTo>
                    <a:pt x="3747" y="1133"/>
                  </a:lnTo>
                  <a:lnTo>
                    <a:pt x="3744" y="1131"/>
                  </a:lnTo>
                  <a:lnTo>
                    <a:pt x="3742" y="1129"/>
                  </a:lnTo>
                  <a:lnTo>
                    <a:pt x="3741" y="1127"/>
                  </a:lnTo>
                  <a:lnTo>
                    <a:pt x="3739" y="1124"/>
                  </a:lnTo>
                  <a:lnTo>
                    <a:pt x="3738" y="1122"/>
                  </a:lnTo>
                  <a:lnTo>
                    <a:pt x="3738" y="1119"/>
                  </a:lnTo>
                  <a:lnTo>
                    <a:pt x="3739" y="1115"/>
                  </a:lnTo>
                  <a:lnTo>
                    <a:pt x="3740" y="1113"/>
                  </a:lnTo>
                  <a:lnTo>
                    <a:pt x="3741" y="1110"/>
                  </a:lnTo>
                  <a:lnTo>
                    <a:pt x="3743" y="1107"/>
                  </a:lnTo>
                  <a:lnTo>
                    <a:pt x="3746" y="1105"/>
                  </a:lnTo>
                  <a:lnTo>
                    <a:pt x="3749" y="1104"/>
                  </a:lnTo>
                  <a:lnTo>
                    <a:pt x="3752" y="1103"/>
                  </a:lnTo>
                  <a:lnTo>
                    <a:pt x="3755" y="1103"/>
                  </a:lnTo>
                  <a:lnTo>
                    <a:pt x="3758" y="1103"/>
                  </a:lnTo>
                  <a:lnTo>
                    <a:pt x="3761" y="1104"/>
                  </a:lnTo>
                  <a:lnTo>
                    <a:pt x="3764" y="1106"/>
                  </a:lnTo>
                  <a:lnTo>
                    <a:pt x="3766" y="1109"/>
                  </a:lnTo>
                  <a:lnTo>
                    <a:pt x="3768" y="1111"/>
                  </a:lnTo>
                  <a:lnTo>
                    <a:pt x="3769" y="1114"/>
                  </a:lnTo>
                  <a:lnTo>
                    <a:pt x="3769" y="1117"/>
                  </a:lnTo>
                  <a:lnTo>
                    <a:pt x="3770" y="1120"/>
                  </a:lnTo>
                  <a:lnTo>
                    <a:pt x="3769" y="1123"/>
                  </a:lnTo>
                  <a:lnTo>
                    <a:pt x="3767" y="1128"/>
                  </a:lnTo>
                  <a:lnTo>
                    <a:pt x="3764" y="1131"/>
                  </a:lnTo>
                  <a:lnTo>
                    <a:pt x="3759" y="1134"/>
                  </a:lnTo>
                  <a:lnTo>
                    <a:pt x="3754" y="1134"/>
                  </a:lnTo>
                  <a:lnTo>
                    <a:pt x="3753" y="1134"/>
                  </a:lnTo>
                  <a:lnTo>
                    <a:pt x="3751" y="1134"/>
                  </a:lnTo>
                  <a:close/>
                  <a:moveTo>
                    <a:pt x="3727" y="1224"/>
                  </a:moveTo>
                  <a:lnTo>
                    <a:pt x="3724" y="1223"/>
                  </a:lnTo>
                  <a:lnTo>
                    <a:pt x="3721" y="1221"/>
                  </a:lnTo>
                  <a:lnTo>
                    <a:pt x="3719" y="1219"/>
                  </a:lnTo>
                  <a:lnTo>
                    <a:pt x="3718" y="1217"/>
                  </a:lnTo>
                  <a:lnTo>
                    <a:pt x="3716" y="1214"/>
                  </a:lnTo>
                  <a:lnTo>
                    <a:pt x="3716" y="1212"/>
                  </a:lnTo>
                  <a:lnTo>
                    <a:pt x="3716" y="1209"/>
                  </a:lnTo>
                  <a:lnTo>
                    <a:pt x="3716" y="1205"/>
                  </a:lnTo>
                  <a:lnTo>
                    <a:pt x="3717" y="1202"/>
                  </a:lnTo>
                  <a:lnTo>
                    <a:pt x="3719" y="1199"/>
                  </a:lnTo>
                  <a:lnTo>
                    <a:pt x="3721" y="1197"/>
                  </a:lnTo>
                  <a:lnTo>
                    <a:pt x="3723" y="1195"/>
                  </a:lnTo>
                  <a:lnTo>
                    <a:pt x="3726" y="1194"/>
                  </a:lnTo>
                  <a:lnTo>
                    <a:pt x="3729" y="1193"/>
                  </a:lnTo>
                  <a:lnTo>
                    <a:pt x="3732" y="1193"/>
                  </a:lnTo>
                  <a:lnTo>
                    <a:pt x="3735" y="1194"/>
                  </a:lnTo>
                  <a:lnTo>
                    <a:pt x="3738" y="1195"/>
                  </a:lnTo>
                  <a:lnTo>
                    <a:pt x="3740" y="1196"/>
                  </a:lnTo>
                  <a:lnTo>
                    <a:pt x="3742" y="1198"/>
                  </a:lnTo>
                  <a:lnTo>
                    <a:pt x="3744" y="1201"/>
                  </a:lnTo>
                  <a:lnTo>
                    <a:pt x="3745" y="1203"/>
                  </a:lnTo>
                  <a:lnTo>
                    <a:pt x="3746" y="1206"/>
                  </a:lnTo>
                  <a:lnTo>
                    <a:pt x="3746" y="1210"/>
                  </a:lnTo>
                  <a:lnTo>
                    <a:pt x="3745" y="1213"/>
                  </a:lnTo>
                  <a:lnTo>
                    <a:pt x="3743" y="1218"/>
                  </a:lnTo>
                  <a:lnTo>
                    <a:pt x="3740" y="1221"/>
                  </a:lnTo>
                  <a:lnTo>
                    <a:pt x="3736" y="1224"/>
                  </a:lnTo>
                  <a:lnTo>
                    <a:pt x="3731" y="1225"/>
                  </a:lnTo>
                  <a:lnTo>
                    <a:pt x="3729" y="1224"/>
                  </a:lnTo>
                  <a:lnTo>
                    <a:pt x="3727" y="1224"/>
                  </a:lnTo>
                  <a:close/>
                  <a:moveTo>
                    <a:pt x="3701" y="1314"/>
                  </a:moveTo>
                  <a:lnTo>
                    <a:pt x="3698" y="1313"/>
                  </a:lnTo>
                  <a:lnTo>
                    <a:pt x="3696" y="1311"/>
                  </a:lnTo>
                  <a:lnTo>
                    <a:pt x="3694" y="1309"/>
                  </a:lnTo>
                  <a:lnTo>
                    <a:pt x="3692" y="1306"/>
                  </a:lnTo>
                  <a:lnTo>
                    <a:pt x="3691" y="1303"/>
                  </a:lnTo>
                  <a:lnTo>
                    <a:pt x="3690" y="1300"/>
                  </a:lnTo>
                  <a:lnTo>
                    <a:pt x="3690" y="1297"/>
                  </a:lnTo>
                  <a:lnTo>
                    <a:pt x="3691" y="1294"/>
                  </a:lnTo>
                  <a:lnTo>
                    <a:pt x="3692" y="1291"/>
                  </a:lnTo>
                  <a:lnTo>
                    <a:pt x="3694" y="1289"/>
                  </a:lnTo>
                  <a:lnTo>
                    <a:pt x="3696" y="1286"/>
                  </a:lnTo>
                  <a:lnTo>
                    <a:pt x="3698" y="1285"/>
                  </a:lnTo>
                  <a:lnTo>
                    <a:pt x="3701" y="1284"/>
                  </a:lnTo>
                  <a:lnTo>
                    <a:pt x="3704" y="1283"/>
                  </a:lnTo>
                  <a:lnTo>
                    <a:pt x="3707" y="1283"/>
                  </a:lnTo>
                  <a:lnTo>
                    <a:pt x="3711" y="1284"/>
                  </a:lnTo>
                  <a:lnTo>
                    <a:pt x="3713" y="1285"/>
                  </a:lnTo>
                  <a:lnTo>
                    <a:pt x="3716" y="1286"/>
                  </a:lnTo>
                  <a:lnTo>
                    <a:pt x="3718" y="1288"/>
                  </a:lnTo>
                  <a:lnTo>
                    <a:pt x="3720" y="1291"/>
                  </a:lnTo>
                  <a:lnTo>
                    <a:pt x="3721" y="1293"/>
                  </a:lnTo>
                  <a:lnTo>
                    <a:pt x="3722" y="1296"/>
                  </a:lnTo>
                  <a:lnTo>
                    <a:pt x="3722" y="1299"/>
                  </a:lnTo>
                  <a:lnTo>
                    <a:pt x="3721" y="1302"/>
                  </a:lnTo>
                  <a:lnTo>
                    <a:pt x="3719" y="1308"/>
                  </a:lnTo>
                  <a:lnTo>
                    <a:pt x="3716" y="1311"/>
                  </a:lnTo>
                  <a:lnTo>
                    <a:pt x="3711" y="1314"/>
                  </a:lnTo>
                  <a:lnTo>
                    <a:pt x="3705" y="1314"/>
                  </a:lnTo>
                  <a:lnTo>
                    <a:pt x="3703" y="1314"/>
                  </a:lnTo>
                  <a:lnTo>
                    <a:pt x="3701" y="1314"/>
                  </a:lnTo>
                  <a:close/>
                  <a:moveTo>
                    <a:pt x="3675" y="1402"/>
                  </a:moveTo>
                  <a:lnTo>
                    <a:pt x="3672" y="1401"/>
                  </a:lnTo>
                  <a:lnTo>
                    <a:pt x="3670" y="1399"/>
                  </a:lnTo>
                  <a:lnTo>
                    <a:pt x="3667" y="1397"/>
                  </a:lnTo>
                  <a:lnTo>
                    <a:pt x="3665" y="1395"/>
                  </a:lnTo>
                  <a:lnTo>
                    <a:pt x="3664" y="1392"/>
                  </a:lnTo>
                  <a:lnTo>
                    <a:pt x="3663" y="1389"/>
                  </a:lnTo>
                  <a:lnTo>
                    <a:pt x="3663" y="1386"/>
                  </a:lnTo>
                  <a:lnTo>
                    <a:pt x="3664" y="1383"/>
                  </a:lnTo>
                  <a:lnTo>
                    <a:pt x="3665" y="1380"/>
                  </a:lnTo>
                  <a:lnTo>
                    <a:pt x="3667" y="1378"/>
                  </a:lnTo>
                  <a:lnTo>
                    <a:pt x="3670" y="1376"/>
                  </a:lnTo>
                  <a:lnTo>
                    <a:pt x="3672" y="1374"/>
                  </a:lnTo>
                  <a:lnTo>
                    <a:pt x="3675" y="1373"/>
                  </a:lnTo>
                  <a:lnTo>
                    <a:pt x="3678" y="1372"/>
                  </a:lnTo>
                  <a:lnTo>
                    <a:pt x="3681" y="1372"/>
                  </a:lnTo>
                  <a:lnTo>
                    <a:pt x="3684" y="1373"/>
                  </a:lnTo>
                  <a:lnTo>
                    <a:pt x="3687" y="1374"/>
                  </a:lnTo>
                  <a:lnTo>
                    <a:pt x="3689" y="1376"/>
                  </a:lnTo>
                  <a:lnTo>
                    <a:pt x="3691" y="1378"/>
                  </a:lnTo>
                  <a:lnTo>
                    <a:pt x="3693" y="1380"/>
                  </a:lnTo>
                  <a:lnTo>
                    <a:pt x="3694" y="1383"/>
                  </a:lnTo>
                  <a:lnTo>
                    <a:pt x="3695" y="1386"/>
                  </a:lnTo>
                  <a:lnTo>
                    <a:pt x="3695" y="1389"/>
                  </a:lnTo>
                  <a:lnTo>
                    <a:pt x="3694" y="1392"/>
                  </a:lnTo>
                  <a:lnTo>
                    <a:pt x="3692" y="1396"/>
                  </a:lnTo>
                  <a:lnTo>
                    <a:pt x="3688" y="1400"/>
                  </a:lnTo>
                  <a:lnTo>
                    <a:pt x="3684" y="1402"/>
                  </a:lnTo>
                  <a:lnTo>
                    <a:pt x="3679" y="1404"/>
                  </a:lnTo>
                  <a:lnTo>
                    <a:pt x="3677" y="1402"/>
                  </a:lnTo>
                  <a:lnTo>
                    <a:pt x="3675" y="1402"/>
                  </a:lnTo>
                  <a:close/>
                  <a:moveTo>
                    <a:pt x="3646" y="1491"/>
                  </a:moveTo>
                  <a:lnTo>
                    <a:pt x="3643" y="1489"/>
                  </a:lnTo>
                  <a:lnTo>
                    <a:pt x="3641" y="1488"/>
                  </a:lnTo>
                  <a:lnTo>
                    <a:pt x="3639" y="1485"/>
                  </a:lnTo>
                  <a:lnTo>
                    <a:pt x="3637" y="1483"/>
                  </a:lnTo>
                  <a:lnTo>
                    <a:pt x="3636" y="1480"/>
                  </a:lnTo>
                  <a:lnTo>
                    <a:pt x="3636" y="1477"/>
                  </a:lnTo>
                  <a:lnTo>
                    <a:pt x="3636" y="1474"/>
                  </a:lnTo>
                  <a:lnTo>
                    <a:pt x="3636" y="1471"/>
                  </a:lnTo>
                  <a:lnTo>
                    <a:pt x="3638" y="1468"/>
                  </a:lnTo>
                  <a:lnTo>
                    <a:pt x="3639" y="1466"/>
                  </a:lnTo>
                  <a:lnTo>
                    <a:pt x="3642" y="1464"/>
                  </a:lnTo>
                  <a:lnTo>
                    <a:pt x="3644" y="1463"/>
                  </a:lnTo>
                  <a:lnTo>
                    <a:pt x="3647" y="1461"/>
                  </a:lnTo>
                  <a:lnTo>
                    <a:pt x="3650" y="1461"/>
                  </a:lnTo>
                  <a:lnTo>
                    <a:pt x="3653" y="1461"/>
                  </a:lnTo>
                  <a:lnTo>
                    <a:pt x="3656" y="1462"/>
                  </a:lnTo>
                  <a:lnTo>
                    <a:pt x="3658" y="1463"/>
                  </a:lnTo>
                  <a:lnTo>
                    <a:pt x="3661" y="1465"/>
                  </a:lnTo>
                  <a:lnTo>
                    <a:pt x="3663" y="1467"/>
                  </a:lnTo>
                  <a:lnTo>
                    <a:pt x="3664" y="1469"/>
                  </a:lnTo>
                  <a:lnTo>
                    <a:pt x="3665" y="1472"/>
                  </a:lnTo>
                  <a:lnTo>
                    <a:pt x="3666" y="1475"/>
                  </a:lnTo>
                  <a:lnTo>
                    <a:pt x="3666" y="1478"/>
                  </a:lnTo>
                  <a:lnTo>
                    <a:pt x="3665" y="1481"/>
                  </a:lnTo>
                  <a:lnTo>
                    <a:pt x="3663" y="1485"/>
                  </a:lnTo>
                  <a:lnTo>
                    <a:pt x="3660" y="1489"/>
                  </a:lnTo>
                  <a:lnTo>
                    <a:pt x="3655" y="1491"/>
                  </a:lnTo>
                  <a:lnTo>
                    <a:pt x="3651" y="1491"/>
                  </a:lnTo>
                  <a:lnTo>
                    <a:pt x="3648" y="1491"/>
                  </a:lnTo>
                  <a:lnTo>
                    <a:pt x="3646" y="1491"/>
                  </a:lnTo>
                  <a:close/>
                  <a:moveTo>
                    <a:pt x="3615" y="1579"/>
                  </a:moveTo>
                  <a:lnTo>
                    <a:pt x="3613" y="1577"/>
                  </a:lnTo>
                  <a:lnTo>
                    <a:pt x="3610" y="1576"/>
                  </a:lnTo>
                  <a:lnTo>
                    <a:pt x="3608" y="1573"/>
                  </a:lnTo>
                  <a:lnTo>
                    <a:pt x="3607" y="1571"/>
                  </a:lnTo>
                  <a:lnTo>
                    <a:pt x="3606" y="1568"/>
                  </a:lnTo>
                  <a:lnTo>
                    <a:pt x="3605" y="1565"/>
                  </a:lnTo>
                  <a:lnTo>
                    <a:pt x="3605" y="1562"/>
                  </a:lnTo>
                  <a:lnTo>
                    <a:pt x="3606" y="1559"/>
                  </a:lnTo>
                  <a:lnTo>
                    <a:pt x="3607" y="1556"/>
                  </a:lnTo>
                  <a:lnTo>
                    <a:pt x="3609" y="1554"/>
                  </a:lnTo>
                  <a:lnTo>
                    <a:pt x="3611" y="1552"/>
                  </a:lnTo>
                  <a:lnTo>
                    <a:pt x="3614" y="1550"/>
                  </a:lnTo>
                  <a:lnTo>
                    <a:pt x="3617" y="1549"/>
                  </a:lnTo>
                  <a:lnTo>
                    <a:pt x="3620" y="1548"/>
                  </a:lnTo>
                  <a:lnTo>
                    <a:pt x="3623" y="1548"/>
                  </a:lnTo>
                  <a:lnTo>
                    <a:pt x="3626" y="1549"/>
                  </a:lnTo>
                  <a:lnTo>
                    <a:pt x="3629" y="1550"/>
                  </a:lnTo>
                  <a:lnTo>
                    <a:pt x="3632" y="1553"/>
                  </a:lnTo>
                  <a:lnTo>
                    <a:pt x="3634" y="1555"/>
                  </a:lnTo>
                  <a:lnTo>
                    <a:pt x="3635" y="1558"/>
                  </a:lnTo>
                  <a:lnTo>
                    <a:pt x="3636" y="1560"/>
                  </a:lnTo>
                  <a:lnTo>
                    <a:pt x="3637" y="1563"/>
                  </a:lnTo>
                  <a:lnTo>
                    <a:pt x="3637" y="1566"/>
                  </a:lnTo>
                  <a:lnTo>
                    <a:pt x="3636" y="1569"/>
                  </a:lnTo>
                  <a:lnTo>
                    <a:pt x="3634" y="1574"/>
                  </a:lnTo>
                  <a:lnTo>
                    <a:pt x="3630" y="1577"/>
                  </a:lnTo>
                  <a:lnTo>
                    <a:pt x="3625" y="1579"/>
                  </a:lnTo>
                  <a:lnTo>
                    <a:pt x="3620" y="1580"/>
                  </a:lnTo>
                  <a:lnTo>
                    <a:pt x="3618" y="1579"/>
                  </a:lnTo>
                  <a:lnTo>
                    <a:pt x="3615" y="1579"/>
                  </a:lnTo>
                  <a:close/>
                  <a:moveTo>
                    <a:pt x="3583" y="1666"/>
                  </a:moveTo>
                  <a:lnTo>
                    <a:pt x="3581" y="1665"/>
                  </a:lnTo>
                  <a:lnTo>
                    <a:pt x="3578" y="1663"/>
                  </a:lnTo>
                  <a:lnTo>
                    <a:pt x="3576" y="1661"/>
                  </a:lnTo>
                  <a:lnTo>
                    <a:pt x="3575" y="1658"/>
                  </a:lnTo>
                  <a:lnTo>
                    <a:pt x="3574" y="1656"/>
                  </a:lnTo>
                  <a:lnTo>
                    <a:pt x="3573" y="1653"/>
                  </a:lnTo>
                  <a:lnTo>
                    <a:pt x="3574" y="1650"/>
                  </a:lnTo>
                  <a:lnTo>
                    <a:pt x="3574" y="1646"/>
                  </a:lnTo>
                  <a:lnTo>
                    <a:pt x="3576" y="1643"/>
                  </a:lnTo>
                  <a:lnTo>
                    <a:pt x="3578" y="1641"/>
                  </a:lnTo>
                  <a:lnTo>
                    <a:pt x="3580" y="1639"/>
                  </a:lnTo>
                  <a:lnTo>
                    <a:pt x="3582" y="1637"/>
                  </a:lnTo>
                  <a:lnTo>
                    <a:pt x="3585" y="1636"/>
                  </a:lnTo>
                  <a:lnTo>
                    <a:pt x="3588" y="1636"/>
                  </a:lnTo>
                  <a:lnTo>
                    <a:pt x="3592" y="1636"/>
                  </a:lnTo>
                  <a:lnTo>
                    <a:pt x="3595" y="1637"/>
                  </a:lnTo>
                  <a:lnTo>
                    <a:pt x="3598" y="1638"/>
                  </a:lnTo>
                  <a:lnTo>
                    <a:pt x="3600" y="1640"/>
                  </a:lnTo>
                  <a:lnTo>
                    <a:pt x="3602" y="1642"/>
                  </a:lnTo>
                  <a:lnTo>
                    <a:pt x="3603" y="1645"/>
                  </a:lnTo>
                  <a:lnTo>
                    <a:pt x="3604" y="1647"/>
                  </a:lnTo>
                  <a:lnTo>
                    <a:pt x="3605" y="1651"/>
                  </a:lnTo>
                  <a:lnTo>
                    <a:pt x="3605" y="1654"/>
                  </a:lnTo>
                  <a:lnTo>
                    <a:pt x="3604" y="1657"/>
                  </a:lnTo>
                  <a:lnTo>
                    <a:pt x="3602" y="1661"/>
                  </a:lnTo>
                  <a:lnTo>
                    <a:pt x="3598" y="1665"/>
                  </a:lnTo>
                  <a:lnTo>
                    <a:pt x="3594" y="1667"/>
                  </a:lnTo>
                  <a:lnTo>
                    <a:pt x="3588" y="1667"/>
                  </a:lnTo>
                  <a:lnTo>
                    <a:pt x="3586" y="1667"/>
                  </a:lnTo>
                  <a:lnTo>
                    <a:pt x="3583" y="1666"/>
                  </a:lnTo>
                  <a:close/>
                  <a:moveTo>
                    <a:pt x="3551" y="1753"/>
                  </a:moveTo>
                  <a:lnTo>
                    <a:pt x="3547" y="1752"/>
                  </a:lnTo>
                  <a:lnTo>
                    <a:pt x="3544" y="1750"/>
                  </a:lnTo>
                  <a:lnTo>
                    <a:pt x="3543" y="1748"/>
                  </a:lnTo>
                  <a:lnTo>
                    <a:pt x="3541" y="1744"/>
                  </a:lnTo>
                  <a:lnTo>
                    <a:pt x="3540" y="1741"/>
                  </a:lnTo>
                  <a:lnTo>
                    <a:pt x="3540" y="1738"/>
                  </a:lnTo>
                  <a:lnTo>
                    <a:pt x="3540" y="1735"/>
                  </a:lnTo>
                  <a:lnTo>
                    <a:pt x="3541" y="1733"/>
                  </a:lnTo>
                  <a:lnTo>
                    <a:pt x="3542" y="1730"/>
                  </a:lnTo>
                  <a:lnTo>
                    <a:pt x="3544" y="1727"/>
                  </a:lnTo>
                  <a:lnTo>
                    <a:pt x="3546" y="1726"/>
                  </a:lnTo>
                  <a:lnTo>
                    <a:pt x="3550" y="1724"/>
                  </a:lnTo>
                  <a:lnTo>
                    <a:pt x="3553" y="1723"/>
                  </a:lnTo>
                  <a:lnTo>
                    <a:pt x="3556" y="1723"/>
                  </a:lnTo>
                  <a:lnTo>
                    <a:pt x="3559" y="1723"/>
                  </a:lnTo>
                  <a:lnTo>
                    <a:pt x="3562" y="1724"/>
                  </a:lnTo>
                  <a:lnTo>
                    <a:pt x="3564" y="1725"/>
                  </a:lnTo>
                  <a:lnTo>
                    <a:pt x="3567" y="1727"/>
                  </a:lnTo>
                  <a:lnTo>
                    <a:pt x="3569" y="1729"/>
                  </a:lnTo>
                  <a:lnTo>
                    <a:pt x="3570" y="1732"/>
                  </a:lnTo>
                  <a:lnTo>
                    <a:pt x="3571" y="1735"/>
                  </a:lnTo>
                  <a:lnTo>
                    <a:pt x="3571" y="1738"/>
                  </a:lnTo>
                  <a:lnTo>
                    <a:pt x="3571" y="1741"/>
                  </a:lnTo>
                  <a:lnTo>
                    <a:pt x="3570" y="1744"/>
                  </a:lnTo>
                  <a:lnTo>
                    <a:pt x="3568" y="1749"/>
                  </a:lnTo>
                  <a:lnTo>
                    <a:pt x="3565" y="1752"/>
                  </a:lnTo>
                  <a:lnTo>
                    <a:pt x="3561" y="1754"/>
                  </a:lnTo>
                  <a:lnTo>
                    <a:pt x="3556" y="1754"/>
                  </a:lnTo>
                  <a:lnTo>
                    <a:pt x="3553" y="1754"/>
                  </a:lnTo>
                  <a:lnTo>
                    <a:pt x="3551" y="1753"/>
                  </a:lnTo>
                  <a:close/>
                  <a:moveTo>
                    <a:pt x="3515" y="1838"/>
                  </a:moveTo>
                  <a:lnTo>
                    <a:pt x="3513" y="1837"/>
                  </a:lnTo>
                  <a:lnTo>
                    <a:pt x="3510" y="1835"/>
                  </a:lnTo>
                  <a:lnTo>
                    <a:pt x="3507" y="1833"/>
                  </a:lnTo>
                  <a:lnTo>
                    <a:pt x="3506" y="1830"/>
                  </a:lnTo>
                  <a:lnTo>
                    <a:pt x="3505" y="1827"/>
                  </a:lnTo>
                  <a:lnTo>
                    <a:pt x="3505" y="1824"/>
                  </a:lnTo>
                  <a:lnTo>
                    <a:pt x="3505" y="1821"/>
                  </a:lnTo>
                  <a:lnTo>
                    <a:pt x="3506" y="1818"/>
                  </a:lnTo>
                  <a:lnTo>
                    <a:pt x="3508" y="1816"/>
                  </a:lnTo>
                  <a:lnTo>
                    <a:pt x="3511" y="1813"/>
                  </a:lnTo>
                  <a:lnTo>
                    <a:pt x="3513" y="1812"/>
                  </a:lnTo>
                  <a:lnTo>
                    <a:pt x="3515" y="1810"/>
                  </a:lnTo>
                  <a:lnTo>
                    <a:pt x="3518" y="1809"/>
                  </a:lnTo>
                  <a:lnTo>
                    <a:pt x="3521" y="1809"/>
                  </a:lnTo>
                  <a:lnTo>
                    <a:pt x="3524" y="1809"/>
                  </a:lnTo>
                  <a:lnTo>
                    <a:pt x="3527" y="1810"/>
                  </a:lnTo>
                  <a:lnTo>
                    <a:pt x="3530" y="1812"/>
                  </a:lnTo>
                  <a:lnTo>
                    <a:pt x="3532" y="1813"/>
                  </a:lnTo>
                  <a:lnTo>
                    <a:pt x="3534" y="1816"/>
                  </a:lnTo>
                  <a:lnTo>
                    <a:pt x="3535" y="1818"/>
                  </a:lnTo>
                  <a:lnTo>
                    <a:pt x="3536" y="1821"/>
                  </a:lnTo>
                  <a:lnTo>
                    <a:pt x="3536" y="1824"/>
                  </a:lnTo>
                  <a:lnTo>
                    <a:pt x="3536" y="1827"/>
                  </a:lnTo>
                  <a:lnTo>
                    <a:pt x="3535" y="1830"/>
                  </a:lnTo>
                  <a:lnTo>
                    <a:pt x="3533" y="1834"/>
                  </a:lnTo>
                  <a:lnTo>
                    <a:pt x="3529" y="1837"/>
                  </a:lnTo>
                  <a:lnTo>
                    <a:pt x="3525" y="1839"/>
                  </a:lnTo>
                  <a:lnTo>
                    <a:pt x="3521" y="1839"/>
                  </a:lnTo>
                  <a:lnTo>
                    <a:pt x="3518" y="1839"/>
                  </a:lnTo>
                  <a:lnTo>
                    <a:pt x="3515" y="1838"/>
                  </a:lnTo>
                  <a:close/>
                  <a:moveTo>
                    <a:pt x="3478" y="1924"/>
                  </a:moveTo>
                  <a:lnTo>
                    <a:pt x="3476" y="1922"/>
                  </a:lnTo>
                  <a:lnTo>
                    <a:pt x="3474" y="1920"/>
                  </a:lnTo>
                  <a:lnTo>
                    <a:pt x="3472" y="1918"/>
                  </a:lnTo>
                  <a:lnTo>
                    <a:pt x="3470" y="1915"/>
                  </a:lnTo>
                  <a:lnTo>
                    <a:pt x="3470" y="1912"/>
                  </a:lnTo>
                  <a:lnTo>
                    <a:pt x="3468" y="1909"/>
                  </a:lnTo>
                  <a:lnTo>
                    <a:pt x="3470" y="1907"/>
                  </a:lnTo>
                  <a:lnTo>
                    <a:pt x="3471" y="1904"/>
                  </a:lnTo>
                  <a:lnTo>
                    <a:pt x="3472" y="1901"/>
                  </a:lnTo>
                  <a:lnTo>
                    <a:pt x="3474" y="1899"/>
                  </a:lnTo>
                  <a:lnTo>
                    <a:pt x="3476" y="1897"/>
                  </a:lnTo>
                  <a:lnTo>
                    <a:pt x="3479" y="1894"/>
                  </a:lnTo>
                  <a:lnTo>
                    <a:pt x="3482" y="1894"/>
                  </a:lnTo>
                  <a:lnTo>
                    <a:pt x="3485" y="1893"/>
                  </a:lnTo>
                  <a:lnTo>
                    <a:pt x="3488" y="1894"/>
                  </a:lnTo>
                  <a:lnTo>
                    <a:pt x="3491" y="1896"/>
                  </a:lnTo>
                  <a:lnTo>
                    <a:pt x="3493" y="1897"/>
                  </a:lnTo>
                  <a:lnTo>
                    <a:pt x="3496" y="1899"/>
                  </a:lnTo>
                  <a:lnTo>
                    <a:pt x="3497" y="1901"/>
                  </a:lnTo>
                  <a:lnTo>
                    <a:pt x="3499" y="1904"/>
                  </a:lnTo>
                  <a:lnTo>
                    <a:pt x="3500" y="1907"/>
                  </a:lnTo>
                  <a:lnTo>
                    <a:pt x="3500" y="1910"/>
                  </a:lnTo>
                  <a:lnTo>
                    <a:pt x="3500" y="1913"/>
                  </a:lnTo>
                  <a:lnTo>
                    <a:pt x="3499" y="1916"/>
                  </a:lnTo>
                  <a:lnTo>
                    <a:pt x="3496" y="1920"/>
                  </a:lnTo>
                  <a:lnTo>
                    <a:pt x="3493" y="1922"/>
                  </a:lnTo>
                  <a:lnTo>
                    <a:pt x="3489" y="1924"/>
                  </a:lnTo>
                  <a:lnTo>
                    <a:pt x="3485" y="1925"/>
                  </a:lnTo>
                  <a:lnTo>
                    <a:pt x="3481" y="1925"/>
                  </a:lnTo>
                  <a:lnTo>
                    <a:pt x="3478" y="1924"/>
                  </a:lnTo>
                  <a:close/>
                  <a:moveTo>
                    <a:pt x="3440" y="2008"/>
                  </a:moveTo>
                  <a:lnTo>
                    <a:pt x="3437" y="2007"/>
                  </a:lnTo>
                  <a:lnTo>
                    <a:pt x="3435" y="2005"/>
                  </a:lnTo>
                  <a:lnTo>
                    <a:pt x="3433" y="2002"/>
                  </a:lnTo>
                  <a:lnTo>
                    <a:pt x="3432" y="2000"/>
                  </a:lnTo>
                  <a:lnTo>
                    <a:pt x="3431" y="1997"/>
                  </a:lnTo>
                  <a:lnTo>
                    <a:pt x="3431" y="1994"/>
                  </a:lnTo>
                  <a:lnTo>
                    <a:pt x="3432" y="1990"/>
                  </a:lnTo>
                  <a:lnTo>
                    <a:pt x="3433" y="1987"/>
                  </a:lnTo>
                  <a:lnTo>
                    <a:pt x="3434" y="1984"/>
                  </a:lnTo>
                  <a:lnTo>
                    <a:pt x="3436" y="1982"/>
                  </a:lnTo>
                  <a:lnTo>
                    <a:pt x="3438" y="1980"/>
                  </a:lnTo>
                  <a:lnTo>
                    <a:pt x="3441" y="1979"/>
                  </a:lnTo>
                  <a:lnTo>
                    <a:pt x="3444" y="1978"/>
                  </a:lnTo>
                  <a:lnTo>
                    <a:pt x="3447" y="1978"/>
                  </a:lnTo>
                  <a:lnTo>
                    <a:pt x="3450" y="1979"/>
                  </a:lnTo>
                  <a:lnTo>
                    <a:pt x="3453" y="1980"/>
                  </a:lnTo>
                  <a:lnTo>
                    <a:pt x="3455" y="1981"/>
                  </a:lnTo>
                  <a:lnTo>
                    <a:pt x="3458" y="1983"/>
                  </a:lnTo>
                  <a:lnTo>
                    <a:pt x="3459" y="1985"/>
                  </a:lnTo>
                  <a:lnTo>
                    <a:pt x="3461" y="1988"/>
                  </a:lnTo>
                  <a:lnTo>
                    <a:pt x="3461" y="1991"/>
                  </a:lnTo>
                  <a:lnTo>
                    <a:pt x="3462" y="1995"/>
                  </a:lnTo>
                  <a:lnTo>
                    <a:pt x="3461" y="1998"/>
                  </a:lnTo>
                  <a:lnTo>
                    <a:pt x="3460" y="2001"/>
                  </a:lnTo>
                  <a:lnTo>
                    <a:pt x="3458" y="2005"/>
                  </a:lnTo>
                  <a:lnTo>
                    <a:pt x="3455" y="2007"/>
                  </a:lnTo>
                  <a:lnTo>
                    <a:pt x="3451" y="2009"/>
                  </a:lnTo>
                  <a:lnTo>
                    <a:pt x="3446" y="2010"/>
                  </a:lnTo>
                  <a:lnTo>
                    <a:pt x="3443" y="2009"/>
                  </a:lnTo>
                  <a:lnTo>
                    <a:pt x="3440" y="2008"/>
                  </a:lnTo>
                  <a:close/>
                  <a:moveTo>
                    <a:pt x="3400" y="2092"/>
                  </a:moveTo>
                  <a:lnTo>
                    <a:pt x="3397" y="2090"/>
                  </a:lnTo>
                  <a:lnTo>
                    <a:pt x="3395" y="2088"/>
                  </a:lnTo>
                  <a:lnTo>
                    <a:pt x="3394" y="2085"/>
                  </a:lnTo>
                  <a:lnTo>
                    <a:pt x="3392" y="2083"/>
                  </a:lnTo>
                  <a:lnTo>
                    <a:pt x="3392" y="2080"/>
                  </a:lnTo>
                  <a:lnTo>
                    <a:pt x="3392" y="2077"/>
                  </a:lnTo>
                  <a:lnTo>
                    <a:pt x="3392" y="2074"/>
                  </a:lnTo>
                  <a:lnTo>
                    <a:pt x="3393" y="2071"/>
                  </a:lnTo>
                  <a:lnTo>
                    <a:pt x="3395" y="2068"/>
                  </a:lnTo>
                  <a:lnTo>
                    <a:pt x="3397" y="2066"/>
                  </a:lnTo>
                  <a:lnTo>
                    <a:pt x="3399" y="2064"/>
                  </a:lnTo>
                  <a:lnTo>
                    <a:pt x="3402" y="2063"/>
                  </a:lnTo>
                  <a:lnTo>
                    <a:pt x="3405" y="2063"/>
                  </a:lnTo>
                  <a:lnTo>
                    <a:pt x="3408" y="2062"/>
                  </a:lnTo>
                  <a:lnTo>
                    <a:pt x="3411" y="2063"/>
                  </a:lnTo>
                  <a:lnTo>
                    <a:pt x="3413" y="2064"/>
                  </a:lnTo>
                  <a:lnTo>
                    <a:pt x="3416" y="2066"/>
                  </a:lnTo>
                  <a:lnTo>
                    <a:pt x="3418" y="2068"/>
                  </a:lnTo>
                  <a:lnTo>
                    <a:pt x="3420" y="2070"/>
                  </a:lnTo>
                  <a:lnTo>
                    <a:pt x="3421" y="2073"/>
                  </a:lnTo>
                  <a:lnTo>
                    <a:pt x="3422" y="2075"/>
                  </a:lnTo>
                  <a:lnTo>
                    <a:pt x="3422" y="2078"/>
                  </a:lnTo>
                  <a:lnTo>
                    <a:pt x="3422" y="2081"/>
                  </a:lnTo>
                  <a:lnTo>
                    <a:pt x="3421" y="2084"/>
                  </a:lnTo>
                  <a:lnTo>
                    <a:pt x="3418" y="2088"/>
                  </a:lnTo>
                  <a:lnTo>
                    <a:pt x="3415" y="2090"/>
                  </a:lnTo>
                  <a:lnTo>
                    <a:pt x="3411" y="2093"/>
                  </a:lnTo>
                  <a:lnTo>
                    <a:pt x="3407" y="2094"/>
                  </a:lnTo>
                  <a:lnTo>
                    <a:pt x="3403" y="2093"/>
                  </a:lnTo>
                  <a:lnTo>
                    <a:pt x="3400" y="2092"/>
                  </a:lnTo>
                  <a:close/>
                  <a:moveTo>
                    <a:pt x="3359" y="2175"/>
                  </a:moveTo>
                  <a:lnTo>
                    <a:pt x="3356" y="2173"/>
                  </a:lnTo>
                  <a:lnTo>
                    <a:pt x="3354" y="2171"/>
                  </a:lnTo>
                  <a:lnTo>
                    <a:pt x="3352" y="2168"/>
                  </a:lnTo>
                  <a:lnTo>
                    <a:pt x="3351" y="2166"/>
                  </a:lnTo>
                  <a:lnTo>
                    <a:pt x="3349" y="2163"/>
                  </a:lnTo>
                  <a:lnTo>
                    <a:pt x="3349" y="2160"/>
                  </a:lnTo>
                  <a:lnTo>
                    <a:pt x="3351" y="2157"/>
                  </a:lnTo>
                  <a:lnTo>
                    <a:pt x="3352" y="2154"/>
                  </a:lnTo>
                  <a:lnTo>
                    <a:pt x="3354" y="2151"/>
                  </a:lnTo>
                  <a:lnTo>
                    <a:pt x="3356" y="2149"/>
                  </a:lnTo>
                  <a:lnTo>
                    <a:pt x="3358" y="2148"/>
                  </a:lnTo>
                  <a:lnTo>
                    <a:pt x="3361" y="2146"/>
                  </a:lnTo>
                  <a:lnTo>
                    <a:pt x="3364" y="2146"/>
                  </a:lnTo>
                  <a:lnTo>
                    <a:pt x="3367" y="2146"/>
                  </a:lnTo>
                  <a:lnTo>
                    <a:pt x="3370" y="2146"/>
                  </a:lnTo>
                  <a:lnTo>
                    <a:pt x="3372" y="2148"/>
                  </a:lnTo>
                  <a:lnTo>
                    <a:pt x="3375" y="2149"/>
                  </a:lnTo>
                  <a:lnTo>
                    <a:pt x="3377" y="2151"/>
                  </a:lnTo>
                  <a:lnTo>
                    <a:pt x="3379" y="2154"/>
                  </a:lnTo>
                  <a:lnTo>
                    <a:pt x="3380" y="2156"/>
                  </a:lnTo>
                  <a:lnTo>
                    <a:pt x="3381" y="2159"/>
                  </a:lnTo>
                  <a:lnTo>
                    <a:pt x="3381" y="2162"/>
                  </a:lnTo>
                  <a:lnTo>
                    <a:pt x="3380" y="2165"/>
                  </a:lnTo>
                  <a:lnTo>
                    <a:pt x="3379" y="2168"/>
                  </a:lnTo>
                  <a:lnTo>
                    <a:pt x="3377" y="2171"/>
                  </a:lnTo>
                  <a:lnTo>
                    <a:pt x="3373" y="2174"/>
                  </a:lnTo>
                  <a:lnTo>
                    <a:pt x="3370" y="2176"/>
                  </a:lnTo>
                  <a:lnTo>
                    <a:pt x="3366" y="2176"/>
                  </a:lnTo>
                  <a:lnTo>
                    <a:pt x="3362" y="2176"/>
                  </a:lnTo>
                  <a:lnTo>
                    <a:pt x="3359" y="2175"/>
                  </a:lnTo>
                  <a:close/>
                  <a:moveTo>
                    <a:pt x="3316" y="2257"/>
                  </a:moveTo>
                  <a:lnTo>
                    <a:pt x="3313" y="2255"/>
                  </a:lnTo>
                  <a:lnTo>
                    <a:pt x="3311" y="2253"/>
                  </a:lnTo>
                  <a:lnTo>
                    <a:pt x="3308" y="2251"/>
                  </a:lnTo>
                  <a:lnTo>
                    <a:pt x="3307" y="2248"/>
                  </a:lnTo>
                  <a:lnTo>
                    <a:pt x="3307" y="2245"/>
                  </a:lnTo>
                  <a:lnTo>
                    <a:pt x="3307" y="2242"/>
                  </a:lnTo>
                  <a:lnTo>
                    <a:pt x="3307" y="2238"/>
                  </a:lnTo>
                  <a:lnTo>
                    <a:pt x="3308" y="2235"/>
                  </a:lnTo>
                  <a:lnTo>
                    <a:pt x="3311" y="2233"/>
                  </a:lnTo>
                  <a:lnTo>
                    <a:pt x="3313" y="2231"/>
                  </a:lnTo>
                  <a:lnTo>
                    <a:pt x="3316" y="2229"/>
                  </a:lnTo>
                  <a:lnTo>
                    <a:pt x="3318" y="2228"/>
                  </a:lnTo>
                  <a:lnTo>
                    <a:pt x="3321" y="2228"/>
                  </a:lnTo>
                  <a:lnTo>
                    <a:pt x="3324" y="2227"/>
                  </a:lnTo>
                  <a:lnTo>
                    <a:pt x="3327" y="2228"/>
                  </a:lnTo>
                  <a:lnTo>
                    <a:pt x="3330" y="2229"/>
                  </a:lnTo>
                  <a:lnTo>
                    <a:pt x="3333" y="2231"/>
                  </a:lnTo>
                  <a:lnTo>
                    <a:pt x="3335" y="2233"/>
                  </a:lnTo>
                  <a:lnTo>
                    <a:pt x="3336" y="2235"/>
                  </a:lnTo>
                  <a:lnTo>
                    <a:pt x="3337" y="2238"/>
                  </a:lnTo>
                  <a:lnTo>
                    <a:pt x="3338" y="2242"/>
                  </a:lnTo>
                  <a:lnTo>
                    <a:pt x="3338" y="2245"/>
                  </a:lnTo>
                  <a:lnTo>
                    <a:pt x="3337" y="2248"/>
                  </a:lnTo>
                  <a:lnTo>
                    <a:pt x="3336" y="2251"/>
                  </a:lnTo>
                  <a:lnTo>
                    <a:pt x="3334" y="2254"/>
                  </a:lnTo>
                  <a:lnTo>
                    <a:pt x="3331" y="2257"/>
                  </a:lnTo>
                  <a:lnTo>
                    <a:pt x="3327" y="2258"/>
                  </a:lnTo>
                  <a:lnTo>
                    <a:pt x="3323" y="2259"/>
                  </a:lnTo>
                  <a:lnTo>
                    <a:pt x="3319" y="2258"/>
                  </a:lnTo>
                  <a:lnTo>
                    <a:pt x="3316" y="2257"/>
                  </a:lnTo>
                  <a:close/>
                  <a:moveTo>
                    <a:pt x="3270" y="2339"/>
                  </a:moveTo>
                  <a:lnTo>
                    <a:pt x="3268" y="2336"/>
                  </a:lnTo>
                  <a:lnTo>
                    <a:pt x="3266" y="2334"/>
                  </a:lnTo>
                  <a:lnTo>
                    <a:pt x="3264" y="2331"/>
                  </a:lnTo>
                  <a:lnTo>
                    <a:pt x="3263" y="2329"/>
                  </a:lnTo>
                  <a:lnTo>
                    <a:pt x="3262" y="2326"/>
                  </a:lnTo>
                  <a:lnTo>
                    <a:pt x="3262" y="2323"/>
                  </a:lnTo>
                  <a:lnTo>
                    <a:pt x="3263" y="2320"/>
                  </a:lnTo>
                  <a:lnTo>
                    <a:pt x="3264" y="2317"/>
                  </a:lnTo>
                  <a:lnTo>
                    <a:pt x="3266" y="2315"/>
                  </a:lnTo>
                  <a:lnTo>
                    <a:pt x="3268" y="2312"/>
                  </a:lnTo>
                  <a:lnTo>
                    <a:pt x="3272" y="2311"/>
                  </a:lnTo>
                  <a:lnTo>
                    <a:pt x="3274" y="2310"/>
                  </a:lnTo>
                  <a:lnTo>
                    <a:pt x="3277" y="2309"/>
                  </a:lnTo>
                  <a:lnTo>
                    <a:pt x="3280" y="2309"/>
                  </a:lnTo>
                  <a:lnTo>
                    <a:pt x="3283" y="2310"/>
                  </a:lnTo>
                  <a:lnTo>
                    <a:pt x="3286" y="2311"/>
                  </a:lnTo>
                  <a:lnTo>
                    <a:pt x="3288" y="2313"/>
                  </a:lnTo>
                  <a:lnTo>
                    <a:pt x="3291" y="2315"/>
                  </a:lnTo>
                  <a:lnTo>
                    <a:pt x="3292" y="2318"/>
                  </a:lnTo>
                  <a:lnTo>
                    <a:pt x="3293" y="2320"/>
                  </a:lnTo>
                  <a:lnTo>
                    <a:pt x="3294" y="2323"/>
                  </a:lnTo>
                  <a:lnTo>
                    <a:pt x="3294" y="2326"/>
                  </a:lnTo>
                  <a:lnTo>
                    <a:pt x="3293" y="2329"/>
                  </a:lnTo>
                  <a:lnTo>
                    <a:pt x="3292" y="2332"/>
                  </a:lnTo>
                  <a:lnTo>
                    <a:pt x="3289" y="2335"/>
                  </a:lnTo>
                  <a:lnTo>
                    <a:pt x="3286" y="2339"/>
                  </a:lnTo>
                  <a:lnTo>
                    <a:pt x="3283" y="2340"/>
                  </a:lnTo>
                  <a:lnTo>
                    <a:pt x="3279" y="2341"/>
                  </a:lnTo>
                  <a:lnTo>
                    <a:pt x="3275" y="2340"/>
                  </a:lnTo>
                  <a:lnTo>
                    <a:pt x="3270" y="2339"/>
                  </a:lnTo>
                  <a:close/>
                  <a:moveTo>
                    <a:pt x="3224" y="2419"/>
                  </a:moveTo>
                  <a:lnTo>
                    <a:pt x="3222" y="2417"/>
                  </a:lnTo>
                  <a:lnTo>
                    <a:pt x="3220" y="2415"/>
                  </a:lnTo>
                  <a:lnTo>
                    <a:pt x="3218" y="2412"/>
                  </a:lnTo>
                  <a:lnTo>
                    <a:pt x="3217" y="2410"/>
                  </a:lnTo>
                  <a:lnTo>
                    <a:pt x="3217" y="2407"/>
                  </a:lnTo>
                  <a:lnTo>
                    <a:pt x="3217" y="2404"/>
                  </a:lnTo>
                  <a:lnTo>
                    <a:pt x="3217" y="2401"/>
                  </a:lnTo>
                  <a:lnTo>
                    <a:pt x="3219" y="2398"/>
                  </a:lnTo>
                  <a:lnTo>
                    <a:pt x="3221" y="2395"/>
                  </a:lnTo>
                  <a:lnTo>
                    <a:pt x="3223" y="2393"/>
                  </a:lnTo>
                  <a:lnTo>
                    <a:pt x="3225" y="2392"/>
                  </a:lnTo>
                  <a:lnTo>
                    <a:pt x="3228" y="2391"/>
                  </a:lnTo>
                  <a:lnTo>
                    <a:pt x="3232" y="2390"/>
                  </a:lnTo>
                  <a:lnTo>
                    <a:pt x="3235" y="2390"/>
                  </a:lnTo>
                  <a:lnTo>
                    <a:pt x="3238" y="2391"/>
                  </a:lnTo>
                  <a:lnTo>
                    <a:pt x="3241" y="2392"/>
                  </a:lnTo>
                  <a:lnTo>
                    <a:pt x="3243" y="2394"/>
                  </a:lnTo>
                  <a:lnTo>
                    <a:pt x="3245" y="2396"/>
                  </a:lnTo>
                  <a:lnTo>
                    <a:pt x="3247" y="2399"/>
                  </a:lnTo>
                  <a:lnTo>
                    <a:pt x="3248" y="2402"/>
                  </a:lnTo>
                  <a:lnTo>
                    <a:pt x="3248" y="2405"/>
                  </a:lnTo>
                  <a:lnTo>
                    <a:pt x="3248" y="2408"/>
                  </a:lnTo>
                  <a:lnTo>
                    <a:pt x="3247" y="2410"/>
                  </a:lnTo>
                  <a:lnTo>
                    <a:pt x="3246" y="2413"/>
                  </a:lnTo>
                  <a:lnTo>
                    <a:pt x="3243" y="2416"/>
                  </a:lnTo>
                  <a:lnTo>
                    <a:pt x="3240" y="2419"/>
                  </a:lnTo>
                  <a:lnTo>
                    <a:pt x="3237" y="2420"/>
                  </a:lnTo>
                  <a:lnTo>
                    <a:pt x="3233" y="2421"/>
                  </a:lnTo>
                  <a:lnTo>
                    <a:pt x="3228" y="2420"/>
                  </a:lnTo>
                  <a:lnTo>
                    <a:pt x="3224" y="2419"/>
                  </a:lnTo>
                  <a:close/>
                  <a:moveTo>
                    <a:pt x="3177" y="2499"/>
                  </a:moveTo>
                  <a:lnTo>
                    <a:pt x="3174" y="2497"/>
                  </a:lnTo>
                  <a:lnTo>
                    <a:pt x="3172" y="2495"/>
                  </a:lnTo>
                  <a:lnTo>
                    <a:pt x="3171" y="2492"/>
                  </a:lnTo>
                  <a:lnTo>
                    <a:pt x="3170" y="2489"/>
                  </a:lnTo>
                  <a:lnTo>
                    <a:pt x="3169" y="2487"/>
                  </a:lnTo>
                  <a:lnTo>
                    <a:pt x="3170" y="2483"/>
                  </a:lnTo>
                  <a:lnTo>
                    <a:pt x="3170" y="2480"/>
                  </a:lnTo>
                  <a:lnTo>
                    <a:pt x="3172" y="2477"/>
                  </a:lnTo>
                  <a:lnTo>
                    <a:pt x="3173" y="2475"/>
                  </a:lnTo>
                  <a:lnTo>
                    <a:pt x="3176" y="2473"/>
                  </a:lnTo>
                  <a:lnTo>
                    <a:pt x="3178" y="2471"/>
                  </a:lnTo>
                  <a:lnTo>
                    <a:pt x="3181" y="2470"/>
                  </a:lnTo>
                  <a:lnTo>
                    <a:pt x="3184" y="2470"/>
                  </a:lnTo>
                  <a:lnTo>
                    <a:pt x="3187" y="2470"/>
                  </a:lnTo>
                  <a:lnTo>
                    <a:pt x="3190" y="2471"/>
                  </a:lnTo>
                  <a:lnTo>
                    <a:pt x="3193" y="2472"/>
                  </a:lnTo>
                  <a:lnTo>
                    <a:pt x="3196" y="2474"/>
                  </a:lnTo>
                  <a:lnTo>
                    <a:pt x="3198" y="2476"/>
                  </a:lnTo>
                  <a:lnTo>
                    <a:pt x="3199" y="2478"/>
                  </a:lnTo>
                  <a:lnTo>
                    <a:pt x="3200" y="2481"/>
                  </a:lnTo>
                  <a:lnTo>
                    <a:pt x="3201" y="2485"/>
                  </a:lnTo>
                  <a:lnTo>
                    <a:pt x="3201" y="2488"/>
                  </a:lnTo>
                  <a:lnTo>
                    <a:pt x="3200" y="2491"/>
                  </a:lnTo>
                  <a:lnTo>
                    <a:pt x="3199" y="2494"/>
                  </a:lnTo>
                  <a:lnTo>
                    <a:pt x="3196" y="2497"/>
                  </a:lnTo>
                  <a:lnTo>
                    <a:pt x="3193" y="2499"/>
                  </a:lnTo>
                  <a:lnTo>
                    <a:pt x="3188" y="2500"/>
                  </a:lnTo>
                  <a:lnTo>
                    <a:pt x="3185" y="2501"/>
                  </a:lnTo>
                  <a:lnTo>
                    <a:pt x="3181" y="2500"/>
                  </a:lnTo>
                  <a:lnTo>
                    <a:pt x="3177" y="2499"/>
                  </a:lnTo>
                  <a:close/>
                  <a:moveTo>
                    <a:pt x="3128" y="2577"/>
                  </a:moveTo>
                  <a:lnTo>
                    <a:pt x="3125" y="2575"/>
                  </a:lnTo>
                  <a:lnTo>
                    <a:pt x="3123" y="2573"/>
                  </a:lnTo>
                  <a:lnTo>
                    <a:pt x="3122" y="2570"/>
                  </a:lnTo>
                  <a:lnTo>
                    <a:pt x="3121" y="2567"/>
                  </a:lnTo>
                  <a:lnTo>
                    <a:pt x="3121" y="2565"/>
                  </a:lnTo>
                  <a:lnTo>
                    <a:pt x="3121" y="2562"/>
                  </a:lnTo>
                  <a:lnTo>
                    <a:pt x="3122" y="2559"/>
                  </a:lnTo>
                  <a:lnTo>
                    <a:pt x="3123" y="2556"/>
                  </a:lnTo>
                  <a:lnTo>
                    <a:pt x="3125" y="2554"/>
                  </a:lnTo>
                  <a:lnTo>
                    <a:pt x="3127" y="2552"/>
                  </a:lnTo>
                  <a:lnTo>
                    <a:pt x="3130" y="2550"/>
                  </a:lnTo>
                  <a:lnTo>
                    <a:pt x="3133" y="2549"/>
                  </a:lnTo>
                  <a:lnTo>
                    <a:pt x="3135" y="2549"/>
                  </a:lnTo>
                  <a:lnTo>
                    <a:pt x="3138" y="2549"/>
                  </a:lnTo>
                  <a:lnTo>
                    <a:pt x="3141" y="2550"/>
                  </a:lnTo>
                  <a:lnTo>
                    <a:pt x="3144" y="2551"/>
                  </a:lnTo>
                  <a:lnTo>
                    <a:pt x="3146" y="2553"/>
                  </a:lnTo>
                  <a:lnTo>
                    <a:pt x="3148" y="2555"/>
                  </a:lnTo>
                  <a:lnTo>
                    <a:pt x="3150" y="2558"/>
                  </a:lnTo>
                  <a:lnTo>
                    <a:pt x="3151" y="2561"/>
                  </a:lnTo>
                  <a:lnTo>
                    <a:pt x="3151" y="2564"/>
                  </a:lnTo>
                  <a:lnTo>
                    <a:pt x="3151" y="2567"/>
                  </a:lnTo>
                  <a:lnTo>
                    <a:pt x="3150" y="2570"/>
                  </a:lnTo>
                  <a:lnTo>
                    <a:pt x="3149" y="2572"/>
                  </a:lnTo>
                  <a:lnTo>
                    <a:pt x="3146" y="2575"/>
                  </a:lnTo>
                  <a:lnTo>
                    <a:pt x="3143" y="2578"/>
                  </a:lnTo>
                  <a:lnTo>
                    <a:pt x="3140" y="2579"/>
                  </a:lnTo>
                  <a:lnTo>
                    <a:pt x="3136" y="2579"/>
                  </a:lnTo>
                  <a:lnTo>
                    <a:pt x="3132" y="2579"/>
                  </a:lnTo>
                  <a:lnTo>
                    <a:pt x="3128" y="2577"/>
                  </a:lnTo>
                  <a:close/>
                  <a:moveTo>
                    <a:pt x="3078" y="2655"/>
                  </a:moveTo>
                  <a:lnTo>
                    <a:pt x="3075" y="2653"/>
                  </a:lnTo>
                  <a:lnTo>
                    <a:pt x="3073" y="2651"/>
                  </a:lnTo>
                  <a:lnTo>
                    <a:pt x="3071" y="2649"/>
                  </a:lnTo>
                  <a:lnTo>
                    <a:pt x="3070" y="2646"/>
                  </a:lnTo>
                  <a:lnTo>
                    <a:pt x="3070" y="2643"/>
                  </a:lnTo>
                  <a:lnTo>
                    <a:pt x="3070" y="2640"/>
                  </a:lnTo>
                  <a:lnTo>
                    <a:pt x="3071" y="2637"/>
                  </a:lnTo>
                  <a:lnTo>
                    <a:pt x="3073" y="2634"/>
                  </a:lnTo>
                  <a:lnTo>
                    <a:pt x="3075" y="2631"/>
                  </a:lnTo>
                  <a:lnTo>
                    <a:pt x="3077" y="2629"/>
                  </a:lnTo>
                  <a:lnTo>
                    <a:pt x="3080" y="2628"/>
                  </a:lnTo>
                  <a:lnTo>
                    <a:pt x="3083" y="2627"/>
                  </a:lnTo>
                  <a:lnTo>
                    <a:pt x="3086" y="2626"/>
                  </a:lnTo>
                  <a:lnTo>
                    <a:pt x="3089" y="2627"/>
                  </a:lnTo>
                  <a:lnTo>
                    <a:pt x="3091" y="2628"/>
                  </a:lnTo>
                  <a:lnTo>
                    <a:pt x="3094" y="2629"/>
                  </a:lnTo>
                  <a:lnTo>
                    <a:pt x="3097" y="2631"/>
                  </a:lnTo>
                  <a:lnTo>
                    <a:pt x="3098" y="2634"/>
                  </a:lnTo>
                  <a:lnTo>
                    <a:pt x="3100" y="2637"/>
                  </a:lnTo>
                  <a:lnTo>
                    <a:pt x="3101" y="2640"/>
                  </a:lnTo>
                  <a:lnTo>
                    <a:pt x="3101" y="2642"/>
                  </a:lnTo>
                  <a:lnTo>
                    <a:pt x="3101" y="2645"/>
                  </a:lnTo>
                  <a:lnTo>
                    <a:pt x="3100" y="2648"/>
                  </a:lnTo>
                  <a:lnTo>
                    <a:pt x="3099" y="2651"/>
                  </a:lnTo>
                  <a:lnTo>
                    <a:pt x="3096" y="2654"/>
                  </a:lnTo>
                  <a:lnTo>
                    <a:pt x="3093" y="2656"/>
                  </a:lnTo>
                  <a:lnTo>
                    <a:pt x="3090" y="2657"/>
                  </a:lnTo>
                  <a:lnTo>
                    <a:pt x="3086" y="2658"/>
                  </a:lnTo>
                  <a:lnTo>
                    <a:pt x="3082" y="2657"/>
                  </a:lnTo>
                  <a:lnTo>
                    <a:pt x="3078" y="2655"/>
                  </a:lnTo>
                  <a:close/>
                  <a:moveTo>
                    <a:pt x="3025" y="2733"/>
                  </a:moveTo>
                  <a:lnTo>
                    <a:pt x="3022" y="2731"/>
                  </a:lnTo>
                  <a:lnTo>
                    <a:pt x="3021" y="2727"/>
                  </a:lnTo>
                  <a:lnTo>
                    <a:pt x="3019" y="2725"/>
                  </a:lnTo>
                  <a:lnTo>
                    <a:pt x="3018" y="2722"/>
                  </a:lnTo>
                  <a:lnTo>
                    <a:pt x="3018" y="2719"/>
                  </a:lnTo>
                  <a:lnTo>
                    <a:pt x="3018" y="2716"/>
                  </a:lnTo>
                  <a:lnTo>
                    <a:pt x="3019" y="2713"/>
                  </a:lnTo>
                  <a:lnTo>
                    <a:pt x="3021" y="2711"/>
                  </a:lnTo>
                  <a:lnTo>
                    <a:pt x="3023" y="2708"/>
                  </a:lnTo>
                  <a:lnTo>
                    <a:pt x="3025" y="2706"/>
                  </a:lnTo>
                  <a:lnTo>
                    <a:pt x="3028" y="2705"/>
                  </a:lnTo>
                  <a:lnTo>
                    <a:pt x="3031" y="2704"/>
                  </a:lnTo>
                  <a:lnTo>
                    <a:pt x="3034" y="2704"/>
                  </a:lnTo>
                  <a:lnTo>
                    <a:pt x="3037" y="2704"/>
                  </a:lnTo>
                  <a:lnTo>
                    <a:pt x="3040" y="2705"/>
                  </a:lnTo>
                  <a:lnTo>
                    <a:pt x="3043" y="2707"/>
                  </a:lnTo>
                  <a:lnTo>
                    <a:pt x="3045" y="2709"/>
                  </a:lnTo>
                  <a:lnTo>
                    <a:pt x="3047" y="2711"/>
                  </a:lnTo>
                  <a:lnTo>
                    <a:pt x="3048" y="2714"/>
                  </a:lnTo>
                  <a:lnTo>
                    <a:pt x="3049" y="2716"/>
                  </a:lnTo>
                  <a:lnTo>
                    <a:pt x="3050" y="2719"/>
                  </a:lnTo>
                  <a:lnTo>
                    <a:pt x="3049" y="2722"/>
                  </a:lnTo>
                  <a:lnTo>
                    <a:pt x="3048" y="2725"/>
                  </a:lnTo>
                  <a:lnTo>
                    <a:pt x="3047" y="2728"/>
                  </a:lnTo>
                  <a:lnTo>
                    <a:pt x="3044" y="2732"/>
                  </a:lnTo>
                  <a:lnTo>
                    <a:pt x="3041" y="2734"/>
                  </a:lnTo>
                  <a:lnTo>
                    <a:pt x="3038" y="2735"/>
                  </a:lnTo>
                  <a:lnTo>
                    <a:pt x="3034" y="2736"/>
                  </a:lnTo>
                  <a:lnTo>
                    <a:pt x="3029" y="2735"/>
                  </a:lnTo>
                  <a:lnTo>
                    <a:pt x="3025" y="2733"/>
                  </a:lnTo>
                  <a:close/>
                  <a:moveTo>
                    <a:pt x="2972" y="2808"/>
                  </a:moveTo>
                  <a:lnTo>
                    <a:pt x="2969" y="2806"/>
                  </a:lnTo>
                  <a:lnTo>
                    <a:pt x="2967" y="2804"/>
                  </a:lnTo>
                  <a:lnTo>
                    <a:pt x="2966" y="2801"/>
                  </a:lnTo>
                  <a:lnTo>
                    <a:pt x="2965" y="2798"/>
                  </a:lnTo>
                  <a:lnTo>
                    <a:pt x="2965" y="2795"/>
                  </a:lnTo>
                  <a:lnTo>
                    <a:pt x="2965" y="2793"/>
                  </a:lnTo>
                  <a:lnTo>
                    <a:pt x="2966" y="2790"/>
                  </a:lnTo>
                  <a:lnTo>
                    <a:pt x="2968" y="2787"/>
                  </a:lnTo>
                  <a:lnTo>
                    <a:pt x="2970" y="2785"/>
                  </a:lnTo>
                  <a:lnTo>
                    <a:pt x="2972" y="2783"/>
                  </a:lnTo>
                  <a:lnTo>
                    <a:pt x="2975" y="2782"/>
                  </a:lnTo>
                  <a:lnTo>
                    <a:pt x="2978" y="2781"/>
                  </a:lnTo>
                  <a:lnTo>
                    <a:pt x="2981" y="2781"/>
                  </a:lnTo>
                  <a:lnTo>
                    <a:pt x="2984" y="2781"/>
                  </a:lnTo>
                  <a:lnTo>
                    <a:pt x="2987" y="2782"/>
                  </a:lnTo>
                  <a:lnTo>
                    <a:pt x="2989" y="2783"/>
                  </a:lnTo>
                  <a:lnTo>
                    <a:pt x="2992" y="2785"/>
                  </a:lnTo>
                  <a:lnTo>
                    <a:pt x="2994" y="2788"/>
                  </a:lnTo>
                  <a:lnTo>
                    <a:pt x="2996" y="2790"/>
                  </a:lnTo>
                  <a:lnTo>
                    <a:pt x="2996" y="2793"/>
                  </a:lnTo>
                  <a:lnTo>
                    <a:pt x="2997" y="2796"/>
                  </a:lnTo>
                  <a:lnTo>
                    <a:pt x="2996" y="2799"/>
                  </a:lnTo>
                  <a:lnTo>
                    <a:pt x="2995" y="2802"/>
                  </a:lnTo>
                  <a:lnTo>
                    <a:pt x="2994" y="2805"/>
                  </a:lnTo>
                  <a:lnTo>
                    <a:pt x="2990" y="2807"/>
                  </a:lnTo>
                  <a:lnTo>
                    <a:pt x="2987" y="2809"/>
                  </a:lnTo>
                  <a:lnTo>
                    <a:pt x="2984" y="2811"/>
                  </a:lnTo>
                  <a:lnTo>
                    <a:pt x="2980" y="2811"/>
                  </a:lnTo>
                  <a:lnTo>
                    <a:pt x="2976" y="2810"/>
                  </a:lnTo>
                  <a:lnTo>
                    <a:pt x="2972" y="2808"/>
                  </a:lnTo>
                  <a:close/>
                  <a:moveTo>
                    <a:pt x="2917" y="2884"/>
                  </a:moveTo>
                  <a:lnTo>
                    <a:pt x="2915" y="2882"/>
                  </a:lnTo>
                  <a:lnTo>
                    <a:pt x="2912" y="2879"/>
                  </a:lnTo>
                  <a:lnTo>
                    <a:pt x="2911" y="2876"/>
                  </a:lnTo>
                  <a:lnTo>
                    <a:pt x="2910" y="2873"/>
                  </a:lnTo>
                  <a:lnTo>
                    <a:pt x="2910" y="2870"/>
                  </a:lnTo>
                  <a:lnTo>
                    <a:pt x="2910" y="2867"/>
                  </a:lnTo>
                  <a:lnTo>
                    <a:pt x="2911" y="2864"/>
                  </a:lnTo>
                  <a:lnTo>
                    <a:pt x="2914" y="2861"/>
                  </a:lnTo>
                  <a:lnTo>
                    <a:pt x="2916" y="2859"/>
                  </a:lnTo>
                  <a:lnTo>
                    <a:pt x="2918" y="2857"/>
                  </a:lnTo>
                  <a:lnTo>
                    <a:pt x="2921" y="2856"/>
                  </a:lnTo>
                  <a:lnTo>
                    <a:pt x="2924" y="2855"/>
                  </a:lnTo>
                  <a:lnTo>
                    <a:pt x="2927" y="2855"/>
                  </a:lnTo>
                  <a:lnTo>
                    <a:pt x="2930" y="2856"/>
                  </a:lnTo>
                  <a:lnTo>
                    <a:pt x="2932" y="2857"/>
                  </a:lnTo>
                  <a:lnTo>
                    <a:pt x="2935" y="2858"/>
                  </a:lnTo>
                  <a:lnTo>
                    <a:pt x="2937" y="2860"/>
                  </a:lnTo>
                  <a:lnTo>
                    <a:pt x="2939" y="2863"/>
                  </a:lnTo>
                  <a:lnTo>
                    <a:pt x="2940" y="2865"/>
                  </a:lnTo>
                  <a:lnTo>
                    <a:pt x="2941" y="2868"/>
                  </a:lnTo>
                  <a:lnTo>
                    <a:pt x="2941" y="2871"/>
                  </a:lnTo>
                  <a:lnTo>
                    <a:pt x="2941" y="2874"/>
                  </a:lnTo>
                  <a:lnTo>
                    <a:pt x="2940" y="2877"/>
                  </a:lnTo>
                  <a:lnTo>
                    <a:pt x="2938" y="2880"/>
                  </a:lnTo>
                  <a:lnTo>
                    <a:pt x="2936" y="2883"/>
                  </a:lnTo>
                  <a:lnTo>
                    <a:pt x="2933" y="2885"/>
                  </a:lnTo>
                  <a:lnTo>
                    <a:pt x="2930" y="2886"/>
                  </a:lnTo>
                  <a:lnTo>
                    <a:pt x="2926" y="2887"/>
                  </a:lnTo>
                  <a:lnTo>
                    <a:pt x="2921" y="2886"/>
                  </a:lnTo>
                  <a:lnTo>
                    <a:pt x="2917" y="2884"/>
                  </a:lnTo>
                  <a:close/>
                  <a:moveTo>
                    <a:pt x="2860" y="2957"/>
                  </a:moveTo>
                  <a:lnTo>
                    <a:pt x="2858" y="2955"/>
                  </a:lnTo>
                  <a:lnTo>
                    <a:pt x="2856" y="2953"/>
                  </a:lnTo>
                  <a:lnTo>
                    <a:pt x="2855" y="2950"/>
                  </a:lnTo>
                  <a:lnTo>
                    <a:pt x="2854" y="2947"/>
                  </a:lnTo>
                  <a:lnTo>
                    <a:pt x="2854" y="2944"/>
                  </a:lnTo>
                  <a:lnTo>
                    <a:pt x="2855" y="2941"/>
                  </a:lnTo>
                  <a:lnTo>
                    <a:pt x="2856" y="2938"/>
                  </a:lnTo>
                  <a:lnTo>
                    <a:pt x="2857" y="2936"/>
                  </a:lnTo>
                  <a:lnTo>
                    <a:pt x="2859" y="2934"/>
                  </a:lnTo>
                  <a:lnTo>
                    <a:pt x="2862" y="2932"/>
                  </a:lnTo>
                  <a:lnTo>
                    <a:pt x="2864" y="2931"/>
                  </a:lnTo>
                  <a:lnTo>
                    <a:pt x="2867" y="2930"/>
                  </a:lnTo>
                  <a:lnTo>
                    <a:pt x="2870" y="2930"/>
                  </a:lnTo>
                  <a:lnTo>
                    <a:pt x="2874" y="2930"/>
                  </a:lnTo>
                  <a:lnTo>
                    <a:pt x="2877" y="2931"/>
                  </a:lnTo>
                  <a:lnTo>
                    <a:pt x="2880" y="2933"/>
                  </a:lnTo>
                  <a:lnTo>
                    <a:pt x="2882" y="2935"/>
                  </a:lnTo>
                  <a:lnTo>
                    <a:pt x="2884" y="2938"/>
                  </a:lnTo>
                  <a:lnTo>
                    <a:pt x="2885" y="2940"/>
                  </a:lnTo>
                  <a:lnTo>
                    <a:pt x="2885" y="2943"/>
                  </a:lnTo>
                  <a:lnTo>
                    <a:pt x="2886" y="2946"/>
                  </a:lnTo>
                  <a:lnTo>
                    <a:pt x="2885" y="2949"/>
                  </a:lnTo>
                  <a:lnTo>
                    <a:pt x="2884" y="2952"/>
                  </a:lnTo>
                  <a:lnTo>
                    <a:pt x="2883" y="2954"/>
                  </a:lnTo>
                  <a:lnTo>
                    <a:pt x="2880" y="2957"/>
                  </a:lnTo>
                  <a:lnTo>
                    <a:pt x="2877" y="2959"/>
                  </a:lnTo>
                  <a:lnTo>
                    <a:pt x="2874" y="2960"/>
                  </a:lnTo>
                  <a:lnTo>
                    <a:pt x="2869" y="2960"/>
                  </a:lnTo>
                  <a:lnTo>
                    <a:pt x="2864" y="2960"/>
                  </a:lnTo>
                  <a:lnTo>
                    <a:pt x="2860" y="2957"/>
                  </a:lnTo>
                  <a:close/>
                  <a:moveTo>
                    <a:pt x="2803" y="3031"/>
                  </a:moveTo>
                  <a:lnTo>
                    <a:pt x="2801" y="3028"/>
                  </a:lnTo>
                  <a:lnTo>
                    <a:pt x="2799" y="3026"/>
                  </a:lnTo>
                  <a:lnTo>
                    <a:pt x="2798" y="3022"/>
                  </a:lnTo>
                  <a:lnTo>
                    <a:pt x="2797" y="3019"/>
                  </a:lnTo>
                  <a:lnTo>
                    <a:pt x="2797" y="3017"/>
                  </a:lnTo>
                  <a:lnTo>
                    <a:pt x="2798" y="3014"/>
                  </a:lnTo>
                  <a:lnTo>
                    <a:pt x="2799" y="3011"/>
                  </a:lnTo>
                  <a:lnTo>
                    <a:pt x="2800" y="3008"/>
                  </a:lnTo>
                  <a:lnTo>
                    <a:pt x="2803" y="3006"/>
                  </a:lnTo>
                  <a:lnTo>
                    <a:pt x="2805" y="3004"/>
                  </a:lnTo>
                  <a:lnTo>
                    <a:pt x="2808" y="3003"/>
                  </a:lnTo>
                  <a:lnTo>
                    <a:pt x="2811" y="3003"/>
                  </a:lnTo>
                  <a:lnTo>
                    <a:pt x="2813" y="3003"/>
                  </a:lnTo>
                  <a:lnTo>
                    <a:pt x="2816" y="3003"/>
                  </a:lnTo>
                  <a:lnTo>
                    <a:pt x="2819" y="3004"/>
                  </a:lnTo>
                  <a:lnTo>
                    <a:pt x="2822" y="3006"/>
                  </a:lnTo>
                  <a:lnTo>
                    <a:pt x="2824" y="3008"/>
                  </a:lnTo>
                  <a:lnTo>
                    <a:pt x="2826" y="3011"/>
                  </a:lnTo>
                  <a:lnTo>
                    <a:pt x="2827" y="3013"/>
                  </a:lnTo>
                  <a:lnTo>
                    <a:pt x="2827" y="3016"/>
                  </a:lnTo>
                  <a:lnTo>
                    <a:pt x="2827" y="3019"/>
                  </a:lnTo>
                  <a:lnTo>
                    <a:pt x="2827" y="3022"/>
                  </a:lnTo>
                  <a:lnTo>
                    <a:pt x="2826" y="3026"/>
                  </a:lnTo>
                  <a:lnTo>
                    <a:pt x="2824" y="3028"/>
                  </a:lnTo>
                  <a:lnTo>
                    <a:pt x="2824" y="3028"/>
                  </a:lnTo>
                  <a:lnTo>
                    <a:pt x="2822" y="3031"/>
                  </a:lnTo>
                  <a:lnTo>
                    <a:pt x="2819" y="3032"/>
                  </a:lnTo>
                  <a:lnTo>
                    <a:pt x="2816" y="3034"/>
                  </a:lnTo>
                  <a:lnTo>
                    <a:pt x="2812" y="3034"/>
                  </a:lnTo>
                  <a:lnTo>
                    <a:pt x="2807" y="3033"/>
                  </a:lnTo>
                  <a:lnTo>
                    <a:pt x="2803" y="3031"/>
                  </a:lnTo>
                  <a:close/>
                  <a:moveTo>
                    <a:pt x="2743" y="3102"/>
                  </a:moveTo>
                  <a:lnTo>
                    <a:pt x="2741" y="3100"/>
                  </a:lnTo>
                  <a:lnTo>
                    <a:pt x="2739" y="3097"/>
                  </a:lnTo>
                  <a:lnTo>
                    <a:pt x="2738" y="3095"/>
                  </a:lnTo>
                  <a:lnTo>
                    <a:pt x="2738" y="3092"/>
                  </a:lnTo>
                  <a:lnTo>
                    <a:pt x="2738" y="3089"/>
                  </a:lnTo>
                  <a:lnTo>
                    <a:pt x="2738" y="3086"/>
                  </a:lnTo>
                  <a:lnTo>
                    <a:pt x="2740" y="3083"/>
                  </a:lnTo>
                  <a:lnTo>
                    <a:pt x="2741" y="3081"/>
                  </a:lnTo>
                  <a:lnTo>
                    <a:pt x="2743" y="3078"/>
                  </a:lnTo>
                  <a:lnTo>
                    <a:pt x="2746" y="3077"/>
                  </a:lnTo>
                  <a:lnTo>
                    <a:pt x="2749" y="3076"/>
                  </a:lnTo>
                  <a:lnTo>
                    <a:pt x="2752" y="3075"/>
                  </a:lnTo>
                  <a:lnTo>
                    <a:pt x="2755" y="3075"/>
                  </a:lnTo>
                  <a:lnTo>
                    <a:pt x="2758" y="3076"/>
                  </a:lnTo>
                  <a:lnTo>
                    <a:pt x="2761" y="3077"/>
                  </a:lnTo>
                  <a:lnTo>
                    <a:pt x="2764" y="3079"/>
                  </a:lnTo>
                  <a:lnTo>
                    <a:pt x="2766" y="3081"/>
                  </a:lnTo>
                  <a:lnTo>
                    <a:pt x="2767" y="3083"/>
                  </a:lnTo>
                  <a:lnTo>
                    <a:pt x="2769" y="3086"/>
                  </a:lnTo>
                  <a:lnTo>
                    <a:pt x="2769" y="3089"/>
                  </a:lnTo>
                  <a:lnTo>
                    <a:pt x="2769" y="3092"/>
                  </a:lnTo>
                  <a:lnTo>
                    <a:pt x="2769" y="3095"/>
                  </a:lnTo>
                  <a:lnTo>
                    <a:pt x="2767" y="3097"/>
                  </a:lnTo>
                  <a:lnTo>
                    <a:pt x="2766" y="3100"/>
                  </a:lnTo>
                  <a:lnTo>
                    <a:pt x="2763" y="3102"/>
                  </a:lnTo>
                  <a:lnTo>
                    <a:pt x="2760" y="3104"/>
                  </a:lnTo>
                  <a:lnTo>
                    <a:pt x="2757" y="3105"/>
                  </a:lnTo>
                  <a:lnTo>
                    <a:pt x="2753" y="3106"/>
                  </a:lnTo>
                  <a:lnTo>
                    <a:pt x="2748" y="3105"/>
                  </a:lnTo>
                  <a:lnTo>
                    <a:pt x="2743" y="3102"/>
                  </a:lnTo>
                  <a:close/>
                  <a:moveTo>
                    <a:pt x="2683" y="3172"/>
                  </a:moveTo>
                  <a:lnTo>
                    <a:pt x="2681" y="3170"/>
                  </a:lnTo>
                  <a:lnTo>
                    <a:pt x="2680" y="3168"/>
                  </a:lnTo>
                  <a:lnTo>
                    <a:pt x="2679" y="3165"/>
                  </a:lnTo>
                  <a:lnTo>
                    <a:pt x="2678" y="3162"/>
                  </a:lnTo>
                  <a:lnTo>
                    <a:pt x="2678" y="3159"/>
                  </a:lnTo>
                  <a:lnTo>
                    <a:pt x="2679" y="3156"/>
                  </a:lnTo>
                  <a:lnTo>
                    <a:pt x="2680" y="3154"/>
                  </a:lnTo>
                  <a:lnTo>
                    <a:pt x="2682" y="3151"/>
                  </a:lnTo>
                  <a:lnTo>
                    <a:pt x="2684" y="3149"/>
                  </a:lnTo>
                  <a:lnTo>
                    <a:pt x="2686" y="3147"/>
                  </a:lnTo>
                  <a:lnTo>
                    <a:pt x="2689" y="3146"/>
                  </a:lnTo>
                  <a:lnTo>
                    <a:pt x="2692" y="3146"/>
                  </a:lnTo>
                  <a:lnTo>
                    <a:pt x="2695" y="3146"/>
                  </a:lnTo>
                  <a:lnTo>
                    <a:pt x="2698" y="3146"/>
                  </a:lnTo>
                  <a:lnTo>
                    <a:pt x="2701" y="3148"/>
                  </a:lnTo>
                  <a:lnTo>
                    <a:pt x="2703" y="3149"/>
                  </a:lnTo>
                  <a:lnTo>
                    <a:pt x="2705" y="3152"/>
                  </a:lnTo>
                  <a:lnTo>
                    <a:pt x="2707" y="3154"/>
                  </a:lnTo>
                  <a:lnTo>
                    <a:pt x="2708" y="3157"/>
                  </a:lnTo>
                  <a:lnTo>
                    <a:pt x="2708" y="3160"/>
                  </a:lnTo>
                  <a:lnTo>
                    <a:pt x="2708" y="3163"/>
                  </a:lnTo>
                  <a:lnTo>
                    <a:pt x="2708" y="3166"/>
                  </a:lnTo>
                  <a:lnTo>
                    <a:pt x="2707" y="3168"/>
                  </a:lnTo>
                  <a:lnTo>
                    <a:pt x="2705" y="3171"/>
                  </a:lnTo>
                  <a:lnTo>
                    <a:pt x="2705" y="3171"/>
                  </a:lnTo>
                  <a:lnTo>
                    <a:pt x="2702" y="3174"/>
                  </a:lnTo>
                  <a:lnTo>
                    <a:pt x="2699" y="3176"/>
                  </a:lnTo>
                  <a:lnTo>
                    <a:pt x="2696" y="3177"/>
                  </a:lnTo>
                  <a:lnTo>
                    <a:pt x="2693" y="3177"/>
                  </a:lnTo>
                  <a:lnTo>
                    <a:pt x="2688" y="3176"/>
                  </a:lnTo>
                  <a:lnTo>
                    <a:pt x="2683" y="3172"/>
                  </a:lnTo>
                  <a:close/>
                  <a:moveTo>
                    <a:pt x="2621" y="3243"/>
                  </a:moveTo>
                  <a:lnTo>
                    <a:pt x="2619" y="3240"/>
                  </a:lnTo>
                  <a:lnTo>
                    <a:pt x="2617" y="3238"/>
                  </a:lnTo>
                  <a:lnTo>
                    <a:pt x="2616" y="3235"/>
                  </a:lnTo>
                  <a:lnTo>
                    <a:pt x="2616" y="3232"/>
                  </a:lnTo>
                  <a:lnTo>
                    <a:pt x="2616" y="3229"/>
                  </a:lnTo>
                  <a:lnTo>
                    <a:pt x="2617" y="3226"/>
                  </a:lnTo>
                  <a:lnTo>
                    <a:pt x="2618" y="3224"/>
                  </a:lnTo>
                  <a:lnTo>
                    <a:pt x="2620" y="3220"/>
                  </a:lnTo>
                  <a:lnTo>
                    <a:pt x="2620" y="3220"/>
                  </a:lnTo>
                  <a:lnTo>
                    <a:pt x="2620" y="3220"/>
                  </a:lnTo>
                  <a:lnTo>
                    <a:pt x="2622" y="3218"/>
                  </a:lnTo>
                  <a:lnTo>
                    <a:pt x="2625" y="3216"/>
                  </a:lnTo>
                  <a:lnTo>
                    <a:pt x="2628" y="3216"/>
                  </a:lnTo>
                  <a:lnTo>
                    <a:pt x="2630" y="3215"/>
                  </a:lnTo>
                  <a:lnTo>
                    <a:pt x="2633" y="3215"/>
                  </a:lnTo>
                  <a:lnTo>
                    <a:pt x="2637" y="3216"/>
                  </a:lnTo>
                  <a:lnTo>
                    <a:pt x="2640" y="3217"/>
                  </a:lnTo>
                  <a:lnTo>
                    <a:pt x="2642" y="3219"/>
                  </a:lnTo>
                  <a:lnTo>
                    <a:pt x="2644" y="3221"/>
                  </a:lnTo>
                  <a:lnTo>
                    <a:pt x="2646" y="3225"/>
                  </a:lnTo>
                  <a:lnTo>
                    <a:pt x="2647" y="3228"/>
                  </a:lnTo>
                  <a:lnTo>
                    <a:pt x="2647" y="3230"/>
                  </a:lnTo>
                  <a:lnTo>
                    <a:pt x="2647" y="3233"/>
                  </a:lnTo>
                  <a:lnTo>
                    <a:pt x="2647" y="3236"/>
                  </a:lnTo>
                  <a:lnTo>
                    <a:pt x="2645" y="3239"/>
                  </a:lnTo>
                  <a:lnTo>
                    <a:pt x="2644" y="3241"/>
                  </a:lnTo>
                  <a:lnTo>
                    <a:pt x="2641" y="3244"/>
                  </a:lnTo>
                  <a:lnTo>
                    <a:pt x="2638" y="3245"/>
                  </a:lnTo>
                  <a:lnTo>
                    <a:pt x="2634" y="3246"/>
                  </a:lnTo>
                  <a:lnTo>
                    <a:pt x="2631" y="3247"/>
                  </a:lnTo>
                  <a:lnTo>
                    <a:pt x="2629" y="3246"/>
                  </a:lnTo>
                  <a:lnTo>
                    <a:pt x="2626" y="3246"/>
                  </a:lnTo>
                  <a:lnTo>
                    <a:pt x="2623" y="3244"/>
                  </a:lnTo>
                  <a:lnTo>
                    <a:pt x="2621" y="3243"/>
                  </a:lnTo>
                  <a:close/>
                  <a:moveTo>
                    <a:pt x="2559" y="3311"/>
                  </a:moveTo>
                  <a:lnTo>
                    <a:pt x="2556" y="3309"/>
                  </a:lnTo>
                  <a:lnTo>
                    <a:pt x="2554" y="3306"/>
                  </a:lnTo>
                  <a:lnTo>
                    <a:pt x="2553" y="3303"/>
                  </a:lnTo>
                  <a:lnTo>
                    <a:pt x="2553" y="3300"/>
                  </a:lnTo>
                  <a:lnTo>
                    <a:pt x="2553" y="3297"/>
                  </a:lnTo>
                  <a:lnTo>
                    <a:pt x="2554" y="3294"/>
                  </a:lnTo>
                  <a:lnTo>
                    <a:pt x="2556" y="3292"/>
                  </a:lnTo>
                  <a:lnTo>
                    <a:pt x="2558" y="3289"/>
                  </a:lnTo>
                  <a:lnTo>
                    <a:pt x="2560" y="3287"/>
                  </a:lnTo>
                  <a:lnTo>
                    <a:pt x="2563" y="3286"/>
                  </a:lnTo>
                  <a:lnTo>
                    <a:pt x="2565" y="3285"/>
                  </a:lnTo>
                  <a:lnTo>
                    <a:pt x="2568" y="3284"/>
                  </a:lnTo>
                  <a:lnTo>
                    <a:pt x="2571" y="3285"/>
                  </a:lnTo>
                  <a:lnTo>
                    <a:pt x="2574" y="3285"/>
                  </a:lnTo>
                  <a:lnTo>
                    <a:pt x="2577" y="3287"/>
                  </a:lnTo>
                  <a:lnTo>
                    <a:pt x="2579" y="3289"/>
                  </a:lnTo>
                  <a:lnTo>
                    <a:pt x="2581" y="3291"/>
                  </a:lnTo>
                  <a:lnTo>
                    <a:pt x="2583" y="3293"/>
                  </a:lnTo>
                  <a:lnTo>
                    <a:pt x="2584" y="3296"/>
                  </a:lnTo>
                  <a:lnTo>
                    <a:pt x="2584" y="3299"/>
                  </a:lnTo>
                  <a:lnTo>
                    <a:pt x="2584" y="3302"/>
                  </a:lnTo>
                  <a:lnTo>
                    <a:pt x="2583" y="3305"/>
                  </a:lnTo>
                  <a:lnTo>
                    <a:pt x="2582" y="3307"/>
                  </a:lnTo>
                  <a:lnTo>
                    <a:pt x="2580" y="3310"/>
                  </a:lnTo>
                  <a:lnTo>
                    <a:pt x="2580" y="3310"/>
                  </a:lnTo>
                  <a:lnTo>
                    <a:pt x="2578" y="3312"/>
                  </a:lnTo>
                  <a:lnTo>
                    <a:pt x="2575" y="3314"/>
                  </a:lnTo>
                  <a:lnTo>
                    <a:pt x="2572" y="3314"/>
                  </a:lnTo>
                  <a:lnTo>
                    <a:pt x="2569" y="3315"/>
                  </a:lnTo>
                  <a:lnTo>
                    <a:pt x="2566" y="3315"/>
                  </a:lnTo>
                  <a:lnTo>
                    <a:pt x="2563" y="3314"/>
                  </a:lnTo>
                  <a:lnTo>
                    <a:pt x="2561" y="3313"/>
                  </a:lnTo>
                  <a:lnTo>
                    <a:pt x="2559" y="3311"/>
                  </a:lnTo>
                  <a:close/>
                  <a:moveTo>
                    <a:pt x="2494" y="3379"/>
                  </a:moveTo>
                  <a:lnTo>
                    <a:pt x="2492" y="3377"/>
                  </a:lnTo>
                  <a:lnTo>
                    <a:pt x="2490" y="3374"/>
                  </a:lnTo>
                  <a:lnTo>
                    <a:pt x="2490" y="3371"/>
                  </a:lnTo>
                  <a:lnTo>
                    <a:pt x="2489" y="3367"/>
                  </a:lnTo>
                  <a:lnTo>
                    <a:pt x="2489" y="3364"/>
                  </a:lnTo>
                  <a:lnTo>
                    <a:pt x="2490" y="3361"/>
                  </a:lnTo>
                  <a:lnTo>
                    <a:pt x="2492" y="3359"/>
                  </a:lnTo>
                  <a:lnTo>
                    <a:pt x="2493" y="3356"/>
                  </a:lnTo>
                  <a:lnTo>
                    <a:pt x="2496" y="3354"/>
                  </a:lnTo>
                  <a:lnTo>
                    <a:pt x="2498" y="3353"/>
                  </a:lnTo>
                  <a:lnTo>
                    <a:pt x="2501" y="3352"/>
                  </a:lnTo>
                  <a:lnTo>
                    <a:pt x="2504" y="3352"/>
                  </a:lnTo>
                  <a:lnTo>
                    <a:pt x="2507" y="3352"/>
                  </a:lnTo>
                  <a:lnTo>
                    <a:pt x="2510" y="3353"/>
                  </a:lnTo>
                  <a:lnTo>
                    <a:pt x="2513" y="3354"/>
                  </a:lnTo>
                  <a:lnTo>
                    <a:pt x="2515" y="3356"/>
                  </a:lnTo>
                  <a:lnTo>
                    <a:pt x="2518" y="3358"/>
                  </a:lnTo>
                  <a:lnTo>
                    <a:pt x="2520" y="3361"/>
                  </a:lnTo>
                  <a:lnTo>
                    <a:pt x="2520" y="3364"/>
                  </a:lnTo>
                  <a:lnTo>
                    <a:pt x="2521" y="3367"/>
                  </a:lnTo>
                  <a:lnTo>
                    <a:pt x="2521" y="3370"/>
                  </a:lnTo>
                  <a:lnTo>
                    <a:pt x="2520" y="3373"/>
                  </a:lnTo>
                  <a:lnTo>
                    <a:pt x="2518" y="3376"/>
                  </a:lnTo>
                  <a:lnTo>
                    <a:pt x="2517" y="3378"/>
                  </a:lnTo>
                  <a:lnTo>
                    <a:pt x="2513" y="3380"/>
                  </a:lnTo>
                  <a:lnTo>
                    <a:pt x="2510" y="3382"/>
                  </a:lnTo>
                  <a:lnTo>
                    <a:pt x="2507" y="3383"/>
                  </a:lnTo>
                  <a:lnTo>
                    <a:pt x="2504" y="3383"/>
                  </a:lnTo>
                  <a:lnTo>
                    <a:pt x="2502" y="3383"/>
                  </a:lnTo>
                  <a:lnTo>
                    <a:pt x="2499" y="3382"/>
                  </a:lnTo>
                  <a:lnTo>
                    <a:pt x="2496" y="3381"/>
                  </a:lnTo>
                  <a:lnTo>
                    <a:pt x="2494" y="3379"/>
                  </a:lnTo>
                  <a:close/>
                  <a:moveTo>
                    <a:pt x="2428" y="3445"/>
                  </a:moveTo>
                  <a:lnTo>
                    <a:pt x="2426" y="3442"/>
                  </a:lnTo>
                  <a:lnTo>
                    <a:pt x="2425" y="3440"/>
                  </a:lnTo>
                  <a:lnTo>
                    <a:pt x="2424" y="3437"/>
                  </a:lnTo>
                  <a:lnTo>
                    <a:pt x="2423" y="3434"/>
                  </a:lnTo>
                  <a:lnTo>
                    <a:pt x="2424" y="3431"/>
                  </a:lnTo>
                  <a:lnTo>
                    <a:pt x="2425" y="3428"/>
                  </a:lnTo>
                  <a:lnTo>
                    <a:pt x="2426" y="3425"/>
                  </a:lnTo>
                  <a:lnTo>
                    <a:pt x="2428" y="3423"/>
                  </a:lnTo>
                  <a:lnTo>
                    <a:pt x="2430" y="3421"/>
                  </a:lnTo>
                  <a:lnTo>
                    <a:pt x="2433" y="3420"/>
                  </a:lnTo>
                  <a:lnTo>
                    <a:pt x="2437" y="3419"/>
                  </a:lnTo>
                  <a:lnTo>
                    <a:pt x="2440" y="3419"/>
                  </a:lnTo>
                  <a:lnTo>
                    <a:pt x="2443" y="3419"/>
                  </a:lnTo>
                  <a:lnTo>
                    <a:pt x="2445" y="3420"/>
                  </a:lnTo>
                  <a:lnTo>
                    <a:pt x="2448" y="3421"/>
                  </a:lnTo>
                  <a:lnTo>
                    <a:pt x="2451" y="3423"/>
                  </a:lnTo>
                  <a:lnTo>
                    <a:pt x="2452" y="3425"/>
                  </a:lnTo>
                  <a:lnTo>
                    <a:pt x="2454" y="3428"/>
                  </a:lnTo>
                  <a:lnTo>
                    <a:pt x="2455" y="3431"/>
                  </a:lnTo>
                  <a:lnTo>
                    <a:pt x="2455" y="3434"/>
                  </a:lnTo>
                  <a:lnTo>
                    <a:pt x="2455" y="3437"/>
                  </a:lnTo>
                  <a:lnTo>
                    <a:pt x="2454" y="3440"/>
                  </a:lnTo>
                  <a:lnTo>
                    <a:pt x="2452" y="3442"/>
                  </a:lnTo>
                  <a:lnTo>
                    <a:pt x="2451" y="3445"/>
                  </a:lnTo>
                  <a:lnTo>
                    <a:pt x="2448" y="3447"/>
                  </a:lnTo>
                  <a:lnTo>
                    <a:pt x="2445" y="3448"/>
                  </a:lnTo>
                  <a:lnTo>
                    <a:pt x="2443" y="3449"/>
                  </a:lnTo>
                  <a:lnTo>
                    <a:pt x="2440" y="3449"/>
                  </a:lnTo>
                  <a:lnTo>
                    <a:pt x="2437" y="3449"/>
                  </a:lnTo>
                  <a:lnTo>
                    <a:pt x="2433" y="3448"/>
                  </a:lnTo>
                  <a:lnTo>
                    <a:pt x="2430" y="3447"/>
                  </a:lnTo>
                  <a:lnTo>
                    <a:pt x="2428" y="3445"/>
                  </a:lnTo>
                  <a:close/>
                  <a:moveTo>
                    <a:pt x="2362" y="3509"/>
                  </a:moveTo>
                  <a:lnTo>
                    <a:pt x="2360" y="3507"/>
                  </a:lnTo>
                  <a:lnTo>
                    <a:pt x="2359" y="3504"/>
                  </a:lnTo>
                  <a:lnTo>
                    <a:pt x="2358" y="3501"/>
                  </a:lnTo>
                  <a:lnTo>
                    <a:pt x="2358" y="3498"/>
                  </a:lnTo>
                  <a:lnTo>
                    <a:pt x="2358" y="3495"/>
                  </a:lnTo>
                  <a:lnTo>
                    <a:pt x="2359" y="3493"/>
                  </a:lnTo>
                  <a:lnTo>
                    <a:pt x="2360" y="3490"/>
                  </a:lnTo>
                  <a:lnTo>
                    <a:pt x="2362" y="3488"/>
                  </a:lnTo>
                  <a:lnTo>
                    <a:pt x="2365" y="3486"/>
                  </a:lnTo>
                  <a:lnTo>
                    <a:pt x="2367" y="3484"/>
                  </a:lnTo>
                  <a:lnTo>
                    <a:pt x="2370" y="3484"/>
                  </a:lnTo>
                  <a:lnTo>
                    <a:pt x="2373" y="3483"/>
                  </a:lnTo>
                  <a:lnTo>
                    <a:pt x="2376" y="3484"/>
                  </a:lnTo>
                  <a:lnTo>
                    <a:pt x="2379" y="3485"/>
                  </a:lnTo>
                  <a:lnTo>
                    <a:pt x="2381" y="3486"/>
                  </a:lnTo>
                  <a:lnTo>
                    <a:pt x="2384" y="3488"/>
                  </a:lnTo>
                  <a:lnTo>
                    <a:pt x="2386" y="3491"/>
                  </a:lnTo>
                  <a:lnTo>
                    <a:pt x="2387" y="3493"/>
                  </a:lnTo>
                  <a:lnTo>
                    <a:pt x="2388" y="3496"/>
                  </a:lnTo>
                  <a:lnTo>
                    <a:pt x="2388" y="3499"/>
                  </a:lnTo>
                  <a:lnTo>
                    <a:pt x="2388" y="3502"/>
                  </a:lnTo>
                  <a:lnTo>
                    <a:pt x="2387" y="3505"/>
                  </a:lnTo>
                  <a:lnTo>
                    <a:pt x="2385" y="3507"/>
                  </a:lnTo>
                  <a:lnTo>
                    <a:pt x="2383" y="3510"/>
                  </a:lnTo>
                  <a:lnTo>
                    <a:pt x="2381" y="3512"/>
                  </a:lnTo>
                  <a:lnTo>
                    <a:pt x="2378" y="3513"/>
                  </a:lnTo>
                  <a:lnTo>
                    <a:pt x="2376" y="3514"/>
                  </a:lnTo>
                  <a:lnTo>
                    <a:pt x="2373" y="3514"/>
                  </a:lnTo>
                  <a:lnTo>
                    <a:pt x="2370" y="3514"/>
                  </a:lnTo>
                  <a:lnTo>
                    <a:pt x="2367" y="3513"/>
                  </a:lnTo>
                  <a:lnTo>
                    <a:pt x="2364" y="3511"/>
                  </a:lnTo>
                  <a:lnTo>
                    <a:pt x="2362" y="3509"/>
                  </a:lnTo>
                  <a:close/>
                  <a:moveTo>
                    <a:pt x="2294" y="3574"/>
                  </a:moveTo>
                  <a:lnTo>
                    <a:pt x="2292" y="3571"/>
                  </a:lnTo>
                  <a:lnTo>
                    <a:pt x="2290" y="3568"/>
                  </a:lnTo>
                  <a:lnTo>
                    <a:pt x="2290" y="3565"/>
                  </a:lnTo>
                  <a:lnTo>
                    <a:pt x="2289" y="3562"/>
                  </a:lnTo>
                  <a:lnTo>
                    <a:pt x="2290" y="3559"/>
                  </a:lnTo>
                  <a:lnTo>
                    <a:pt x="2291" y="3556"/>
                  </a:lnTo>
                  <a:lnTo>
                    <a:pt x="2292" y="3553"/>
                  </a:lnTo>
                  <a:lnTo>
                    <a:pt x="2294" y="3551"/>
                  </a:lnTo>
                  <a:lnTo>
                    <a:pt x="2297" y="3549"/>
                  </a:lnTo>
                  <a:lnTo>
                    <a:pt x="2299" y="3548"/>
                  </a:lnTo>
                  <a:lnTo>
                    <a:pt x="2302" y="3547"/>
                  </a:lnTo>
                  <a:lnTo>
                    <a:pt x="2305" y="3547"/>
                  </a:lnTo>
                  <a:lnTo>
                    <a:pt x="2308" y="3548"/>
                  </a:lnTo>
                  <a:lnTo>
                    <a:pt x="2311" y="3548"/>
                  </a:lnTo>
                  <a:lnTo>
                    <a:pt x="2313" y="3550"/>
                  </a:lnTo>
                  <a:lnTo>
                    <a:pt x="2316" y="3552"/>
                  </a:lnTo>
                  <a:lnTo>
                    <a:pt x="2319" y="3554"/>
                  </a:lnTo>
                  <a:lnTo>
                    <a:pt x="2320" y="3557"/>
                  </a:lnTo>
                  <a:lnTo>
                    <a:pt x="2321" y="3560"/>
                  </a:lnTo>
                  <a:lnTo>
                    <a:pt x="2321" y="3563"/>
                  </a:lnTo>
                  <a:lnTo>
                    <a:pt x="2320" y="3567"/>
                  </a:lnTo>
                  <a:lnTo>
                    <a:pt x="2320" y="3570"/>
                  </a:lnTo>
                  <a:lnTo>
                    <a:pt x="2318" y="3572"/>
                  </a:lnTo>
                  <a:lnTo>
                    <a:pt x="2315" y="3575"/>
                  </a:lnTo>
                  <a:lnTo>
                    <a:pt x="2313" y="3576"/>
                  </a:lnTo>
                  <a:lnTo>
                    <a:pt x="2310" y="3577"/>
                  </a:lnTo>
                  <a:lnTo>
                    <a:pt x="2307" y="3578"/>
                  </a:lnTo>
                  <a:lnTo>
                    <a:pt x="2305" y="3578"/>
                  </a:lnTo>
                  <a:lnTo>
                    <a:pt x="2302" y="3578"/>
                  </a:lnTo>
                  <a:lnTo>
                    <a:pt x="2299" y="3577"/>
                  </a:lnTo>
                  <a:lnTo>
                    <a:pt x="2296" y="3576"/>
                  </a:lnTo>
                  <a:lnTo>
                    <a:pt x="2294" y="3574"/>
                  </a:lnTo>
                  <a:close/>
                  <a:moveTo>
                    <a:pt x="2224" y="3636"/>
                  </a:moveTo>
                  <a:lnTo>
                    <a:pt x="2222" y="3633"/>
                  </a:lnTo>
                  <a:lnTo>
                    <a:pt x="2221" y="3631"/>
                  </a:lnTo>
                  <a:lnTo>
                    <a:pt x="2220" y="3628"/>
                  </a:lnTo>
                  <a:lnTo>
                    <a:pt x="2220" y="3625"/>
                  </a:lnTo>
                  <a:lnTo>
                    <a:pt x="2221" y="3622"/>
                  </a:lnTo>
                  <a:lnTo>
                    <a:pt x="2222" y="3619"/>
                  </a:lnTo>
                  <a:lnTo>
                    <a:pt x="2223" y="3617"/>
                  </a:lnTo>
                  <a:lnTo>
                    <a:pt x="2225" y="3613"/>
                  </a:lnTo>
                  <a:lnTo>
                    <a:pt x="2228" y="3612"/>
                  </a:lnTo>
                  <a:lnTo>
                    <a:pt x="2230" y="3610"/>
                  </a:lnTo>
                  <a:lnTo>
                    <a:pt x="2233" y="3610"/>
                  </a:lnTo>
                  <a:lnTo>
                    <a:pt x="2236" y="3609"/>
                  </a:lnTo>
                  <a:lnTo>
                    <a:pt x="2240" y="3610"/>
                  </a:lnTo>
                  <a:lnTo>
                    <a:pt x="2243" y="3611"/>
                  </a:lnTo>
                  <a:lnTo>
                    <a:pt x="2246" y="3612"/>
                  </a:lnTo>
                  <a:lnTo>
                    <a:pt x="2248" y="3616"/>
                  </a:lnTo>
                  <a:lnTo>
                    <a:pt x="2250" y="3618"/>
                  </a:lnTo>
                  <a:lnTo>
                    <a:pt x="2251" y="3621"/>
                  </a:lnTo>
                  <a:lnTo>
                    <a:pt x="2251" y="3624"/>
                  </a:lnTo>
                  <a:lnTo>
                    <a:pt x="2252" y="3627"/>
                  </a:lnTo>
                  <a:lnTo>
                    <a:pt x="2251" y="3629"/>
                  </a:lnTo>
                  <a:lnTo>
                    <a:pt x="2250" y="3632"/>
                  </a:lnTo>
                  <a:lnTo>
                    <a:pt x="2249" y="3635"/>
                  </a:lnTo>
                  <a:lnTo>
                    <a:pt x="2247" y="3637"/>
                  </a:lnTo>
                  <a:lnTo>
                    <a:pt x="2244" y="3639"/>
                  </a:lnTo>
                  <a:lnTo>
                    <a:pt x="2242" y="3640"/>
                  </a:lnTo>
                  <a:lnTo>
                    <a:pt x="2239" y="3641"/>
                  </a:lnTo>
                  <a:lnTo>
                    <a:pt x="2235" y="3641"/>
                  </a:lnTo>
                  <a:lnTo>
                    <a:pt x="2232" y="3641"/>
                  </a:lnTo>
                  <a:lnTo>
                    <a:pt x="2229" y="3640"/>
                  </a:lnTo>
                  <a:lnTo>
                    <a:pt x="2227" y="3638"/>
                  </a:lnTo>
                  <a:lnTo>
                    <a:pt x="2224" y="3636"/>
                  </a:lnTo>
                  <a:close/>
                  <a:moveTo>
                    <a:pt x="2153" y="3697"/>
                  </a:moveTo>
                  <a:lnTo>
                    <a:pt x="2152" y="3694"/>
                  </a:lnTo>
                  <a:lnTo>
                    <a:pt x="2150" y="3691"/>
                  </a:lnTo>
                  <a:lnTo>
                    <a:pt x="2150" y="3689"/>
                  </a:lnTo>
                  <a:lnTo>
                    <a:pt x="2150" y="3686"/>
                  </a:lnTo>
                  <a:lnTo>
                    <a:pt x="2150" y="3683"/>
                  </a:lnTo>
                  <a:lnTo>
                    <a:pt x="2151" y="3680"/>
                  </a:lnTo>
                  <a:lnTo>
                    <a:pt x="2153" y="3678"/>
                  </a:lnTo>
                  <a:lnTo>
                    <a:pt x="2155" y="3675"/>
                  </a:lnTo>
                  <a:lnTo>
                    <a:pt x="2159" y="3674"/>
                  </a:lnTo>
                  <a:lnTo>
                    <a:pt x="2161" y="3672"/>
                  </a:lnTo>
                  <a:lnTo>
                    <a:pt x="2164" y="3672"/>
                  </a:lnTo>
                  <a:lnTo>
                    <a:pt x="2167" y="3672"/>
                  </a:lnTo>
                  <a:lnTo>
                    <a:pt x="2170" y="3672"/>
                  </a:lnTo>
                  <a:lnTo>
                    <a:pt x="2173" y="3673"/>
                  </a:lnTo>
                  <a:lnTo>
                    <a:pt x="2175" y="3675"/>
                  </a:lnTo>
                  <a:lnTo>
                    <a:pt x="2177" y="3677"/>
                  </a:lnTo>
                  <a:lnTo>
                    <a:pt x="2179" y="3679"/>
                  </a:lnTo>
                  <a:lnTo>
                    <a:pt x="2180" y="3682"/>
                  </a:lnTo>
                  <a:lnTo>
                    <a:pt x="2181" y="3685"/>
                  </a:lnTo>
                  <a:lnTo>
                    <a:pt x="2181" y="3688"/>
                  </a:lnTo>
                  <a:lnTo>
                    <a:pt x="2181" y="3691"/>
                  </a:lnTo>
                  <a:lnTo>
                    <a:pt x="2180" y="3694"/>
                  </a:lnTo>
                  <a:lnTo>
                    <a:pt x="2178" y="3696"/>
                  </a:lnTo>
                  <a:lnTo>
                    <a:pt x="2176" y="3698"/>
                  </a:lnTo>
                  <a:lnTo>
                    <a:pt x="2176" y="3698"/>
                  </a:lnTo>
                  <a:lnTo>
                    <a:pt x="2171" y="3701"/>
                  </a:lnTo>
                  <a:lnTo>
                    <a:pt x="2166" y="3702"/>
                  </a:lnTo>
                  <a:lnTo>
                    <a:pt x="2163" y="3702"/>
                  </a:lnTo>
                  <a:lnTo>
                    <a:pt x="2160" y="3701"/>
                  </a:lnTo>
                  <a:lnTo>
                    <a:pt x="2156" y="3699"/>
                  </a:lnTo>
                  <a:lnTo>
                    <a:pt x="2153" y="3697"/>
                  </a:lnTo>
                  <a:close/>
                  <a:moveTo>
                    <a:pt x="2083" y="3756"/>
                  </a:moveTo>
                  <a:lnTo>
                    <a:pt x="2081" y="3754"/>
                  </a:lnTo>
                  <a:lnTo>
                    <a:pt x="2080" y="3751"/>
                  </a:lnTo>
                  <a:lnTo>
                    <a:pt x="2078" y="3748"/>
                  </a:lnTo>
                  <a:lnTo>
                    <a:pt x="2078" y="3745"/>
                  </a:lnTo>
                  <a:lnTo>
                    <a:pt x="2080" y="3742"/>
                  </a:lnTo>
                  <a:lnTo>
                    <a:pt x="2081" y="3740"/>
                  </a:lnTo>
                  <a:lnTo>
                    <a:pt x="2083" y="3737"/>
                  </a:lnTo>
                  <a:lnTo>
                    <a:pt x="2085" y="3735"/>
                  </a:lnTo>
                  <a:lnTo>
                    <a:pt x="2087" y="3733"/>
                  </a:lnTo>
                  <a:lnTo>
                    <a:pt x="2090" y="3732"/>
                  </a:lnTo>
                  <a:lnTo>
                    <a:pt x="2093" y="3731"/>
                  </a:lnTo>
                  <a:lnTo>
                    <a:pt x="2096" y="3731"/>
                  </a:lnTo>
                  <a:lnTo>
                    <a:pt x="2099" y="3732"/>
                  </a:lnTo>
                  <a:lnTo>
                    <a:pt x="2101" y="3733"/>
                  </a:lnTo>
                  <a:lnTo>
                    <a:pt x="2104" y="3735"/>
                  </a:lnTo>
                  <a:lnTo>
                    <a:pt x="2106" y="3737"/>
                  </a:lnTo>
                  <a:lnTo>
                    <a:pt x="2108" y="3739"/>
                  </a:lnTo>
                  <a:lnTo>
                    <a:pt x="2109" y="3742"/>
                  </a:lnTo>
                  <a:lnTo>
                    <a:pt x="2110" y="3745"/>
                  </a:lnTo>
                  <a:lnTo>
                    <a:pt x="2110" y="3748"/>
                  </a:lnTo>
                  <a:lnTo>
                    <a:pt x="2109" y="3751"/>
                  </a:lnTo>
                  <a:lnTo>
                    <a:pt x="2108" y="3754"/>
                  </a:lnTo>
                  <a:lnTo>
                    <a:pt x="2106" y="3756"/>
                  </a:lnTo>
                  <a:lnTo>
                    <a:pt x="2104" y="3758"/>
                  </a:lnTo>
                  <a:lnTo>
                    <a:pt x="2100" y="3761"/>
                  </a:lnTo>
                  <a:lnTo>
                    <a:pt x="2094" y="3763"/>
                  </a:lnTo>
                  <a:lnTo>
                    <a:pt x="2091" y="3763"/>
                  </a:lnTo>
                  <a:lnTo>
                    <a:pt x="2088" y="3760"/>
                  </a:lnTo>
                  <a:lnTo>
                    <a:pt x="2085" y="3759"/>
                  </a:lnTo>
                  <a:lnTo>
                    <a:pt x="2083" y="3756"/>
                  </a:lnTo>
                  <a:close/>
                  <a:moveTo>
                    <a:pt x="2010" y="3816"/>
                  </a:moveTo>
                  <a:lnTo>
                    <a:pt x="2008" y="3813"/>
                  </a:lnTo>
                  <a:lnTo>
                    <a:pt x="2007" y="3809"/>
                  </a:lnTo>
                  <a:lnTo>
                    <a:pt x="2007" y="3806"/>
                  </a:lnTo>
                  <a:lnTo>
                    <a:pt x="2007" y="3803"/>
                  </a:lnTo>
                  <a:lnTo>
                    <a:pt x="2007" y="3801"/>
                  </a:lnTo>
                  <a:lnTo>
                    <a:pt x="2008" y="3798"/>
                  </a:lnTo>
                  <a:lnTo>
                    <a:pt x="2010" y="3795"/>
                  </a:lnTo>
                  <a:lnTo>
                    <a:pt x="2012" y="3793"/>
                  </a:lnTo>
                  <a:lnTo>
                    <a:pt x="2015" y="3792"/>
                  </a:lnTo>
                  <a:lnTo>
                    <a:pt x="2018" y="3791"/>
                  </a:lnTo>
                  <a:lnTo>
                    <a:pt x="2021" y="3790"/>
                  </a:lnTo>
                  <a:lnTo>
                    <a:pt x="2023" y="3790"/>
                  </a:lnTo>
                  <a:lnTo>
                    <a:pt x="2026" y="3791"/>
                  </a:lnTo>
                  <a:lnTo>
                    <a:pt x="2029" y="3792"/>
                  </a:lnTo>
                  <a:lnTo>
                    <a:pt x="2032" y="3793"/>
                  </a:lnTo>
                  <a:lnTo>
                    <a:pt x="2034" y="3796"/>
                  </a:lnTo>
                  <a:lnTo>
                    <a:pt x="2035" y="3798"/>
                  </a:lnTo>
                  <a:lnTo>
                    <a:pt x="2037" y="3801"/>
                  </a:lnTo>
                  <a:lnTo>
                    <a:pt x="2037" y="3804"/>
                  </a:lnTo>
                  <a:lnTo>
                    <a:pt x="2037" y="3807"/>
                  </a:lnTo>
                  <a:lnTo>
                    <a:pt x="2036" y="3810"/>
                  </a:lnTo>
                  <a:lnTo>
                    <a:pt x="2035" y="3813"/>
                  </a:lnTo>
                  <a:lnTo>
                    <a:pt x="2033" y="3816"/>
                  </a:lnTo>
                  <a:lnTo>
                    <a:pt x="2031" y="3818"/>
                  </a:lnTo>
                  <a:lnTo>
                    <a:pt x="2027" y="3821"/>
                  </a:lnTo>
                  <a:lnTo>
                    <a:pt x="2022" y="3821"/>
                  </a:lnTo>
                  <a:lnTo>
                    <a:pt x="2019" y="3821"/>
                  </a:lnTo>
                  <a:lnTo>
                    <a:pt x="2015" y="3820"/>
                  </a:lnTo>
                  <a:lnTo>
                    <a:pt x="2012" y="3818"/>
                  </a:lnTo>
                  <a:lnTo>
                    <a:pt x="2010" y="3816"/>
                  </a:lnTo>
                  <a:close/>
                  <a:moveTo>
                    <a:pt x="1936" y="3873"/>
                  </a:moveTo>
                  <a:lnTo>
                    <a:pt x="1934" y="3870"/>
                  </a:lnTo>
                  <a:lnTo>
                    <a:pt x="1933" y="3867"/>
                  </a:lnTo>
                  <a:lnTo>
                    <a:pt x="1933" y="3864"/>
                  </a:lnTo>
                  <a:lnTo>
                    <a:pt x="1933" y="3860"/>
                  </a:lnTo>
                  <a:lnTo>
                    <a:pt x="1934" y="3858"/>
                  </a:lnTo>
                  <a:lnTo>
                    <a:pt x="1935" y="3855"/>
                  </a:lnTo>
                  <a:lnTo>
                    <a:pt x="1937" y="3852"/>
                  </a:lnTo>
                  <a:lnTo>
                    <a:pt x="1939" y="3850"/>
                  </a:lnTo>
                  <a:lnTo>
                    <a:pt x="1941" y="3849"/>
                  </a:lnTo>
                  <a:lnTo>
                    <a:pt x="1944" y="3848"/>
                  </a:lnTo>
                  <a:lnTo>
                    <a:pt x="1947" y="3847"/>
                  </a:lnTo>
                  <a:lnTo>
                    <a:pt x="1950" y="3847"/>
                  </a:lnTo>
                  <a:lnTo>
                    <a:pt x="1953" y="3848"/>
                  </a:lnTo>
                  <a:lnTo>
                    <a:pt x="1956" y="3849"/>
                  </a:lnTo>
                  <a:lnTo>
                    <a:pt x="1958" y="3851"/>
                  </a:lnTo>
                  <a:lnTo>
                    <a:pt x="1961" y="3853"/>
                  </a:lnTo>
                  <a:lnTo>
                    <a:pt x="1963" y="3856"/>
                  </a:lnTo>
                  <a:lnTo>
                    <a:pt x="1964" y="3859"/>
                  </a:lnTo>
                  <a:lnTo>
                    <a:pt x="1964" y="3862"/>
                  </a:lnTo>
                  <a:lnTo>
                    <a:pt x="1964" y="3865"/>
                  </a:lnTo>
                  <a:lnTo>
                    <a:pt x="1964" y="3868"/>
                  </a:lnTo>
                  <a:lnTo>
                    <a:pt x="1962" y="3871"/>
                  </a:lnTo>
                  <a:lnTo>
                    <a:pt x="1961" y="3873"/>
                  </a:lnTo>
                  <a:lnTo>
                    <a:pt x="1957" y="3875"/>
                  </a:lnTo>
                  <a:lnTo>
                    <a:pt x="1953" y="3878"/>
                  </a:lnTo>
                  <a:lnTo>
                    <a:pt x="1948" y="3879"/>
                  </a:lnTo>
                  <a:lnTo>
                    <a:pt x="1945" y="3878"/>
                  </a:lnTo>
                  <a:lnTo>
                    <a:pt x="1941" y="3877"/>
                  </a:lnTo>
                  <a:lnTo>
                    <a:pt x="1939" y="3875"/>
                  </a:lnTo>
                  <a:lnTo>
                    <a:pt x="1936" y="3873"/>
                  </a:lnTo>
                  <a:close/>
                  <a:moveTo>
                    <a:pt x="1861" y="3928"/>
                  </a:moveTo>
                  <a:lnTo>
                    <a:pt x="1860" y="3926"/>
                  </a:lnTo>
                  <a:lnTo>
                    <a:pt x="1859" y="3923"/>
                  </a:lnTo>
                  <a:lnTo>
                    <a:pt x="1858" y="3920"/>
                  </a:lnTo>
                  <a:lnTo>
                    <a:pt x="1858" y="3917"/>
                  </a:lnTo>
                  <a:lnTo>
                    <a:pt x="1859" y="3914"/>
                  </a:lnTo>
                  <a:lnTo>
                    <a:pt x="1860" y="3912"/>
                  </a:lnTo>
                  <a:lnTo>
                    <a:pt x="1862" y="3908"/>
                  </a:lnTo>
                  <a:lnTo>
                    <a:pt x="1864" y="3906"/>
                  </a:lnTo>
                  <a:lnTo>
                    <a:pt x="1867" y="3905"/>
                  </a:lnTo>
                  <a:lnTo>
                    <a:pt x="1870" y="3904"/>
                  </a:lnTo>
                  <a:lnTo>
                    <a:pt x="1873" y="3903"/>
                  </a:lnTo>
                  <a:lnTo>
                    <a:pt x="1876" y="3903"/>
                  </a:lnTo>
                  <a:lnTo>
                    <a:pt x="1878" y="3904"/>
                  </a:lnTo>
                  <a:lnTo>
                    <a:pt x="1882" y="3905"/>
                  </a:lnTo>
                  <a:lnTo>
                    <a:pt x="1884" y="3907"/>
                  </a:lnTo>
                  <a:lnTo>
                    <a:pt x="1887" y="3909"/>
                  </a:lnTo>
                  <a:lnTo>
                    <a:pt x="1888" y="3913"/>
                  </a:lnTo>
                  <a:lnTo>
                    <a:pt x="1889" y="3916"/>
                  </a:lnTo>
                  <a:lnTo>
                    <a:pt x="1890" y="3919"/>
                  </a:lnTo>
                  <a:lnTo>
                    <a:pt x="1889" y="3922"/>
                  </a:lnTo>
                  <a:lnTo>
                    <a:pt x="1889" y="3924"/>
                  </a:lnTo>
                  <a:lnTo>
                    <a:pt x="1888" y="3927"/>
                  </a:lnTo>
                  <a:lnTo>
                    <a:pt x="1886" y="3929"/>
                  </a:lnTo>
                  <a:lnTo>
                    <a:pt x="1883" y="3931"/>
                  </a:lnTo>
                  <a:lnTo>
                    <a:pt x="1878" y="3934"/>
                  </a:lnTo>
                  <a:lnTo>
                    <a:pt x="1873" y="3935"/>
                  </a:lnTo>
                  <a:lnTo>
                    <a:pt x="1870" y="3934"/>
                  </a:lnTo>
                  <a:lnTo>
                    <a:pt x="1867" y="3933"/>
                  </a:lnTo>
                  <a:lnTo>
                    <a:pt x="1864" y="3931"/>
                  </a:lnTo>
                  <a:lnTo>
                    <a:pt x="1861" y="3928"/>
                  </a:lnTo>
                  <a:close/>
                  <a:moveTo>
                    <a:pt x="1785" y="3983"/>
                  </a:moveTo>
                  <a:lnTo>
                    <a:pt x="1784" y="3980"/>
                  </a:lnTo>
                  <a:lnTo>
                    <a:pt x="1783" y="3977"/>
                  </a:lnTo>
                  <a:lnTo>
                    <a:pt x="1782" y="3974"/>
                  </a:lnTo>
                  <a:lnTo>
                    <a:pt x="1782" y="3971"/>
                  </a:lnTo>
                  <a:lnTo>
                    <a:pt x="1783" y="3969"/>
                  </a:lnTo>
                  <a:lnTo>
                    <a:pt x="1785" y="3966"/>
                  </a:lnTo>
                  <a:lnTo>
                    <a:pt x="1786" y="3964"/>
                  </a:lnTo>
                  <a:lnTo>
                    <a:pt x="1789" y="3962"/>
                  </a:lnTo>
                  <a:lnTo>
                    <a:pt x="1791" y="3960"/>
                  </a:lnTo>
                  <a:lnTo>
                    <a:pt x="1794" y="3958"/>
                  </a:lnTo>
                  <a:lnTo>
                    <a:pt x="1797" y="3958"/>
                  </a:lnTo>
                  <a:lnTo>
                    <a:pt x="1801" y="3958"/>
                  </a:lnTo>
                  <a:lnTo>
                    <a:pt x="1804" y="3960"/>
                  </a:lnTo>
                  <a:lnTo>
                    <a:pt x="1807" y="3961"/>
                  </a:lnTo>
                  <a:lnTo>
                    <a:pt x="1809" y="3963"/>
                  </a:lnTo>
                  <a:lnTo>
                    <a:pt x="1811" y="3965"/>
                  </a:lnTo>
                  <a:lnTo>
                    <a:pt x="1812" y="3968"/>
                  </a:lnTo>
                  <a:lnTo>
                    <a:pt x="1813" y="3971"/>
                  </a:lnTo>
                  <a:lnTo>
                    <a:pt x="1814" y="3973"/>
                  </a:lnTo>
                  <a:lnTo>
                    <a:pt x="1814" y="3976"/>
                  </a:lnTo>
                  <a:lnTo>
                    <a:pt x="1813" y="3979"/>
                  </a:lnTo>
                  <a:lnTo>
                    <a:pt x="1812" y="3982"/>
                  </a:lnTo>
                  <a:lnTo>
                    <a:pt x="1810" y="3984"/>
                  </a:lnTo>
                  <a:lnTo>
                    <a:pt x="1807" y="3986"/>
                  </a:lnTo>
                  <a:lnTo>
                    <a:pt x="1803" y="3988"/>
                  </a:lnTo>
                  <a:lnTo>
                    <a:pt x="1798" y="3989"/>
                  </a:lnTo>
                  <a:lnTo>
                    <a:pt x="1794" y="3989"/>
                  </a:lnTo>
                  <a:lnTo>
                    <a:pt x="1791" y="3987"/>
                  </a:lnTo>
                  <a:lnTo>
                    <a:pt x="1788" y="3986"/>
                  </a:lnTo>
                  <a:lnTo>
                    <a:pt x="1785" y="3983"/>
                  </a:lnTo>
                  <a:close/>
                  <a:moveTo>
                    <a:pt x="1708" y="4036"/>
                  </a:moveTo>
                  <a:lnTo>
                    <a:pt x="1707" y="4033"/>
                  </a:lnTo>
                  <a:lnTo>
                    <a:pt x="1706" y="4030"/>
                  </a:lnTo>
                  <a:lnTo>
                    <a:pt x="1706" y="4027"/>
                  </a:lnTo>
                  <a:lnTo>
                    <a:pt x="1706" y="4024"/>
                  </a:lnTo>
                  <a:lnTo>
                    <a:pt x="1707" y="4021"/>
                  </a:lnTo>
                  <a:lnTo>
                    <a:pt x="1708" y="4019"/>
                  </a:lnTo>
                  <a:lnTo>
                    <a:pt x="1710" y="4016"/>
                  </a:lnTo>
                  <a:lnTo>
                    <a:pt x="1712" y="4015"/>
                  </a:lnTo>
                  <a:lnTo>
                    <a:pt x="1712" y="4015"/>
                  </a:lnTo>
                  <a:lnTo>
                    <a:pt x="1712" y="4015"/>
                  </a:lnTo>
                  <a:lnTo>
                    <a:pt x="1715" y="4013"/>
                  </a:lnTo>
                  <a:lnTo>
                    <a:pt x="1718" y="4012"/>
                  </a:lnTo>
                  <a:lnTo>
                    <a:pt x="1722" y="4012"/>
                  </a:lnTo>
                  <a:lnTo>
                    <a:pt x="1725" y="4012"/>
                  </a:lnTo>
                  <a:lnTo>
                    <a:pt x="1727" y="4013"/>
                  </a:lnTo>
                  <a:lnTo>
                    <a:pt x="1730" y="4014"/>
                  </a:lnTo>
                  <a:lnTo>
                    <a:pt x="1732" y="4016"/>
                  </a:lnTo>
                  <a:lnTo>
                    <a:pt x="1734" y="4019"/>
                  </a:lnTo>
                  <a:lnTo>
                    <a:pt x="1736" y="4021"/>
                  </a:lnTo>
                  <a:lnTo>
                    <a:pt x="1737" y="4024"/>
                  </a:lnTo>
                  <a:lnTo>
                    <a:pt x="1737" y="4027"/>
                  </a:lnTo>
                  <a:lnTo>
                    <a:pt x="1737" y="4030"/>
                  </a:lnTo>
                  <a:lnTo>
                    <a:pt x="1736" y="4033"/>
                  </a:lnTo>
                  <a:lnTo>
                    <a:pt x="1735" y="4035"/>
                  </a:lnTo>
                  <a:lnTo>
                    <a:pt x="1733" y="4038"/>
                  </a:lnTo>
                  <a:lnTo>
                    <a:pt x="1730" y="4040"/>
                  </a:lnTo>
                  <a:lnTo>
                    <a:pt x="1726" y="4042"/>
                  </a:lnTo>
                  <a:lnTo>
                    <a:pt x="1722" y="4042"/>
                  </a:lnTo>
                  <a:lnTo>
                    <a:pt x="1717" y="4042"/>
                  </a:lnTo>
                  <a:lnTo>
                    <a:pt x="1714" y="4041"/>
                  </a:lnTo>
                  <a:lnTo>
                    <a:pt x="1711" y="4039"/>
                  </a:lnTo>
                  <a:lnTo>
                    <a:pt x="1708" y="4036"/>
                  </a:lnTo>
                  <a:close/>
                  <a:moveTo>
                    <a:pt x="1630" y="4087"/>
                  </a:moveTo>
                  <a:lnTo>
                    <a:pt x="1629" y="4084"/>
                  </a:lnTo>
                  <a:lnTo>
                    <a:pt x="1628" y="4082"/>
                  </a:lnTo>
                  <a:lnTo>
                    <a:pt x="1628" y="4079"/>
                  </a:lnTo>
                  <a:lnTo>
                    <a:pt x="1628" y="4076"/>
                  </a:lnTo>
                  <a:lnTo>
                    <a:pt x="1629" y="4073"/>
                  </a:lnTo>
                  <a:lnTo>
                    <a:pt x="1630" y="4070"/>
                  </a:lnTo>
                  <a:lnTo>
                    <a:pt x="1632" y="4068"/>
                  </a:lnTo>
                  <a:lnTo>
                    <a:pt x="1635" y="4066"/>
                  </a:lnTo>
                  <a:lnTo>
                    <a:pt x="1637" y="4065"/>
                  </a:lnTo>
                  <a:lnTo>
                    <a:pt x="1640" y="4064"/>
                  </a:lnTo>
                  <a:lnTo>
                    <a:pt x="1644" y="4064"/>
                  </a:lnTo>
                  <a:lnTo>
                    <a:pt x="1647" y="4064"/>
                  </a:lnTo>
                  <a:lnTo>
                    <a:pt x="1650" y="4065"/>
                  </a:lnTo>
                  <a:lnTo>
                    <a:pt x="1653" y="4066"/>
                  </a:lnTo>
                  <a:lnTo>
                    <a:pt x="1655" y="4068"/>
                  </a:lnTo>
                  <a:lnTo>
                    <a:pt x="1657" y="4071"/>
                  </a:lnTo>
                  <a:lnTo>
                    <a:pt x="1658" y="4073"/>
                  </a:lnTo>
                  <a:lnTo>
                    <a:pt x="1659" y="4076"/>
                  </a:lnTo>
                  <a:lnTo>
                    <a:pt x="1659" y="4079"/>
                  </a:lnTo>
                  <a:lnTo>
                    <a:pt x="1659" y="4082"/>
                  </a:lnTo>
                  <a:lnTo>
                    <a:pt x="1658" y="4085"/>
                  </a:lnTo>
                  <a:lnTo>
                    <a:pt x="1657" y="4087"/>
                  </a:lnTo>
                  <a:lnTo>
                    <a:pt x="1655" y="4090"/>
                  </a:lnTo>
                  <a:lnTo>
                    <a:pt x="1652" y="4092"/>
                  </a:lnTo>
                  <a:lnTo>
                    <a:pt x="1648" y="4093"/>
                  </a:lnTo>
                  <a:lnTo>
                    <a:pt x="1644" y="4094"/>
                  </a:lnTo>
                  <a:lnTo>
                    <a:pt x="1639" y="4094"/>
                  </a:lnTo>
                  <a:lnTo>
                    <a:pt x="1636" y="4092"/>
                  </a:lnTo>
                  <a:lnTo>
                    <a:pt x="1633" y="4090"/>
                  </a:lnTo>
                  <a:lnTo>
                    <a:pt x="1630" y="4087"/>
                  </a:lnTo>
                  <a:close/>
                  <a:moveTo>
                    <a:pt x="1551" y="4137"/>
                  </a:moveTo>
                  <a:lnTo>
                    <a:pt x="1550" y="4135"/>
                  </a:lnTo>
                  <a:lnTo>
                    <a:pt x="1549" y="4132"/>
                  </a:lnTo>
                  <a:lnTo>
                    <a:pt x="1549" y="4129"/>
                  </a:lnTo>
                  <a:lnTo>
                    <a:pt x="1550" y="4126"/>
                  </a:lnTo>
                  <a:lnTo>
                    <a:pt x="1551" y="4123"/>
                  </a:lnTo>
                  <a:lnTo>
                    <a:pt x="1552" y="4120"/>
                  </a:lnTo>
                  <a:lnTo>
                    <a:pt x="1554" y="4118"/>
                  </a:lnTo>
                  <a:lnTo>
                    <a:pt x="1556" y="4116"/>
                  </a:lnTo>
                  <a:lnTo>
                    <a:pt x="1559" y="4115"/>
                  </a:lnTo>
                  <a:lnTo>
                    <a:pt x="1563" y="4114"/>
                  </a:lnTo>
                  <a:lnTo>
                    <a:pt x="1566" y="4114"/>
                  </a:lnTo>
                  <a:lnTo>
                    <a:pt x="1569" y="4114"/>
                  </a:lnTo>
                  <a:lnTo>
                    <a:pt x="1572" y="4115"/>
                  </a:lnTo>
                  <a:lnTo>
                    <a:pt x="1574" y="4117"/>
                  </a:lnTo>
                  <a:lnTo>
                    <a:pt x="1576" y="4119"/>
                  </a:lnTo>
                  <a:lnTo>
                    <a:pt x="1578" y="4121"/>
                  </a:lnTo>
                  <a:lnTo>
                    <a:pt x="1580" y="4124"/>
                  </a:lnTo>
                  <a:lnTo>
                    <a:pt x="1581" y="4127"/>
                  </a:lnTo>
                  <a:lnTo>
                    <a:pt x="1581" y="4130"/>
                  </a:lnTo>
                  <a:lnTo>
                    <a:pt x="1580" y="4133"/>
                  </a:lnTo>
                  <a:lnTo>
                    <a:pt x="1579" y="4135"/>
                  </a:lnTo>
                  <a:lnTo>
                    <a:pt x="1578" y="4138"/>
                  </a:lnTo>
                  <a:lnTo>
                    <a:pt x="1576" y="4140"/>
                  </a:lnTo>
                  <a:lnTo>
                    <a:pt x="1574" y="4142"/>
                  </a:lnTo>
                  <a:lnTo>
                    <a:pt x="1570" y="4144"/>
                  </a:lnTo>
                  <a:lnTo>
                    <a:pt x="1566" y="4144"/>
                  </a:lnTo>
                  <a:lnTo>
                    <a:pt x="1561" y="4144"/>
                  </a:lnTo>
                  <a:lnTo>
                    <a:pt x="1557" y="4143"/>
                  </a:lnTo>
                  <a:lnTo>
                    <a:pt x="1554" y="4140"/>
                  </a:lnTo>
                  <a:lnTo>
                    <a:pt x="1551" y="4137"/>
                  </a:lnTo>
                  <a:close/>
                  <a:moveTo>
                    <a:pt x="1472" y="4186"/>
                  </a:moveTo>
                  <a:lnTo>
                    <a:pt x="1471" y="4183"/>
                  </a:lnTo>
                  <a:lnTo>
                    <a:pt x="1470" y="4180"/>
                  </a:lnTo>
                  <a:lnTo>
                    <a:pt x="1470" y="4177"/>
                  </a:lnTo>
                  <a:lnTo>
                    <a:pt x="1470" y="4174"/>
                  </a:lnTo>
                  <a:lnTo>
                    <a:pt x="1471" y="4172"/>
                  </a:lnTo>
                  <a:lnTo>
                    <a:pt x="1473" y="4169"/>
                  </a:lnTo>
                  <a:lnTo>
                    <a:pt x="1475" y="4167"/>
                  </a:lnTo>
                  <a:lnTo>
                    <a:pt x="1477" y="4165"/>
                  </a:lnTo>
                  <a:lnTo>
                    <a:pt x="1480" y="4164"/>
                  </a:lnTo>
                  <a:lnTo>
                    <a:pt x="1484" y="4163"/>
                  </a:lnTo>
                  <a:lnTo>
                    <a:pt x="1487" y="4163"/>
                  </a:lnTo>
                  <a:lnTo>
                    <a:pt x="1489" y="4163"/>
                  </a:lnTo>
                  <a:lnTo>
                    <a:pt x="1492" y="4164"/>
                  </a:lnTo>
                  <a:lnTo>
                    <a:pt x="1495" y="4166"/>
                  </a:lnTo>
                  <a:lnTo>
                    <a:pt x="1497" y="4168"/>
                  </a:lnTo>
                  <a:lnTo>
                    <a:pt x="1499" y="4170"/>
                  </a:lnTo>
                  <a:lnTo>
                    <a:pt x="1500" y="4173"/>
                  </a:lnTo>
                  <a:lnTo>
                    <a:pt x="1501" y="4176"/>
                  </a:lnTo>
                  <a:lnTo>
                    <a:pt x="1501" y="4179"/>
                  </a:lnTo>
                  <a:lnTo>
                    <a:pt x="1501" y="4182"/>
                  </a:lnTo>
                  <a:lnTo>
                    <a:pt x="1500" y="4184"/>
                  </a:lnTo>
                  <a:lnTo>
                    <a:pt x="1498" y="4187"/>
                  </a:lnTo>
                  <a:lnTo>
                    <a:pt x="1496" y="4189"/>
                  </a:lnTo>
                  <a:lnTo>
                    <a:pt x="1494" y="4191"/>
                  </a:lnTo>
                  <a:lnTo>
                    <a:pt x="1490" y="4193"/>
                  </a:lnTo>
                  <a:lnTo>
                    <a:pt x="1486" y="4193"/>
                  </a:lnTo>
                  <a:lnTo>
                    <a:pt x="1481" y="4193"/>
                  </a:lnTo>
                  <a:lnTo>
                    <a:pt x="1477" y="4191"/>
                  </a:lnTo>
                  <a:lnTo>
                    <a:pt x="1474" y="4189"/>
                  </a:lnTo>
                  <a:lnTo>
                    <a:pt x="1472" y="4186"/>
                  </a:lnTo>
                  <a:close/>
                  <a:moveTo>
                    <a:pt x="1391" y="4233"/>
                  </a:moveTo>
                  <a:lnTo>
                    <a:pt x="1390" y="4230"/>
                  </a:lnTo>
                  <a:lnTo>
                    <a:pt x="1389" y="4227"/>
                  </a:lnTo>
                  <a:lnTo>
                    <a:pt x="1389" y="4224"/>
                  </a:lnTo>
                  <a:lnTo>
                    <a:pt x="1390" y="4222"/>
                  </a:lnTo>
                  <a:lnTo>
                    <a:pt x="1391" y="4219"/>
                  </a:lnTo>
                  <a:lnTo>
                    <a:pt x="1392" y="4216"/>
                  </a:lnTo>
                  <a:lnTo>
                    <a:pt x="1394" y="4214"/>
                  </a:lnTo>
                  <a:lnTo>
                    <a:pt x="1397" y="4212"/>
                  </a:lnTo>
                  <a:lnTo>
                    <a:pt x="1400" y="4211"/>
                  </a:lnTo>
                  <a:lnTo>
                    <a:pt x="1404" y="4210"/>
                  </a:lnTo>
                  <a:lnTo>
                    <a:pt x="1406" y="4210"/>
                  </a:lnTo>
                  <a:lnTo>
                    <a:pt x="1409" y="4211"/>
                  </a:lnTo>
                  <a:lnTo>
                    <a:pt x="1412" y="4212"/>
                  </a:lnTo>
                  <a:lnTo>
                    <a:pt x="1415" y="4213"/>
                  </a:lnTo>
                  <a:lnTo>
                    <a:pt x="1417" y="4215"/>
                  </a:lnTo>
                  <a:lnTo>
                    <a:pt x="1418" y="4218"/>
                  </a:lnTo>
                  <a:lnTo>
                    <a:pt x="1420" y="4221"/>
                  </a:lnTo>
                  <a:lnTo>
                    <a:pt x="1420" y="4224"/>
                  </a:lnTo>
                  <a:lnTo>
                    <a:pt x="1420" y="4227"/>
                  </a:lnTo>
                  <a:lnTo>
                    <a:pt x="1420" y="4229"/>
                  </a:lnTo>
                  <a:lnTo>
                    <a:pt x="1419" y="4232"/>
                  </a:lnTo>
                  <a:lnTo>
                    <a:pt x="1418" y="4235"/>
                  </a:lnTo>
                  <a:lnTo>
                    <a:pt x="1416" y="4237"/>
                  </a:lnTo>
                  <a:lnTo>
                    <a:pt x="1413" y="4239"/>
                  </a:lnTo>
                  <a:lnTo>
                    <a:pt x="1409" y="4240"/>
                  </a:lnTo>
                  <a:lnTo>
                    <a:pt x="1405" y="4241"/>
                  </a:lnTo>
                  <a:lnTo>
                    <a:pt x="1400" y="4240"/>
                  </a:lnTo>
                  <a:lnTo>
                    <a:pt x="1397" y="4239"/>
                  </a:lnTo>
                  <a:lnTo>
                    <a:pt x="1394" y="4236"/>
                  </a:lnTo>
                  <a:lnTo>
                    <a:pt x="1391" y="4233"/>
                  </a:lnTo>
                  <a:close/>
                  <a:moveTo>
                    <a:pt x="1310" y="4279"/>
                  </a:moveTo>
                  <a:lnTo>
                    <a:pt x="1308" y="4276"/>
                  </a:lnTo>
                  <a:lnTo>
                    <a:pt x="1308" y="4273"/>
                  </a:lnTo>
                  <a:lnTo>
                    <a:pt x="1308" y="4270"/>
                  </a:lnTo>
                  <a:lnTo>
                    <a:pt x="1308" y="4267"/>
                  </a:lnTo>
                  <a:lnTo>
                    <a:pt x="1309" y="4265"/>
                  </a:lnTo>
                  <a:lnTo>
                    <a:pt x="1311" y="4262"/>
                  </a:lnTo>
                  <a:lnTo>
                    <a:pt x="1313" y="4260"/>
                  </a:lnTo>
                  <a:lnTo>
                    <a:pt x="1316" y="4258"/>
                  </a:lnTo>
                  <a:lnTo>
                    <a:pt x="1318" y="4257"/>
                  </a:lnTo>
                  <a:lnTo>
                    <a:pt x="1321" y="4256"/>
                  </a:lnTo>
                  <a:lnTo>
                    <a:pt x="1325" y="4256"/>
                  </a:lnTo>
                  <a:lnTo>
                    <a:pt x="1328" y="4257"/>
                  </a:lnTo>
                  <a:lnTo>
                    <a:pt x="1331" y="4258"/>
                  </a:lnTo>
                  <a:lnTo>
                    <a:pt x="1333" y="4260"/>
                  </a:lnTo>
                  <a:lnTo>
                    <a:pt x="1335" y="4262"/>
                  </a:lnTo>
                  <a:lnTo>
                    <a:pt x="1337" y="4264"/>
                  </a:lnTo>
                  <a:lnTo>
                    <a:pt x="1338" y="4267"/>
                  </a:lnTo>
                  <a:lnTo>
                    <a:pt x="1339" y="4270"/>
                  </a:lnTo>
                  <a:lnTo>
                    <a:pt x="1339" y="4273"/>
                  </a:lnTo>
                  <a:lnTo>
                    <a:pt x="1339" y="4276"/>
                  </a:lnTo>
                  <a:lnTo>
                    <a:pt x="1338" y="4278"/>
                  </a:lnTo>
                  <a:lnTo>
                    <a:pt x="1336" y="4281"/>
                  </a:lnTo>
                  <a:lnTo>
                    <a:pt x="1334" y="4283"/>
                  </a:lnTo>
                  <a:lnTo>
                    <a:pt x="1331" y="4285"/>
                  </a:lnTo>
                  <a:lnTo>
                    <a:pt x="1328" y="4286"/>
                  </a:lnTo>
                  <a:lnTo>
                    <a:pt x="1324" y="4287"/>
                  </a:lnTo>
                  <a:lnTo>
                    <a:pt x="1319" y="4286"/>
                  </a:lnTo>
                  <a:lnTo>
                    <a:pt x="1315" y="4285"/>
                  </a:lnTo>
                  <a:lnTo>
                    <a:pt x="1312" y="4282"/>
                  </a:lnTo>
                  <a:lnTo>
                    <a:pt x="1310" y="4279"/>
                  </a:lnTo>
                  <a:close/>
                  <a:moveTo>
                    <a:pt x="1227" y="4323"/>
                  </a:moveTo>
                  <a:lnTo>
                    <a:pt x="1226" y="4320"/>
                  </a:lnTo>
                  <a:lnTo>
                    <a:pt x="1225" y="4317"/>
                  </a:lnTo>
                  <a:lnTo>
                    <a:pt x="1226" y="4314"/>
                  </a:lnTo>
                  <a:lnTo>
                    <a:pt x="1226" y="4312"/>
                  </a:lnTo>
                  <a:lnTo>
                    <a:pt x="1227" y="4309"/>
                  </a:lnTo>
                  <a:lnTo>
                    <a:pt x="1229" y="4306"/>
                  </a:lnTo>
                  <a:lnTo>
                    <a:pt x="1231" y="4304"/>
                  </a:lnTo>
                  <a:lnTo>
                    <a:pt x="1234" y="4302"/>
                  </a:lnTo>
                  <a:lnTo>
                    <a:pt x="1237" y="4300"/>
                  </a:lnTo>
                  <a:lnTo>
                    <a:pt x="1239" y="4300"/>
                  </a:lnTo>
                  <a:lnTo>
                    <a:pt x="1242" y="4300"/>
                  </a:lnTo>
                  <a:lnTo>
                    <a:pt x="1246" y="4300"/>
                  </a:lnTo>
                  <a:lnTo>
                    <a:pt x="1249" y="4302"/>
                  </a:lnTo>
                  <a:lnTo>
                    <a:pt x="1251" y="4304"/>
                  </a:lnTo>
                  <a:lnTo>
                    <a:pt x="1254" y="4306"/>
                  </a:lnTo>
                  <a:lnTo>
                    <a:pt x="1255" y="4309"/>
                  </a:lnTo>
                  <a:lnTo>
                    <a:pt x="1256" y="4312"/>
                  </a:lnTo>
                  <a:lnTo>
                    <a:pt x="1257" y="4315"/>
                  </a:lnTo>
                  <a:lnTo>
                    <a:pt x="1257" y="4318"/>
                  </a:lnTo>
                  <a:lnTo>
                    <a:pt x="1256" y="4321"/>
                  </a:lnTo>
                  <a:lnTo>
                    <a:pt x="1255" y="4323"/>
                  </a:lnTo>
                  <a:lnTo>
                    <a:pt x="1253" y="4326"/>
                  </a:lnTo>
                  <a:lnTo>
                    <a:pt x="1251" y="4328"/>
                  </a:lnTo>
                  <a:lnTo>
                    <a:pt x="1249" y="4329"/>
                  </a:lnTo>
                  <a:lnTo>
                    <a:pt x="1245" y="4331"/>
                  </a:lnTo>
                  <a:lnTo>
                    <a:pt x="1241" y="4331"/>
                  </a:lnTo>
                  <a:lnTo>
                    <a:pt x="1237" y="4331"/>
                  </a:lnTo>
                  <a:lnTo>
                    <a:pt x="1233" y="4329"/>
                  </a:lnTo>
                  <a:lnTo>
                    <a:pt x="1230" y="4327"/>
                  </a:lnTo>
                  <a:lnTo>
                    <a:pt x="1227" y="4323"/>
                  </a:lnTo>
                  <a:close/>
                  <a:moveTo>
                    <a:pt x="1144" y="4366"/>
                  </a:moveTo>
                  <a:lnTo>
                    <a:pt x="1143" y="4363"/>
                  </a:lnTo>
                  <a:lnTo>
                    <a:pt x="1142" y="4360"/>
                  </a:lnTo>
                  <a:lnTo>
                    <a:pt x="1143" y="4357"/>
                  </a:lnTo>
                  <a:lnTo>
                    <a:pt x="1143" y="4354"/>
                  </a:lnTo>
                  <a:lnTo>
                    <a:pt x="1144" y="4351"/>
                  </a:lnTo>
                  <a:lnTo>
                    <a:pt x="1146" y="4348"/>
                  </a:lnTo>
                  <a:lnTo>
                    <a:pt x="1148" y="4346"/>
                  </a:lnTo>
                  <a:lnTo>
                    <a:pt x="1151" y="4345"/>
                  </a:lnTo>
                  <a:lnTo>
                    <a:pt x="1154" y="4343"/>
                  </a:lnTo>
                  <a:lnTo>
                    <a:pt x="1157" y="4343"/>
                  </a:lnTo>
                  <a:lnTo>
                    <a:pt x="1160" y="4343"/>
                  </a:lnTo>
                  <a:lnTo>
                    <a:pt x="1162" y="4343"/>
                  </a:lnTo>
                  <a:lnTo>
                    <a:pt x="1166" y="4345"/>
                  </a:lnTo>
                  <a:lnTo>
                    <a:pt x="1169" y="4346"/>
                  </a:lnTo>
                  <a:lnTo>
                    <a:pt x="1171" y="4348"/>
                  </a:lnTo>
                  <a:lnTo>
                    <a:pt x="1172" y="4351"/>
                  </a:lnTo>
                  <a:lnTo>
                    <a:pt x="1173" y="4355"/>
                  </a:lnTo>
                  <a:lnTo>
                    <a:pt x="1174" y="4358"/>
                  </a:lnTo>
                  <a:lnTo>
                    <a:pt x="1174" y="4361"/>
                  </a:lnTo>
                  <a:lnTo>
                    <a:pt x="1173" y="4364"/>
                  </a:lnTo>
                  <a:lnTo>
                    <a:pt x="1172" y="4366"/>
                  </a:lnTo>
                  <a:lnTo>
                    <a:pt x="1170" y="4369"/>
                  </a:lnTo>
                  <a:lnTo>
                    <a:pt x="1168" y="4371"/>
                  </a:lnTo>
                  <a:lnTo>
                    <a:pt x="1165" y="4373"/>
                  </a:lnTo>
                  <a:lnTo>
                    <a:pt x="1161" y="4374"/>
                  </a:lnTo>
                  <a:lnTo>
                    <a:pt x="1158" y="4374"/>
                  </a:lnTo>
                  <a:lnTo>
                    <a:pt x="1154" y="4374"/>
                  </a:lnTo>
                  <a:lnTo>
                    <a:pt x="1150" y="4372"/>
                  </a:lnTo>
                  <a:lnTo>
                    <a:pt x="1147" y="4369"/>
                  </a:lnTo>
                  <a:lnTo>
                    <a:pt x="1144" y="4366"/>
                  </a:lnTo>
                  <a:close/>
                  <a:moveTo>
                    <a:pt x="1060" y="4407"/>
                  </a:moveTo>
                  <a:lnTo>
                    <a:pt x="1059" y="4404"/>
                  </a:lnTo>
                  <a:lnTo>
                    <a:pt x="1059" y="4400"/>
                  </a:lnTo>
                  <a:lnTo>
                    <a:pt x="1059" y="4397"/>
                  </a:lnTo>
                  <a:lnTo>
                    <a:pt x="1060" y="4394"/>
                  </a:lnTo>
                  <a:lnTo>
                    <a:pt x="1061" y="4392"/>
                  </a:lnTo>
                  <a:lnTo>
                    <a:pt x="1062" y="4389"/>
                  </a:lnTo>
                  <a:lnTo>
                    <a:pt x="1065" y="4387"/>
                  </a:lnTo>
                  <a:lnTo>
                    <a:pt x="1067" y="4386"/>
                  </a:lnTo>
                  <a:lnTo>
                    <a:pt x="1070" y="4385"/>
                  </a:lnTo>
                  <a:lnTo>
                    <a:pt x="1073" y="4384"/>
                  </a:lnTo>
                  <a:lnTo>
                    <a:pt x="1076" y="4384"/>
                  </a:lnTo>
                  <a:lnTo>
                    <a:pt x="1079" y="4385"/>
                  </a:lnTo>
                  <a:lnTo>
                    <a:pt x="1082" y="4386"/>
                  </a:lnTo>
                  <a:lnTo>
                    <a:pt x="1084" y="4388"/>
                  </a:lnTo>
                  <a:lnTo>
                    <a:pt x="1087" y="4390"/>
                  </a:lnTo>
                  <a:lnTo>
                    <a:pt x="1089" y="4393"/>
                  </a:lnTo>
                  <a:lnTo>
                    <a:pt x="1090" y="4396"/>
                  </a:lnTo>
                  <a:lnTo>
                    <a:pt x="1090" y="4399"/>
                  </a:lnTo>
                  <a:lnTo>
                    <a:pt x="1090" y="4403"/>
                  </a:lnTo>
                  <a:lnTo>
                    <a:pt x="1089" y="4405"/>
                  </a:lnTo>
                  <a:lnTo>
                    <a:pt x="1088" y="4408"/>
                  </a:lnTo>
                  <a:lnTo>
                    <a:pt x="1086" y="4411"/>
                  </a:lnTo>
                  <a:lnTo>
                    <a:pt x="1083" y="4413"/>
                  </a:lnTo>
                  <a:lnTo>
                    <a:pt x="1080" y="4414"/>
                  </a:lnTo>
                  <a:lnTo>
                    <a:pt x="1077" y="4415"/>
                  </a:lnTo>
                  <a:lnTo>
                    <a:pt x="1074" y="4416"/>
                  </a:lnTo>
                  <a:lnTo>
                    <a:pt x="1070" y="4415"/>
                  </a:lnTo>
                  <a:lnTo>
                    <a:pt x="1066" y="4413"/>
                  </a:lnTo>
                  <a:lnTo>
                    <a:pt x="1063" y="4411"/>
                  </a:lnTo>
                  <a:lnTo>
                    <a:pt x="1060" y="4407"/>
                  </a:lnTo>
                  <a:close/>
                  <a:moveTo>
                    <a:pt x="975" y="4446"/>
                  </a:moveTo>
                  <a:lnTo>
                    <a:pt x="974" y="4443"/>
                  </a:lnTo>
                  <a:lnTo>
                    <a:pt x="974" y="4440"/>
                  </a:lnTo>
                  <a:lnTo>
                    <a:pt x="974" y="4437"/>
                  </a:lnTo>
                  <a:lnTo>
                    <a:pt x="975" y="4434"/>
                  </a:lnTo>
                  <a:lnTo>
                    <a:pt x="976" y="4431"/>
                  </a:lnTo>
                  <a:lnTo>
                    <a:pt x="978" y="4429"/>
                  </a:lnTo>
                  <a:lnTo>
                    <a:pt x="980" y="4427"/>
                  </a:lnTo>
                  <a:lnTo>
                    <a:pt x="983" y="4425"/>
                  </a:lnTo>
                  <a:lnTo>
                    <a:pt x="986" y="4424"/>
                  </a:lnTo>
                  <a:lnTo>
                    <a:pt x="989" y="4424"/>
                  </a:lnTo>
                  <a:lnTo>
                    <a:pt x="992" y="4424"/>
                  </a:lnTo>
                  <a:lnTo>
                    <a:pt x="995" y="4425"/>
                  </a:lnTo>
                  <a:lnTo>
                    <a:pt x="997" y="4426"/>
                  </a:lnTo>
                  <a:lnTo>
                    <a:pt x="1000" y="4428"/>
                  </a:lnTo>
                  <a:lnTo>
                    <a:pt x="1002" y="4430"/>
                  </a:lnTo>
                  <a:lnTo>
                    <a:pt x="1003" y="4433"/>
                  </a:lnTo>
                  <a:lnTo>
                    <a:pt x="1004" y="4436"/>
                  </a:lnTo>
                  <a:lnTo>
                    <a:pt x="1004" y="4439"/>
                  </a:lnTo>
                  <a:lnTo>
                    <a:pt x="1004" y="4442"/>
                  </a:lnTo>
                  <a:lnTo>
                    <a:pt x="1004" y="4445"/>
                  </a:lnTo>
                  <a:lnTo>
                    <a:pt x="1002" y="4447"/>
                  </a:lnTo>
                  <a:lnTo>
                    <a:pt x="1001" y="4450"/>
                  </a:lnTo>
                  <a:lnTo>
                    <a:pt x="998" y="4453"/>
                  </a:lnTo>
                  <a:lnTo>
                    <a:pt x="996" y="4454"/>
                  </a:lnTo>
                  <a:lnTo>
                    <a:pt x="996" y="4454"/>
                  </a:lnTo>
                  <a:lnTo>
                    <a:pt x="992" y="4455"/>
                  </a:lnTo>
                  <a:lnTo>
                    <a:pt x="989" y="4456"/>
                  </a:lnTo>
                  <a:lnTo>
                    <a:pt x="985" y="4455"/>
                  </a:lnTo>
                  <a:lnTo>
                    <a:pt x="981" y="4453"/>
                  </a:lnTo>
                  <a:lnTo>
                    <a:pt x="978" y="4450"/>
                  </a:lnTo>
                  <a:lnTo>
                    <a:pt x="975" y="4446"/>
                  </a:lnTo>
                  <a:close/>
                  <a:moveTo>
                    <a:pt x="890" y="4484"/>
                  </a:moveTo>
                  <a:lnTo>
                    <a:pt x="889" y="4481"/>
                  </a:lnTo>
                  <a:lnTo>
                    <a:pt x="889" y="4478"/>
                  </a:lnTo>
                  <a:lnTo>
                    <a:pt x="889" y="4475"/>
                  </a:lnTo>
                  <a:lnTo>
                    <a:pt x="890" y="4472"/>
                  </a:lnTo>
                  <a:lnTo>
                    <a:pt x="891" y="4470"/>
                  </a:lnTo>
                  <a:lnTo>
                    <a:pt x="893" y="4467"/>
                  </a:lnTo>
                  <a:lnTo>
                    <a:pt x="895" y="4465"/>
                  </a:lnTo>
                  <a:lnTo>
                    <a:pt x="898" y="4464"/>
                  </a:lnTo>
                  <a:lnTo>
                    <a:pt x="901" y="4463"/>
                  </a:lnTo>
                  <a:lnTo>
                    <a:pt x="904" y="4463"/>
                  </a:lnTo>
                  <a:lnTo>
                    <a:pt x="907" y="4463"/>
                  </a:lnTo>
                  <a:lnTo>
                    <a:pt x="910" y="4464"/>
                  </a:lnTo>
                  <a:lnTo>
                    <a:pt x="912" y="4465"/>
                  </a:lnTo>
                  <a:lnTo>
                    <a:pt x="914" y="4467"/>
                  </a:lnTo>
                  <a:lnTo>
                    <a:pt x="916" y="4469"/>
                  </a:lnTo>
                  <a:lnTo>
                    <a:pt x="918" y="4472"/>
                  </a:lnTo>
                  <a:lnTo>
                    <a:pt x="919" y="4475"/>
                  </a:lnTo>
                  <a:lnTo>
                    <a:pt x="919" y="4478"/>
                  </a:lnTo>
                  <a:lnTo>
                    <a:pt x="919" y="4481"/>
                  </a:lnTo>
                  <a:lnTo>
                    <a:pt x="918" y="4483"/>
                  </a:lnTo>
                  <a:lnTo>
                    <a:pt x="917" y="4486"/>
                  </a:lnTo>
                  <a:lnTo>
                    <a:pt x="915" y="4488"/>
                  </a:lnTo>
                  <a:lnTo>
                    <a:pt x="913" y="4490"/>
                  </a:lnTo>
                  <a:lnTo>
                    <a:pt x="910" y="4492"/>
                  </a:lnTo>
                  <a:lnTo>
                    <a:pt x="907" y="4493"/>
                  </a:lnTo>
                  <a:lnTo>
                    <a:pt x="904" y="4493"/>
                  </a:lnTo>
                  <a:lnTo>
                    <a:pt x="900" y="4492"/>
                  </a:lnTo>
                  <a:lnTo>
                    <a:pt x="896" y="4491"/>
                  </a:lnTo>
                  <a:lnTo>
                    <a:pt x="892" y="4488"/>
                  </a:lnTo>
                  <a:lnTo>
                    <a:pt x="890" y="4484"/>
                  </a:lnTo>
                  <a:close/>
                  <a:moveTo>
                    <a:pt x="803" y="4520"/>
                  </a:moveTo>
                  <a:lnTo>
                    <a:pt x="802" y="4518"/>
                  </a:lnTo>
                  <a:lnTo>
                    <a:pt x="802" y="4515"/>
                  </a:lnTo>
                  <a:lnTo>
                    <a:pt x="802" y="4512"/>
                  </a:lnTo>
                  <a:lnTo>
                    <a:pt x="803" y="4509"/>
                  </a:lnTo>
                  <a:lnTo>
                    <a:pt x="804" y="4506"/>
                  </a:lnTo>
                  <a:lnTo>
                    <a:pt x="806" y="4504"/>
                  </a:lnTo>
                  <a:lnTo>
                    <a:pt x="809" y="4502"/>
                  </a:lnTo>
                  <a:lnTo>
                    <a:pt x="812" y="4501"/>
                  </a:lnTo>
                  <a:lnTo>
                    <a:pt x="815" y="4499"/>
                  </a:lnTo>
                  <a:lnTo>
                    <a:pt x="818" y="4498"/>
                  </a:lnTo>
                  <a:lnTo>
                    <a:pt x="821" y="4499"/>
                  </a:lnTo>
                  <a:lnTo>
                    <a:pt x="824" y="4501"/>
                  </a:lnTo>
                  <a:lnTo>
                    <a:pt x="826" y="4502"/>
                  </a:lnTo>
                  <a:lnTo>
                    <a:pt x="829" y="4504"/>
                  </a:lnTo>
                  <a:lnTo>
                    <a:pt x="831" y="4506"/>
                  </a:lnTo>
                  <a:lnTo>
                    <a:pt x="832" y="4509"/>
                  </a:lnTo>
                  <a:lnTo>
                    <a:pt x="833" y="4512"/>
                  </a:lnTo>
                  <a:lnTo>
                    <a:pt x="833" y="4515"/>
                  </a:lnTo>
                  <a:lnTo>
                    <a:pt x="833" y="4518"/>
                  </a:lnTo>
                  <a:lnTo>
                    <a:pt x="832" y="4520"/>
                  </a:lnTo>
                  <a:lnTo>
                    <a:pt x="831" y="4523"/>
                  </a:lnTo>
                  <a:lnTo>
                    <a:pt x="829" y="4525"/>
                  </a:lnTo>
                  <a:lnTo>
                    <a:pt x="827" y="4527"/>
                  </a:lnTo>
                  <a:lnTo>
                    <a:pt x="824" y="4529"/>
                  </a:lnTo>
                  <a:lnTo>
                    <a:pt x="821" y="4529"/>
                  </a:lnTo>
                  <a:lnTo>
                    <a:pt x="818" y="4530"/>
                  </a:lnTo>
                  <a:lnTo>
                    <a:pt x="814" y="4529"/>
                  </a:lnTo>
                  <a:lnTo>
                    <a:pt x="810" y="4527"/>
                  </a:lnTo>
                  <a:lnTo>
                    <a:pt x="805" y="4524"/>
                  </a:lnTo>
                  <a:lnTo>
                    <a:pt x="803" y="4520"/>
                  </a:lnTo>
                  <a:close/>
                  <a:moveTo>
                    <a:pt x="716" y="4555"/>
                  </a:moveTo>
                  <a:lnTo>
                    <a:pt x="715" y="4552"/>
                  </a:lnTo>
                  <a:lnTo>
                    <a:pt x="715" y="4548"/>
                  </a:lnTo>
                  <a:lnTo>
                    <a:pt x="715" y="4545"/>
                  </a:lnTo>
                  <a:lnTo>
                    <a:pt x="716" y="4543"/>
                  </a:lnTo>
                  <a:lnTo>
                    <a:pt x="718" y="4540"/>
                  </a:lnTo>
                  <a:lnTo>
                    <a:pt x="720" y="4538"/>
                  </a:lnTo>
                  <a:lnTo>
                    <a:pt x="722" y="4536"/>
                  </a:lnTo>
                  <a:lnTo>
                    <a:pt x="725" y="4534"/>
                  </a:lnTo>
                  <a:lnTo>
                    <a:pt x="725" y="4535"/>
                  </a:lnTo>
                  <a:lnTo>
                    <a:pt x="725" y="4535"/>
                  </a:lnTo>
                  <a:lnTo>
                    <a:pt x="729" y="4534"/>
                  </a:lnTo>
                  <a:lnTo>
                    <a:pt x="732" y="4534"/>
                  </a:lnTo>
                  <a:lnTo>
                    <a:pt x="735" y="4534"/>
                  </a:lnTo>
                  <a:lnTo>
                    <a:pt x="737" y="4535"/>
                  </a:lnTo>
                  <a:lnTo>
                    <a:pt x="740" y="4536"/>
                  </a:lnTo>
                  <a:lnTo>
                    <a:pt x="742" y="4538"/>
                  </a:lnTo>
                  <a:lnTo>
                    <a:pt x="744" y="4540"/>
                  </a:lnTo>
                  <a:lnTo>
                    <a:pt x="745" y="4543"/>
                  </a:lnTo>
                  <a:lnTo>
                    <a:pt x="746" y="4546"/>
                  </a:lnTo>
                  <a:lnTo>
                    <a:pt x="746" y="4550"/>
                  </a:lnTo>
                  <a:lnTo>
                    <a:pt x="746" y="4553"/>
                  </a:lnTo>
                  <a:lnTo>
                    <a:pt x="745" y="4556"/>
                  </a:lnTo>
                  <a:lnTo>
                    <a:pt x="744" y="4558"/>
                  </a:lnTo>
                  <a:lnTo>
                    <a:pt x="742" y="4561"/>
                  </a:lnTo>
                  <a:lnTo>
                    <a:pt x="740" y="4562"/>
                  </a:lnTo>
                  <a:lnTo>
                    <a:pt x="737" y="4564"/>
                  </a:lnTo>
                  <a:lnTo>
                    <a:pt x="737" y="4564"/>
                  </a:lnTo>
                  <a:lnTo>
                    <a:pt x="734" y="4565"/>
                  </a:lnTo>
                  <a:lnTo>
                    <a:pt x="731" y="4565"/>
                  </a:lnTo>
                  <a:lnTo>
                    <a:pt x="726" y="4564"/>
                  </a:lnTo>
                  <a:lnTo>
                    <a:pt x="722" y="4562"/>
                  </a:lnTo>
                  <a:lnTo>
                    <a:pt x="719" y="4559"/>
                  </a:lnTo>
                  <a:lnTo>
                    <a:pt x="716" y="4555"/>
                  </a:lnTo>
                  <a:close/>
                  <a:moveTo>
                    <a:pt x="629" y="4588"/>
                  </a:moveTo>
                  <a:lnTo>
                    <a:pt x="628" y="4585"/>
                  </a:lnTo>
                  <a:lnTo>
                    <a:pt x="628" y="4582"/>
                  </a:lnTo>
                  <a:lnTo>
                    <a:pt x="628" y="4579"/>
                  </a:lnTo>
                  <a:lnTo>
                    <a:pt x="629" y="4576"/>
                  </a:lnTo>
                  <a:lnTo>
                    <a:pt x="631" y="4574"/>
                  </a:lnTo>
                  <a:lnTo>
                    <a:pt x="633" y="4571"/>
                  </a:lnTo>
                  <a:lnTo>
                    <a:pt x="635" y="4569"/>
                  </a:lnTo>
                  <a:lnTo>
                    <a:pt x="638" y="4568"/>
                  </a:lnTo>
                  <a:lnTo>
                    <a:pt x="638" y="4568"/>
                  </a:lnTo>
                  <a:lnTo>
                    <a:pt x="638" y="4568"/>
                  </a:lnTo>
                  <a:lnTo>
                    <a:pt x="641" y="4567"/>
                  </a:lnTo>
                  <a:lnTo>
                    <a:pt x="644" y="4567"/>
                  </a:lnTo>
                  <a:lnTo>
                    <a:pt x="646" y="4568"/>
                  </a:lnTo>
                  <a:lnTo>
                    <a:pt x="650" y="4569"/>
                  </a:lnTo>
                  <a:lnTo>
                    <a:pt x="653" y="4570"/>
                  </a:lnTo>
                  <a:lnTo>
                    <a:pt x="655" y="4572"/>
                  </a:lnTo>
                  <a:lnTo>
                    <a:pt x="657" y="4574"/>
                  </a:lnTo>
                  <a:lnTo>
                    <a:pt x="658" y="4577"/>
                  </a:lnTo>
                  <a:lnTo>
                    <a:pt x="659" y="4580"/>
                  </a:lnTo>
                  <a:lnTo>
                    <a:pt x="659" y="4583"/>
                  </a:lnTo>
                  <a:lnTo>
                    <a:pt x="659" y="4586"/>
                  </a:lnTo>
                  <a:lnTo>
                    <a:pt x="658" y="4589"/>
                  </a:lnTo>
                  <a:lnTo>
                    <a:pt x="656" y="4591"/>
                  </a:lnTo>
                  <a:lnTo>
                    <a:pt x="654" y="4594"/>
                  </a:lnTo>
                  <a:lnTo>
                    <a:pt x="652" y="4595"/>
                  </a:lnTo>
                  <a:lnTo>
                    <a:pt x="649" y="4597"/>
                  </a:lnTo>
                  <a:lnTo>
                    <a:pt x="646" y="4597"/>
                  </a:lnTo>
                  <a:lnTo>
                    <a:pt x="643" y="4599"/>
                  </a:lnTo>
                  <a:lnTo>
                    <a:pt x="638" y="4597"/>
                  </a:lnTo>
                  <a:lnTo>
                    <a:pt x="634" y="4595"/>
                  </a:lnTo>
                  <a:lnTo>
                    <a:pt x="631" y="4592"/>
                  </a:lnTo>
                  <a:lnTo>
                    <a:pt x="629" y="4588"/>
                  </a:lnTo>
                  <a:close/>
                  <a:moveTo>
                    <a:pt x="541" y="4619"/>
                  </a:moveTo>
                  <a:lnTo>
                    <a:pt x="540" y="4616"/>
                  </a:lnTo>
                  <a:lnTo>
                    <a:pt x="540" y="4613"/>
                  </a:lnTo>
                  <a:lnTo>
                    <a:pt x="540" y="4611"/>
                  </a:lnTo>
                  <a:lnTo>
                    <a:pt x="541" y="4608"/>
                  </a:lnTo>
                  <a:lnTo>
                    <a:pt x="543" y="4605"/>
                  </a:lnTo>
                  <a:lnTo>
                    <a:pt x="545" y="4603"/>
                  </a:lnTo>
                  <a:lnTo>
                    <a:pt x="547" y="4601"/>
                  </a:lnTo>
                  <a:lnTo>
                    <a:pt x="550" y="4600"/>
                  </a:lnTo>
                  <a:lnTo>
                    <a:pt x="553" y="4599"/>
                  </a:lnTo>
                  <a:lnTo>
                    <a:pt x="556" y="4599"/>
                  </a:lnTo>
                  <a:lnTo>
                    <a:pt x="559" y="4600"/>
                  </a:lnTo>
                  <a:lnTo>
                    <a:pt x="562" y="4601"/>
                  </a:lnTo>
                  <a:lnTo>
                    <a:pt x="564" y="4602"/>
                  </a:lnTo>
                  <a:lnTo>
                    <a:pt x="566" y="4604"/>
                  </a:lnTo>
                  <a:lnTo>
                    <a:pt x="569" y="4607"/>
                  </a:lnTo>
                  <a:lnTo>
                    <a:pt x="570" y="4609"/>
                  </a:lnTo>
                  <a:lnTo>
                    <a:pt x="571" y="4612"/>
                  </a:lnTo>
                  <a:lnTo>
                    <a:pt x="571" y="4615"/>
                  </a:lnTo>
                  <a:lnTo>
                    <a:pt x="571" y="4618"/>
                  </a:lnTo>
                  <a:lnTo>
                    <a:pt x="570" y="4621"/>
                  </a:lnTo>
                  <a:lnTo>
                    <a:pt x="567" y="4624"/>
                  </a:lnTo>
                  <a:lnTo>
                    <a:pt x="565" y="4626"/>
                  </a:lnTo>
                  <a:lnTo>
                    <a:pt x="563" y="4627"/>
                  </a:lnTo>
                  <a:lnTo>
                    <a:pt x="560" y="4629"/>
                  </a:lnTo>
                  <a:lnTo>
                    <a:pt x="558" y="4629"/>
                  </a:lnTo>
                  <a:lnTo>
                    <a:pt x="555" y="4630"/>
                  </a:lnTo>
                  <a:lnTo>
                    <a:pt x="550" y="4629"/>
                  </a:lnTo>
                  <a:lnTo>
                    <a:pt x="546" y="4627"/>
                  </a:lnTo>
                  <a:lnTo>
                    <a:pt x="543" y="4624"/>
                  </a:lnTo>
                  <a:lnTo>
                    <a:pt x="541" y="4619"/>
                  </a:lnTo>
                  <a:close/>
                  <a:moveTo>
                    <a:pt x="452" y="4649"/>
                  </a:moveTo>
                  <a:lnTo>
                    <a:pt x="451" y="4645"/>
                  </a:lnTo>
                  <a:lnTo>
                    <a:pt x="451" y="4642"/>
                  </a:lnTo>
                  <a:lnTo>
                    <a:pt x="452" y="4640"/>
                  </a:lnTo>
                  <a:lnTo>
                    <a:pt x="453" y="4637"/>
                  </a:lnTo>
                  <a:lnTo>
                    <a:pt x="454" y="4634"/>
                  </a:lnTo>
                  <a:lnTo>
                    <a:pt x="456" y="4632"/>
                  </a:lnTo>
                  <a:lnTo>
                    <a:pt x="459" y="4630"/>
                  </a:lnTo>
                  <a:lnTo>
                    <a:pt x="462" y="4629"/>
                  </a:lnTo>
                  <a:lnTo>
                    <a:pt x="465" y="4629"/>
                  </a:lnTo>
                  <a:lnTo>
                    <a:pt x="468" y="4629"/>
                  </a:lnTo>
                  <a:lnTo>
                    <a:pt x="471" y="4629"/>
                  </a:lnTo>
                  <a:lnTo>
                    <a:pt x="473" y="4630"/>
                  </a:lnTo>
                  <a:lnTo>
                    <a:pt x="476" y="4632"/>
                  </a:lnTo>
                  <a:lnTo>
                    <a:pt x="478" y="4634"/>
                  </a:lnTo>
                  <a:lnTo>
                    <a:pt x="480" y="4636"/>
                  </a:lnTo>
                  <a:lnTo>
                    <a:pt x="481" y="4639"/>
                  </a:lnTo>
                  <a:lnTo>
                    <a:pt x="481" y="4642"/>
                  </a:lnTo>
                  <a:lnTo>
                    <a:pt x="482" y="4645"/>
                  </a:lnTo>
                  <a:lnTo>
                    <a:pt x="481" y="4649"/>
                  </a:lnTo>
                  <a:lnTo>
                    <a:pt x="480" y="4652"/>
                  </a:lnTo>
                  <a:lnTo>
                    <a:pt x="478" y="4654"/>
                  </a:lnTo>
                  <a:lnTo>
                    <a:pt x="476" y="4656"/>
                  </a:lnTo>
                  <a:lnTo>
                    <a:pt x="474" y="4658"/>
                  </a:lnTo>
                  <a:lnTo>
                    <a:pt x="471" y="4659"/>
                  </a:lnTo>
                  <a:lnTo>
                    <a:pt x="469" y="4660"/>
                  </a:lnTo>
                  <a:lnTo>
                    <a:pt x="467" y="4660"/>
                  </a:lnTo>
                  <a:lnTo>
                    <a:pt x="462" y="4659"/>
                  </a:lnTo>
                  <a:lnTo>
                    <a:pt x="458" y="4657"/>
                  </a:lnTo>
                  <a:lnTo>
                    <a:pt x="454" y="4654"/>
                  </a:lnTo>
                  <a:lnTo>
                    <a:pt x="452" y="4649"/>
                  </a:lnTo>
                  <a:close/>
                  <a:moveTo>
                    <a:pt x="362" y="4677"/>
                  </a:moveTo>
                  <a:lnTo>
                    <a:pt x="361" y="4674"/>
                  </a:lnTo>
                  <a:lnTo>
                    <a:pt x="361" y="4671"/>
                  </a:lnTo>
                  <a:lnTo>
                    <a:pt x="362" y="4668"/>
                  </a:lnTo>
                  <a:lnTo>
                    <a:pt x="363" y="4665"/>
                  </a:lnTo>
                  <a:lnTo>
                    <a:pt x="364" y="4663"/>
                  </a:lnTo>
                  <a:lnTo>
                    <a:pt x="367" y="4661"/>
                  </a:lnTo>
                  <a:lnTo>
                    <a:pt x="369" y="4659"/>
                  </a:lnTo>
                  <a:lnTo>
                    <a:pt x="373" y="4658"/>
                  </a:lnTo>
                  <a:lnTo>
                    <a:pt x="376" y="4657"/>
                  </a:lnTo>
                  <a:lnTo>
                    <a:pt x="379" y="4657"/>
                  </a:lnTo>
                  <a:lnTo>
                    <a:pt x="382" y="4658"/>
                  </a:lnTo>
                  <a:lnTo>
                    <a:pt x="384" y="4659"/>
                  </a:lnTo>
                  <a:lnTo>
                    <a:pt x="387" y="4661"/>
                  </a:lnTo>
                  <a:lnTo>
                    <a:pt x="389" y="4663"/>
                  </a:lnTo>
                  <a:lnTo>
                    <a:pt x="391" y="4665"/>
                  </a:lnTo>
                  <a:lnTo>
                    <a:pt x="392" y="4668"/>
                  </a:lnTo>
                  <a:lnTo>
                    <a:pt x="392" y="4671"/>
                  </a:lnTo>
                  <a:lnTo>
                    <a:pt x="392" y="4674"/>
                  </a:lnTo>
                  <a:lnTo>
                    <a:pt x="392" y="4677"/>
                  </a:lnTo>
                  <a:lnTo>
                    <a:pt x="391" y="4680"/>
                  </a:lnTo>
                  <a:lnTo>
                    <a:pt x="389" y="4682"/>
                  </a:lnTo>
                  <a:lnTo>
                    <a:pt x="387" y="4684"/>
                  </a:lnTo>
                  <a:lnTo>
                    <a:pt x="385" y="4686"/>
                  </a:lnTo>
                  <a:lnTo>
                    <a:pt x="382" y="4687"/>
                  </a:lnTo>
                  <a:lnTo>
                    <a:pt x="379" y="4687"/>
                  </a:lnTo>
                  <a:lnTo>
                    <a:pt x="377" y="4688"/>
                  </a:lnTo>
                  <a:lnTo>
                    <a:pt x="373" y="4687"/>
                  </a:lnTo>
                  <a:lnTo>
                    <a:pt x="367" y="4685"/>
                  </a:lnTo>
                  <a:lnTo>
                    <a:pt x="364" y="4681"/>
                  </a:lnTo>
                  <a:lnTo>
                    <a:pt x="362" y="4677"/>
                  </a:lnTo>
                  <a:close/>
                  <a:moveTo>
                    <a:pt x="272" y="4704"/>
                  </a:moveTo>
                  <a:lnTo>
                    <a:pt x="272" y="4701"/>
                  </a:lnTo>
                  <a:lnTo>
                    <a:pt x="272" y="4698"/>
                  </a:lnTo>
                  <a:lnTo>
                    <a:pt x="273" y="4694"/>
                  </a:lnTo>
                  <a:lnTo>
                    <a:pt x="274" y="4691"/>
                  </a:lnTo>
                  <a:lnTo>
                    <a:pt x="275" y="4689"/>
                  </a:lnTo>
                  <a:lnTo>
                    <a:pt x="277" y="4687"/>
                  </a:lnTo>
                  <a:lnTo>
                    <a:pt x="280" y="4685"/>
                  </a:lnTo>
                  <a:lnTo>
                    <a:pt x="283" y="4684"/>
                  </a:lnTo>
                  <a:lnTo>
                    <a:pt x="286" y="4683"/>
                  </a:lnTo>
                  <a:lnTo>
                    <a:pt x="289" y="4683"/>
                  </a:lnTo>
                  <a:lnTo>
                    <a:pt x="293" y="4684"/>
                  </a:lnTo>
                  <a:lnTo>
                    <a:pt x="295" y="4685"/>
                  </a:lnTo>
                  <a:lnTo>
                    <a:pt x="298" y="4687"/>
                  </a:lnTo>
                  <a:lnTo>
                    <a:pt x="300" y="4689"/>
                  </a:lnTo>
                  <a:lnTo>
                    <a:pt x="302" y="4691"/>
                  </a:lnTo>
                  <a:lnTo>
                    <a:pt x="303" y="4694"/>
                  </a:lnTo>
                  <a:lnTo>
                    <a:pt x="303" y="4698"/>
                  </a:lnTo>
                  <a:lnTo>
                    <a:pt x="303" y="4701"/>
                  </a:lnTo>
                  <a:lnTo>
                    <a:pt x="303" y="4704"/>
                  </a:lnTo>
                  <a:lnTo>
                    <a:pt x="301" y="4707"/>
                  </a:lnTo>
                  <a:lnTo>
                    <a:pt x="300" y="4709"/>
                  </a:lnTo>
                  <a:lnTo>
                    <a:pt x="298" y="4711"/>
                  </a:lnTo>
                  <a:lnTo>
                    <a:pt x="295" y="4713"/>
                  </a:lnTo>
                  <a:lnTo>
                    <a:pt x="292" y="4714"/>
                  </a:lnTo>
                  <a:lnTo>
                    <a:pt x="289" y="4715"/>
                  </a:lnTo>
                  <a:lnTo>
                    <a:pt x="287" y="4715"/>
                  </a:lnTo>
                  <a:lnTo>
                    <a:pt x="282" y="4714"/>
                  </a:lnTo>
                  <a:lnTo>
                    <a:pt x="278" y="4712"/>
                  </a:lnTo>
                  <a:lnTo>
                    <a:pt x="275" y="4708"/>
                  </a:lnTo>
                  <a:lnTo>
                    <a:pt x="272" y="4704"/>
                  </a:lnTo>
                  <a:close/>
                  <a:moveTo>
                    <a:pt x="183" y="4728"/>
                  </a:moveTo>
                  <a:lnTo>
                    <a:pt x="182" y="4725"/>
                  </a:lnTo>
                  <a:lnTo>
                    <a:pt x="182" y="4722"/>
                  </a:lnTo>
                  <a:lnTo>
                    <a:pt x="183" y="4719"/>
                  </a:lnTo>
                  <a:lnTo>
                    <a:pt x="184" y="4716"/>
                  </a:lnTo>
                  <a:lnTo>
                    <a:pt x="186" y="4714"/>
                  </a:lnTo>
                  <a:lnTo>
                    <a:pt x="188" y="4712"/>
                  </a:lnTo>
                  <a:lnTo>
                    <a:pt x="190" y="4710"/>
                  </a:lnTo>
                  <a:lnTo>
                    <a:pt x="193" y="4709"/>
                  </a:lnTo>
                  <a:lnTo>
                    <a:pt x="196" y="4709"/>
                  </a:lnTo>
                  <a:lnTo>
                    <a:pt x="199" y="4709"/>
                  </a:lnTo>
                  <a:lnTo>
                    <a:pt x="202" y="4709"/>
                  </a:lnTo>
                  <a:lnTo>
                    <a:pt x="205" y="4711"/>
                  </a:lnTo>
                  <a:lnTo>
                    <a:pt x="207" y="4712"/>
                  </a:lnTo>
                  <a:lnTo>
                    <a:pt x="209" y="4714"/>
                  </a:lnTo>
                  <a:lnTo>
                    <a:pt x="212" y="4717"/>
                  </a:lnTo>
                  <a:lnTo>
                    <a:pt x="213" y="4720"/>
                  </a:lnTo>
                  <a:lnTo>
                    <a:pt x="213" y="4723"/>
                  </a:lnTo>
                  <a:lnTo>
                    <a:pt x="213" y="4726"/>
                  </a:lnTo>
                  <a:lnTo>
                    <a:pt x="213" y="4729"/>
                  </a:lnTo>
                  <a:lnTo>
                    <a:pt x="210" y="4731"/>
                  </a:lnTo>
                  <a:lnTo>
                    <a:pt x="209" y="4734"/>
                  </a:lnTo>
                  <a:lnTo>
                    <a:pt x="207" y="4736"/>
                  </a:lnTo>
                  <a:lnTo>
                    <a:pt x="204" y="4737"/>
                  </a:lnTo>
                  <a:lnTo>
                    <a:pt x="201" y="4739"/>
                  </a:lnTo>
                  <a:lnTo>
                    <a:pt x="199" y="4739"/>
                  </a:lnTo>
                  <a:lnTo>
                    <a:pt x="197" y="4739"/>
                  </a:lnTo>
                  <a:lnTo>
                    <a:pt x="192" y="4738"/>
                  </a:lnTo>
                  <a:lnTo>
                    <a:pt x="188" y="4736"/>
                  </a:lnTo>
                  <a:lnTo>
                    <a:pt x="185" y="4732"/>
                  </a:lnTo>
                  <a:lnTo>
                    <a:pt x="183" y="4728"/>
                  </a:lnTo>
                  <a:close/>
                  <a:moveTo>
                    <a:pt x="92" y="4751"/>
                  </a:moveTo>
                  <a:lnTo>
                    <a:pt x="92" y="4748"/>
                  </a:lnTo>
                  <a:lnTo>
                    <a:pt x="92" y="4744"/>
                  </a:lnTo>
                  <a:lnTo>
                    <a:pt x="93" y="4741"/>
                  </a:lnTo>
                  <a:lnTo>
                    <a:pt x="94" y="4739"/>
                  </a:lnTo>
                  <a:lnTo>
                    <a:pt x="96" y="4736"/>
                  </a:lnTo>
                  <a:lnTo>
                    <a:pt x="98" y="4734"/>
                  </a:lnTo>
                  <a:lnTo>
                    <a:pt x="101" y="4733"/>
                  </a:lnTo>
                  <a:lnTo>
                    <a:pt x="104" y="4732"/>
                  </a:lnTo>
                  <a:lnTo>
                    <a:pt x="107" y="4731"/>
                  </a:lnTo>
                  <a:lnTo>
                    <a:pt x="109" y="4731"/>
                  </a:lnTo>
                  <a:lnTo>
                    <a:pt x="112" y="4732"/>
                  </a:lnTo>
                  <a:lnTo>
                    <a:pt x="115" y="4733"/>
                  </a:lnTo>
                  <a:lnTo>
                    <a:pt x="117" y="4735"/>
                  </a:lnTo>
                  <a:lnTo>
                    <a:pt x="119" y="4737"/>
                  </a:lnTo>
                  <a:lnTo>
                    <a:pt x="121" y="4740"/>
                  </a:lnTo>
                  <a:lnTo>
                    <a:pt x="122" y="4743"/>
                  </a:lnTo>
                  <a:lnTo>
                    <a:pt x="122" y="4747"/>
                  </a:lnTo>
                  <a:lnTo>
                    <a:pt x="122" y="4750"/>
                  </a:lnTo>
                  <a:lnTo>
                    <a:pt x="121" y="4753"/>
                  </a:lnTo>
                  <a:lnTo>
                    <a:pt x="120" y="4755"/>
                  </a:lnTo>
                  <a:lnTo>
                    <a:pt x="118" y="4758"/>
                  </a:lnTo>
                  <a:lnTo>
                    <a:pt x="116" y="4760"/>
                  </a:lnTo>
                  <a:lnTo>
                    <a:pt x="114" y="4761"/>
                  </a:lnTo>
                  <a:lnTo>
                    <a:pt x="111" y="4762"/>
                  </a:lnTo>
                  <a:lnTo>
                    <a:pt x="109" y="4763"/>
                  </a:lnTo>
                  <a:lnTo>
                    <a:pt x="107" y="4763"/>
                  </a:lnTo>
                  <a:lnTo>
                    <a:pt x="102" y="4762"/>
                  </a:lnTo>
                  <a:lnTo>
                    <a:pt x="98" y="4760"/>
                  </a:lnTo>
                  <a:lnTo>
                    <a:pt x="94" y="4756"/>
                  </a:lnTo>
                  <a:lnTo>
                    <a:pt x="92" y="4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07" name="Freeform 103"/>
            <p:cNvSpPr>
              <a:spLocks noEditPoints="1"/>
            </p:cNvSpPr>
            <p:nvPr userDrawn="1"/>
          </p:nvSpPr>
          <p:spPr bwMode="auto">
            <a:xfrm>
              <a:off x="4213" y="672"/>
              <a:ext cx="1366" cy="1602"/>
            </a:xfrm>
            <a:custGeom>
              <a:avLst/>
              <a:gdLst>
                <a:gd name="T0" fmla="*/ 123 w 4096"/>
                <a:gd name="T1" fmla="*/ 16 h 4806"/>
                <a:gd name="T2" fmla="*/ 197 w 4096"/>
                <a:gd name="T3" fmla="*/ 51 h 4806"/>
                <a:gd name="T4" fmla="*/ 366 w 4096"/>
                <a:gd name="T5" fmla="*/ 88 h 4806"/>
                <a:gd name="T6" fmla="*/ 457 w 4096"/>
                <a:gd name="T7" fmla="*/ 95 h 4806"/>
                <a:gd name="T8" fmla="*/ 564 w 4096"/>
                <a:gd name="T9" fmla="*/ 117 h 4806"/>
                <a:gd name="T10" fmla="*/ 663 w 4096"/>
                <a:gd name="T11" fmla="*/ 158 h 4806"/>
                <a:gd name="T12" fmla="*/ 736 w 4096"/>
                <a:gd name="T13" fmla="*/ 205 h 4806"/>
                <a:gd name="T14" fmla="*/ 903 w 4096"/>
                <a:gd name="T15" fmla="*/ 267 h 4806"/>
                <a:gd name="T16" fmla="*/ 982 w 4096"/>
                <a:gd name="T17" fmla="*/ 287 h 4806"/>
                <a:gd name="T18" fmla="*/ 1081 w 4096"/>
                <a:gd name="T19" fmla="*/ 310 h 4806"/>
                <a:gd name="T20" fmla="*/ 1182 w 4096"/>
                <a:gd name="T21" fmla="*/ 355 h 4806"/>
                <a:gd name="T22" fmla="*/ 1264 w 4096"/>
                <a:gd name="T23" fmla="*/ 413 h 4806"/>
                <a:gd name="T24" fmla="*/ 1329 w 4096"/>
                <a:gd name="T25" fmla="*/ 457 h 4806"/>
                <a:gd name="T26" fmla="*/ 1485 w 4096"/>
                <a:gd name="T27" fmla="*/ 532 h 4806"/>
                <a:gd name="T28" fmla="*/ 1575 w 4096"/>
                <a:gd name="T29" fmla="*/ 562 h 4806"/>
                <a:gd name="T30" fmla="*/ 1673 w 4096"/>
                <a:gd name="T31" fmla="*/ 612 h 4806"/>
                <a:gd name="T32" fmla="*/ 1757 w 4096"/>
                <a:gd name="T33" fmla="*/ 678 h 4806"/>
                <a:gd name="T34" fmla="*/ 1816 w 4096"/>
                <a:gd name="T35" fmla="*/ 737 h 4806"/>
                <a:gd name="T36" fmla="*/ 1959 w 4096"/>
                <a:gd name="T37" fmla="*/ 830 h 4806"/>
                <a:gd name="T38" fmla="*/ 2042 w 4096"/>
                <a:gd name="T39" fmla="*/ 868 h 4806"/>
                <a:gd name="T40" fmla="*/ 2134 w 4096"/>
                <a:gd name="T41" fmla="*/ 925 h 4806"/>
                <a:gd name="T42" fmla="*/ 2213 w 4096"/>
                <a:gd name="T43" fmla="*/ 998 h 4806"/>
                <a:gd name="T44" fmla="*/ 2270 w 4096"/>
                <a:gd name="T45" fmla="*/ 1069 h 4806"/>
                <a:gd name="T46" fmla="*/ 2397 w 4096"/>
                <a:gd name="T47" fmla="*/ 1178 h 4806"/>
                <a:gd name="T48" fmla="*/ 2472 w 4096"/>
                <a:gd name="T49" fmla="*/ 1224 h 4806"/>
                <a:gd name="T50" fmla="*/ 2552 w 4096"/>
                <a:gd name="T51" fmla="*/ 1285 h 4806"/>
                <a:gd name="T52" fmla="*/ 2629 w 4096"/>
                <a:gd name="T53" fmla="*/ 1357 h 4806"/>
                <a:gd name="T54" fmla="*/ 2696 w 4096"/>
                <a:gd name="T55" fmla="*/ 1432 h 4806"/>
                <a:gd name="T56" fmla="*/ 2756 w 4096"/>
                <a:gd name="T57" fmla="*/ 1511 h 4806"/>
                <a:gd name="T58" fmla="*/ 2796 w 4096"/>
                <a:gd name="T59" fmla="*/ 1578 h 4806"/>
                <a:gd name="T60" fmla="*/ 2917 w 4096"/>
                <a:gd name="T61" fmla="*/ 1716 h 4806"/>
                <a:gd name="T62" fmla="*/ 2974 w 4096"/>
                <a:gd name="T63" fmla="*/ 1776 h 4806"/>
                <a:gd name="T64" fmla="*/ 3046 w 4096"/>
                <a:gd name="T65" fmla="*/ 1838 h 4806"/>
                <a:gd name="T66" fmla="*/ 3117 w 4096"/>
                <a:gd name="T67" fmla="*/ 1922 h 4806"/>
                <a:gd name="T68" fmla="*/ 3171 w 4096"/>
                <a:gd name="T69" fmla="*/ 2012 h 4806"/>
                <a:gd name="T70" fmla="*/ 3204 w 4096"/>
                <a:gd name="T71" fmla="*/ 2094 h 4806"/>
                <a:gd name="T72" fmla="*/ 3300 w 4096"/>
                <a:gd name="T73" fmla="*/ 2241 h 4806"/>
                <a:gd name="T74" fmla="*/ 3353 w 4096"/>
                <a:gd name="T75" fmla="*/ 2303 h 4806"/>
                <a:gd name="T76" fmla="*/ 3419 w 4096"/>
                <a:gd name="T77" fmla="*/ 2380 h 4806"/>
                <a:gd name="T78" fmla="*/ 3472 w 4096"/>
                <a:gd name="T79" fmla="*/ 2471 h 4806"/>
                <a:gd name="T80" fmla="*/ 3512 w 4096"/>
                <a:gd name="T81" fmla="*/ 2569 h 4806"/>
                <a:gd name="T82" fmla="*/ 3534 w 4096"/>
                <a:gd name="T83" fmla="*/ 2651 h 4806"/>
                <a:gd name="T84" fmla="*/ 3612 w 4096"/>
                <a:gd name="T85" fmla="*/ 2803 h 4806"/>
                <a:gd name="T86" fmla="*/ 3665 w 4096"/>
                <a:gd name="T87" fmla="*/ 2878 h 4806"/>
                <a:gd name="T88" fmla="*/ 3716 w 4096"/>
                <a:gd name="T89" fmla="*/ 2972 h 4806"/>
                <a:gd name="T90" fmla="*/ 3750 w 4096"/>
                <a:gd name="T91" fmla="*/ 3075 h 4806"/>
                <a:gd name="T92" fmla="*/ 3765 w 4096"/>
                <a:gd name="T93" fmla="*/ 3167 h 4806"/>
                <a:gd name="T94" fmla="*/ 3818 w 4096"/>
                <a:gd name="T95" fmla="*/ 3334 h 4806"/>
                <a:gd name="T96" fmla="*/ 3851 w 4096"/>
                <a:gd name="T97" fmla="*/ 3405 h 4806"/>
                <a:gd name="T98" fmla="*/ 3890 w 4096"/>
                <a:gd name="T99" fmla="*/ 3491 h 4806"/>
                <a:gd name="T100" fmla="*/ 3927 w 4096"/>
                <a:gd name="T101" fmla="*/ 3592 h 4806"/>
                <a:gd name="T102" fmla="*/ 3945 w 4096"/>
                <a:gd name="T103" fmla="*/ 3698 h 4806"/>
                <a:gd name="T104" fmla="*/ 3947 w 4096"/>
                <a:gd name="T105" fmla="*/ 3789 h 4806"/>
                <a:gd name="T106" fmla="*/ 3981 w 4096"/>
                <a:gd name="T107" fmla="*/ 3952 h 4806"/>
                <a:gd name="T108" fmla="*/ 4005 w 4096"/>
                <a:gd name="T109" fmla="*/ 4036 h 4806"/>
                <a:gd name="T110" fmla="*/ 4037 w 4096"/>
                <a:gd name="T111" fmla="*/ 4131 h 4806"/>
                <a:gd name="T112" fmla="*/ 4053 w 4096"/>
                <a:gd name="T113" fmla="*/ 4241 h 4806"/>
                <a:gd name="T114" fmla="*/ 4051 w 4096"/>
                <a:gd name="T115" fmla="*/ 4342 h 4806"/>
                <a:gd name="T116" fmla="*/ 4052 w 4096"/>
                <a:gd name="T117" fmla="*/ 4432 h 4806"/>
                <a:gd name="T118" fmla="*/ 4055 w 4096"/>
                <a:gd name="T119" fmla="*/ 4521 h 4806"/>
                <a:gd name="T120" fmla="*/ 4060 w 4096"/>
                <a:gd name="T121" fmla="*/ 4611 h 4806"/>
                <a:gd name="T122" fmla="*/ 4062 w 4096"/>
                <a:gd name="T123" fmla="*/ 4698 h 4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96" h="4806">
                  <a:moveTo>
                    <a:pt x="3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1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28" y="6"/>
                  </a:lnTo>
                  <a:lnTo>
                    <a:pt x="30" y="1"/>
                  </a:lnTo>
                  <a:lnTo>
                    <a:pt x="30" y="0"/>
                  </a:lnTo>
                  <a:close/>
                  <a:moveTo>
                    <a:pt x="104" y="31"/>
                  </a:moveTo>
                  <a:lnTo>
                    <a:pt x="101" y="31"/>
                  </a:lnTo>
                  <a:lnTo>
                    <a:pt x="98" y="29"/>
                  </a:lnTo>
                  <a:lnTo>
                    <a:pt x="96" y="27"/>
                  </a:lnTo>
                  <a:lnTo>
                    <a:pt x="94" y="24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2" y="15"/>
                  </a:lnTo>
                  <a:lnTo>
                    <a:pt x="92" y="12"/>
                  </a:lnTo>
                  <a:lnTo>
                    <a:pt x="93" y="9"/>
                  </a:lnTo>
                  <a:lnTo>
                    <a:pt x="94" y="7"/>
                  </a:lnTo>
                  <a:lnTo>
                    <a:pt x="96" y="5"/>
                  </a:lnTo>
                  <a:lnTo>
                    <a:pt x="98" y="3"/>
                  </a:lnTo>
                  <a:lnTo>
                    <a:pt x="101" y="2"/>
                  </a:lnTo>
                  <a:lnTo>
                    <a:pt x="104" y="1"/>
                  </a:lnTo>
                  <a:lnTo>
                    <a:pt x="107" y="0"/>
                  </a:lnTo>
                  <a:lnTo>
                    <a:pt x="110" y="1"/>
                  </a:lnTo>
                  <a:lnTo>
                    <a:pt x="113" y="2"/>
                  </a:lnTo>
                  <a:lnTo>
                    <a:pt x="116" y="3"/>
                  </a:lnTo>
                  <a:lnTo>
                    <a:pt x="119" y="5"/>
                  </a:lnTo>
                  <a:lnTo>
                    <a:pt x="120" y="7"/>
                  </a:lnTo>
                  <a:lnTo>
                    <a:pt x="122" y="10"/>
                  </a:lnTo>
                  <a:lnTo>
                    <a:pt x="123" y="13"/>
                  </a:lnTo>
                  <a:lnTo>
                    <a:pt x="123" y="16"/>
                  </a:lnTo>
                  <a:lnTo>
                    <a:pt x="123" y="19"/>
                  </a:lnTo>
                  <a:lnTo>
                    <a:pt x="121" y="24"/>
                  </a:lnTo>
                  <a:lnTo>
                    <a:pt x="117" y="28"/>
                  </a:lnTo>
                  <a:lnTo>
                    <a:pt x="112" y="31"/>
                  </a:lnTo>
                  <a:lnTo>
                    <a:pt x="107" y="32"/>
                  </a:lnTo>
                  <a:lnTo>
                    <a:pt x="105" y="32"/>
                  </a:lnTo>
                  <a:lnTo>
                    <a:pt x="104" y="31"/>
                  </a:lnTo>
                  <a:close/>
                  <a:moveTo>
                    <a:pt x="195" y="51"/>
                  </a:moveTo>
                  <a:lnTo>
                    <a:pt x="191" y="50"/>
                  </a:lnTo>
                  <a:lnTo>
                    <a:pt x="189" y="48"/>
                  </a:lnTo>
                  <a:lnTo>
                    <a:pt x="187" y="46"/>
                  </a:lnTo>
                  <a:lnTo>
                    <a:pt x="185" y="44"/>
                  </a:lnTo>
                  <a:lnTo>
                    <a:pt x="184" y="41"/>
                  </a:lnTo>
                  <a:lnTo>
                    <a:pt x="183" y="39"/>
                  </a:lnTo>
                  <a:lnTo>
                    <a:pt x="183" y="36"/>
                  </a:lnTo>
                  <a:lnTo>
                    <a:pt x="183" y="33"/>
                  </a:lnTo>
                  <a:lnTo>
                    <a:pt x="184" y="30"/>
                  </a:lnTo>
                  <a:lnTo>
                    <a:pt x="185" y="27"/>
                  </a:lnTo>
                  <a:lnTo>
                    <a:pt x="187" y="24"/>
                  </a:lnTo>
                  <a:lnTo>
                    <a:pt x="190" y="22"/>
                  </a:lnTo>
                  <a:lnTo>
                    <a:pt x="192" y="21"/>
                  </a:lnTo>
                  <a:lnTo>
                    <a:pt x="196" y="20"/>
                  </a:lnTo>
                  <a:lnTo>
                    <a:pt x="199" y="20"/>
                  </a:lnTo>
                  <a:lnTo>
                    <a:pt x="202" y="20"/>
                  </a:lnTo>
                  <a:lnTo>
                    <a:pt x="205" y="21"/>
                  </a:lnTo>
                  <a:lnTo>
                    <a:pt x="208" y="23"/>
                  </a:lnTo>
                  <a:lnTo>
                    <a:pt x="210" y="26"/>
                  </a:lnTo>
                  <a:lnTo>
                    <a:pt x="212" y="28"/>
                  </a:lnTo>
                  <a:lnTo>
                    <a:pt x="213" y="31"/>
                  </a:lnTo>
                  <a:lnTo>
                    <a:pt x="214" y="33"/>
                  </a:lnTo>
                  <a:lnTo>
                    <a:pt x="214" y="36"/>
                  </a:lnTo>
                  <a:lnTo>
                    <a:pt x="214" y="39"/>
                  </a:lnTo>
                  <a:lnTo>
                    <a:pt x="212" y="44"/>
                  </a:lnTo>
                  <a:lnTo>
                    <a:pt x="208" y="48"/>
                  </a:lnTo>
                  <a:lnTo>
                    <a:pt x="204" y="50"/>
                  </a:lnTo>
                  <a:lnTo>
                    <a:pt x="199" y="51"/>
                  </a:lnTo>
                  <a:lnTo>
                    <a:pt x="197" y="51"/>
                  </a:lnTo>
                  <a:lnTo>
                    <a:pt x="195" y="51"/>
                  </a:lnTo>
                  <a:close/>
                  <a:moveTo>
                    <a:pt x="286" y="72"/>
                  </a:moveTo>
                  <a:lnTo>
                    <a:pt x="283" y="71"/>
                  </a:lnTo>
                  <a:lnTo>
                    <a:pt x="280" y="69"/>
                  </a:lnTo>
                  <a:lnTo>
                    <a:pt x="278" y="67"/>
                  </a:lnTo>
                  <a:lnTo>
                    <a:pt x="276" y="65"/>
                  </a:lnTo>
                  <a:lnTo>
                    <a:pt x="275" y="62"/>
                  </a:lnTo>
                  <a:lnTo>
                    <a:pt x="274" y="59"/>
                  </a:lnTo>
                  <a:lnTo>
                    <a:pt x="274" y="56"/>
                  </a:lnTo>
                  <a:lnTo>
                    <a:pt x="274" y="53"/>
                  </a:lnTo>
                  <a:lnTo>
                    <a:pt x="276" y="50"/>
                  </a:lnTo>
                  <a:lnTo>
                    <a:pt x="277" y="48"/>
                  </a:lnTo>
                  <a:lnTo>
                    <a:pt x="279" y="46"/>
                  </a:lnTo>
                  <a:lnTo>
                    <a:pt x="281" y="44"/>
                  </a:lnTo>
                  <a:lnTo>
                    <a:pt x="284" y="43"/>
                  </a:lnTo>
                  <a:lnTo>
                    <a:pt x="287" y="42"/>
                  </a:lnTo>
                  <a:lnTo>
                    <a:pt x="290" y="42"/>
                  </a:lnTo>
                  <a:lnTo>
                    <a:pt x="293" y="42"/>
                  </a:lnTo>
                  <a:lnTo>
                    <a:pt x="296" y="43"/>
                  </a:lnTo>
                  <a:lnTo>
                    <a:pt x="298" y="45"/>
                  </a:lnTo>
                  <a:lnTo>
                    <a:pt x="301" y="47"/>
                  </a:lnTo>
                  <a:lnTo>
                    <a:pt x="302" y="49"/>
                  </a:lnTo>
                  <a:lnTo>
                    <a:pt x="304" y="52"/>
                  </a:lnTo>
                  <a:lnTo>
                    <a:pt x="304" y="55"/>
                  </a:lnTo>
                  <a:lnTo>
                    <a:pt x="305" y="58"/>
                  </a:lnTo>
                  <a:lnTo>
                    <a:pt x="304" y="61"/>
                  </a:lnTo>
                  <a:lnTo>
                    <a:pt x="302" y="65"/>
                  </a:lnTo>
                  <a:lnTo>
                    <a:pt x="299" y="69"/>
                  </a:lnTo>
                  <a:lnTo>
                    <a:pt x="294" y="71"/>
                  </a:lnTo>
                  <a:lnTo>
                    <a:pt x="289" y="72"/>
                  </a:lnTo>
                  <a:lnTo>
                    <a:pt x="287" y="72"/>
                  </a:lnTo>
                  <a:lnTo>
                    <a:pt x="286" y="72"/>
                  </a:lnTo>
                  <a:close/>
                  <a:moveTo>
                    <a:pt x="376" y="95"/>
                  </a:moveTo>
                  <a:lnTo>
                    <a:pt x="373" y="94"/>
                  </a:lnTo>
                  <a:lnTo>
                    <a:pt x="370" y="93"/>
                  </a:lnTo>
                  <a:lnTo>
                    <a:pt x="368" y="91"/>
                  </a:lnTo>
                  <a:lnTo>
                    <a:pt x="366" y="88"/>
                  </a:lnTo>
                  <a:lnTo>
                    <a:pt x="365" y="86"/>
                  </a:lnTo>
                  <a:lnTo>
                    <a:pt x="364" y="83"/>
                  </a:lnTo>
                  <a:lnTo>
                    <a:pt x="364" y="80"/>
                  </a:lnTo>
                  <a:lnTo>
                    <a:pt x="365" y="77"/>
                  </a:lnTo>
                  <a:lnTo>
                    <a:pt x="366" y="73"/>
                  </a:lnTo>
                  <a:lnTo>
                    <a:pt x="367" y="70"/>
                  </a:lnTo>
                  <a:lnTo>
                    <a:pt x="369" y="68"/>
                  </a:lnTo>
                  <a:lnTo>
                    <a:pt x="372" y="66"/>
                  </a:lnTo>
                  <a:lnTo>
                    <a:pt x="375" y="65"/>
                  </a:lnTo>
                  <a:lnTo>
                    <a:pt x="377" y="65"/>
                  </a:lnTo>
                  <a:lnTo>
                    <a:pt x="380" y="64"/>
                  </a:lnTo>
                  <a:lnTo>
                    <a:pt x="383" y="65"/>
                  </a:lnTo>
                  <a:lnTo>
                    <a:pt x="386" y="66"/>
                  </a:lnTo>
                  <a:lnTo>
                    <a:pt x="389" y="68"/>
                  </a:lnTo>
                  <a:lnTo>
                    <a:pt x="391" y="70"/>
                  </a:lnTo>
                  <a:lnTo>
                    <a:pt x="394" y="72"/>
                  </a:lnTo>
                  <a:lnTo>
                    <a:pt x="395" y="76"/>
                  </a:lnTo>
                  <a:lnTo>
                    <a:pt x="396" y="79"/>
                  </a:lnTo>
                  <a:lnTo>
                    <a:pt x="396" y="82"/>
                  </a:lnTo>
                  <a:lnTo>
                    <a:pt x="395" y="85"/>
                  </a:lnTo>
                  <a:lnTo>
                    <a:pt x="393" y="89"/>
                  </a:lnTo>
                  <a:lnTo>
                    <a:pt x="389" y="93"/>
                  </a:lnTo>
                  <a:lnTo>
                    <a:pt x="384" y="95"/>
                  </a:lnTo>
                  <a:lnTo>
                    <a:pt x="380" y="96"/>
                  </a:lnTo>
                  <a:lnTo>
                    <a:pt x="378" y="96"/>
                  </a:lnTo>
                  <a:lnTo>
                    <a:pt x="376" y="95"/>
                  </a:lnTo>
                  <a:close/>
                  <a:moveTo>
                    <a:pt x="465" y="120"/>
                  </a:moveTo>
                  <a:lnTo>
                    <a:pt x="462" y="118"/>
                  </a:lnTo>
                  <a:lnTo>
                    <a:pt x="460" y="117"/>
                  </a:lnTo>
                  <a:lnTo>
                    <a:pt x="458" y="115"/>
                  </a:lnTo>
                  <a:lnTo>
                    <a:pt x="456" y="112"/>
                  </a:lnTo>
                  <a:lnTo>
                    <a:pt x="455" y="110"/>
                  </a:lnTo>
                  <a:lnTo>
                    <a:pt x="454" y="107"/>
                  </a:lnTo>
                  <a:lnTo>
                    <a:pt x="454" y="104"/>
                  </a:lnTo>
                  <a:lnTo>
                    <a:pt x="455" y="101"/>
                  </a:lnTo>
                  <a:lnTo>
                    <a:pt x="456" y="98"/>
                  </a:lnTo>
                  <a:lnTo>
                    <a:pt x="457" y="95"/>
                  </a:lnTo>
                  <a:lnTo>
                    <a:pt x="459" y="93"/>
                  </a:lnTo>
                  <a:lnTo>
                    <a:pt x="462" y="92"/>
                  </a:lnTo>
                  <a:lnTo>
                    <a:pt x="465" y="90"/>
                  </a:lnTo>
                  <a:lnTo>
                    <a:pt x="467" y="90"/>
                  </a:lnTo>
                  <a:lnTo>
                    <a:pt x="470" y="90"/>
                  </a:lnTo>
                  <a:lnTo>
                    <a:pt x="474" y="90"/>
                  </a:lnTo>
                  <a:lnTo>
                    <a:pt x="477" y="91"/>
                  </a:lnTo>
                  <a:lnTo>
                    <a:pt x="480" y="93"/>
                  </a:lnTo>
                  <a:lnTo>
                    <a:pt x="482" y="95"/>
                  </a:lnTo>
                  <a:lnTo>
                    <a:pt x="484" y="98"/>
                  </a:lnTo>
                  <a:lnTo>
                    <a:pt x="485" y="100"/>
                  </a:lnTo>
                  <a:lnTo>
                    <a:pt x="485" y="103"/>
                  </a:lnTo>
                  <a:lnTo>
                    <a:pt x="485" y="106"/>
                  </a:lnTo>
                  <a:lnTo>
                    <a:pt x="485" y="109"/>
                  </a:lnTo>
                  <a:lnTo>
                    <a:pt x="483" y="114"/>
                  </a:lnTo>
                  <a:lnTo>
                    <a:pt x="479" y="117"/>
                  </a:lnTo>
                  <a:lnTo>
                    <a:pt x="475" y="120"/>
                  </a:lnTo>
                  <a:lnTo>
                    <a:pt x="469" y="120"/>
                  </a:lnTo>
                  <a:lnTo>
                    <a:pt x="467" y="120"/>
                  </a:lnTo>
                  <a:lnTo>
                    <a:pt x="465" y="120"/>
                  </a:lnTo>
                  <a:close/>
                  <a:moveTo>
                    <a:pt x="555" y="147"/>
                  </a:moveTo>
                  <a:lnTo>
                    <a:pt x="552" y="145"/>
                  </a:lnTo>
                  <a:lnTo>
                    <a:pt x="549" y="144"/>
                  </a:lnTo>
                  <a:lnTo>
                    <a:pt x="547" y="142"/>
                  </a:lnTo>
                  <a:lnTo>
                    <a:pt x="545" y="139"/>
                  </a:lnTo>
                  <a:lnTo>
                    <a:pt x="544" y="136"/>
                  </a:lnTo>
                  <a:lnTo>
                    <a:pt x="543" y="134"/>
                  </a:lnTo>
                  <a:lnTo>
                    <a:pt x="543" y="131"/>
                  </a:lnTo>
                  <a:lnTo>
                    <a:pt x="544" y="128"/>
                  </a:lnTo>
                  <a:lnTo>
                    <a:pt x="545" y="125"/>
                  </a:lnTo>
                  <a:lnTo>
                    <a:pt x="547" y="121"/>
                  </a:lnTo>
                  <a:lnTo>
                    <a:pt x="549" y="119"/>
                  </a:lnTo>
                  <a:lnTo>
                    <a:pt x="552" y="118"/>
                  </a:lnTo>
                  <a:lnTo>
                    <a:pt x="555" y="116"/>
                  </a:lnTo>
                  <a:lnTo>
                    <a:pt x="558" y="116"/>
                  </a:lnTo>
                  <a:lnTo>
                    <a:pt x="561" y="116"/>
                  </a:lnTo>
                  <a:lnTo>
                    <a:pt x="564" y="117"/>
                  </a:lnTo>
                  <a:lnTo>
                    <a:pt x="567" y="118"/>
                  </a:lnTo>
                  <a:lnTo>
                    <a:pt x="569" y="119"/>
                  </a:lnTo>
                  <a:lnTo>
                    <a:pt x="571" y="121"/>
                  </a:lnTo>
                  <a:lnTo>
                    <a:pt x="573" y="125"/>
                  </a:lnTo>
                  <a:lnTo>
                    <a:pt x="574" y="128"/>
                  </a:lnTo>
                  <a:lnTo>
                    <a:pt x="575" y="131"/>
                  </a:lnTo>
                  <a:lnTo>
                    <a:pt x="575" y="134"/>
                  </a:lnTo>
                  <a:lnTo>
                    <a:pt x="574" y="137"/>
                  </a:lnTo>
                  <a:lnTo>
                    <a:pt x="572" y="141"/>
                  </a:lnTo>
                  <a:lnTo>
                    <a:pt x="568" y="144"/>
                  </a:lnTo>
                  <a:lnTo>
                    <a:pt x="564" y="147"/>
                  </a:lnTo>
                  <a:lnTo>
                    <a:pt x="560" y="147"/>
                  </a:lnTo>
                  <a:lnTo>
                    <a:pt x="557" y="147"/>
                  </a:lnTo>
                  <a:lnTo>
                    <a:pt x="555" y="147"/>
                  </a:lnTo>
                  <a:close/>
                  <a:moveTo>
                    <a:pt x="644" y="175"/>
                  </a:moveTo>
                  <a:lnTo>
                    <a:pt x="641" y="174"/>
                  </a:lnTo>
                  <a:lnTo>
                    <a:pt x="638" y="171"/>
                  </a:lnTo>
                  <a:lnTo>
                    <a:pt x="636" y="169"/>
                  </a:lnTo>
                  <a:lnTo>
                    <a:pt x="635" y="167"/>
                  </a:lnTo>
                  <a:lnTo>
                    <a:pt x="634" y="164"/>
                  </a:lnTo>
                  <a:lnTo>
                    <a:pt x="633" y="161"/>
                  </a:lnTo>
                  <a:lnTo>
                    <a:pt x="633" y="158"/>
                  </a:lnTo>
                  <a:lnTo>
                    <a:pt x="634" y="155"/>
                  </a:lnTo>
                  <a:lnTo>
                    <a:pt x="635" y="152"/>
                  </a:lnTo>
                  <a:lnTo>
                    <a:pt x="637" y="150"/>
                  </a:lnTo>
                  <a:lnTo>
                    <a:pt x="639" y="148"/>
                  </a:lnTo>
                  <a:lnTo>
                    <a:pt x="641" y="146"/>
                  </a:lnTo>
                  <a:lnTo>
                    <a:pt x="644" y="145"/>
                  </a:lnTo>
                  <a:lnTo>
                    <a:pt x="647" y="144"/>
                  </a:lnTo>
                  <a:lnTo>
                    <a:pt x="650" y="145"/>
                  </a:lnTo>
                  <a:lnTo>
                    <a:pt x="653" y="145"/>
                  </a:lnTo>
                  <a:lnTo>
                    <a:pt x="656" y="146"/>
                  </a:lnTo>
                  <a:lnTo>
                    <a:pt x="658" y="148"/>
                  </a:lnTo>
                  <a:lnTo>
                    <a:pt x="660" y="150"/>
                  </a:lnTo>
                  <a:lnTo>
                    <a:pt x="662" y="153"/>
                  </a:lnTo>
                  <a:lnTo>
                    <a:pt x="663" y="156"/>
                  </a:lnTo>
                  <a:lnTo>
                    <a:pt x="663" y="158"/>
                  </a:lnTo>
                  <a:lnTo>
                    <a:pt x="663" y="161"/>
                  </a:lnTo>
                  <a:lnTo>
                    <a:pt x="663" y="164"/>
                  </a:lnTo>
                  <a:lnTo>
                    <a:pt x="660" y="169"/>
                  </a:lnTo>
                  <a:lnTo>
                    <a:pt x="657" y="173"/>
                  </a:lnTo>
                  <a:lnTo>
                    <a:pt x="653" y="175"/>
                  </a:lnTo>
                  <a:lnTo>
                    <a:pt x="648" y="176"/>
                  </a:lnTo>
                  <a:lnTo>
                    <a:pt x="646" y="176"/>
                  </a:lnTo>
                  <a:lnTo>
                    <a:pt x="644" y="175"/>
                  </a:lnTo>
                  <a:close/>
                  <a:moveTo>
                    <a:pt x="731" y="204"/>
                  </a:moveTo>
                  <a:lnTo>
                    <a:pt x="729" y="203"/>
                  </a:lnTo>
                  <a:lnTo>
                    <a:pt x="726" y="201"/>
                  </a:lnTo>
                  <a:lnTo>
                    <a:pt x="724" y="199"/>
                  </a:lnTo>
                  <a:lnTo>
                    <a:pt x="723" y="196"/>
                  </a:lnTo>
                  <a:lnTo>
                    <a:pt x="722" y="194"/>
                  </a:lnTo>
                  <a:lnTo>
                    <a:pt x="721" y="191"/>
                  </a:lnTo>
                  <a:lnTo>
                    <a:pt x="721" y="188"/>
                  </a:lnTo>
                  <a:lnTo>
                    <a:pt x="722" y="185"/>
                  </a:lnTo>
                  <a:lnTo>
                    <a:pt x="723" y="182"/>
                  </a:lnTo>
                  <a:lnTo>
                    <a:pt x="725" y="180"/>
                  </a:lnTo>
                  <a:lnTo>
                    <a:pt x="727" y="178"/>
                  </a:lnTo>
                  <a:lnTo>
                    <a:pt x="730" y="176"/>
                  </a:lnTo>
                  <a:lnTo>
                    <a:pt x="733" y="175"/>
                  </a:lnTo>
                  <a:lnTo>
                    <a:pt x="736" y="175"/>
                  </a:lnTo>
                  <a:lnTo>
                    <a:pt x="739" y="175"/>
                  </a:lnTo>
                  <a:lnTo>
                    <a:pt x="742" y="175"/>
                  </a:lnTo>
                  <a:lnTo>
                    <a:pt x="744" y="177"/>
                  </a:lnTo>
                  <a:lnTo>
                    <a:pt x="747" y="179"/>
                  </a:lnTo>
                  <a:lnTo>
                    <a:pt x="750" y="181"/>
                  </a:lnTo>
                  <a:lnTo>
                    <a:pt x="751" y="183"/>
                  </a:lnTo>
                  <a:lnTo>
                    <a:pt x="752" y="186"/>
                  </a:lnTo>
                  <a:lnTo>
                    <a:pt x="753" y="189"/>
                  </a:lnTo>
                  <a:lnTo>
                    <a:pt x="753" y="192"/>
                  </a:lnTo>
                  <a:lnTo>
                    <a:pt x="752" y="195"/>
                  </a:lnTo>
                  <a:lnTo>
                    <a:pt x="750" y="199"/>
                  </a:lnTo>
                  <a:lnTo>
                    <a:pt x="745" y="202"/>
                  </a:lnTo>
                  <a:lnTo>
                    <a:pt x="741" y="204"/>
                  </a:lnTo>
                  <a:lnTo>
                    <a:pt x="736" y="205"/>
                  </a:lnTo>
                  <a:lnTo>
                    <a:pt x="734" y="205"/>
                  </a:lnTo>
                  <a:lnTo>
                    <a:pt x="731" y="204"/>
                  </a:lnTo>
                  <a:close/>
                  <a:moveTo>
                    <a:pt x="819" y="236"/>
                  </a:moveTo>
                  <a:lnTo>
                    <a:pt x="816" y="235"/>
                  </a:lnTo>
                  <a:lnTo>
                    <a:pt x="814" y="233"/>
                  </a:lnTo>
                  <a:lnTo>
                    <a:pt x="812" y="231"/>
                  </a:lnTo>
                  <a:lnTo>
                    <a:pt x="810" y="228"/>
                  </a:lnTo>
                  <a:lnTo>
                    <a:pt x="809" y="225"/>
                  </a:lnTo>
                  <a:lnTo>
                    <a:pt x="809" y="223"/>
                  </a:lnTo>
                  <a:lnTo>
                    <a:pt x="809" y="219"/>
                  </a:lnTo>
                  <a:lnTo>
                    <a:pt x="810" y="216"/>
                  </a:lnTo>
                  <a:lnTo>
                    <a:pt x="811" y="213"/>
                  </a:lnTo>
                  <a:lnTo>
                    <a:pt x="813" y="210"/>
                  </a:lnTo>
                  <a:lnTo>
                    <a:pt x="815" y="209"/>
                  </a:lnTo>
                  <a:lnTo>
                    <a:pt x="818" y="207"/>
                  </a:lnTo>
                  <a:lnTo>
                    <a:pt x="821" y="206"/>
                  </a:lnTo>
                  <a:lnTo>
                    <a:pt x="824" y="206"/>
                  </a:lnTo>
                  <a:lnTo>
                    <a:pt x="827" y="206"/>
                  </a:lnTo>
                  <a:lnTo>
                    <a:pt x="831" y="207"/>
                  </a:lnTo>
                  <a:lnTo>
                    <a:pt x="833" y="208"/>
                  </a:lnTo>
                  <a:lnTo>
                    <a:pt x="836" y="210"/>
                  </a:lnTo>
                  <a:lnTo>
                    <a:pt x="838" y="212"/>
                  </a:lnTo>
                  <a:lnTo>
                    <a:pt x="839" y="215"/>
                  </a:lnTo>
                  <a:lnTo>
                    <a:pt x="840" y="217"/>
                  </a:lnTo>
                  <a:lnTo>
                    <a:pt x="840" y="220"/>
                  </a:lnTo>
                  <a:lnTo>
                    <a:pt x="840" y="224"/>
                  </a:lnTo>
                  <a:lnTo>
                    <a:pt x="839" y="227"/>
                  </a:lnTo>
                  <a:lnTo>
                    <a:pt x="837" y="231"/>
                  </a:lnTo>
                  <a:lnTo>
                    <a:pt x="834" y="234"/>
                  </a:lnTo>
                  <a:lnTo>
                    <a:pt x="830" y="236"/>
                  </a:lnTo>
                  <a:lnTo>
                    <a:pt x="824" y="237"/>
                  </a:lnTo>
                  <a:lnTo>
                    <a:pt x="821" y="237"/>
                  </a:lnTo>
                  <a:lnTo>
                    <a:pt x="819" y="236"/>
                  </a:lnTo>
                  <a:close/>
                  <a:moveTo>
                    <a:pt x="906" y="269"/>
                  </a:moveTo>
                  <a:lnTo>
                    <a:pt x="906" y="269"/>
                  </a:lnTo>
                  <a:lnTo>
                    <a:pt x="906" y="269"/>
                  </a:lnTo>
                  <a:lnTo>
                    <a:pt x="903" y="267"/>
                  </a:lnTo>
                  <a:lnTo>
                    <a:pt x="901" y="265"/>
                  </a:lnTo>
                  <a:lnTo>
                    <a:pt x="899" y="263"/>
                  </a:lnTo>
                  <a:lnTo>
                    <a:pt x="897" y="260"/>
                  </a:lnTo>
                  <a:lnTo>
                    <a:pt x="896" y="258"/>
                  </a:lnTo>
                  <a:lnTo>
                    <a:pt x="896" y="255"/>
                  </a:lnTo>
                  <a:lnTo>
                    <a:pt x="896" y="252"/>
                  </a:lnTo>
                  <a:lnTo>
                    <a:pt x="897" y="249"/>
                  </a:lnTo>
                  <a:lnTo>
                    <a:pt x="899" y="246"/>
                  </a:lnTo>
                  <a:lnTo>
                    <a:pt x="900" y="244"/>
                  </a:lnTo>
                  <a:lnTo>
                    <a:pt x="903" y="242"/>
                  </a:lnTo>
                  <a:lnTo>
                    <a:pt x="905" y="240"/>
                  </a:lnTo>
                  <a:lnTo>
                    <a:pt x="909" y="239"/>
                  </a:lnTo>
                  <a:lnTo>
                    <a:pt x="912" y="239"/>
                  </a:lnTo>
                  <a:lnTo>
                    <a:pt x="915" y="239"/>
                  </a:lnTo>
                  <a:lnTo>
                    <a:pt x="918" y="240"/>
                  </a:lnTo>
                  <a:lnTo>
                    <a:pt x="921" y="242"/>
                  </a:lnTo>
                  <a:lnTo>
                    <a:pt x="923" y="243"/>
                  </a:lnTo>
                  <a:lnTo>
                    <a:pt x="925" y="246"/>
                  </a:lnTo>
                  <a:lnTo>
                    <a:pt x="926" y="248"/>
                  </a:lnTo>
                  <a:lnTo>
                    <a:pt x="927" y="251"/>
                  </a:lnTo>
                  <a:lnTo>
                    <a:pt x="927" y="254"/>
                  </a:lnTo>
                  <a:lnTo>
                    <a:pt x="927" y="257"/>
                  </a:lnTo>
                  <a:lnTo>
                    <a:pt x="926" y="260"/>
                  </a:lnTo>
                  <a:lnTo>
                    <a:pt x="924" y="264"/>
                  </a:lnTo>
                  <a:lnTo>
                    <a:pt x="921" y="267"/>
                  </a:lnTo>
                  <a:lnTo>
                    <a:pt x="917" y="269"/>
                  </a:lnTo>
                  <a:lnTo>
                    <a:pt x="912" y="271"/>
                  </a:lnTo>
                  <a:lnTo>
                    <a:pt x="909" y="269"/>
                  </a:lnTo>
                  <a:lnTo>
                    <a:pt x="906" y="269"/>
                  </a:lnTo>
                  <a:close/>
                  <a:moveTo>
                    <a:pt x="992" y="303"/>
                  </a:moveTo>
                  <a:lnTo>
                    <a:pt x="990" y="302"/>
                  </a:lnTo>
                  <a:lnTo>
                    <a:pt x="986" y="300"/>
                  </a:lnTo>
                  <a:lnTo>
                    <a:pt x="985" y="298"/>
                  </a:lnTo>
                  <a:lnTo>
                    <a:pt x="983" y="295"/>
                  </a:lnTo>
                  <a:lnTo>
                    <a:pt x="982" y="292"/>
                  </a:lnTo>
                  <a:lnTo>
                    <a:pt x="982" y="290"/>
                  </a:lnTo>
                  <a:lnTo>
                    <a:pt x="982" y="287"/>
                  </a:lnTo>
                  <a:lnTo>
                    <a:pt x="983" y="284"/>
                  </a:lnTo>
                  <a:lnTo>
                    <a:pt x="985" y="281"/>
                  </a:lnTo>
                  <a:lnTo>
                    <a:pt x="987" y="278"/>
                  </a:lnTo>
                  <a:lnTo>
                    <a:pt x="990" y="277"/>
                  </a:lnTo>
                  <a:lnTo>
                    <a:pt x="993" y="275"/>
                  </a:lnTo>
                  <a:lnTo>
                    <a:pt x="995" y="274"/>
                  </a:lnTo>
                  <a:lnTo>
                    <a:pt x="998" y="274"/>
                  </a:lnTo>
                  <a:lnTo>
                    <a:pt x="1001" y="274"/>
                  </a:lnTo>
                  <a:lnTo>
                    <a:pt x="1004" y="275"/>
                  </a:lnTo>
                  <a:lnTo>
                    <a:pt x="1007" y="277"/>
                  </a:lnTo>
                  <a:lnTo>
                    <a:pt x="1009" y="279"/>
                  </a:lnTo>
                  <a:lnTo>
                    <a:pt x="1011" y="281"/>
                  </a:lnTo>
                  <a:lnTo>
                    <a:pt x="1012" y="283"/>
                  </a:lnTo>
                  <a:lnTo>
                    <a:pt x="1013" y="286"/>
                  </a:lnTo>
                  <a:lnTo>
                    <a:pt x="1014" y="289"/>
                  </a:lnTo>
                  <a:lnTo>
                    <a:pt x="1013" y="292"/>
                  </a:lnTo>
                  <a:lnTo>
                    <a:pt x="1012" y="295"/>
                  </a:lnTo>
                  <a:lnTo>
                    <a:pt x="1010" y="299"/>
                  </a:lnTo>
                  <a:lnTo>
                    <a:pt x="1007" y="302"/>
                  </a:lnTo>
                  <a:lnTo>
                    <a:pt x="1003" y="304"/>
                  </a:lnTo>
                  <a:lnTo>
                    <a:pt x="998" y="304"/>
                  </a:lnTo>
                  <a:lnTo>
                    <a:pt x="995" y="304"/>
                  </a:lnTo>
                  <a:lnTo>
                    <a:pt x="992" y="303"/>
                  </a:lnTo>
                  <a:close/>
                  <a:moveTo>
                    <a:pt x="1078" y="340"/>
                  </a:moveTo>
                  <a:lnTo>
                    <a:pt x="1075" y="338"/>
                  </a:lnTo>
                  <a:lnTo>
                    <a:pt x="1073" y="336"/>
                  </a:lnTo>
                  <a:lnTo>
                    <a:pt x="1071" y="334"/>
                  </a:lnTo>
                  <a:lnTo>
                    <a:pt x="1070" y="331"/>
                  </a:lnTo>
                  <a:lnTo>
                    <a:pt x="1069" y="329"/>
                  </a:lnTo>
                  <a:lnTo>
                    <a:pt x="1069" y="326"/>
                  </a:lnTo>
                  <a:lnTo>
                    <a:pt x="1069" y="323"/>
                  </a:lnTo>
                  <a:lnTo>
                    <a:pt x="1070" y="320"/>
                  </a:lnTo>
                  <a:lnTo>
                    <a:pt x="1071" y="316"/>
                  </a:lnTo>
                  <a:lnTo>
                    <a:pt x="1073" y="314"/>
                  </a:lnTo>
                  <a:lnTo>
                    <a:pt x="1076" y="312"/>
                  </a:lnTo>
                  <a:lnTo>
                    <a:pt x="1078" y="311"/>
                  </a:lnTo>
                  <a:lnTo>
                    <a:pt x="1081" y="310"/>
                  </a:lnTo>
                  <a:lnTo>
                    <a:pt x="1084" y="310"/>
                  </a:lnTo>
                  <a:lnTo>
                    <a:pt x="1087" y="310"/>
                  </a:lnTo>
                  <a:lnTo>
                    <a:pt x="1090" y="311"/>
                  </a:lnTo>
                  <a:lnTo>
                    <a:pt x="1093" y="312"/>
                  </a:lnTo>
                  <a:lnTo>
                    <a:pt x="1095" y="314"/>
                  </a:lnTo>
                  <a:lnTo>
                    <a:pt x="1097" y="317"/>
                  </a:lnTo>
                  <a:lnTo>
                    <a:pt x="1098" y="320"/>
                  </a:lnTo>
                  <a:lnTo>
                    <a:pt x="1099" y="323"/>
                  </a:lnTo>
                  <a:lnTo>
                    <a:pt x="1099" y="326"/>
                  </a:lnTo>
                  <a:lnTo>
                    <a:pt x="1099" y="329"/>
                  </a:lnTo>
                  <a:lnTo>
                    <a:pt x="1098" y="332"/>
                  </a:lnTo>
                  <a:lnTo>
                    <a:pt x="1095" y="336"/>
                  </a:lnTo>
                  <a:lnTo>
                    <a:pt x="1092" y="339"/>
                  </a:lnTo>
                  <a:lnTo>
                    <a:pt x="1088" y="340"/>
                  </a:lnTo>
                  <a:lnTo>
                    <a:pt x="1084" y="341"/>
                  </a:lnTo>
                  <a:lnTo>
                    <a:pt x="1081" y="341"/>
                  </a:lnTo>
                  <a:lnTo>
                    <a:pt x="1078" y="340"/>
                  </a:lnTo>
                  <a:close/>
                  <a:moveTo>
                    <a:pt x="1162" y="378"/>
                  </a:moveTo>
                  <a:lnTo>
                    <a:pt x="1160" y="376"/>
                  </a:lnTo>
                  <a:lnTo>
                    <a:pt x="1157" y="374"/>
                  </a:lnTo>
                  <a:lnTo>
                    <a:pt x="1156" y="372"/>
                  </a:lnTo>
                  <a:lnTo>
                    <a:pt x="1154" y="368"/>
                  </a:lnTo>
                  <a:lnTo>
                    <a:pt x="1154" y="365"/>
                  </a:lnTo>
                  <a:lnTo>
                    <a:pt x="1153" y="363"/>
                  </a:lnTo>
                  <a:lnTo>
                    <a:pt x="1154" y="360"/>
                  </a:lnTo>
                  <a:lnTo>
                    <a:pt x="1155" y="357"/>
                  </a:lnTo>
                  <a:lnTo>
                    <a:pt x="1156" y="354"/>
                  </a:lnTo>
                  <a:lnTo>
                    <a:pt x="1158" y="352"/>
                  </a:lnTo>
                  <a:lnTo>
                    <a:pt x="1161" y="350"/>
                  </a:lnTo>
                  <a:lnTo>
                    <a:pt x="1163" y="349"/>
                  </a:lnTo>
                  <a:lnTo>
                    <a:pt x="1166" y="348"/>
                  </a:lnTo>
                  <a:lnTo>
                    <a:pt x="1169" y="348"/>
                  </a:lnTo>
                  <a:lnTo>
                    <a:pt x="1172" y="348"/>
                  </a:lnTo>
                  <a:lnTo>
                    <a:pt x="1175" y="349"/>
                  </a:lnTo>
                  <a:lnTo>
                    <a:pt x="1178" y="351"/>
                  </a:lnTo>
                  <a:lnTo>
                    <a:pt x="1180" y="353"/>
                  </a:lnTo>
                  <a:lnTo>
                    <a:pt x="1182" y="355"/>
                  </a:lnTo>
                  <a:lnTo>
                    <a:pt x="1183" y="358"/>
                  </a:lnTo>
                  <a:lnTo>
                    <a:pt x="1184" y="361"/>
                  </a:lnTo>
                  <a:lnTo>
                    <a:pt x="1184" y="363"/>
                  </a:lnTo>
                  <a:lnTo>
                    <a:pt x="1183" y="366"/>
                  </a:lnTo>
                  <a:lnTo>
                    <a:pt x="1182" y="370"/>
                  </a:lnTo>
                  <a:lnTo>
                    <a:pt x="1180" y="374"/>
                  </a:lnTo>
                  <a:lnTo>
                    <a:pt x="1177" y="377"/>
                  </a:lnTo>
                  <a:lnTo>
                    <a:pt x="1173" y="379"/>
                  </a:lnTo>
                  <a:lnTo>
                    <a:pt x="1169" y="379"/>
                  </a:lnTo>
                  <a:lnTo>
                    <a:pt x="1165" y="379"/>
                  </a:lnTo>
                  <a:lnTo>
                    <a:pt x="1162" y="378"/>
                  </a:lnTo>
                  <a:close/>
                  <a:moveTo>
                    <a:pt x="1246" y="416"/>
                  </a:moveTo>
                  <a:lnTo>
                    <a:pt x="1243" y="415"/>
                  </a:lnTo>
                  <a:lnTo>
                    <a:pt x="1241" y="413"/>
                  </a:lnTo>
                  <a:lnTo>
                    <a:pt x="1240" y="410"/>
                  </a:lnTo>
                  <a:lnTo>
                    <a:pt x="1238" y="408"/>
                  </a:lnTo>
                  <a:lnTo>
                    <a:pt x="1238" y="405"/>
                  </a:lnTo>
                  <a:lnTo>
                    <a:pt x="1237" y="402"/>
                  </a:lnTo>
                  <a:lnTo>
                    <a:pt x="1238" y="399"/>
                  </a:lnTo>
                  <a:lnTo>
                    <a:pt x="1239" y="396"/>
                  </a:lnTo>
                  <a:lnTo>
                    <a:pt x="1241" y="393"/>
                  </a:lnTo>
                  <a:lnTo>
                    <a:pt x="1243" y="391"/>
                  </a:lnTo>
                  <a:lnTo>
                    <a:pt x="1245" y="389"/>
                  </a:lnTo>
                  <a:lnTo>
                    <a:pt x="1248" y="388"/>
                  </a:lnTo>
                  <a:lnTo>
                    <a:pt x="1251" y="387"/>
                  </a:lnTo>
                  <a:lnTo>
                    <a:pt x="1254" y="387"/>
                  </a:lnTo>
                  <a:lnTo>
                    <a:pt x="1257" y="388"/>
                  </a:lnTo>
                  <a:lnTo>
                    <a:pt x="1259" y="389"/>
                  </a:lnTo>
                  <a:lnTo>
                    <a:pt x="1262" y="391"/>
                  </a:lnTo>
                  <a:lnTo>
                    <a:pt x="1264" y="393"/>
                  </a:lnTo>
                  <a:lnTo>
                    <a:pt x="1267" y="395"/>
                  </a:lnTo>
                  <a:lnTo>
                    <a:pt x="1268" y="398"/>
                  </a:lnTo>
                  <a:lnTo>
                    <a:pt x="1269" y="401"/>
                  </a:lnTo>
                  <a:lnTo>
                    <a:pt x="1269" y="403"/>
                  </a:lnTo>
                  <a:lnTo>
                    <a:pt x="1268" y="406"/>
                  </a:lnTo>
                  <a:lnTo>
                    <a:pt x="1267" y="409"/>
                  </a:lnTo>
                  <a:lnTo>
                    <a:pt x="1264" y="413"/>
                  </a:lnTo>
                  <a:lnTo>
                    <a:pt x="1261" y="416"/>
                  </a:lnTo>
                  <a:lnTo>
                    <a:pt x="1257" y="417"/>
                  </a:lnTo>
                  <a:lnTo>
                    <a:pt x="1253" y="419"/>
                  </a:lnTo>
                  <a:lnTo>
                    <a:pt x="1249" y="419"/>
                  </a:lnTo>
                  <a:lnTo>
                    <a:pt x="1246" y="416"/>
                  </a:lnTo>
                  <a:close/>
                  <a:moveTo>
                    <a:pt x="1329" y="457"/>
                  </a:moveTo>
                  <a:lnTo>
                    <a:pt x="1327" y="456"/>
                  </a:lnTo>
                  <a:lnTo>
                    <a:pt x="1325" y="454"/>
                  </a:lnTo>
                  <a:lnTo>
                    <a:pt x="1323" y="451"/>
                  </a:lnTo>
                  <a:lnTo>
                    <a:pt x="1322" y="449"/>
                  </a:lnTo>
                  <a:lnTo>
                    <a:pt x="1321" y="446"/>
                  </a:lnTo>
                  <a:lnTo>
                    <a:pt x="1321" y="443"/>
                  </a:lnTo>
                  <a:lnTo>
                    <a:pt x="1321" y="440"/>
                  </a:lnTo>
                  <a:lnTo>
                    <a:pt x="1323" y="437"/>
                  </a:lnTo>
                  <a:lnTo>
                    <a:pt x="1324" y="434"/>
                  </a:lnTo>
                  <a:lnTo>
                    <a:pt x="1326" y="432"/>
                  </a:lnTo>
                  <a:lnTo>
                    <a:pt x="1329" y="431"/>
                  </a:lnTo>
                  <a:lnTo>
                    <a:pt x="1331" y="429"/>
                  </a:lnTo>
                  <a:lnTo>
                    <a:pt x="1334" y="429"/>
                  </a:lnTo>
                  <a:lnTo>
                    <a:pt x="1337" y="429"/>
                  </a:lnTo>
                  <a:lnTo>
                    <a:pt x="1340" y="429"/>
                  </a:lnTo>
                  <a:lnTo>
                    <a:pt x="1343" y="430"/>
                  </a:lnTo>
                  <a:lnTo>
                    <a:pt x="1343" y="430"/>
                  </a:lnTo>
                  <a:lnTo>
                    <a:pt x="1347" y="432"/>
                  </a:lnTo>
                  <a:lnTo>
                    <a:pt x="1349" y="434"/>
                  </a:lnTo>
                  <a:lnTo>
                    <a:pt x="1351" y="436"/>
                  </a:lnTo>
                  <a:lnTo>
                    <a:pt x="1352" y="439"/>
                  </a:lnTo>
                  <a:lnTo>
                    <a:pt x="1352" y="442"/>
                  </a:lnTo>
                  <a:lnTo>
                    <a:pt x="1352" y="445"/>
                  </a:lnTo>
                  <a:lnTo>
                    <a:pt x="1352" y="448"/>
                  </a:lnTo>
                  <a:lnTo>
                    <a:pt x="1351" y="451"/>
                  </a:lnTo>
                  <a:lnTo>
                    <a:pt x="1348" y="454"/>
                  </a:lnTo>
                  <a:lnTo>
                    <a:pt x="1344" y="457"/>
                  </a:lnTo>
                  <a:lnTo>
                    <a:pt x="1340" y="458"/>
                  </a:lnTo>
                  <a:lnTo>
                    <a:pt x="1336" y="459"/>
                  </a:lnTo>
                  <a:lnTo>
                    <a:pt x="1333" y="459"/>
                  </a:lnTo>
                  <a:lnTo>
                    <a:pt x="1329" y="457"/>
                  </a:lnTo>
                  <a:close/>
                  <a:moveTo>
                    <a:pt x="1412" y="500"/>
                  </a:moveTo>
                  <a:lnTo>
                    <a:pt x="1409" y="498"/>
                  </a:lnTo>
                  <a:lnTo>
                    <a:pt x="1407" y="496"/>
                  </a:lnTo>
                  <a:lnTo>
                    <a:pt x="1405" y="494"/>
                  </a:lnTo>
                  <a:lnTo>
                    <a:pt x="1404" y="491"/>
                  </a:lnTo>
                  <a:lnTo>
                    <a:pt x="1404" y="488"/>
                  </a:lnTo>
                  <a:lnTo>
                    <a:pt x="1404" y="485"/>
                  </a:lnTo>
                  <a:lnTo>
                    <a:pt x="1404" y="482"/>
                  </a:lnTo>
                  <a:lnTo>
                    <a:pt x="1405" y="479"/>
                  </a:lnTo>
                  <a:lnTo>
                    <a:pt x="1407" y="477"/>
                  </a:lnTo>
                  <a:lnTo>
                    <a:pt x="1409" y="475"/>
                  </a:lnTo>
                  <a:lnTo>
                    <a:pt x="1412" y="473"/>
                  </a:lnTo>
                  <a:lnTo>
                    <a:pt x="1414" y="472"/>
                  </a:lnTo>
                  <a:lnTo>
                    <a:pt x="1417" y="471"/>
                  </a:lnTo>
                  <a:lnTo>
                    <a:pt x="1420" y="471"/>
                  </a:lnTo>
                  <a:lnTo>
                    <a:pt x="1423" y="472"/>
                  </a:lnTo>
                  <a:lnTo>
                    <a:pt x="1427" y="473"/>
                  </a:lnTo>
                  <a:lnTo>
                    <a:pt x="1429" y="475"/>
                  </a:lnTo>
                  <a:lnTo>
                    <a:pt x="1432" y="477"/>
                  </a:lnTo>
                  <a:lnTo>
                    <a:pt x="1433" y="479"/>
                  </a:lnTo>
                  <a:lnTo>
                    <a:pt x="1434" y="482"/>
                  </a:lnTo>
                  <a:lnTo>
                    <a:pt x="1435" y="485"/>
                  </a:lnTo>
                  <a:lnTo>
                    <a:pt x="1435" y="488"/>
                  </a:lnTo>
                  <a:lnTo>
                    <a:pt x="1434" y="491"/>
                  </a:lnTo>
                  <a:lnTo>
                    <a:pt x="1433" y="494"/>
                  </a:lnTo>
                  <a:lnTo>
                    <a:pt x="1431" y="497"/>
                  </a:lnTo>
                  <a:lnTo>
                    <a:pt x="1428" y="500"/>
                  </a:lnTo>
                  <a:lnTo>
                    <a:pt x="1423" y="501"/>
                  </a:lnTo>
                  <a:lnTo>
                    <a:pt x="1419" y="502"/>
                  </a:lnTo>
                  <a:lnTo>
                    <a:pt x="1415" y="501"/>
                  </a:lnTo>
                  <a:lnTo>
                    <a:pt x="1412" y="500"/>
                  </a:lnTo>
                  <a:close/>
                  <a:moveTo>
                    <a:pt x="1493" y="544"/>
                  </a:moveTo>
                  <a:lnTo>
                    <a:pt x="1491" y="542"/>
                  </a:lnTo>
                  <a:lnTo>
                    <a:pt x="1489" y="540"/>
                  </a:lnTo>
                  <a:lnTo>
                    <a:pt x="1487" y="538"/>
                  </a:lnTo>
                  <a:lnTo>
                    <a:pt x="1486" y="535"/>
                  </a:lnTo>
                  <a:lnTo>
                    <a:pt x="1485" y="532"/>
                  </a:lnTo>
                  <a:lnTo>
                    <a:pt x="1485" y="529"/>
                  </a:lnTo>
                  <a:lnTo>
                    <a:pt x="1486" y="526"/>
                  </a:lnTo>
                  <a:lnTo>
                    <a:pt x="1487" y="524"/>
                  </a:lnTo>
                  <a:lnTo>
                    <a:pt x="1489" y="521"/>
                  </a:lnTo>
                  <a:lnTo>
                    <a:pt x="1491" y="519"/>
                  </a:lnTo>
                  <a:lnTo>
                    <a:pt x="1494" y="517"/>
                  </a:lnTo>
                  <a:lnTo>
                    <a:pt x="1496" y="515"/>
                  </a:lnTo>
                  <a:lnTo>
                    <a:pt x="1499" y="515"/>
                  </a:lnTo>
                  <a:lnTo>
                    <a:pt x="1502" y="515"/>
                  </a:lnTo>
                  <a:lnTo>
                    <a:pt x="1506" y="515"/>
                  </a:lnTo>
                  <a:lnTo>
                    <a:pt x="1509" y="517"/>
                  </a:lnTo>
                  <a:lnTo>
                    <a:pt x="1512" y="519"/>
                  </a:lnTo>
                  <a:lnTo>
                    <a:pt x="1514" y="521"/>
                  </a:lnTo>
                  <a:lnTo>
                    <a:pt x="1515" y="524"/>
                  </a:lnTo>
                  <a:lnTo>
                    <a:pt x="1516" y="527"/>
                  </a:lnTo>
                  <a:lnTo>
                    <a:pt x="1517" y="530"/>
                  </a:lnTo>
                  <a:lnTo>
                    <a:pt x="1517" y="532"/>
                  </a:lnTo>
                  <a:lnTo>
                    <a:pt x="1516" y="535"/>
                  </a:lnTo>
                  <a:lnTo>
                    <a:pt x="1515" y="538"/>
                  </a:lnTo>
                  <a:lnTo>
                    <a:pt x="1512" y="542"/>
                  </a:lnTo>
                  <a:lnTo>
                    <a:pt x="1509" y="544"/>
                  </a:lnTo>
                  <a:lnTo>
                    <a:pt x="1506" y="545"/>
                  </a:lnTo>
                  <a:lnTo>
                    <a:pt x="1501" y="546"/>
                  </a:lnTo>
                  <a:lnTo>
                    <a:pt x="1497" y="546"/>
                  </a:lnTo>
                  <a:lnTo>
                    <a:pt x="1493" y="544"/>
                  </a:lnTo>
                  <a:close/>
                  <a:moveTo>
                    <a:pt x="1574" y="590"/>
                  </a:moveTo>
                  <a:lnTo>
                    <a:pt x="1572" y="588"/>
                  </a:lnTo>
                  <a:lnTo>
                    <a:pt x="1570" y="586"/>
                  </a:lnTo>
                  <a:lnTo>
                    <a:pt x="1568" y="583"/>
                  </a:lnTo>
                  <a:lnTo>
                    <a:pt x="1567" y="580"/>
                  </a:lnTo>
                  <a:lnTo>
                    <a:pt x="1567" y="578"/>
                  </a:lnTo>
                  <a:lnTo>
                    <a:pt x="1567" y="575"/>
                  </a:lnTo>
                  <a:lnTo>
                    <a:pt x="1567" y="572"/>
                  </a:lnTo>
                  <a:lnTo>
                    <a:pt x="1569" y="569"/>
                  </a:lnTo>
                  <a:lnTo>
                    <a:pt x="1570" y="566"/>
                  </a:lnTo>
                  <a:lnTo>
                    <a:pt x="1573" y="563"/>
                  </a:lnTo>
                  <a:lnTo>
                    <a:pt x="1575" y="562"/>
                  </a:lnTo>
                  <a:lnTo>
                    <a:pt x="1578" y="561"/>
                  </a:lnTo>
                  <a:lnTo>
                    <a:pt x="1581" y="560"/>
                  </a:lnTo>
                  <a:lnTo>
                    <a:pt x="1585" y="560"/>
                  </a:lnTo>
                  <a:lnTo>
                    <a:pt x="1588" y="561"/>
                  </a:lnTo>
                  <a:lnTo>
                    <a:pt x="1591" y="562"/>
                  </a:lnTo>
                  <a:lnTo>
                    <a:pt x="1593" y="564"/>
                  </a:lnTo>
                  <a:lnTo>
                    <a:pt x="1595" y="567"/>
                  </a:lnTo>
                  <a:lnTo>
                    <a:pt x="1596" y="570"/>
                  </a:lnTo>
                  <a:lnTo>
                    <a:pt x="1597" y="573"/>
                  </a:lnTo>
                  <a:lnTo>
                    <a:pt x="1598" y="576"/>
                  </a:lnTo>
                  <a:lnTo>
                    <a:pt x="1598" y="579"/>
                  </a:lnTo>
                  <a:lnTo>
                    <a:pt x="1597" y="581"/>
                  </a:lnTo>
                  <a:lnTo>
                    <a:pt x="1596" y="584"/>
                  </a:lnTo>
                  <a:lnTo>
                    <a:pt x="1593" y="587"/>
                  </a:lnTo>
                  <a:lnTo>
                    <a:pt x="1590" y="590"/>
                  </a:lnTo>
                  <a:lnTo>
                    <a:pt x="1587" y="591"/>
                  </a:lnTo>
                  <a:lnTo>
                    <a:pt x="1582" y="592"/>
                  </a:lnTo>
                  <a:lnTo>
                    <a:pt x="1578" y="591"/>
                  </a:lnTo>
                  <a:lnTo>
                    <a:pt x="1574" y="590"/>
                  </a:lnTo>
                  <a:close/>
                  <a:moveTo>
                    <a:pt x="1654" y="637"/>
                  </a:moveTo>
                  <a:lnTo>
                    <a:pt x="1652" y="635"/>
                  </a:lnTo>
                  <a:lnTo>
                    <a:pt x="1650" y="633"/>
                  </a:lnTo>
                  <a:lnTo>
                    <a:pt x="1648" y="630"/>
                  </a:lnTo>
                  <a:lnTo>
                    <a:pt x="1647" y="627"/>
                  </a:lnTo>
                  <a:lnTo>
                    <a:pt x="1647" y="625"/>
                  </a:lnTo>
                  <a:lnTo>
                    <a:pt x="1647" y="622"/>
                  </a:lnTo>
                  <a:lnTo>
                    <a:pt x="1648" y="619"/>
                  </a:lnTo>
                  <a:lnTo>
                    <a:pt x="1649" y="616"/>
                  </a:lnTo>
                  <a:lnTo>
                    <a:pt x="1651" y="612"/>
                  </a:lnTo>
                  <a:lnTo>
                    <a:pt x="1653" y="610"/>
                  </a:lnTo>
                  <a:lnTo>
                    <a:pt x="1656" y="609"/>
                  </a:lnTo>
                  <a:lnTo>
                    <a:pt x="1658" y="608"/>
                  </a:lnTo>
                  <a:lnTo>
                    <a:pt x="1661" y="608"/>
                  </a:lnTo>
                  <a:lnTo>
                    <a:pt x="1665" y="608"/>
                  </a:lnTo>
                  <a:lnTo>
                    <a:pt x="1668" y="608"/>
                  </a:lnTo>
                  <a:lnTo>
                    <a:pt x="1671" y="610"/>
                  </a:lnTo>
                  <a:lnTo>
                    <a:pt x="1673" y="612"/>
                  </a:lnTo>
                  <a:lnTo>
                    <a:pt x="1675" y="615"/>
                  </a:lnTo>
                  <a:lnTo>
                    <a:pt x="1677" y="617"/>
                  </a:lnTo>
                  <a:lnTo>
                    <a:pt x="1678" y="620"/>
                  </a:lnTo>
                  <a:lnTo>
                    <a:pt x="1678" y="623"/>
                  </a:lnTo>
                  <a:lnTo>
                    <a:pt x="1678" y="626"/>
                  </a:lnTo>
                  <a:lnTo>
                    <a:pt x="1677" y="629"/>
                  </a:lnTo>
                  <a:lnTo>
                    <a:pt x="1676" y="632"/>
                  </a:lnTo>
                  <a:lnTo>
                    <a:pt x="1674" y="635"/>
                  </a:lnTo>
                  <a:lnTo>
                    <a:pt x="1670" y="637"/>
                  </a:lnTo>
                  <a:lnTo>
                    <a:pt x="1667" y="638"/>
                  </a:lnTo>
                  <a:lnTo>
                    <a:pt x="1662" y="639"/>
                  </a:lnTo>
                  <a:lnTo>
                    <a:pt x="1658" y="638"/>
                  </a:lnTo>
                  <a:lnTo>
                    <a:pt x="1654" y="637"/>
                  </a:lnTo>
                  <a:close/>
                  <a:moveTo>
                    <a:pt x="1733" y="685"/>
                  </a:moveTo>
                  <a:lnTo>
                    <a:pt x="1731" y="683"/>
                  </a:lnTo>
                  <a:lnTo>
                    <a:pt x="1729" y="681"/>
                  </a:lnTo>
                  <a:lnTo>
                    <a:pt x="1727" y="679"/>
                  </a:lnTo>
                  <a:lnTo>
                    <a:pt x="1727" y="676"/>
                  </a:lnTo>
                  <a:lnTo>
                    <a:pt x="1726" y="673"/>
                  </a:lnTo>
                  <a:lnTo>
                    <a:pt x="1726" y="670"/>
                  </a:lnTo>
                  <a:lnTo>
                    <a:pt x="1727" y="667"/>
                  </a:lnTo>
                  <a:lnTo>
                    <a:pt x="1728" y="663"/>
                  </a:lnTo>
                  <a:lnTo>
                    <a:pt x="1730" y="661"/>
                  </a:lnTo>
                  <a:lnTo>
                    <a:pt x="1733" y="659"/>
                  </a:lnTo>
                  <a:lnTo>
                    <a:pt x="1735" y="658"/>
                  </a:lnTo>
                  <a:lnTo>
                    <a:pt x="1738" y="657"/>
                  </a:lnTo>
                  <a:lnTo>
                    <a:pt x="1741" y="656"/>
                  </a:lnTo>
                  <a:lnTo>
                    <a:pt x="1745" y="656"/>
                  </a:lnTo>
                  <a:lnTo>
                    <a:pt x="1748" y="657"/>
                  </a:lnTo>
                  <a:lnTo>
                    <a:pt x="1751" y="659"/>
                  </a:lnTo>
                  <a:lnTo>
                    <a:pt x="1753" y="660"/>
                  </a:lnTo>
                  <a:lnTo>
                    <a:pt x="1755" y="663"/>
                  </a:lnTo>
                  <a:lnTo>
                    <a:pt x="1756" y="666"/>
                  </a:lnTo>
                  <a:lnTo>
                    <a:pt x="1757" y="669"/>
                  </a:lnTo>
                  <a:lnTo>
                    <a:pt x="1758" y="672"/>
                  </a:lnTo>
                  <a:lnTo>
                    <a:pt x="1757" y="675"/>
                  </a:lnTo>
                  <a:lnTo>
                    <a:pt x="1757" y="678"/>
                  </a:lnTo>
                  <a:lnTo>
                    <a:pt x="1755" y="680"/>
                  </a:lnTo>
                  <a:lnTo>
                    <a:pt x="1753" y="684"/>
                  </a:lnTo>
                  <a:lnTo>
                    <a:pt x="1750" y="686"/>
                  </a:lnTo>
                  <a:lnTo>
                    <a:pt x="1746" y="687"/>
                  </a:lnTo>
                  <a:lnTo>
                    <a:pt x="1741" y="688"/>
                  </a:lnTo>
                  <a:lnTo>
                    <a:pt x="1737" y="687"/>
                  </a:lnTo>
                  <a:lnTo>
                    <a:pt x="1733" y="685"/>
                  </a:lnTo>
                  <a:close/>
                  <a:moveTo>
                    <a:pt x="1811" y="735"/>
                  </a:moveTo>
                  <a:lnTo>
                    <a:pt x="1809" y="733"/>
                  </a:lnTo>
                  <a:lnTo>
                    <a:pt x="1807" y="731"/>
                  </a:lnTo>
                  <a:lnTo>
                    <a:pt x="1806" y="728"/>
                  </a:lnTo>
                  <a:lnTo>
                    <a:pt x="1805" y="726"/>
                  </a:lnTo>
                  <a:lnTo>
                    <a:pt x="1805" y="723"/>
                  </a:lnTo>
                  <a:lnTo>
                    <a:pt x="1805" y="720"/>
                  </a:lnTo>
                  <a:lnTo>
                    <a:pt x="1806" y="717"/>
                  </a:lnTo>
                  <a:lnTo>
                    <a:pt x="1807" y="714"/>
                  </a:lnTo>
                  <a:lnTo>
                    <a:pt x="1809" y="711"/>
                  </a:lnTo>
                  <a:lnTo>
                    <a:pt x="1811" y="709"/>
                  </a:lnTo>
                  <a:lnTo>
                    <a:pt x="1814" y="708"/>
                  </a:lnTo>
                  <a:lnTo>
                    <a:pt x="1817" y="707"/>
                  </a:lnTo>
                  <a:lnTo>
                    <a:pt x="1820" y="706"/>
                  </a:lnTo>
                  <a:lnTo>
                    <a:pt x="1824" y="707"/>
                  </a:lnTo>
                  <a:lnTo>
                    <a:pt x="1826" y="707"/>
                  </a:lnTo>
                  <a:lnTo>
                    <a:pt x="1829" y="709"/>
                  </a:lnTo>
                  <a:lnTo>
                    <a:pt x="1832" y="711"/>
                  </a:lnTo>
                  <a:lnTo>
                    <a:pt x="1833" y="714"/>
                  </a:lnTo>
                  <a:lnTo>
                    <a:pt x="1835" y="717"/>
                  </a:lnTo>
                  <a:lnTo>
                    <a:pt x="1836" y="719"/>
                  </a:lnTo>
                  <a:lnTo>
                    <a:pt x="1836" y="722"/>
                  </a:lnTo>
                  <a:lnTo>
                    <a:pt x="1836" y="725"/>
                  </a:lnTo>
                  <a:lnTo>
                    <a:pt x="1835" y="728"/>
                  </a:lnTo>
                  <a:lnTo>
                    <a:pt x="1834" y="731"/>
                  </a:lnTo>
                  <a:lnTo>
                    <a:pt x="1831" y="734"/>
                  </a:lnTo>
                  <a:lnTo>
                    <a:pt x="1828" y="736"/>
                  </a:lnTo>
                  <a:lnTo>
                    <a:pt x="1824" y="737"/>
                  </a:lnTo>
                  <a:lnTo>
                    <a:pt x="1820" y="738"/>
                  </a:lnTo>
                  <a:lnTo>
                    <a:pt x="1816" y="737"/>
                  </a:lnTo>
                  <a:lnTo>
                    <a:pt x="1811" y="735"/>
                  </a:lnTo>
                  <a:close/>
                  <a:moveTo>
                    <a:pt x="1889" y="787"/>
                  </a:moveTo>
                  <a:lnTo>
                    <a:pt x="1887" y="785"/>
                  </a:lnTo>
                  <a:lnTo>
                    <a:pt x="1885" y="782"/>
                  </a:lnTo>
                  <a:lnTo>
                    <a:pt x="1883" y="780"/>
                  </a:lnTo>
                  <a:lnTo>
                    <a:pt x="1882" y="777"/>
                  </a:lnTo>
                  <a:lnTo>
                    <a:pt x="1882" y="774"/>
                  </a:lnTo>
                  <a:lnTo>
                    <a:pt x="1882" y="771"/>
                  </a:lnTo>
                  <a:lnTo>
                    <a:pt x="1883" y="768"/>
                  </a:lnTo>
                  <a:lnTo>
                    <a:pt x="1885" y="766"/>
                  </a:lnTo>
                  <a:lnTo>
                    <a:pt x="1887" y="763"/>
                  </a:lnTo>
                  <a:lnTo>
                    <a:pt x="1889" y="760"/>
                  </a:lnTo>
                  <a:lnTo>
                    <a:pt x="1892" y="759"/>
                  </a:lnTo>
                  <a:lnTo>
                    <a:pt x="1895" y="758"/>
                  </a:lnTo>
                  <a:lnTo>
                    <a:pt x="1897" y="758"/>
                  </a:lnTo>
                  <a:lnTo>
                    <a:pt x="1900" y="758"/>
                  </a:lnTo>
                  <a:lnTo>
                    <a:pt x="1904" y="759"/>
                  </a:lnTo>
                  <a:lnTo>
                    <a:pt x="1907" y="760"/>
                  </a:lnTo>
                  <a:lnTo>
                    <a:pt x="1909" y="763"/>
                  </a:lnTo>
                  <a:lnTo>
                    <a:pt x="1911" y="766"/>
                  </a:lnTo>
                  <a:lnTo>
                    <a:pt x="1913" y="768"/>
                  </a:lnTo>
                  <a:lnTo>
                    <a:pt x="1913" y="771"/>
                  </a:lnTo>
                  <a:lnTo>
                    <a:pt x="1914" y="774"/>
                  </a:lnTo>
                  <a:lnTo>
                    <a:pt x="1913" y="777"/>
                  </a:lnTo>
                  <a:lnTo>
                    <a:pt x="1912" y="780"/>
                  </a:lnTo>
                  <a:lnTo>
                    <a:pt x="1911" y="783"/>
                  </a:lnTo>
                  <a:lnTo>
                    <a:pt x="1908" y="786"/>
                  </a:lnTo>
                  <a:lnTo>
                    <a:pt x="1905" y="788"/>
                  </a:lnTo>
                  <a:lnTo>
                    <a:pt x="1901" y="789"/>
                  </a:lnTo>
                  <a:lnTo>
                    <a:pt x="1897" y="789"/>
                  </a:lnTo>
                  <a:lnTo>
                    <a:pt x="1893" y="789"/>
                  </a:lnTo>
                  <a:lnTo>
                    <a:pt x="1889" y="787"/>
                  </a:lnTo>
                  <a:close/>
                  <a:moveTo>
                    <a:pt x="1965" y="839"/>
                  </a:moveTo>
                  <a:lnTo>
                    <a:pt x="1963" y="837"/>
                  </a:lnTo>
                  <a:lnTo>
                    <a:pt x="1961" y="835"/>
                  </a:lnTo>
                  <a:lnTo>
                    <a:pt x="1960" y="832"/>
                  </a:lnTo>
                  <a:lnTo>
                    <a:pt x="1959" y="830"/>
                  </a:lnTo>
                  <a:lnTo>
                    <a:pt x="1959" y="827"/>
                  </a:lnTo>
                  <a:lnTo>
                    <a:pt x="1959" y="824"/>
                  </a:lnTo>
                  <a:lnTo>
                    <a:pt x="1960" y="821"/>
                  </a:lnTo>
                  <a:lnTo>
                    <a:pt x="1962" y="818"/>
                  </a:lnTo>
                  <a:lnTo>
                    <a:pt x="1964" y="816"/>
                  </a:lnTo>
                  <a:lnTo>
                    <a:pt x="1966" y="814"/>
                  </a:lnTo>
                  <a:lnTo>
                    <a:pt x="1969" y="813"/>
                  </a:lnTo>
                  <a:lnTo>
                    <a:pt x="1972" y="812"/>
                  </a:lnTo>
                  <a:lnTo>
                    <a:pt x="1974" y="812"/>
                  </a:lnTo>
                  <a:lnTo>
                    <a:pt x="1977" y="812"/>
                  </a:lnTo>
                  <a:lnTo>
                    <a:pt x="1980" y="813"/>
                  </a:lnTo>
                  <a:lnTo>
                    <a:pt x="1984" y="815"/>
                  </a:lnTo>
                  <a:lnTo>
                    <a:pt x="1986" y="817"/>
                  </a:lnTo>
                  <a:lnTo>
                    <a:pt x="1988" y="819"/>
                  </a:lnTo>
                  <a:lnTo>
                    <a:pt x="1989" y="822"/>
                  </a:lnTo>
                  <a:lnTo>
                    <a:pt x="1990" y="824"/>
                  </a:lnTo>
                  <a:lnTo>
                    <a:pt x="1990" y="827"/>
                  </a:lnTo>
                  <a:lnTo>
                    <a:pt x="1990" y="830"/>
                  </a:lnTo>
                  <a:lnTo>
                    <a:pt x="1989" y="833"/>
                  </a:lnTo>
                  <a:lnTo>
                    <a:pt x="1988" y="836"/>
                  </a:lnTo>
                  <a:lnTo>
                    <a:pt x="1985" y="839"/>
                  </a:lnTo>
                  <a:lnTo>
                    <a:pt x="1982" y="841"/>
                  </a:lnTo>
                  <a:lnTo>
                    <a:pt x="1978" y="842"/>
                  </a:lnTo>
                  <a:lnTo>
                    <a:pt x="1974" y="842"/>
                  </a:lnTo>
                  <a:lnTo>
                    <a:pt x="1970" y="842"/>
                  </a:lnTo>
                  <a:lnTo>
                    <a:pt x="1965" y="839"/>
                  </a:lnTo>
                  <a:close/>
                  <a:moveTo>
                    <a:pt x="2041" y="894"/>
                  </a:moveTo>
                  <a:lnTo>
                    <a:pt x="2038" y="892"/>
                  </a:lnTo>
                  <a:lnTo>
                    <a:pt x="2037" y="889"/>
                  </a:lnTo>
                  <a:lnTo>
                    <a:pt x="2035" y="887"/>
                  </a:lnTo>
                  <a:lnTo>
                    <a:pt x="2035" y="884"/>
                  </a:lnTo>
                  <a:lnTo>
                    <a:pt x="2035" y="881"/>
                  </a:lnTo>
                  <a:lnTo>
                    <a:pt x="2035" y="878"/>
                  </a:lnTo>
                  <a:lnTo>
                    <a:pt x="2036" y="875"/>
                  </a:lnTo>
                  <a:lnTo>
                    <a:pt x="2037" y="872"/>
                  </a:lnTo>
                  <a:lnTo>
                    <a:pt x="2040" y="870"/>
                  </a:lnTo>
                  <a:lnTo>
                    <a:pt x="2042" y="868"/>
                  </a:lnTo>
                  <a:lnTo>
                    <a:pt x="2045" y="867"/>
                  </a:lnTo>
                  <a:lnTo>
                    <a:pt x="2047" y="866"/>
                  </a:lnTo>
                  <a:lnTo>
                    <a:pt x="2050" y="866"/>
                  </a:lnTo>
                  <a:lnTo>
                    <a:pt x="2053" y="867"/>
                  </a:lnTo>
                  <a:lnTo>
                    <a:pt x="2056" y="867"/>
                  </a:lnTo>
                  <a:lnTo>
                    <a:pt x="2059" y="869"/>
                  </a:lnTo>
                  <a:lnTo>
                    <a:pt x="2062" y="871"/>
                  </a:lnTo>
                  <a:lnTo>
                    <a:pt x="2064" y="874"/>
                  </a:lnTo>
                  <a:lnTo>
                    <a:pt x="2065" y="876"/>
                  </a:lnTo>
                  <a:lnTo>
                    <a:pt x="2066" y="879"/>
                  </a:lnTo>
                  <a:lnTo>
                    <a:pt x="2066" y="882"/>
                  </a:lnTo>
                  <a:lnTo>
                    <a:pt x="2066" y="885"/>
                  </a:lnTo>
                  <a:lnTo>
                    <a:pt x="2065" y="888"/>
                  </a:lnTo>
                  <a:lnTo>
                    <a:pt x="2063" y="890"/>
                  </a:lnTo>
                  <a:lnTo>
                    <a:pt x="2059" y="893"/>
                  </a:lnTo>
                  <a:lnTo>
                    <a:pt x="2056" y="895"/>
                  </a:lnTo>
                  <a:lnTo>
                    <a:pt x="2053" y="896"/>
                  </a:lnTo>
                  <a:lnTo>
                    <a:pt x="2050" y="897"/>
                  </a:lnTo>
                  <a:lnTo>
                    <a:pt x="2045" y="896"/>
                  </a:lnTo>
                  <a:lnTo>
                    <a:pt x="2041" y="894"/>
                  </a:lnTo>
                  <a:close/>
                  <a:moveTo>
                    <a:pt x="2115" y="949"/>
                  </a:moveTo>
                  <a:lnTo>
                    <a:pt x="2113" y="947"/>
                  </a:lnTo>
                  <a:lnTo>
                    <a:pt x="2111" y="945"/>
                  </a:lnTo>
                  <a:lnTo>
                    <a:pt x="2110" y="942"/>
                  </a:lnTo>
                  <a:lnTo>
                    <a:pt x="2109" y="939"/>
                  </a:lnTo>
                  <a:lnTo>
                    <a:pt x="2109" y="936"/>
                  </a:lnTo>
                  <a:lnTo>
                    <a:pt x="2110" y="933"/>
                  </a:lnTo>
                  <a:lnTo>
                    <a:pt x="2111" y="930"/>
                  </a:lnTo>
                  <a:lnTo>
                    <a:pt x="2112" y="928"/>
                  </a:lnTo>
                  <a:lnTo>
                    <a:pt x="2114" y="926"/>
                  </a:lnTo>
                  <a:lnTo>
                    <a:pt x="2117" y="924"/>
                  </a:lnTo>
                  <a:lnTo>
                    <a:pt x="2120" y="923"/>
                  </a:lnTo>
                  <a:lnTo>
                    <a:pt x="2122" y="922"/>
                  </a:lnTo>
                  <a:lnTo>
                    <a:pt x="2125" y="922"/>
                  </a:lnTo>
                  <a:lnTo>
                    <a:pt x="2128" y="922"/>
                  </a:lnTo>
                  <a:lnTo>
                    <a:pt x="2131" y="923"/>
                  </a:lnTo>
                  <a:lnTo>
                    <a:pt x="2134" y="925"/>
                  </a:lnTo>
                  <a:lnTo>
                    <a:pt x="2136" y="927"/>
                  </a:lnTo>
                  <a:lnTo>
                    <a:pt x="2138" y="930"/>
                  </a:lnTo>
                  <a:lnTo>
                    <a:pt x="2139" y="932"/>
                  </a:lnTo>
                  <a:lnTo>
                    <a:pt x="2139" y="935"/>
                  </a:lnTo>
                  <a:lnTo>
                    <a:pt x="2141" y="938"/>
                  </a:lnTo>
                  <a:lnTo>
                    <a:pt x="2139" y="941"/>
                  </a:lnTo>
                  <a:lnTo>
                    <a:pt x="2138" y="944"/>
                  </a:lnTo>
                  <a:lnTo>
                    <a:pt x="2136" y="946"/>
                  </a:lnTo>
                  <a:lnTo>
                    <a:pt x="2134" y="949"/>
                  </a:lnTo>
                  <a:lnTo>
                    <a:pt x="2131" y="951"/>
                  </a:lnTo>
                  <a:lnTo>
                    <a:pt x="2128" y="952"/>
                  </a:lnTo>
                  <a:lnTo>
                    <a:pt x="2124" y="952"/>
                  </a:lnTo>
                  <a:lnTo>
                    <a:pt x="2120" y="952"/>
                  </a:lnTo>
                  <a:lnTo>
                    <a:pt x="2115" y="949"/>
                  </a:lnTo>
                  <a:close/>
                  <a:moveTo>
                    <a:pt x="2189" y="1006"/>
                  </a:moveTo>
                  <a:lnTo>
                    <a:pt x="2186" y="1004"/>
                  </a:lnTo>
                  <a:lnTo>
                    <a:pt x="2185" y="1001"/>
                  </a:lnTo>
                  <a:lnTo>
                    <a:pt x="2184" y="999"/>
                  </a:lnTo>
                  <a:lnTo>
                    <a:pt x="2183" y="996"/>
                  </a:lnTo>
                  <a:lnTo>
                    <a:pt x="2183" y="993"/>
                  </a:lnTo>
                  <a:lnTo>
                    <a:pt x="2183" y="990"/>
                  </a:lnTo>
                  <a:lnTo>
                    <a:pt x="2185" y="987"/>
                  </a:lnTo>
                  <a:lnTo>
                    <a:pt x="2186" y="985"/>
                  </a:lnTo>
                  <a:lnTo>
                    <a:pt x="2188" y="982"/>
                  </a:lnTo>
                  <a:lnTo>
                    <a:pt x="2191" y="981"/>
                  </a:lnTo>
                  <a:lnTo>
                    <a:pt x="2194" y="980"/>
                  </a:lnTo>
                  <a:lnTo>
                    <a:pt x="2196" y="979"/>
                  </a:lnTo>
                  <a:lnTo>
                    <a:pt x="2199" y="979"/>
                  </a:lnTo>
                  <a:lnTo>
                    <a:pt x="2202" y="979"/>
                  </a:lnTo>
                  <a:lnTo>
                    <a:pt x="2205" y="981"/>
                  </a:lnTo>
                  <a:lnTo>
                    <a:pt x="2208" y="982"/>
                  </a:lnTo>
                  <a:lnTo>
                    <a:pt x="2210" y="984"/>
                  </a:lnTo>
                  <a:lnTo>
                    <a:pt x="2211" y="987"/>
                  </a:lnTo>
                  <a:lnTo>
                    <a:pt x="2213" y="990"/>
                  </a:lnTo>
                  <a:lnTo>
                    <a:pt x="2213" y="992"/>
                  </a:lnTo>
                  <a:lnTo>
                    <a:pt x="2213" y="995"/>
                  </a:lnTo>
                  <a:lnTo>
                    <a:pt x="2213" y="998"/>
                  </a:lnTo>
                  <a:lnTo>
                    <a:pt x="2212" y="1001"/>
                  </a:lnTo>
                  <a:lnTo>
                    <a:pt x="2210" y="1004"/>
                  </a:lnTo>
                  <a:lnTo>
                    <a:pt x="2207" y="1006"/>
                  </a:lnTo>
                  <a:lnTo>
                    <a:pt x="2204" y="1009"/>
                  </a:lnTo>
                  <a:lnTo>
                    <a:pt x="2201" y="1010"/>
                  </a:lnTo>
                  <a:lnTo>
                    <a:pt x="2198" y="1010"/>
                  </a:lnTo>
                  <a:lnTo>
                    <a:pt x="2193" y="1009"/>
                  </a:lnTo>
                  <a:lnTo>
                    <a:pt x="2189" y="1006"/>
                  </a:lnTo>
                  <a:close/>
                  <a:moveTo>
                    <a:pt x="2261" y="1065"/>
                  </a:moveTo>
                  <a:lnTo>
                    <a:pt x="2258" y="1063"/>
                  </a:lnTo>
                  <a:lnTo>
                    <a:pt x="2256" y="1060"/>
                  </a:lnTo>
                  <a:lnTo>
                    <a:pt x="2255" y="1058"/>
                  </a:lnTo>
                  <a:lnTo>
                    <a:pt x="2254" y="1054"/>
                  </a:lnTo>
                  <a:lnTo>
                    <a:pt x="2254" y="1051"/>
                  </a:lnTo>
                  <a:lnTo>
                    <a:pt x="2255" y="1048"/>
                  </a:lnTo>
                  <a:lnTo>
                    <a:pt x="2256" y="1045"/>
                  </a:lnTo>
                  <a:lnTo>
                    <a:pt x="2258" y="1043"/>
                  </a:lnTo>
                  <a:lnTo>
                    <a:pt x="2261" y="1041"/>
                  </a:lnTo>
                  <a:lnTo>
                    <a:pt x="2264" y="1039"/>
                  </a:lnTo>
                  <a:lnTo>
                    <a:pt x="2266" y="1038"/>
                  </a:lnTo>
                  <a:lnTo>
                    <a:pt x="2269" y="1037"/>
                  </a:lnTo>
                  <a:lnTo>
                    <a:pt x="2272" y="1037"/>
                  </a:lnTo>
                  <a:lnTo>
                    <a:pt x="2275" y="1038"/>
                  </a:lnTo>
                  <a:lnTo>
                    <a:pt x="2278" y="1039"/>
                  </a:lnTo>
                  <a:lnTo>
                    <a:pt x="2280" y="1041"/>
                  </a:lnTo>
                  <a:lnTo>
                    <a:pt x="2282" y="1043"/>
                  </a:lnTo>
                  <a:lnTo>
                    <a:pt x="2284" y="1045"/>
                  </a:lnTo>
                  <a:lnTo>
                    <a:pt x="2285" y="1048"/>
                  </a:lnTo>
                  <a:lnTo>
                    <a:pt x="2286" y="1051"/>
                  </a:lnTo>
                  <a:lnTo>
                    <a:pt x="2286" y="1054"/>
                  </a:lnTo>
                  <a:lnTo>
                    <a:pt x="2285" y="1058"/>
                  </a:lnTo>
                  <a:lnTo>
                    <a:pt x="2284" y="1061"/>
                  </a:lnTo>
                  <a:lnTo>
                    <a:pt x="2282" y="1063"/>
                  </a:lnTo>
                  <a:lnTo>
                    <a:pt x="2280" y="1066"/>
                  </a:lnTo>
                  <a:lnTo>
                    <a:pt x="2277" y="1067"/>
                  </a:lnTo>
                  <a:lnTo>
                    <a:pt x="2274" y="1068"/>
                  </a:lnTo>
                  <a:lnTo>
                    <a:pt x="2270" y="1069"/>
                  </a:lnTo>
                  <a:lnTo>
                    <a:pt x="2265" y="1068"/>
                  </a:lnTo>
                  <a:lnTo>
                    <a:pt x="2261" y="1065"/>
                  </a:lnTo>
                  <a:close/>
                  <a:moveTo>
                    <a:pt x="2331" y="1125"/>
                  </a:moveTo>
                  <a:lnTo>
                    <a:pt x="2329" y="1122"/>
                  </a:lnTo>
                  <a:lnTo>
                    <a:pt x="2328" y="1120"/>
                  </a:lnTo>
                  <a:lnTo>
                    <a:pt x="2326" y="1117"/>
                  </a:lnTo>
                  <a:lnTo>
                    <a:pt x="2326" y="1114"/>
                  </a:lnTo>
                  <a:lnTo>
                    <a:pt x="2326" y="1111"/>
                  </a:lnTo>
                  <a:lnTo>
                    <a:pt x="2327" y="1109"/>
                  </a:lnTo>
                  <a:lnTo>
                    <a:pt x="2328" y="1105"/>
                  </a:lnTo>
                  <a:lnTo>
                    <a:pt x="2330" y="1102"/>
                  </a:lnTo>
                  <a:lnTo>
                    <a:pt x="2332" y="1100"/>
                  </a:lnTo>
                  <a:lnTo>
                    <a:pt x="2334" y="1099"/>
                  </a:lnTo>
                  <a:lnTo>
                    <a:pt x="2337" y="1097"/>
                  </a:lnTo>
                  <a:lnTo>
                    <a:pt x="2341" y="1097"/>
                  </a:lnTo>
                  <a:lnTo>
                    <a:pt x="2344" y="1097"/>
                  </a:lnTo>
                  <a:lnTo>
                    <a:pt x="2347" y="1098"/>
                  </a:lnTo>
                  <a:lnTo>
                    <a:pt x="2350" y="1099"/>
                  </a:lnTo>
                  <a:lnTo>
                    <a:pt x="2352" y="1101"/>
                  </a:lnTo>
                  <a:lnTo>
                    <a:pt x="2354" y="1103"/>
                  </a:lnTo>
                  <a:lnTo>
                    <a:pt x="2356" y="1105"/>
                  </a:lnTo>
                  <a:lnTo>
                    <a:pt x="2357" y="1109"/>
                  </a:lnTo>
                  <a:lnTo>
                    <a:pt x="2357" y="1112"/>
                  </a:lnTo>
                  <a:lnTo>
                    <a:pt x="2357" y="1115"/>
                  </a:lnTo>
                  <a:lnTo>
                    <a:pt x="2357" y="1118"/>
                  </a:lnTo>
                  <a:lnTo>
                    <a:pt x="2355" y="1121"/>
                  </a:lnTo>
                  <a:lnTo>
                    <a:pt x="2354" y="1123"/>
                  </a:lnTo>
                  <a:lnTo>
                    <a:pt x="2351" y="1125"/>
                  </a:lnTo>
                  <a:lnTo>
                    <a:pt x="2348" y="1127"/>
                  </a:lnTo>
                  <a:lnTo>
                    <a:pt x="2345" y="1128"/>
                  </a:lnTo>
                  <a:lnTo>
                    <a:pt x="2342" y="1128"/>
                  </a:lnTo>
                  <a:lnTo>
                    <a:pt x="2336" y="1128"/>
                  </a:lnTo>
                  <a:lnTo>
                    <a:pt x="2331" y="1125"/>
                  </a:lnTo>
                  <a:close/>
                  <a:moveTo>
                    <a:pt x="2401" y="1186"/>
                  </a:moveTo>
                  <a:lnTo>
                    <a:pt x="2399" y="1183"/>
                  </a:lnTo>
                  <a:lnTo>
                    <a:pt x="2398" y="1181"/>
                  </a:lnTo>
                  <a:lnTo>
                    <a:pt x="2397" y="1178"/>
                  </a:lnTo>
                  <a:lnTo>
                    <a:pt x="2396" y="1175"/>
                  </a:lnTo>
                  <a:lnTo>
                    <a:pt x="2396" y="1172"/>
                  </a:lnTo>
                  <a:lnTo>
                    <a:pt x="2397" y="1169"/>
                  </a:lnTo>
                  <a:lnTo>
                    <a:pt x="2398" y="1167"/>
                  </a:lnTo>
                  <a:lnTo>
                    <a:pt x="2400" y="1164"/>
                  </a:lnTo>
                  <a:lnTo>
                    <a:pt x="2402" y="1162"/>
                  </a:lnTo>
                  <a:lnTo>
                    <a:pt x="2405" y="1160"/>
                  </a:lnTo>
                  <a:lnTo>
                    <a:pt x="2408" y="1159"/>
                  </a:lnTo>
                  <a:lnTo>
                    <a:pt x="2411" y="1159"/>
                  </a:lnTo>
                  <a:lnTo>
                    <a:pt x="2414" y="1159"/>
                  </a:lnTo>
                  <a:lnTo>
                    <a:pt x="2416" y="1160"/>
                  </a:lnTo>
                  <a:lnTo>
                    <a:pt x="2420" y="1161"/>
                  </a:lnTo>
                  <a:lnTo>
                    <a:pt x="2423" y="1163"/>
                  </a:lnTo>
                  <a:lnTo>
                    <a:pt x="2425" y="1165"/>
                  </a:lnTo>
                  <a:lnTo>
                    <a:pt x="2426" y="1168"/>
                  </a:lnTo>
                  <a:lnTo>
                    <a:pt x="2427" y="1170"/>
                  </a:lnTo>
                  <a:lnTo>
                    <a:pt x="2428" y="1173"/>
                  </a:lnTo>
                  <a:lnTo>
                    <a:pt x="2428" y="1176"/>
                  </a:lnTo>
                  <a:lnTo>
                    <a:pt x="2427" y="1179"/>
                  </a:lnTo>
                  <a:lnTo>
                    <a:pt x="2426" y="1182"/>
                  </a:lnTo>
                  <a:lnTo>
                    <a:pt x="2424" y="1184"/>
                  </a:lnTo>
                  <a:lnTo>
                    <a:pt x="2421" y="1187"/>
                  </a:lnTo>
                  <a:lnTo>
                    <a:pt x="2419" y="1188"/>
                  </a:lnTo>
                  <a:lnTo>
                    <a:pt x="2415" y="1189"/>
                  </a:lnTo>
                  <a:lnTo>
                    <a:pt x="2411" y="1189"/>
                  </a:lnTo>
                  <a:lnTo>
                    <a:pt x="2406" y="1188"/>
                  </a:lnTo>
                  <a:lnTo>
                    <a:pt x="2401" y="1186"/>
                  </a:lnTo>
                  <a:close/>
                  <a:moveTo>
                    <a:pt x="2471" y="1248"/>
                  </a:moveTo>
                  <a:lnTo>
                    <a:pt x="2468" y="1245"/>
                  </a:lnTo>
                  <a:lnTo>
                    <a:pt x="2467" y="1243"/>
                  </a:lnTo>
                  <a:lnTo>
                    <a:pt x="2466" y="1240"/>
                  </a:lnTo>
                  <a:lnTo>
                    <a:pt x="2466" y="1237"/>
                  </a:lnTo>
                  <a:lnTo>
                    <a:pt x="2466" y="1234"/>
                  </a:lnTo>
                  <a:lnTo>
                    <a:pt x="2467" y="1231"/>
                  </a:lnTo>
                  <a:lnTo>
                    <a:pt x="2468" y="1229"/>
                  </a:lnTo>
                  <a:lnTo>
                    <a:pt x="2470" y="1226"/>
                  </a:lnTo>
                  <a:lnTo>
                    <a:pt x="2472" y="1224"/>
                  </a:lnTo>
                  <a:lnTo>
                    <a:pt x="2475" y="1223"/>
                  </a:lnTo>
                  <a:lnTo>
                    <a:pt x="2477" y="1222"/>
                  </a:lnTo>
                  <a:lnTo>
                    <a:pt x="2480" y="1221"/>
                  </a:lnTo>
                  <a:lnTo>
                    <a:pt x="2483" y="1221"/>
                  </a:lnTo>
                  <a:lnTo>
                    <a:pt x="2486" y="1222"/>
                  </a:lnTo>
                  <a:lnTo>
                    <a:pt x="2489" y="1223"/>
                  </a:lnTo>
                  <a:lnTo>
                    <a:pt x="2491" y="1225"/>
                  </a:lnTo>
                  <a:lnTo>
                    <a:pt x="2493" y="1228"/>
                  </a:lnTo>
                  <a:lnTo>
                    <a:pt x="2495" y="1230"/>
                  </a:lnTo>
                  <a:lnTo>
                    <a:pt x="2496" y="1233"/>
                  </a:lnTo>
                  <a:lnTo>
                    <a:pt x="2496" y="1236"/>
                  </a:lnTo>
                  <a:lnTo>
                    <a:pt x="2496" y="1239"/>
                  </a:lnTo>
                  <a:lnTo>
                    <a:pt x="2495" y="1242"/>
                  </a:lnTo>
                  <a:lnTo>
                    <a:pt x="2494" y="1244"/>
                  </a:lnTo>
                  <a:lnTo>
                    <a:pt x="2492" y="1247"/>
                  </a:lnTo>
                  <a:lnTo>
                    <a:pt x="2490" y="1249"/>
                  </a:lnTo>
                  <a:lnTo>
                    <a:pt x="2487" y="1251"/>
                  </a:lnTo>
                  <a:lnTo>
                    <a:pt x="2484" y="1251"/>
                  </a:lnTo>
                  <a:lnTo>
                    <a:pt x="2481" y="1252"/>
                  </a:lnTo>
                  <a:lnTo>
                    <a:pt x="2478" y="1252"/>
                  </a:lnTo>
                  <a:lnTo>
                    <a:pt x="2475" y="1251"/>
                  </a:lnTo>
                  <a:lnTo>
                    <a:pt x="2473" y="1249"/>
                  </a:lnTo>
                  <a:lnTo>
                    <a:pt x="2471" y="1248"/>
                  </a:lnTo>
                  <a:close/>
                  <a:moveTo>
                    <a:pt x="2537" y="1312"/>
                  </a:moveTo>
                  <a:lnTo>
                    <a:pt x="2535" y="1310"/>
                  </a:lnTo>
                  <a:lnTo>
                    <a:pt x="2534" y="1307"/>
                  </a:lnTo>
                  <a:lnTo>
                    <a:pt x="2533" y="1304"/>
                  </a:lnTo>
                  <a:lnTo>
                    <a:pt x="2533" y="1300"/>
                  </a:lnTo>
                  <a:lnTo>
                    <a:pt x="2533" y="1297"/>
                  </a:lnTo>
                  <a:lnTo>
                    <a:pt x="2534" y="1294"/>
                  </a:lnTo>
                  <a:lnTo>
                    <a:pt x="2535" y="1292"/>
                  </a:lnTo>
                  <a:lnTo>
                    <a:pt x="2537" y="1289"/>
                  </a:lnTo>
                  <a:lnTo>
                    <a:pt x="2540" y="1287"/>
                  </a:lnTo>
                  <a:lnTo>
                    <a:pt x="2543" y="1286"/>
                  </a:lnTo>
                  <a:lnTo>
                    <a:pt x="2546" y="1285"/>
                  </a:lnTo>
                  <a:lnTo>
                    <a:pt x="2549" y="1285"/>
                  </a:lnTo>
                  <a:lnTo>
                    <a:pt x="2552" y="1285"/>
                  </a:lnTo>
                  <a:lnTo>
                    <a:pt x="2554" y="1286"/>
                  </a:lnTo>
                  <a:lnTo>
                    <a:pt x="2557" y="1287"/>
                  </a:lnTo>
                  <a:lnTo>
                    <a:pt x="2559" y="1289"/>
                  </a:lnTo>
                  <a:lnTo>
                    <a:pt x="2562" y="1291"/>
                  </a:lnTo>
                  <a:lnTo>
                    <a:pt x="2563" y="1294"/>
                  </a:lnTo>
                  <a:lnTo>
                    <a:pt x="2564" y="1297"/>
                  </a:lnTo>
                  <a:lnTo>
                    <a:pt x="2564" y="1300"/>
                  </a:lnTo>
                  <a:lnTo>
                    <a:pt x="2564" y="1304"/>
                  </a:lnTo>
                  <a:lnTo>
                    <a:pt x="2563" y="1306"/>
                  </a:lnTo>
                  <a:lnTo>
                    <a:pt x="2562" y="1309"/>
                  </a:lnTo>
                  <a:lnTo>
                    <a:pt x="2560" y="1312"/>
                  </a:lnTo>
                  <a:lnTo>
                    <a:pt x="2558" y="1314"/>
                  </a:lnTo>
                  <a:lnTo>
                    <a:pt x="2555" y="1315"/>
                  </a:lnTo>
                  <a:lnTo>
                    <a:pt x="2552" y="1316"/>
                  </a:lnTo>
                  <a:lnTo>
                    <a:pt x="2549" y="1316"/>
                  </a:lnTo>
                  <a:lnTo>
                    <a:pt x="2546" y="1316"/>
                  </a:lnTo>
                  <a:lnTo>
                    <a:pt x="2543" y="1315"/>
                  </a:lnTo>
                  <a:lnTo>
                    <a:pt x="2541" y="1314"/>
                  </a:lnTo>
                  <a:lnTo>
                    <a:pt x="2537" y="1312"/>
                  </a:lnTo>
                  <a:close/>
                  <a:moveTo>
                    <a:pt x="2604" y="1376"/>
                  </a:moveTo>
                  <a:lnTo>
                    <a:pt x="2602" y="1374"/>
                  </a:lnTo>
                  <a:lnTo>
                    <a:pt x="2601" y="1371"/>
                  </a:lnTo>
                  <a:lnTo>
                    <a:pt x="2600" y="1369"/>
                  </a:lnTo>
                  <a:lnTo>
                    <a:pt x="2600" y="1366"/>
                  </a:lnTo>
                  <a:lnTo>
                    <a:pt x="2600" y="1363"/>
                  </a:lnTo>
                  <a:lnTo>
                    <a:pt x="2601" y="1360"/>
                  </a:lnTo>
                  <a:lnTo>
                    <a:pt x="2602" y="1357"/>
                  </a:lnTo>
                  <a:lnTo>
                    <a:pt x="2604" y="1355"/>
                  </a:lnTo>
                  <a:lnTo>
                    <a:pt x="2607" y="1353"/>
                  </a:lnTo>
                  <a:lnTo>
                    <a:pt x="2609" y="1351"/>
                  </a:lnTo>
                  <a:lnTo>
                    <a:pt x="2612" y="1350"/>
                  </a:lnTo>
                  <a:lnTo>
                    <a:pt x="2615" y="1349"/>
                  </a:lnTo>
                  <a:lnTo>
                    <a:pt x="2619" y="1350"/>
                  </a:lnTo>
                  <a:lnTo>
                    <a:pt x="2622" y="1351"/>
                  </a:lnTo>
                  <a:lnTo>
                    <a:pt x="2624" y="1353"/>
                  </a:lnTo>
                  <a:lnTo>
                    <a:pt x="2627" y="1355"/>
                  </a:lnTo>
                  <a:lnTo>
                    <a:pt x="2629" y="1357"/>
                  </a:lnTo>
                  <a:lnTo>
                    <a:pt x="2630" y="1360"/>
                  </a:lnTo>
                  <a:lnTo>
                    <a:pt x="2631" y="1363"/>
                  </a:lnTo>
                  <a:lnTo>
                    <a:pt x="2631" y="1366"/>
                  </a:lnTo>
                  <a:lnTo>
                    <a:pt x="2631" y="1369"/>
                  </a:lnTo>
                  <a:lnTo>
                    <a:pt x="2630" y="1371"/>
                  </a:lnTo>
                  <a:lnTo>
                    <a:pt x="2629" y="1374"/>
                  </a:lnTo>
                  <a:lnTo>
                    <a:pt x="2627" y="1376"/>
                  </a:lnTo>
                  <a:lnTo>
                    <a:pt x="2624" y="1378"/>
                  </a:lnTo>
                  <a:lnTo>
                    <a:pt x="2622" y="1380"/>
                  </a:lnTo>
                  <a:lnTo>
                    <a:pt x="2619" y="1381"/>
                  </a:lnTo>
                  <a:lnTo>
                    <a:pt x="2615" y="1381"/>
                  </a:lnTo>
                  <a:lnTo>
                    <a:pt x="2612" y="1381"/>
                  </a:lnTo>
                  <a:lnTo>
                    <a:pt x="2609" y="1380"/>
                  </a:lnTo>
                  <a:lnTo>
                    <a:pt x="2607" y="1378"/>
                  </a:lnTo>
                  <a:lnTo>
                    <a:pt x="2604" y="1376"/>
                  </a:lnTo>
                  <a:close/>
                  <a:moveTo>
                    <a:pt x="2670" y="1442"/>
                  </a:moveTo>
                  <a:lnTo>
                    <a:pt x="2668" y="1440"/>
                  </a:lnTo>
                  <a:lnTo>
                    <a:pt x="2667" y="1437"/>
                  </a:lnTo>
                  <a:lnTo>
                    <a:pt x="2666" y="1434"/>
                  </a:lnTo>
                  <a:lnTo>
                    <a:pt x="2666" y="1431"/>
                  </a:lnTo>
                  <a:lnTo>
                    <a:pt x="2666" y="1428"/>
                  </a:lnTo>
                  <a:lnTo>
                    <a:pt x="2667" y="1426"/>
                  </a:lnTo>
                  <a:lnTo>
                    <a:pt x="2668" y="1423"/>
                  </a:lnTo>
                  <a:lnTo>
                    <a:pt x="2670" y="1421"/>
                  </a:lnTo>
                  <a:lnTo>
                    <a:pt x="2673" y="1419"/>
                  </a:lnTo>
                  <a:lnTo>
                    <a:pt x="2675" y="1417"/>
                  </a:lnTo>
                  <a:lnTo>
                    <a:pt x="2678" y="1417"/>
                  </a:lnTo>
                  <a:lnTo>
                    <a:pt x="2681" y="1416"/>
                  </a:lnTo>
                  <a:lnTo>
                    <a:pt x="2684" y="1417"/>
                  </a:lnTo>
                  <a:lnTo>
                    <a:pt x="2687" y="1418"/>
                  </a:lnTo>
                  <a:lnTo>
                    <a:pt x="2689" y="1419"/>
                  </a:lnTo>
                  <a:lnTo>
                    <a:pt x="2692" y="1421"/>
                  </a:lnTo>
                  <a:lnTo>
                    <a:pt x="2692" y="1421"/>
                  </a:lnTo>
                  <a:lnTo>
                    <a:pt x="2694" y="1424"/>
                  </a:lnTo>
                  <a:lnTo>
                    <a:pt x="2695" y="1426"/>
                  </a:lnTo>
                  <a:lnTo>
                    <a:pt x="2696" y="1429"/>
                  </a:lnTo>
                  <a:lnTo>
                    <a:pt x="2696" y="1432"/>
                  </a:lnTo>
                  <a:lnTo>
                    <a:pt x="2696" y="1435"/>
                  </a:lnTo>
                  <a:lnTo>
                    <a:pt x="2695" y="1438"/>
                  </a:lnTo>
                  <a:lnTo>
                    <a:pt x="2694" y="1440"/>
                  </a:lnTo>
                  <a:lnTo>
                    <a:pt x="2692" y="1443"/>
                  </a:lnTo>
                  <a:lnTo>
                    <a:pt x="2689" y="1445"/>
                  </a:lnTo>
                  <a:lnTo>
                    <a:pt x="2687" y="1446"/>
                  </a:lnTo>
                  <a:lnTo>
                    <a:pt x="2684" y="1447"/>
                  </a:lnTo>
                  <a:lnTo>
                    <a:pt x="2681" y="1447"/>
                  </a:lnTo>
                  <a:lnTo>
                    <a:pt x="2678" y="1447"/>
                  </a:lnTo>
                  <a:lnTo>
                    <a:pt x="2675" y="1446"/>
                  </a:lnTo>
                  <a:lnTo>
                    <a:pt x="2672" y="1444"/>
                  </a:lnTo>
                  <a:lnTo>
                    <a:pt x="2670" y="1442"/>
                  </a:lnTo>
                  <a:close/>
                  <a:moveTo>
                    <a:pt x="2733" y="1510"/>
                  </a:moveTo>
                  <a:lnTo>
                    <a:pt x="2732" y="1508"/>
                  </a:lnTo>
                  <a:lnTo>
                    <a:pt x="2730" y="1505"/>
                  </a:lnTo>
                  <a:lnTo>
                    <a:pt x="2729" y="1502"/>
                  </a:lnTo>
                  <a:lnTo>
                    <a:pt x="2729" y="1498"/>
                  </a:lnTo>
                  <a:lnTo>
                    <a:pt x="2730" y="1495"/>
                  </a:lnTo>
                  <a:lnTo>
                    <a:pt x="2731" y="1492"/>
                  </a:lnTo>
                  <a:lnTo>
                    <a:pt x="2732" y="1490"/>
                  </a:lnTo>
                  <a:lnTo>
                    <a:pt x="2734" y="1488"/>
                  </a:lnTo>
                  <a:lnTo>
                    <a:pt x="2738" y="1486"/>
                  </a:lnTo>
                  <a:lnTo>
                    <a:pt x="2740" y="1484"/>
                  </a:lnTo>
                  <a:lnTo>
                    <a:pt x="2743" y="1484"/>
                  </a:lnTo>
                  <a:lnTo>
                    <a:pt x="2746" y="1483"/>
                  </a:lnTo>
                  <a:lnTo>
                    <a:pt x="2749" y="1484"/>
                  </a:lnTo>
                  <a:lnTo>
                    <a:pt x="2752" y="1485"/>
                  </a:lnTo>
                  <a:lnTo>
                    <a:pt x="2754" y="1486"/>
                  </a:lnTo>
                  <a:lnTo>
                    <a:pt x="2757" y="1488"/>
                  </a:lnTo>
                  <a:lnTo>
                    <a:pt x="2759" y="1491"/>
                  </a:lnTo>
                  <a:lnTo>
                    <a:pt x="2760" y="1494"/>
                  </a:lnTo>
                  <a:lnTo>
                    <a:pt x="2761" y="1496"/>
                  </a:lnTo>
                  <a:lnTo>
                    <a:pt x="2761" y="1500"/>
                  </a:lnTo>
                  <a:lnTo>
                    <a:pt x="2760" y="1503"/>
                  </a:lnTo>
                  <a:lnTo>
                    <a:pt x="2759" y="1506"/>
                  </a:lnTo>
                  <a:lnTo>
                    <a:pt x="2758" y="1509"/>
                  </a:lnTo>
                  <a:lnTo>
                    <a:pt x="2756" y="1511"/>
                  </a:lnTo>
                  <a:lnTo>
                    <a:pt x="2751" y="1514"/>
                  </a:lnTo>
                  <a:lnTo>
                    <a:pt x="2746" y="1515"/>
                  </a:lnTo>
                  <a:lnTo>
                    <a:pt x="2742" y="1515"/>
                  </a:lnTo>
                  <a:lnTo>
                    <a:pt x="2740" y="1514"/>
                  </a:lnTo>
                  <a:lnTo>
                    <a:pt x="2737" y="1512"/>
                  </a:lnTo>
                  <a:lnTo>
                    <a:pt x="2733" y="1510"/>
                  </a:lnTo>
                  <a:close/>
                  <a:moveTo>
                    <a:pt x="2796" y="1578"/>
                  </a:moveTo>
                  <a:lnTo>
                    <a:pt x="2795" y="1576"/>
                  </a:lnTo>
                  <a:lnTo>
                    <a:pt x="2793" y="1573"/>
                  </a:lnTo>
                  <a:lnTo>
                    <a:pt x="2793" y="1570"/>
                  </a:lnTo>
                  <a:lnTo>
                    <a:pt x="2793" y="1567"/>
                  </a:lnTo>
                  <a:lnTo>
                    <a:pt x="2793" y="1564"/>
                  </a:lnTo>
                  <a:lnTo>
                    <a:pt x="2794" y="1562"/>
                  </a:lnTo>
                  <a:lnTo>
                    <a:pt x="2796" y="1559"/>
                  </a:lnTo>
                  <a:lnTo>
                    <a:pt x="2798" y="1557"/>
                  </a:lnTo>
                  <a:lnTo>
                    <a:pt x="2800" y="1555"/>
                  </a:lnTo>
                  <a:lnTo>
                    <a:pt x="2803" y="1554"/>
                  </a:lnTo>
                  <a:lnTo>
                    <a:pt x="2806" y="1553"/>
                  </a:lnTo>
                  <a:lnTo>
                    <a:pt x="2809" y="1553"/>
                  </a:lnTo>
                  <a:lnTo>
                    <a:pt x="2812" y="1553"/>
                  </a:lnTo>
                  <a:lnTo>
                    <a:pt x="2814" y="1554"/>
                  </a:lnTo>
                  <a:lnTo>
                    <a:pt x="2818" y="1556"/>
                  </a:lnTo>
                  <a:lnTo>
                    <a:pt x="2820" y="1558"/>
                  </a:lnTo>
                  <a:lnTo>
                    <a:pt x="2822" y="1560"/>
                  </a:lnTo>
                  <a:lnTo>
                    <a:pt x="2823" y="1563"/>
                  </a:lnTo>
                  <a:lnTo>
                    <a:pt x="2824" y="1566"/>
                  </a:lnTo>
                  <a:lnTo>
                    <a:pt x="2824" y="1569"/>
                  </a:lnTo>
                  <a:lnTo>
                    <a:pt x="2824" y="1572"/>
                  </a:lnTo>
                  <a:lnTo>
                    <a:pt x="2823" y="1575"/>
                  </a:lnTo>
                  <a:lnTo>
                    <a:pt x="2821" y="1577"/>
                  </a:lnTo>
                  <a:lnTo>
                    <a:pt x="2819" y="1579"/>
                  </a:lnTo>
                  <a:lnTo>
                    <a:pt x="2813" y="1582"/>
                  </a:lnTo>
                  <a:lnTo>
                    <a:pt x="2808" y="1583"/>
                  </a:lnTo>
                  <a:lnTo>
                    <a:pt x="2805" y="1583"/>
                  </a:lnTo>
                  <a:lnTo>
                    <a:pt x="2802" y="1582"/>
                  </a:lnTo>
                  <a:lnTo>
                    <a:pt x="2799" y="1580"/>
                  </a:lnTo>
                  <a:lnTo>
                    <a:pt x="2796" y="1578"/>
                  </a:lnTo>
                  <a:close/>
                  <a:moveTo>
                    <a:pt x="2858" y="1648"/>
                  </a:moveTo>
                  <a:lnTo>
                    <a:pt x="2857" y="1645"/>
                  </a:lnTo>
                  <a:lnTo>
                    <a:pt x="2855" y="1642"/>
                  </a:lnTo>
                  <a:lnTo>
                    <a:pt x="2854" y="1639"/>
                  </a:lnTo>
                  <a:lnTo>
                    <a:pt x="2854" y="1636"/>
                  </a:lnTo>
                  <a:lnTo>
                    <a:pt x="2854" y="1633"/>
                  </a:lnTo>
                  <a:lnTo>
                    <a:pt x="2855" y="1631"/>
                  </a:lnTo>
                  <a:lnTo>
                    <a:pt x="2858" y="1628"/>
                  </a:lnTo>
                  <a:lnTo>
                    <a:pt x="2860" y="1626"/>
                  </a:lnTo>
                  <a:lnTo>
                    <a:pt x="2863" y="1624"/>
                  </a:lnTo>
                  <a:lnTo>
                    <a:pt x="2865" y="1623"/>
                  </a:lnTo>
                  <a:lnTo>
                    <a:pt x="2868" y="1622"/>
                  </a:lnTo>
                  <a:lnTo>
                    <a:pt x="2871" y="1622"/>
                  </a:lnTo>
                  <a:lnTo>
                    <a:pt x="2874" y="1623"/>
                  </a:lnTo>
                  <a:lnTo>
                    <a:pt x="2877" y="1624"/>
                  </a:lnTo>
                  <a:lnTo>
                    <a:pt x="2879" y="1625"/>
                  </a:lnTo>
                  <a:lnTo>
                    <a:pt x="2882" y="1628"/>
                  </a:lnTo>
                  <a:lnTo>
                    <a:pt x="2883" y="1630"/>
                  </a:lnTo>
                  <a:lnTo>
                    <a:pt x="2885" y="1633"/>
                  </a:lnTo>
                  <a:lnTo>
                    <a:pt x="2885" y="1636"/>
                  </a:lnTo>
                  <a:lnTo>
                    <a:pt x="2885" y="1639"/>
                  </a:lnTo>
                  <a:lnTo>
                    <a:pt x="2885" y="1641"/>
                  </a:lnTo>
                  <a:lnTo>
                    <a:pt x="2884" y="1644"/>
                  </a:lnTo>
                  <a:lnTo>
                    <a:pt x="2882" y="1648"/>
                  </a:lnTo>
                  <a:lnTo>
                    <a:pt x="2880" y="1650"/>
                  </a:lnTo>
                  <a:lnTo>
                    <a:pt x="2878" y="1652"/>
                  </a:lnTo>
                  <a:lnTo>
                    <a:pt x="2875" y="1653"/>
                  </a:lnTo>
                  <a:lnTo>
                    <a:pt x="2873" y="1653"/>
                  </a:lnTo>
                  <a:lnTo>
                    <a:pt x="2870" y="1654"/>
                  </a:lnTo>
                  <a:lnTo>
                    <a:pt x="2867" y="1653"/>
                  </a:lnTo>
                  <a:lnTo>
                    <a:pt x="2864" y="1652"/>
                  </a:lnTo>
                  <a:lnTo>
                    <a:pt x="2861" y="1651"/>
                  </a:lnTo>
                  <a:lnTo>
                    <a:pt x="2858" y="1648"/>
                  </a:lnTo>
                  <a:close/>
                  <a:moveTo>
                    <a:pt x="2918" y="1719"/>
                  </a:moveTo>
                  <a:lnTo>
                    <a:pt x="2918" y="1719"/>
                  </a:lnTo>
                  <a:lnTo>
                    <a:pt x="2918" y="1719"/>
                  </a:lnTo>
                  <a:lnTo>
                    <a:pt x="2917" y="1716"/>
                  </a:lnTo>
                  <a:lnTo>
                    <a:pt x="2915" y="1713"/>
                  </a:lnTo>
                  <a:lnTo>
                    <a:pt x="2915" y="1711"/>
                  </a:lnTo>
                  <a:lnTo>
                    <a:pt x="2915" y="1708"/>
                  </a:lnTo>
                  <a:lnTo>
                    <a:pt x="2915" y="1705"/>
                  </a:lnTo>
                  <a:lnTo>
                    <a:pt x="2916" y="1702"/>
                  </a:lnTo>
                  <a:lnTo>
                    <a:pt x="2918" y="1699"/>
                  </a:lnTo>
                  <a:lnTo>
                    <a:pt x="2920" y="1697"/>
                  </a:lnTo>
                  <a:lnTo>
                    <a:pt x="2923" y="1695"/>
                  </a:lnTo>
                  <a:lnTo>
                    <a:pt x="2926" y="1693"/>
                  </a:lnTo>
                  <a:lnTo>
                    <a:pt x="2928" y="1693"/>
                  </a:lnTo>
                  <a:lnTo>
                    <a:pt x="2931" y="1693"/>
                  </a:lnTo>
                  <a:lnTo>
                    <a:pt x="2934" y="1693"/>
                  </a:lnTo>
                  <a:lnTo>
                    <a:pt x="2938" y="1694"/>
                  </a:lnTo>
                  <a:lnTo>
                    <a:pt x="2940" y="1697"/>
                  </a:lnTo>
                  <a:lnTo>
                    <a:pt x="2943" y="1699"/>
                  </a:lnTo>
                  <a:lnTo>
                    <a:pt x="2944" y="1702"/>
                  </a:lnTo>
                  <a:lnTo>
                    <a:pt x="2946" y="1704"/>
                  </a:lnTo>
                  <a:lnTo>
                    <a:pt x="2946" y="1707"/>
                  </a:lnTo>
                  <a:lnTo>
                    <a:pt x="2946" y="1710"/>
                  </a:lnTo>
                  <a:lnTo>
                    <a:pt x="2946" y="1713"/>
                  </a:lnTo>
                  <a:lnTo>
                    <a:pt x="2944" y="1716"/>
                  </a:lnTo>
                  <a:lnTo>
                    <a:pt x="2943" y="1718"/>
                  </a:lnTo>
                  <a:lnTo>
                    <a:pt x="2941" y="1721"/>
                  </a:lnTo>
                  <a:lnTo>
                    <a:pt x="2936" y="1723"/>
                  </a:lnTo>
                  <a:lnTo>
                    <a:pt x="2930" y="1724"/>
                  </a:lnTo>
                  <a:lnTo>
                    <a:pt x="2927" y="1724"/>
                  </a:lnTo>
                  <a:lnTo>
                    <a:pt x="2923" y="1723"/>
                  </a:lnTo>
                  <a:lnTo>
                    <a:pt x="2921" y="1721"/>
                  </a:lnTo>
                  <a:lnTo>
                    <a:pt x="2918" y="1719"/>
                  </a:lnTo>
                  <a:close/>
                  <a:moveTo>
                    <a:pt x="2977" y="1790"/>
                  </a:moveTo>
                  <a:lnTo>
                    <a:pt x="2977" y="1790"/>
                  </a:lnTo>
                  <a:lnTo>
                    <a:pt x="2978" y="1790"/>
                  </a:lnTo>
                  <a:lnTo>
                    <a:pt x="2976" y="1787"/>
                  </a:lnTo>
                  <a:lnTo>
                    <a:pt x="2974" y="1785"/>
                  </a:lnTo>
                  <a:lnTo>
                    <a:pt x="2973" y="1782"/>
                  </a:lnTo>
                  <a:lnTo>
                    <a:pt x="2973" y="1779"/>
                  </a:lnTo>
                  <a:lnTo>
                    <a:pt x="2974" y="1776"/>
                  </a:lnTo>
                  <a:lnTo>
                    <a:pt x="2976" y="1773"/>
                  </a:lnTo>
                  <a:lnTo>
                    <a:pt x="2978" y="1771"/>
                  </a:lnTo>
                  <a:lnTo>
                    <a:pt x="2980" y="1769"/>
                  </a:lnTo>
                  <a:lnTo>
                    <a:pt x="2983" y="1767"/>
                  </a:lnTo>
                  <a:lnTo>
                    <a:pt x="2985" y="1766"/>
                  </a:lnTo>
                  <a:lnTo>
                    <a:pt x="2988" y="1765"/>
                  </a:lnTo>
                  <a:lnTo>
                    <a:pt x="2991" y="1765"/>
                  </a:lnTo>
                  <a:lnTo>
                    <a:pt x="2994" y="1766"/>
                  </a:lnTo>
                  <a:lnTo>
                    <a:pt x="2997" y="1767"/>
                  </a:lnTo>
                  <a:lnTo>
                    <a:pt x="2999" y="1769"/>
                  </a:lnTo>
                  <a:lnTo>
                    <a:pt x="3001" y="1771"/>
                  </a:lnTo>
                  <a:lnTo>
                    <a:pt x="3003" y="1774"/>
                  </a:lnTo>
                  <a:lnTo>
                    <a:pt x="3004" y="1776"/>
                  </a:lnTo>
                  <a:lnTo>
                    <a:pt x="3005" y="1779"/>
                  </a:lnTo>
                  <a:lnTo>
                    <a:pt x="3005" y="1782"/>
                  </a:lnTo>
                  <a:lnTo>
                    <a:pt x="3004" y="1785"/>
                  </a:lnTo>
                  <a:lnTo>
                    <a:pt x="3003" y="1788"/>
                  </a:lnTo>
                  <a:lnTo>
                    <a:pt x="3001" y="1790"/>
                  </a:lnTo>
                  <a:lnTo>
                    <a:pt x="2999" y="1792"/>
                  </a:lnTo>
                  <a:lnTo>
                    <a:pt x="2994" y="1796"/>
                  </a:lnTo>
                  <a:lnTo>
                    <a:pt x="2990" y="1797"/>
                  </a:lnTo>
                  <a:lnTo>
                    <a:pt x="2986" y="1796"/>
                  </a:lnTo>
                  <a:lnTo>
                    <a:pt x="2983" y="1795"/>
                  </a:lnTo>
                  <a:lnTo>
                    <a:pt x="2980" y="1793"/>
                  </a:lnTo>
                  <a:lnTo>
                    <a:pt x="2977" y="1790"/>
                  </a:lnTo>
                  <a:close/>
                  <a:moveTo>
                    <a:pt x="3035" y="1864"/>
                  </a:moveTo>
                  <a:lnTo>
                    <a:pt x="3033" y="1861"/>
                  </a:lnTo>
                  <a:lnTo>
                    <a:pt x="3032" y="1858"/>
                  </a:lnTo>
                  <a:lnTo>
                    <a:pt x="3031" y="1855"/>
                  </a:lnTo>
                  <a:lnTo>
                    <a:pt x="3032" y="1852"/>
                  </a:lnTo>
                  <a:lnTo>
                    <a:pt x="3032" y="1849"/>
                  </a:lnTo>
                  <a:lnTo>
                    <a:pt x="3033" y="1847"/>
                  </a:lnTo>
                  <a:lnTo>
                    <a:pt x="3035" y="1844"/>
                  </a:lnTo>
                  <a:lnTo>
                    <a:pt x="3037" y="1841"/>
                  </a:lnTo>
                  <a:lnTo>
                    <a:pt x="3040" y="1840"/>
                  </a:lnTo>
                  <a:lnTo>
                    <a:pt x="3043" y="1839"/>
                  </a:lnTo>
                  <a:lnTo>
                    <a:pt x="3046" y="1838"/>
                  </a:lnTo>
                  <a:lnTo>
                    <a:pt x="3049" y="1838"/>
                  </a:lnTo>
                  <a:lnTo>
                    <a:pt x="3051" y="1839"/>
                  </a:lnTo>
                  <a:lnTo>
                    <a:pt x="3055" y="1840"/>
                  </a:lnTo>
                  <a:lnTo>
                    <a:pt x="3058" y="1842"/>
                  </a:lnTo>
                  <a:lnTo>
                    <a:pt x="3060" y="1845"/>
                  </a:lnTo>
                  <a:lnTo>
                    <a:pt x="3061" y="1848"/>
                  </a:lnTo>
                  <a:lnTo>
                    <a:pt x="3062" y="1850"/>
                  </a:lnTo>
                  <a:lnTo>
                    <a:pt x="3063" y="1853"/>
                  </a:lnTo>
                  <a:lnTo>
                    <a:pt x="3063" y="1856"/>
                  </a:lnTo>
                  <a:lnTo>
                    <a:pt x="3062" y="1859"/>
                  </a:lnTo>
                  <a:lnTo>
                    <a:pt x="3061" y="1862"/>
                  </a:lnTo>
                  <a:lnTo>
                    <a:pt x="3059" y="1864"/>
                  </a:lnTo>
                  <a:lnTo>
                    <a:pt x="3057" y="1866"/>
                  </a:lnTo>
                  <a:lnTo>
                    <a:pt x="3051" y="1869"/>
                  </a:lnTo>
                  <a:lnTo>
                    <a:pt x="3047" y="1869"/>
                  </a:lnTo>
                  <a:lnTo>
                    <a:pt x="3043" y="1869"/>
                  </a:lnTo>
                  <a:lnTo>
                    <a:pt x="3040" y="1868"/>
                  </a:lnTo>
                  <a:lnTo>
                    <a:pt x="3037" y="1866"/>
                  </a:lnTo>
                  <a:lnTo>
                    <a:pt x="3035" y="1864"/>
                  </a:lnTo>
                  <a:close/>
                  <a:moveTo>
                    <a:pt x="3090" y="1937"/>
                  </a:moveTo>
                  <a:lnTo>
                    <a:pt x="3089" y="1934"/>
                  </a:lnTo>
                  <a:lnTo>
                    <a:pt x="3088" y="1932"/>
                  </a:lnTo>
                  <a:lnTo>
                    <a:pt x="3087" y="1929"/>
                  </a:lnTo>
                  <a:lnTo>
                    <a:pt x="3088" y="1926"/>
                  </a:lnTo>
                  <a:lnTo>
                    <a:pt x="3088" y="1923"/>
                  </a:lnTo>
                  <a:lnTo>
                    <a:pt x="3089" y="1920"/>
                  </a:lnTo>
                  <a:lnTo>
                    <a:pt x="3091" y="1918"/>
                  </a:lnTo>
                  <a:lnTo>
                    <a:pt x="3095" y="1916"/>
                  </a:lnTo>
                  <a:lnTo>
                    <a:pt x="3097" y="1914"/>
                  </a:lnTo>
                  <a:lnTo>
                    <a:pt x="3100" y="1913"/>
                  </a:lnTo>
                  <a:lnTo>
                    <a:pt x="3103" y="1913"/>
                  </a:lnTo>
                  <a:lnTo>
                    <a:pt x="3106" y="1913"/>
                  </a:lnTo>
                  <a:lnTo>
                    <a:pt x="3109" y="1914"/>
                  </a:lnTo>
                  <a:lnTo>
                    <a:pt x="3111" y="1915"/>
                  </a:lnTo>
                  <a:lnTo>
                    <a:pt x="3114" y="1917"/>
                  </a:lnTo>
                  <a:lnTo>
                    <a:pt x="3116" y="1919"/>
                  </a:lnTo>
                  <a:lnTo>
                    <a:pt x="3117" y="1922"/>
                  </a:lnTo>
                  <a:lnTo>
                    <a:pt x="3118" y="1924"/>
                  </a:lnTo>
                  <a:lnTo>
                    <a:pt x="3119" y="1927"/>
                  </a:lnTo>
                  <a:lnTo>
                    <a:pt x="3119" y="1930"/>
                  </a:lnTo>
                  <a:lnTo>
                    <a:pt x="3118" y="1933"/>
                  </a:lnTo>
                  <a:lnTo>
                    <a:pt x="3117" y="1936"/>
                  </a:lnTo>
                  <a:lnTo>
                    <a:pt x="3115" y="1938"/>
                  </a:lnTo>
                  <a:lnTo>
                    <a:pt x="3113" y="1940"/>
                  </a:lnTo>
                  <a:lnTo>
                    <a:pt x="3108" y="1943"/>
                  </a:lnTo>
                  <a:lnTo>
                    <a:pt x="3104" y="1944"/>
                  </a:lnTo>
                  <a:lnTo>
                    <a:pt x="3100" y="1944"/>
                  </a:lnTo>
                  <a:lnTo>
                    <a:pt x="3097" y="1943"/>
                  </a:lnTo>
                  <a:lnTo>
                    <a:pt x="3093" y="1940"/>
                  </a:lnTo>
                  <a:lnTo>
                    <a:pt x="3090" y="1937"/>
                  </a:lnTo>
                  <a:close/>
                  <a:moveTo>
                    <a:pt x="3146" y="2013"/>
                  </a:moveTo>
                  <a:lnTo>
                    <a:pt x="3144" y="2010"/>
                  </a:lnTo>
                  <a:lnTo>
                    <a:pt x="3143" y="2007"/>
                  </a:lnTo>
                  <a:lnTo>
                    <a:pt x="3143" y="2004"/>
                  </a:lnTo>
                  <a:lnTo>
                    <a:pt x="3143" y="2001"/>
                  </a:lnTo>
                  <a:lnTo>
                    <a:pt x="3144" y="1998"/>
                  </a:lnTo>
                  <a:lnTo>
                    <a:pt x="3145" y="1996"/>
                  </a:lnTo>
                  <a:lnTo>
                    <a:pt x="3147" y="1993"/>
                  </a:lnTo>
                  <a:lnTo>
                    <a:pt x="3149" y="1990"/>
                  </a:lnTo>
                  <a:lnTo>
                    <a:pt x="3152" y="1989"/>
                  </a:lnTo>
                  <a:lnTo>
                    <a:pt x="3155" y="1988"/>
                  </a:lnTo>
                  <a:lnTo>
                    <a:pt x="3158" y="1988"/>
                  </a:lnTo>
                  <a:lnTo>
                    <a:pt x="3161" y="1988"/>
                  </a:lnTo>
                  <a:lnTo>
                    <a:pt x="3163" y="1988"/>
                  </a:lnTo>
                  <a:lnTo>
                    <a:pt x="3166" y="1990"/>
                  </a:lnTo>
                  <a:lnTo>
                    <a:pt x="3168" y="1993"/>
                  </a:lnTo>
                  <a:lnTo>
                    <a:pt x="3170" y="1995"/>
                  </a:lnTo>
                  <a:lnTo>
                    <a:pt x="3171" y="1995"/>
                  </a:lnTo>
                  <a:lnTo>
                    <a:pt x="3172" y="1998"/>
                  </a:lnTo>
                  <a:lnTo>
                    <a:pt x="3173" y="2000"/>
                  </a:lnTo>
                  <a:lnTo>
                    <a:pt x="3173" y="2003"/>
                  </a:lnTo>
                  <a:lnTo>
                    <a:pt x="3173" y="2006"/>
                  </a:lnTo>
                  <a:lnTo>
                    <a:pt x="3172" y="2009"/>
                  </a:lnTo>
                  <a:lnTo>
                    <a:pt x="3171" y="2012"/>
                  </a:lnTo>
                  <a:lnTo>
                    <a:pt x="3169" y="2014"/>
                  </a:lnTo>
                  <a:lnTo>
                    <a:pt x="3167" y="2016"/>
                  </a:lnTo>
                  <a:lnTo>
                    <a:pt x="3163" y="2018"/>
                  </a:lnTo>
                  <a:lnTo>
                    <a:pt x="3158" y="2019"/>
                  </a:lnTo>
                  <a:lnTo>
                    <a:pt x="3155" y="2019"/>
                  </a:lnTo>
                  <a:lnTo>
                    <a:pt x="3151" y="2017"/>
                  </a:lnTo>
                  <a:lnTo>
                    <a:pt x="3148" y="2015"/>
                  </a:lnTo>
                  <a:lnTo>
                    <a:pt x="3146" y="2013"/>
                  </a:lnTo>
                  <a:close/>
                  <a:moveTo>
                    <a:pt x="3199" y="2088"/>
                  </a:moveTo>
                  <a:lnTo>
                    <a:pt x="3197" y="2085"/>
                  </a:lnTo>
                  <a:lnTo>
                    <a:pt x="3196" y="2083"/>
                  </a:lnTo>
                  <a:lnTo>
                    <a:pt x="3196" y="2080"/>
                  </a:lnTo>
                  <a:lnTo>
                    <a:pt x="3196" y="2077"/>
                  </a:lnTo>
                  <a:lnTo>
                    <a:pt x="3197" y="2074"/>
                  </a:lnTo>
                  <a:lnTo>
                    <a:pt x="3198" y="2071"/>
                  </a:lnTo>
                  <a:lnTo>
                    <a:pt x="3200" y="2069"/>
                  </a:lnTo>
                  <a:lnTo>
                    <a:pt x="3203" y="2067"/>
                  </a:lnTo>
                  <a:lnTo>
                    <a:pt x="3205" y="2066"/>
                  </a:lnTo>
                  <a:lnTo>
                    <a:pt x="3208" y="2065"/>
                  </a:lnTo>
                  <a:lnTo>
                    <a:pt x="3211" y="2064"/>
                  </a:lnTo>
                  <a:lnTo>
                    <a:pt x="3215" y="2065"/>
                  </a:lnTo>
                  <a:lnTo>
                    <a:pt x="3218" y="2065"/>
                  </a:lnTo>
                  <a:lnTo>
                    <a:pt x="3221" y="2067"/>
                  </a:lnTo>
                  <a:lnTo>
                    <a:pt x="3223" y="2069"/>
                  </a:lnTo>
                  <a:lnTo>
                    <a:pt x="3225" y="2071"/>
                  </a:lnTo>
                  <a:lnTo>
                    <a:pt x="3226" y="2074"/>
                  </a:lnTo>
                  <a:lnTo>
                    <a:pt x="3227" y="2076"/>
                  </a:lnTo>
                  <a:lnTo>
                    <a:pt x="3228" y="2079"/>
                  </a:lnTo>
                  <a:lnTo>
                    <a:pt x="3227" y="2082"/>
                  </a:lnTo>
                  <a:lnTo>
                    <a:pt x="3226" y="2085"/>
                  </a:lnTo>
                  <a:lnTo>
                    <a:pt x="3225" y="2088"/>
                  </a:lnTo>
                  <a:lnTo>
                    <a:pt x="3223" y="2091"/>
                  </a:lnTo>
                  <a:lnTo>
                    <a:pt x="3221" y="2093"/>
                  </a:lnTo>
                  <a:lnTo>
                    <a:pt x="3217" y="2095"/>
                  </a:lnTo>
                  <a:lnTo>
                    <a:pt x="3211" y="2096"/>
                  </a:lnTo>
                  <a:lnTo>
                    <a:pt x="3208" y="2095"/>
                  </a:lnTo>
                  <a:lnTo>
                    <a:pt x="3204" y="2094"/>
                  </a:lnTo>
                  <a:lnTo>
                    <a:pt x="3201" y="2092"/>
                  </a:lnTo>
                  <a:lnTo>
                    <a:pt x="3199" y="2088"/>
                  </a:lnTo>
                  <a:close/>
                  <a:moveTo>
                    <a:pt x="3250" y="2166"/>
                  </a:moveTo>
                  <a:lnTo>
                    <a:pt x="3250" y="2166"/>
                  </a:lnTo>
                  <a:lnTo>
                    <a:pt x="3250" y="2166"/>
                  </a:lnTo>
                  <a:lnTo>
                    <a:pt x="3249" y="2163"/>
                  </a:lnTo>
                  <a:lnTo>
                    <a:pt x="3248" y="2160"/>
                  </a:lnTo>
                  <a:lnTo>
                    <a:pt x="3248" y="2157"/>
                  </a:lnTo>
                  <a:lnTo>
                    <a:pt x="3248" y="2154"/>
                  </a:lnTo>
                  <a:lnTo>
                    <a:pt x="3249" y="2151"/>
                  </a:lnTo>
                  <a:lnTo>
                    <a:pt x="3250" y="2149"/>
                  </a:lnTo>
                  <a:lnTo>
                    <a:pt x="3252" y="2146"/>
                  </a:lnTo>
                  <a:lnTo>
                    <a:pt x="3256" y="2145"/>
                  </a:lnTo>
                  <a:lnTo>
                    <a:pt x="3258" y="2143"/>
                  </a:lnTo>
                  <a:lnTo>
                    <a:pt x="3261" y="2142"/>
                  </a:lnTo>
                  <a:lnTo>
                    <a:pt x="3264" y="2142"/>
                  </a:lnTo>
                  <a:lnTo>
                    <a:pt x="3267" y="2142"/>
                  </a:lnTo>
                  <a:lnTo>
                    <a:pt x="3270" y="2143"/>
                  </a:lnTo>
                  <a:lnTo>
                    <a:pt x="3272" y="2145"/>
                  </a:lnTo>
                  <a:lnTo>
                    <a:pt x="3275" y="2147"/>
                  </a:lnTo>
                  <a:lnTo>
                    <a:pt x="3277" y="2149"/>
                  </a:lnTo>
                  <a:lnTo>
                    <a:pt x="3278" y="2152"/>
                  </a:lnTo>
                  <a:lnTo>
                    <a:pt x="3279" y="2155"/>
                  </a:lnTo>
                  <a:lnTo>
                    <a:pt x="3279" y="2158"/>
                  </a:lnTo>
                  <a:lnTo>
                    <a:pt x="3279" y="2160"/>
                  </a:lnTo>
                  <a:lnTo>
                    <a:pt x="3278" y="2163"/>
                  </a:lnTo>
                  <a:lnTo>
                    <a:pt x="3277" y="2166"/>
                  </a:lnTo>
                  <a:lnTo>
                    <a:pt x="3275" y="2168"/>
                  </a:lnTo>
                  <a:lnTo>
                    <a:pt x="3272" y="2170"/>
                  </a:lnTo>
                  <a:lnTo>
                    <a:pt x="3268" y="2172"/>
                  </a:lnTo>
                  <a:lnTo>
                    <a:pt x="3264" y="2172"/>
                  </a:lnTo>
                  <a:lnTo>
                    <a:pt x="3260" y="2172"/>
                  </a:lnTo>
                  <a:lnTo>
                    <a:pt x="3257" y="2171"/>
                  </a:lnTo>
                  <a:lnTo>
                    <a:pt x="3254" y="2169"/>
                  </a:lnTo>
                  <a:lnTo>
                    <a:pt x="3250" y="2166"/>
                  </a:lnTo>
                  <a:close/>
                  <a:moveTo>
                    <a:pt x="3302" y="2244"/>
                  </a:moveTo>
                  <a:lnTo>
                    <a:pt x="3300" y="2241"/>
                  </a:lnTo>
                  <a:lnTo>
                    <a:pt x="3299" y="2238"/>
                  </a:lnTo>
                  <a:lnTo>
                    <a:pt x="3299" y="2234"/>
                  </a:lnTo>
                  <a:lnTo>
                    <a:pt x="3300" y="2232"/>
                  </a:lnTo>
                  <a:lnTo>
                    <a:pt x="3300" y="2229"/>
                  </a:lnTo>
                  <a:lnTo>
                    <a:pt x="3302" y="2226"/>
                  </a:lnTo>
                  <a:lnTo>
                    <a:pt x="3304" y="2224"/>
                  </a:lnTo>
                  <a:lnTo>
                    <a:pt x="3306" y="2222"/>
                  </a:lnTo>
                  <a:lnTo>
                    <a:pt x="3309" y="2221"/>
                  </a:lnTo>
                  <a:lnTo>
                    <a:pt x="3312" y="2220"/>
                  </a:lnTo>
                  <a:lnTo>
                    <a:pt x="3315" y="2220"/>
                  </a:lnTo>
                  <a:lnTo>
                    <a:pt x="3318" y="2220"/>
                  </a:lnTo>
                  <a:lnTo>
                    <a:pt x="3321" y="2221"/>
                  </a:lnTo>
                  <a:lnTo>
                    <a:pt x="3323" y="2222"/>
                  </a:lnTo>
                  <a:lnTo>
                    <a:pt x="3325" y="2224"/>
                  </a:lnTo>
                  <a:lnTo>
                    <a:pt x="3327" y="2227"/>
                  </a:lnTo>
                  <a:lnTo>
                    <a:pt x="3329" y="2230"/>
                  </a:lnTo>
                  <a:lnTo>
                    <a:pt x="3329" y="2232"/>
                  </a:lnTo>
                  <a:lnTo>
                    <a:pt x="3330" y="2235"/>
                  </a:lnTo>
                  <a:lnTo>
                    <a:pt x="3329" y="2239"/>
                  </a:lnTo>
                  <a:lnTo>
                    <a:pt x="3328" y="2242"/>
                  </a:lnTo>
                  <a:lnTo>
                    <a:pt x="3327" y="2245"/>
                  </a:lnTo>
                  <a:lnTo>
                    <a:pt x="3325" y="2247"/>
                  </a:lnTo>
                  <a:lnTo>
                    <a:pt x="3323" y="2249"/>
                  </a:lnTo>
                  <a:lnTo>
                    <a:pt x="3319" y="2251"/>
                  </a:lnTo>
                  <a:lnTo>
                    <a:pt x="3315" y="2251"/>
                  </a:lnTo>
                  <a:lnTo>
                    <a:pt x="3311" y="2251"/>
                  </a:lnTo>
                  <a:lnTo>
                    <a:pt x="3307" y="2249"/>
                  </a:lnTo>
                  <a:lnTo>
                    <a:pt x="3304" y="2247"/>
                  </a:lnTo>
                  <a:lnTo>
                    <a:pt x="3302" y="2244"/>
                  </a:lnTo>
                  <a:close/>
                  <a:moveTo>
                    <a:pt x="3350" y="2323"/>
                  </a:moveTo>
                  <a:lnTo>
                    <a:pt x="3349" y="2320"/>
                  </a:lnTo>
                  <a:lnTo>
                    <a:pt x="3348" y="2317"/>
                  </a:lnTo>
                  <a:lnTo>
                    <a:pt x="3348" y="2314"/>
                  </a:lnTo>
                  <a:lnTo>
                    <a:pt x="3349" y="2311"/>
                  </a:lnTo>
                  <a:lnTo>
                    <a:pt x="3350" y="2308"/>
                  </a:lnTo>
                  <a:lnTo>
                    <a:pt x="3351" y="2306"/>
                  </a:lnTo>
                  <a:lnTo>
                    <a:pt x="3353" y="2303"/>
                  </a:lnTo>
                  <a:lnTo>
                    <a:pt x="3355" y="2301"/>
                  </a:lnTo>
                  <a:lnTo>
                    <a:pt x="3358" y="2300"/>
                  </a:lnTo>
                  <a:lnTo>
                    <a:pt x="3361" y="2299"/>
                  </a:lnTo>
                  <a:lnTo>
                    <a:pt x="3364" y="2299"/>
                  </a:lnTo>
                  <a:lnTo>
                    <a:pt x="3367" y="2300"/>
                  </a:lnTo>
                  <a:lnTo>
                    <a:pt x="3370" y="2301"/>
                  </a:lnTo>
                  <a:lnTo>
                    <a:pt x="3373" y="2302"/>
                  </a:lnTo>
                  <a:lnTo>
                    <a:pt x="3376" y="2304"/>
                  </a:lnTo>
                  <a:lnTo>
                    <a:pt x="3377" y="2307"/>
                  </a:lnTo>
                  <a:lnTo>
                    <a:pt x="3379" y="2309"/>
                  </a:lnTo>
                  <a:lnTo>
                    <a:pt x="3379" y="2312"/>
                  </a:lnTo>
                  <a:lnTo>
                    <a:pt x="3380" y="2315"/>
                  </a:lnTo>
                  <a:lnTo>
                    <a:pt x="3379" y="2318"/>
                  </a:lnTo>
                  <a:lnTo>
                    <a:pt x="3378" y="2321"/>
                  </a:lnTo>
                  <a:lnTo>
                    <a:pt x="3377" y="2324"/>
                  </a:lnTo>
                  <a:lnTo>
                    <a:pt x="3375" y="2326"/>
                  </a:lnTo>
                  <a:lnTo>
                    <a:pt x="3371" y="2328"/>
                  </a:lnTo>
                  <a:lnTo>
                    <a:pt x="3367" y="2329"/>
                  </a:lnTo>
                  <a:lnTo>
                    <a:pt x="3363" y="2330"/>
                  </a:lnTo>
                  <a:lnTo>
                    <a:pt x="3360" y="2329"/>
                  </a:lnTo>
                  <a:lnTo>
                    <a:pt x="3356" y="2328"/>
                  </a:lnTo>
                  <a:lnTo>
                    <a:pt x="3353" y="2326"/>
                  </a:lnTo>
                  <a:lnTo>
                    <a:pt x="3350" y="2323"/>
                  </a:lnTo>
                  <a:close/>
                  <a:moveTo>
                    <a:pt x="3398" y="2403"/>
                  </a:moveTo>
                  <a:lnTo>
                    <a:pt x="3396" y="2400"/>
                  </a:lnTo>
                  <a:lnTo>
                    <a:pt x="3396" y="2397"/>
                  </a:lnTo>
                  <a:lnTo>
                    <a:pt x="3396" y="2394"/>
                  </a:lnTo>
                  <a:lnTo>
                    <a:pt x="3396" y="2391"/>
                  </a:lnTo>
                  <a:lnTo>
                    <a:pt x="3397" y="2388"/>
                  </a:lnTo>
                  <a:lnTo>
                    <a:pt x="3399" y="2386"/>
                  </a:lnTo>
                  <a:lnTo>
                    <a:pt x="3401" y="2383"/>
                  </a:lnTo>
                  <a:lnTo>
                    <a:pt x="3403" y="2381"/>
                  </a:lnTo>
                  <a:lnTo>
                    <a:pt x="3406" y="2380"/>
                  </a:lnTo>
                  <a:lnTo>
                    <a:pt x="3409" y="2379"/>
                  </a:lnTo>
                  <a:lnTo>
                    <a:pt x="3413" y="2379"/>
                  </a:lnTo>
                  <a:lnTo>
                    <a:pt x="3416" y="2379"/>
                  </a:lnTo>
                  <a:lnTo>
                    <a:pt x="3419" y="2380"/>
                  </a:lnTo>
                  <a:lnTo>
                    <a:pt x="3421" y="2382"/>
                  </a:lnTo>
                  <a:lnTo>
                    <a:pt x="3423" y="2385"/>
                  </a:lnTo>
                  <a:lnTo>
                    <a:pt x="3425" y="2387"/>
                  </a:lnTo>
                  <a:lnTo>
                    <a:pt x="3426" y="2390"/>
                  </a:lnTo>
                  <a:lnTo>
                    <a:pt x="3427" y="2393"/>
                  </a:lnTo>
                  <a:lnTo>
                    <a:pt x="3427" y="2396"/>
                  </a:lnTo>
                  <a:lnTo>
                    <a:pt x="3427" y="2399"/>
                  </a:lnTo>
                  <a:lnTo>
                    <a:pt x="3426" y="2402"/>
                  </a:lnTo>
                  <a:lnTo>
                    <a:pt x="3424" y="2404"/>
                  </a:lnTo>
                  <a:lnTo>
                    <a:pt x="3422" y="2406"/>
                  </a:lnTo>
                  <a:lnTo>
                    <a:pt x="3419" y="2408"/>
                  </a:lnTo>
                  <a:lnTo>
                    <a:pt x="3416" y="2410"/>
                  </a:lnTo>
                  <a:lnTo>
                    <a:pt x="3411" y="2410"/>
                  </a:lnTo>
                  <a:lnTo>
                    <a:pt x="3407" y="2410"/>
                  </a:lnTo>
                  <a:lnTo>
                    <a:pt x="3403" y="2408"/>
                  </a:lnTo>
                  <a:lnTo>
                    <a:pt x="3400" y="2406"/>
                  </a:lnTo>
                  <a:lnTo>
                    <a:pt x="3398" y="2403"/>
                  </a:lnTo>
                  <a:close/>
                  <a:moveTo>
                    <a:pt x="3444" y="2484"/>
                  </a:moveTo>
                  <a:lnTo>
                    <a:pt x="3444" y="2484"/>
                  </a:lnTo>
                  <a:lnTo>
                    <a:pt x="3443" y="2484"/>
                  </a:lnTo>
                  <a:lnTo>
                    <a:pt x="3442" y="2480"/>
                  </a:lnTo>
                  <a:lnTo>
                    <a:pt x="3442" y="2477"/>
                  </a:lnTo>
                  <a:lnTo>
                    <a:pt x="3442" y="2474"/>
                  </a:lnTo>
                  <a:lnTo>
                    <a:pt x="3442" y="2471"/>
                  </a:lnTo>
                  <a:lnTo>
                    <a:pt x="3443" y="2468"/>
                  </a:lnTo>
                  <a:lnTo>
                    <a:pt x="3445" y="2466"/>
                  </a:lnTo>
                  <a:lnTo>
                    <a:pt x="3447" y="2464"/>
                  </a:lnTo>
                  <a:lnTo>
                    <a:pt x="3449" y="2462"/>
                  </a:lnTo>
                  <a:lnTo>
                    <a:pt x="3453" y="2461"/>
                  </a:lnTo>
                  <a:lnTo>
                    <a:pt x="3456" y="2460"/>
                  </a:lnTo>
                  <a:lnTo>
                    <a:pt x="3459" y="2460"/>
                  </a:lnTo>
                  <a:lnTo>
                    <a:pt x="3462" y="2461"/>
                  </a:lnTo>
                  <a:lnTo>
                    <a:pt x="3465" y="2462"/>
                  </a:lnTo>
                  <a:lnTo>
                    <a:pt x="3467" y="2463"/>
                  </a:lnTo>
                  <a:lnTo>
                    <a:pt x="3469" y="2465"/>
                  </a:lnTo>
                  <a:lnTo>
                    <a:pt x="3471" y="2468"/>
                  </a:lnTo>
                  <a:lnTo>
                    <a:pt x="3472" y="2471"/>
                  </a:lnTo>
                  <a:lnTo>
                    <a:pt x="3473" y="2474"/>
                  </a:lnTo>
                  <a:lnTo>
                    <a:pt x="3473" y="2477"/>
                  </a:lnTo>
                  <a:lnTo>
                    <a:pt x="3472" y="2480"/>
                  </a:lnTo>
                  <a:lnTo>
                    <a:pt x="3471" y="2483"/>
                  </a:lnTo>
                  <a:lnTo>
                    <a:pt x="3470" y="2486"/>
                  </a:lnTo>
                  <a:lnTo>
                    <a:pt x="3468" y="2488"/>
                  </a:lnTo>
                  <a:lnTo>
                    <a:pt x="3465" y="2490"/>
                  </a:lnTo>
                  <a:lnTo>
                    <a:pt x="3462" y="2491"/>
                  </a:lnTo>
                  <a:lnTo>
                    <a:pt x="3458" y="2492"/>
                  </a:lnTo>
                  <a:lnTo>
                    <a:pt x="3454" y="2491"/>
                  </a:lnTo>
                  <a:lnTo>
                    <a:pt x="3449" y="2490"/>
                  </a:lnTo>
                  <a:lnTo>
                    <a:pt x="3446" y="2487"/>
                  </a:lnTo>
                  <a:lnTo>
                    <a:pt x="3444" y="2484"/>
                  </a:lnTo>
                  <a:close/>
                  <a:moveTo>
                    <a:pt x="3488" y="2565"/>
                  </a:moveTo>
                  <a:lnTo>
                    <a:pt x="3487" y="2562"/>
                  </a:lnTo>
                  <a:lnTo>
                    <a:pt x="3486" y="2559"/>
                  </a:lnTo>
                  <a:lnTo>
                    <a:pt x="3486" y="2556"/>
                  </a:lnTo>
                  <a:lnTo>
                    <a:pt x="3487" y="2553"/>
                  </a:lnTo>
                  <a:lnTo>
                    <a:pt x="3488" y="2550"/>
                  </a:lnTo>
                  <a:lnTo>
                    <a:pt x="3490" y="2548"/>
                  </a:lnTo>
                  <a:lnTo>
                    <a:pt x="3493" y="2546"/>
                  </a:lnTo>
                  <a:lnTo>
                    <a:pt x="3495" y="2544"/>
                  </a:lnTo>
                  <a:lnTo>
                    <a:pt x="3498" y="2543"/>
                  </a:lnTo>
                  <a:lnTo>
                    <a:pt x="3501" y="2542"/>
                  </a:lnTo>
                  <a:lnTo>
                    <a:pt x="3504" y="2542"/>
                  </a:lnTo>
                  <a:lnTo>
                    <a:pt x="3507" y="2543"/>
                  </a:lnTo>
                  <a:lnTo>
                    <a:pt x="3509" y="2544"/>
                  </a:lnTo>
                  <a:lnTo>
                    <a:pt x="3512" y="2546"/>
                  </a:lnTo>
                  <a:lnTo>
                    <a:pt x="3514" y="2548"/>
                  </a:lnTo>
                  <a:lnTo>
                    <a:pt x="3516" y="2551"/>
                  </a:lnTo>
                  <a:lnTo>
                    <a:pt x="3517" y="2553"/>
                  </a:lnTo>
                  <a:lnTo>
                    <a:pt x="3517" y="2556"/>
                  </a:lnTo>
                  <a:lnTo>
                    <a:pt x="3517" y="2559"/>
                  </a:lnTo>
                  <a:lnTo>
                    <a:pt x="3517" y="2562"/>
                  </a:lnTo>
                  <a:lnTo>
                    <a:pt x="3516" y="2565"/>
                  </a:lnTo>
                  <a:lnTo>
                    <a:pt x="3514" y="2567"/>
                  </a:lnTo>
                  <a:lnTo>
                    <a:pt x="3512" y="2569"/>
                  </a:lnTo>
                  <a:lnTo>
                    <a:pt x="3510" y="2571"/>
                  </a:lnTo>
                  <a:lnTo>
                    <a:pt x="3506" y="2572"/>
                  </a:lnTo>
                  <a:lnTo>
                    <a:pt x="3502" y="2573"/>
                  </a:lnTo>
                  <a:lnTo>
                    <a:pt x="3498" y="2572"/>
                  </a:lnTo>
                  <a:lnTo>
                    <a:pt x="3495" y="2571"/>
                  </a:lnTo>
                  <a:lnTo>
                    <a:pt x="3490" y="2568"/>
                  </a:lnTo>
                  <a:lnTo>
                    <a:pt x="3488" y="2565"/>
                  </a:lnTo>
                  <a:close/>
                  <a:moveTo>
                    <a:pt x="3532" y="2648"/>
                  </a:moveTo>
                  <a:lnTo>
                    <a:pt x="3530" y="2645"/>
                  </a:lnTo>
                  <a:lnTo>
                    <a:pt x="3529" y="2642"/>
                  </a:lnTo>
                  <a:lnTo>
                    <a:pt x="3529" y="2639"/>
                  </a:lnTo>
                  <a:lnTo>
                    <a:pt x="3530" y="2636"/>
                  </a:lnTo>
                  <a:lnTo>
                    <a:pt x="3532" y="2633"/>
                  </a:lnTo>
                  <a:lnTo>
                    <a:pt x="3534" y="2631"/>
                  </a:lnTo>
                  <a:lnTo>
                    <a:pt x="3536" y="2628"/>
                  </a:lnTo>
                  <a:lnTo>
                    <a:pt x="3538" y="2626"/>
                  </a:lnTo>
                  <a:lnTo>
                    <a:pt x="3541" y="2625"/>
                  </a:lnTo>
                  <a:lnTo>
                    <a:pt x="3544" y="2624"/>
                  </a:lnTo>
                  <a:lnTo>
                    <a:pt x="3547" y="2625"/>
                  </a:lnTo>
                  <a:lnTo>
                    <a:pt x="3550" y="2625"/>
                  </a:lnTo>
                  <a:lnTo>
                    <a:pt x="3553" y="2626"/>
                  </a:lnTo>
                  <a:lnTo>
                    <a:pt x="3555" y="2628"/>
                  </a:lnTo>
                  <a:lnTo>
                    <a:pt x="3557" y="2631"/>
                  </a:lnTo>
                  <a:lnTo>
                    <a:pt x="3559" y="2634"/>
                  </a:lnTo>
                  <a:lnTo>
                    <a:pt x="3560" y="2637"/>
                  </a:lnTo>
                  <a:lnTo>
                    <a:pt x="3560" y="2640"/>
                  </a:lnTo>
                  <a:lnTo>
                    <a:pt x="3560" y="2643"/>
                  </a:lnTo>
                  <a:lnTo>
                    <a:pt x="3560" y="2645"/>
                  </a:lnTo>
                  <a:lnTo>
                    <a:pt x="3559" y="2648"/>
                  </a:lnTo>
                  <a:lnTo>
                    <a:pt x="3557" y="2650"/>
                  </a:lnTo>
                  <a:lnTo>
                    <a:pt x="3555" y="2653"/>
                  </a:lnTo>
                  <a:lnTo>
                    <a:pt x="3552" y="2654"/>
                  </a:lnTo>
                  <a:lnTo>
                    <a:pt x="3549" y="2655"/>
                  </a:lnTo>
                  <a:lnTo>
                    <a:pt x="3545" y="2656"/>
                  </a:lnTo>
                  <a:lnTo>
                    <a:pt x="3541" y="2655"/>
                  </a:lnTo>
                  <a:lnTo>
                    <a:pt x="3537" y="2654"/>
                  </a:lnTo>
                  <a:lnTo>
                    <a:pt x="3534" y="2651"/>
                  </a:lnTo>
                  <a:lnTo>
                    <a:pt x="3532" y="2648"/>
                  </a:lnTo>
                  <a:close/>
                  <a:moveTo>
                    <a:pt x="3573" y="2731"/>
                  </a:moveTo>
                  <a:lnTo>
                    <a:pt x="3572" y="2727"/>
                  </a:lnTo>
                  <a:lnTo>
                    <a:pt x="3572" y="2724"/>
                  </a:lnTo>
                  <a:lnTo>
                    <a:pt x="3572" y="2721"/>
                  </a:lnTo>
                  <a:lnTo>
                    <a:pt x="3572" y="2718"/>
                  </a:lnTo>
                  <a:lnTo>
                    <a:pt x="3574" y="2716"/>
                  </a:lnTo>
                  <a:lnTo>
                    <a:pt x="3575" y="2713"/>
                  </a:lnTo>
                  <a:lnTo>
                    <a:pt x="3577" y="2711"/>
                  </a:lnTo>
                  <a:lnTo>
                    <a:pt x="3580" y="2710"/>
                  </a:lnTo>
                  <a:lnTo>
                    <a:pt x="3583" y="2709"/>
                  </a:lnTo>
                  <a:lnTo>
                    <a:pt x="3586" y="2708"/>
                  </a:lnTo>
                  <a:lnTo>
                    <a:pt x="3589" y="2708"/>
                  </a:lnTo>
                  <a:lnTo>
                    <a:pt x="3592" y="2709"/>
                  </a:lnTo>
                  <a:lnTo>
                    <a:pt x="3594" y="2710"/>
                  </a:lnTo>
                  <a:lnTo>
                    <a:pt x="3597" y="2712"/>
                  </a:lnTo>
                  <a:lnTo>
                    <a:pt x="3599" y="2714"/>
                  </a:lnTo>
                  <a:lnTo>
                    <a:pt x="3601" y="2717"/>
                  </a:lnTo>
                  <a:lnTo>
                    <a:pt x="3602" y="2720"/>
                  </a:lnTo>
                  <a:lnTo>
                    <a:pt x="3602" y="2723"/>
                  </a:lnTo>
                  <a:lnTo>
                    <a:pt x="3602" y="2726"/>
                  </a:lnTo>
                  <a:lnTo>
                    <a:pt x="3601" y="2729"/>
                  </a:lnTo>
                  <a:lnTo>
                    <a:pt x="3600" y="2732"/>
                  </a:lnTo>
                  <a:lnTo>
                    <a:pt x="3598" y="2734"/>
                  </a:lnTo>
                  <a:lnTo>
                    <a:pt x="3596" y="2737"/>
                  </a:lnTo>
                  <a:lnTo>
                    <a:pt x="3593" y="2738"/>
                  </a:lnTo>
                  <a:lnTo>
                    <a:pt x="3590" y="2739"/>
                  </a:lnTo>
                  <a:lnTo>
                    <a:pt x="3587" y="2740"/>
                  </a:lnTo>
                  <a:lnTo>
                    <a:pt x="3583" y="2739"/>
                  </a:lnTo>
                  <a:lnTo>
                    <a:pt x="3579" y="2737"/>
                  </a:lnTo>
                  <a:lnTo>
                    <a:pt x="3576" y="2735"/>
                  </a:lnTo>
                  <a:lnTo>
                    <a:pt x="3573" y="2731"/>
                  </a:lnTo>
                  <a:close/>
                  <a:moveTo>
                    <a:pt x="3613" y="2814"/>
                  </a:moveTo>
                  <a:lnTo>
                    <a:pt x="3612" y="2811"/>
                  </a:lnTo>
                  <a:lnTo>
                    <a:pt x="3610" y="2808"/>
                  </a:lnTo>
                  <a:lnTo>
                    <a:pt x="3612" y="2806"/>
                  </a:lnTo>
                  <a:lnTo>
                    <a:pt x="3612" y="2803"/>
                  </a:lnTo>
                  <a:lnTo>
                    <a:pt x="3614" y="2800"/>
                  </a:lnTo>
                  <a:lnTo>
                    <a:pt x="3615" y="2798"/>
                  </a:lnTo>
                  <a:lnTo>
                    <a:pt x="3618" y="2796"/>
                  </a:lnTo>
                  <a:lnTo>
                    <a:pt x="3620" y="2794"/>
                  </a:lnTo>
                  <a:lnTo>
                    <a:pt x="3623" y="2793"/>
                  </a:lnTo>
                  <a:lnTo>
                    <a:pt x="3626" y="2793"/>
                  </a:lnTo>
                  <a:lnTo>
                    <a:pt x="3629" y="2793"/>
                  </a:lnTo>
                  <a:lnTo>
                    <a:pt x="3632" y="2794"/>
                  </a:lnTo>
                  <a:lnTo>
                    <a:pt x="3635" y="2795"/>
                  </a:lnTo>
                  <a:lnTo>
                    <a:pt x="3637" y="2797"/>
                  </a:lnTo>
                  <a:lnTo>
                    <a:pt x="3639" y="2799"/>
                  </a:lnTo>
                  <a:lnTo>
                    <a:pt x="3640" y="2802"/>
                  </a:lnTo>
                  <a:lnTo>
                    <a:pt x="3641" y="2805"/>
                  </a:lnTo>
                  <a:lnTo>
                    <a:pt x="3642" y="2808"/>
                  </a:lnTo>
                  <a:lnTo>
                    <a:pt x="3642" y="2810"/>
                  </a:lnTo>
                  <a:lnTo>
                    <a:pt x="3641" y="2813"/>
                  </a:lnTo>
                  <a:lnTo>
                    <a:pt x="3640" y="2816"/>
                  </a:lnTo>
                  <a:lnTo>
                    <a:pt x="3638" y="2818"/>
                  </a:lnTo>
                  <a:lnTo>
                    <a:pt x="3636" y="2820"/>
                  </a:lnTo>
                  <a:lnTo>
                    <a:pt x="3633" y="2822"/>
                  </a:lnTo>
                  <a:lnTo>
                    <a:pt x="3630" y="2823"/>
                  </a:lnTo>
                  <a:lnTo>
                    <a:pt x="3627" y="2823"/>
                  </a:lnTo>
                  <a:lnTo>
                    <a:pt x="3622" y="2823"/>
                  </a:lnTo>
                  <a:lnTo>
                    <a:pt x="3619" y="2821"/>
                  </a:lnTo>
                  <a:lnTo>
                    <a:pt x="3615" y="2818"/>
                  </a:lnTo>
                  <a:lnTo>
                    <a:pt x="3613" y="2814"/>
                  </a:lnTo>
                  <a:close/>
                  <a:moveTo>
                    <a:pt x="3651" y="2900"/>
                  </a:moveTo>
                  <a:lnTo>
                    <a:pt x="3649" y="2897"/>
                  </a:lnTo>
                  <a:lnTo>
                    <a:pt x="3649" y="2894"/>
                  </a:lnTo>
                  <a:lnTo>
                    <a:pt x="3649" y="2891"/>
                  </a:lnTo>
                  <a:lnTo>
                    <a:pt x="3651" y="2888"/>
                  </a:lnTo>
                  <a:lnTo>
                    <a:pt x="3652" y="2885"/>
                  </a:lnTo>
                  <a:lnTo>
                    <a:pt x="3654" y="2883"/>
                  </a:lnTo>
                  <a:lnTo>
                    <a:pt x="3656" y="2881"/>
                  </a:lnTo>
                  <a:lnTo>
                    <a:pt x="3659" y="2879"/>
                  </a:lnTo>
                  <a:lnTo>
                    <a:pt x="3662" y="2878"/>
                  </a:lnTo>
                  <a:lnTo>
                    <a:pt x="3665" y="2878"/>
                  </a:lnTo>
                  <a:lnTo>
                    <a:pt x="3668" y="2878"/>
                  </a:lnTo>
                  <a:lnTo>
                    <a:pt x="3671" y="2879"/>
                  </a:lnTo>
                  <a:lnTo>
                    <a:pt x="3673" y="2881"/>
                  </a:lnTo>
                  <a:lnTo>
                    <a:pt x="3676" y="2882"/>
                  </a:lnTo>
                  <a:lnTo>
                    <a:pt x="3677" y="2885"/>
                  </a:lnTo>
                  <a:lnTo>
                    <a:pt x="3679" y="2887"/>
                  </a:lnTo>
                  <a:lnTo>
                    <a:pt x="3680" y="2890"/>
                  </a:lnTo>
                  <a:lnTo>
                    <a:pt x="3680" y="2893"/>
                  </a:lnTo>
                  <a:lnTo>
                    <a:pt x="3680" y="2896"/>
                  </a:lnTo>
                  <a:lnTo>
                    <a:pt x="3679" y="2899"/>
                  </a:lnTo>
                  <a:lnTo>
                    <a:pt x="3678" y="2901"/>
                  </a:lnTo>
                  <a:lnTo>
                    <a:pt x="3676" y="2904"/>
                  </a:lnTo>
                  <a:lnTo>
                    <a:pt x="3674" y="2906"/>
                  </a:lnTo>
                  <a:lnTo>
                    <a:pt x="3671" y="2907"/>
                  </a:lnTo>
                  <a:lnTo>
                    <a:pt x="3668" y="2908"/>
                  </a:lnTo>
                  <a:lnTo>
                    <a:pt x="3665" y="2909"/>
                  </a:lnTo>
                  <a:lnTo>
                    <a:pt x="3661" y="2908"/>
                  </a:lnTo>
                  <a:lnTo>
                    <a:pt x="3657" y="2906"/>
                  </a:lnTo>
                  <a:lnTo>
                    <a:pt x="3654" y="2903"/>
                  </a:lnTo>
                  <a:lnTo>
                    <a:pt x="3651" y="2900"/>
                  </a:lnTo>
                  <a:close/>
                  <a:moveTo>
                    <a:pt x="3687" y="2985"/>
                  </a:moveTo>
                  <a:lnTo>
                    <a:pt x="3686" y="2982"/>
                  </a:lnTo>
                  <a:lnTo>
                    <a:pt x="3686" y="2979"/>
                  </a:lnTo>
                  <a:lnTo>
                    <a:pt x="3686" y="2976"/>
                  </a:lnTo>
                  <a:lnTo>
                    <a:pt x="3687" y="2973"/>
                  </a:lnTo>
                  <a:lnTo>
                    <a:pt x="3688" y="2970"/>
                  </a:lnTo>
                  <a:lnTo>
                    <a:pt x="3691" y="2968"/>
                  </a:lnTo>
                  <a:lnTo>
                    <a:pt x="3693" y="2966"/>
                  </a:lnTo>
                  <a:lnTo>
                    <a:pt x="3696" y="2964"/>
                  </a:lnTo>
                  <a:lnTo>
                    <a:pt x="3699" y="2963"/>
                  </a:lnTo>
                  <a:lnTo>
                    <a:pt x="3702" y="2963"/>
                  </a:lnTo>
                  <a:lnTo>
                    <a:pt x="3705" y="2963"/>
                  </a:lnTo>
                  <a:lnTo>
                    <a:pt x="3708" y="2964"/>
                  </a:lnTo>
                  <a:lnTo>
                    <a:pt x="3710" y="2966"/>
                  </a:lnTo>
                  <a:lnTo>
                    <a:pt x="3713" y="2967"/>
                  </a:lnTo>
                  <a:lnTo>
                    <a:pt x="3714" y="2970"/>
                  </a:lnTo>
                  <a:lnTo>
                    <a:pt x="3716" y="2972"/>
                  </a:lnTo>
                  <a:lnTo>
                    <a:pt x="3716" y="2972"/>
                  </a:lnTo>
                  <a:lnTo>
                    <a:pt x="3717" y="2976"/>
                  </a:lnTo>
                  <a:lnTo>
                    <a:pt x="3717" y="2979"/>
                  </a:lnTo>
                  <a:lnTo>
                    <a:pt x="3717" y="2982"/>
                  </a:lnTo>
                  <a:lnTo>
                    <a:pt x="3716" y="2985"/>
                  </a:lnTo>
                  <a:lnTo>
                    <a:pt x="3715" y="2988"/>
                  </a:lnTo>
                  <a:lnTo>
                    <a:pt x="3713" y="2990"/>
                  </a:lnTo>
                  <a:lnTo>
                    <a:pt x="3711" y="2992"/>
                  </a:lnTo>
                  <a:lnTo>
                    <a:pt x="3708" y="2993"/>
                  </a:lnTo>
                  <a:lnTo>
                    <a:pt x="3705" y="2994"/>
                  </a:lnTo>
                  <a:lnTo>
                    <a:pt x="3702" y="2995"/>
                  </a:lnTo>
                  <a:lnTo>
                    <a:pt x="3698" y="2994"/>
                  </a:lnTo>
                  <a:lnTo>
                    <a:pt x="3694" y="2992"/>
                  </a:lnTo>
                  <a:lnTo>
                    <a:pt x="3689" y="2989"/>
                  </a:lnTo>
                  <a:lnTo>
                    <a:pt x="3687" y="2985"/>
                  </a:lnTo>
                  <a:close/>
                  <a:moveTo>
                    <a:pt x="3722" y="3071"/>
                  </a:moveTo>
                  <a:lnTo>
                    <a:pt x="3721" y="3068"/>
                  </a:lnTo>
                  <a:lnTo>
                    <a:pt x="3721" y="3065"/>
                  </a:lnTo>
                  <a:lnTo>
                    <a:pt x="3721" y="3062"/>
                  </a:lnTo>
                  <a:lnTo>
                    <a:pt x="3722" y="3059"/>
                  </a:lnTo>
                  <a:lnTo>
                    <a:pt x="3723" y="3056"/>
                  </a:lnTo>
                  <a:lnTo>
                    <a:pt x="3725" y="3054"/>
                  </a:lnTo>
                  <a:lnTo>
                    <a:pt x="3728" y="3052"/>
                  </a:lnTo>
                  <a:lnTo>
                    <a:pt x="3732" y="3051"/>
                  </a:lnTo>
                  <a:lnTo>
                    <a:pt x="3734" y="3050"/>
                  </a:lnTo>
                  <a:lnTo>
                    <a:pt x="3737" y="3050"/>
                  </a:lnTo>
                  <a:lnTo>
                    <a:pt x="3740" y="3050"/>
                  </a:lnTo>
                  <a:lnTo>
                    <a:pt x="3743" y="3051"/>
                  </a:lnTo>
                  <a:lnTo>
                    <a:pt x="3746" y="3052"/>
                  </a:lnTo>
                  <a:lnTo>
                    <a:pt x="3748" y="3054"/>
                  </a:lnTo>
                  <a:lnTo>
                    <a:pt x="3750" y="3057"/>
                  </a:lnTo>
                  <a:lnTo>
                    <a:pt x="3751" y="3059"/>
                  </a:lnTo>
                  <a:lnTo>
                    <a:pt x="3752" y="3062"/>
                  </a:lnTo>
                  <a:lnTo>
                    <a:pt x="3752" y="3065"/>
                  </a:lnTo>
                  <a:lnTo>
                    <a:pt x="3752" y="3068"/>
                  </a:lnTo>
                  <a:lnTo>
                    <a:pt x="3751" y="3071"/>
                  </a:lnTo>
                  <a:lnTo>
                    <a:pt x="3750" y="3075"/>
                  </a:lnTo>
                  <a:lnTo>
                    <a:pt x="3748" y="3077"/>
                  </a:lnTo>
                  <a:lnTo>
                    <a:pt x="3745" y="3079"/>
                  </a:lnTo>
                  <a:lnTo>
                    <a:pt x="3743" y="3080"/>
                  </a:lnTo>
                  <a:lnTo>
                    <a:pt x="3740" y="3081"/>
                  </a:lnTo>
                  <a:lnTo>
                    <a:pt x="3737" y="3081"/>
                  </a:lnTo>
                  <a:lnTo>
                    <a:pt x="3733" y="3081"/>
                  </a:lnTo>
                  <a:lnTo>
                    <a:pt x="3728" y="3079"/>
                  </a:lnTo>
                  <a:lnTo>
                    <a:pt x="3724" y="3076"/>
                  </a:lnTo>
                  <a:lnTo>
                    <a:pt x="3722" y="3071"/>
                  </a:lnTo>
                  <a:close/>
                  <a:moveTo>
                    <a:pt x="3755" y="3158"/>
                  </a:moveTo>
                  <a:lnTo>
                    <a:pt x="3755" y="3155"/>
                  </a:lnTo>
                  <a:lnTo>
                    <a:pt x="3754" y="3152"/>
                  </a:lnTo>
                  <a:lnTo>
                    <a:pt x="3755" y="3149"/>
                  </a:lnTo>
                  <a:lnTo>
                    <a:pt x="3756" y="3146"/>
                  </a:lnTo>
                  <a:lnTo>
                    <a:pt x="3757" y="3144"/>
                  </a:lnTo>
                  <a:lnTo>
                    <a:pt x="3759" y="3141"/>
                  </a:lnTo>
                  <a:lnTo>
                    <a:pt x="3762" y="3139"/>
                  </a:lnTo>
                  <a:lnTo>
                    <a:pt x="3764" y="3138"/>
                  </a:lnTo>
                  <a:lnTo>
                    <a:pt x="3767" y="3137"/>
                  </a:lnTo>
                  <a:lnTo>
                    <a:pt x="3771" y="3137"/>
                  </a:lnTo>
                  <a:lnTo>
                    <a:pt x="3774" y="3138"/>
                  </a:lnTo>
                  <a:lnTo>
                    <a:pt x="3777" y="3139"/>
                  </a:lnTo>
                  <a:lnTo>
                    <a:pt x="3780" y="3140"/>
                  </a:lnTo>
                  <a:lnTo>
                    <a:pt x="3782" y="3142"/>
                  </a:lnTo>
                  <a:lnTo>
                    <a:pt x="3784" y="3144"/>
                  </a:lnTo>
                  <a:lnTo>
                    <a:pt x="3785" y="3147"/>
                  </a:lnTo>
                  <a:lnTo>
                    <a:pt x="3786" y="3150"/>
                  </a:lnTo>
                  <a:lnTo>
                    <a:pt x="3786" y="3153"/>
                  </a:lnTo>
                  <a:lnTo>
                    <a:pt x="3785" y="3156"/>
                  </a:lnTo>
                  <a:lnTo>
                    <a:pt x="3784" y="3159"/>
                  </a:lnTo>
                  <a:lnTo>
                    <a:pt x="3783" y="3161"/>
                  </a:lnTo>
                  <a:lnTo>
                    <a:pt x="3781" y="3163"/>
                  </a:lnTo>
                  <a:lnTo>
                    <a:pt x="3779" y="3165"/>
                  </a:lnTo>
                  <a:lnTo>
                    <a:pt x="3776" y="3167"/>
                  </a:lnTo>
                  <a:lnTo>
                    <a:pt x="3773" y="3167"/>
                  </a:lnTo>
                  <a:lnTo>
                    <a:pt x="3771" y="3168"/>
                  </a:lnTo>
                  <a:lnTo>
                    <a:pt x="3765" y="3167"/>
                  </a:lnTo>
                  <a:lnTo>
                    <a:pt x="3761" y="3165"/>
                  </a:lnTo>
                  <a:lnTo>
                    <a:pt x="3758" y="3162"/>
                  </a:lnTo>
                  <a:lnTo>
                    <a:pt x="3755" y="3158"/>
                  </a:lnTo>
                  <a:close/>
                  <a:moveTo>
                    <a:pt x="3787" y="3245"/>
                  </a:moveTo>
                  <a:lnTo>
                    <a:pt x="3787" y="3245"/>
                  </a:lnTo>
                  <a:lnTo>
                    <a:pt x="3787" y="3245"/>
                  </a:lnTo>
                  <a:lnTo>
                    <a:pt x="3787" y="3242"/>
                  </a:lnTo>
                  <a:lnTo>
                    <a:pt x="3787" y="3239"/>
                  </a:lnTo>
                  <a:lnTo>
                    <a:pt x="3787" y="3236"/>
                  </a:lnTo>
                  <a:lnTo>
                    <a:pt x="3788" y="3234"/>
                  </a:lnTo>
                  <a:lnTo>
                    <a:pt x="3790" y="3231"/>
                  </a:lnTo>
                  <a:lnTo>
                    <a:pt x="3792" y="3229"/>
                  </a:lnTo>
                  <a:lnTo>
                    <a:pt x="3794" y="3227"/>
                  </a:lnTo>
                  <a:lnTo>
                    <a:pt x="3797" y="3226"/>
                  </a:lnTo>
                  <a:lnTo>
                    <a:pt x="3800" y="3225"/>
                  </a:lnTo>
                  <a:lnTo>
                    <a:pt x="3803" y="3225"/>
                  </a:lnTo>
                  <a:lnTo>
                    <a:pt x="3806" y="3226"/>
                  </a:lnTo>
                  <a:lnTo>
                    <a:pt x="3808" y="3227"/>
                  </a:lnTo>
                  <a:lnTo>
                    <a:pt x="3812" y="3228"/>
                  </a:lnTo>
                  <a:lnTo>
                    <a:pt x="3814" y="3230"/>
                  </a:lnTo>
                  <a:lnTo>
                    <a:pt x="3816" y="3233"/>
                  </a:lnTo>
                  <a:lnTo>
                    <a:pt x="3817" y="3235"/>
                  </a:lnTo>
                  <a:lnTo>
                    <a:pt x="3818" y="3238"/>
                  </a:lnTo>
                  <a:lnTo>
                    <a:pt x="3818" y="3241"/>
                  </a:lnTo>
                  <a:lnTo>
                    <a:pt x="3817" y="3244"/>
                  </a:lnTo>
                  <a:lnTo>
                    <a:pt x="3816" y="3247"/>
                  </a:lnTo>
                  <a:lnTo>
                    <a:pt x="3815" y="3249"/>
                  </a:lnTo>
                  <a:lnTo>
                    <a:pt x="3813" y="3252"/>
                  </a:lnTo>
                  <a:lnTo>
                    <a:pt x="3811" y="3253"/>
                  </a:lnTo>
                  <a:lnTo>
                    <a:pt x="3807" y="3255"/>
                  </a:lnTo>
                  <a:lnTo>
                    <a:pt x="3804" y="3255"/>
                  </a:lnTo>
                  <a:lnTo>
                    <a:pt x="3802" y="3256"/>
                  </a:lnTo>
                  <a:lnTo>
                    <a:pt x="3797" y="3255"/>
                  </a:lnTo>
                  <a:lnTo>
                    <a:pt x="3793" y="3253"/>
                  </a:lnTo>
                  <a:lnTo>
                    <a:pt x="3790" y="3250"/>
                  </a:lnTo>
                  <a:lnTo>
                    <a:pt x="3787" y="3245"/>
                  </a:lnTo>
                  <a:close/>
                  <a:moveTo>
                    <a:pt x="3818" y="3334"/>
                  </a:moveTo>
                  <a:lnTo>
                    <a:pt x="3817" y="3331"/>
                  </a:lnTo>
                  <a:lnTo>
                    <a:pt x="3817" y="3328"/>
                  </a:lnTo>
                  <a:lnTo>
                    <a:pt x="3817" y="3325"/>
                  </a:lnTo>
                  <a:lnTo>
                    <a:pt x="3818" y="3322"/>
                  </a:lnTo>
                  <a:lnTo>
                    <a:pt x="3820" y="3320"/>
                  </a:lnTo>
                  <a:lnTo>
                    <a:pt x="3822" y="3316"/>
                  </a:lnTo>
                  <a:lnTo>
                    <a:pt x="3824" y="3315"/>
                  </a:lnTo>
                  <a:lnTo>
                    <a:pt x="3827" y="3313"/>
                  </a:lnTo>
                  <a:lnTo>
                    <a:pt x="3830" y="3313"/>
                  </a:lnTo>
                  <a:lnTo>
                    <a:pt x="3833" y="3313"/>
                  </a:lnTo>
                  <a:lnTo>
                    <a:pt x="3836" y="3313"/>
                  </a:lnTo>
                  <a:lnTo>
                    <a:pt x="3839" y="3314"/>
                  </a:lnTo>
                  <a:lnTo>
                    <a:pt x="3841" y="3316"/>
                  </a:lnTo>
                  <a:lnTo>
                    <a:pt x="3843" y="3319"/>
                  </a:lnTo>
                  <a:lnTo>
                    <a:pt x="3845" y="3321"/>
                  </a:lnTo>
                  <a:lnTo>
                    <a:pt x="3846" y="3324"/>
                  </a:lnTo>
                  <a:lnTo>
                    <a:pt x="3847" y="3327"/>
                  </a:lnTo>
                  <a:lnTo>
                    <a:pt x="3847" y="3330"/>
                  </a:lnTo>
                  <a:lnTo>
                    <a:pt x="3847" y="3333"/>
                  </a:lnTo>
                  <a:lnTo>
                    <a:pt x="3846" y="3336"/>
                  </a:lnTo>
                  <a:lnTo>
                    <a:pt x="3844" y="3338"/>
                  </a:lnTo>
                  <a:lnTo>
                    <a:pt x="3842" y="3340"/>
                  </a:lnTo>
                  <a:lnTo>
                    <a:pt x="3840" y="3342"/>
                  </a:lnTo>
                  <a:lnTo>
                    <a:pt x="3837" y="3343"/>
                  </a:lnTo>
                  <a:lnTo>
                    <a:pt x="3834" y="3344"/>
                  </a:lnTo>
                  <a:lnTo>
                    <a:pt x="3832" y="3344"/>
                  </a:lnTo>
                  <a:lnTo>
                    <a:pt x="3827" y="3343"/>
                  </a:lnTo>
                  <a:lnTo>
                    <a:pt x="3823" y="3341"/>
                  </a:lnTo>
                  <a:lnTo>
                    <a:pt x="3820" y="3338"/>
                  </a:lnTo>
                  <a:lnTo>
                    <a:pt x="3818" y="3334"/>
                  </a:lnTo>
                  <a:close/>
                  <a:moveTo>
                    <a:pt x="3845" y="3422"/>
                  </a:moveTo>
                  <a:lnTo>
                    <a:pt x="3845" y="3419"/>
                  </a:lnTo>
                  <a:lnTo>
                    <a:pt x="3845" y="3415"/>
                  </a:lnTo>
                  <a:lnTo>
                    <a:pt x="3845" y="3413"/>
                  </a:lnTo>
                  <a:lnTo>
                    <a:pt x="3846" y="3410"/>
                  </a:lnTo>
                  <a:lnTo>
                    <a:pt x="3848" y="3407"/>
                  </a:lnTo>
                  <a:lnTo>
                    <a:pt x="3851" y="3405"/>
                  </a:lnTo>
                  <a:lnTo>
                    <a:pt x="3853" y="3404"/>
                  </a:lnTo>
                  <a:lnTo>
                    <a:pt x="3856" y="3402"/>
                  </a:lnTo>
                  <a:lnTo>
                    <a:pt x="3859" y="3402"/>
                  </a:lnTo>
                  <a:lnTo>
                    <a:pt x="3862" y="3402"/>
                  </a:lnTo>
                  <a:lnTo>
                    <a:pt x="3865" y="3402"/>
                  </a:lnTo>
                  <a:lnTo>
                    <a:pt x="3868" y="3403"/>
                  </a:lnTo>
                  <a:lnTo>
                    <a:pt x="3870" y="3405"/>
                  </a:lnTo>
                  <a:lnTo>
                    <a:pt x="3872" y="3407"/>
                  </a:lnTo>
                  <a:lnTo>
                    <a:pt x="3874" y="3410"/>
                  </a:lnTo>
                  <a:lnTo>
                    <a:pt x="3875" y="3412"/>
                  </a:lnTo>
                  <a:lnTo>
                    <a:pt x="3876" y="3415"/>
                  </a:lnTo>
                  <a:lnTo>
                    <a:pt x="3876" y="3419"/>
                  </a:lnTo>
                  <a:lnTo>
                    <a:pt x="3875" y="3422"/>
                  </a:lnTo>
                  <a:lnTo>
                    <a:pt x="3874" y="3425"/>
                  </a:lnTo>
                  <a:lnTo>
                    <a:pt x="3873" y="3428"/>
                  </a:lnTo>
                  <a:lnTo>
                    <a:pt x="3871" y="3430"/>
                  </a:lnTo>
                  <a:lnTo>
                    <a:pt x="3868" y="3431"/>
                  </a:lnTo>
                  <a:lnTo>
                    <a:pt x="3865" y="3432"/>
                  </a:lnTo>
                  <a:lnTo>
                    <a:pt x="3863" y="3433"/>
                  </a:lnTo>
                  <a:lnTo>
                    <a:pt x="3861" y="3433"/>
                  </a:lnTo>
                  <a:lnTo>
                    <a:pt x="3856" y="3432"/>
                  </a:lnTo>
                  <a:lnTo>
                    <a:pt x="3852" y="3430"/>
                  </a:lnTo>
                  <a:lnTo>
                    <a:pt x="3847" y="3427"/>
                  </a:lnTo>
                  <a:lnTo>
                    <a:pt x="3845" y="3422"/>
                  </a:lnTo>
                  <a:close/>
                  <a:moveTo>
                    <a:pt x="3872" y="3511"/>
                  </a:moveTo>
                  <a:lnTo>
                    <a:pt x="3872" y="3511"/>
                  </a:lnTo>
                  <a:lnTo>
                    <a:pt x="3872" y="3511"/>
                  </a:lnTo>
                  <a:lnTo>
                    <a:pt x="3872" y="3507"/>
                  </a:lnTo>
                  <a:lnTo>
                    <a:pt x="3872" y="3504"/>
                  </a:lnTo>
                  <a:lnTo>
                    <a:pt x="3872" y="3502"/>
                  </a:lnTo>
                  <a:lnTo>
                    <a:pt x="3873" y="3499"/>
                  </a:lnTo>
                  <a:lnTo>
                    <a:pt x="3875" y="3496"/>
                  </a:lnTo>
                  <a:lnTo>
                    <a:pt x="3877" y="3494"/>
                  </a:lnTo>
                  <a:lnTo>
                    <a:pt x="3880" y="3493"/>
                  </a:lnTo>
                  <a:lnTo>
                    <a:pt x="3883" y="3492"/>
                  </a:lnTo>
                  <a:lnTo>
                    <a:pt x="3886" y="3491"/>
                  </a:lnTo>
                  <a:lnTo>
                    <a:pt x="3890" y="3491"/>
                  </a:lnTo>
                  <a:lnTo>
                    <a:pt x="3892" y="3492"/>
                  </a:lnTo>
                  <a:lnTo>
                    <a:pt x="3895" y="3493"/>
                  </a:lnTo>
                  <a:lnTo>
                    <a:pt x="3897" y="3495"/>
                  </a:lnTo>
                  <a:lnTo>
                    <a:pt x="3900" y="3497"/>
                  </a:lnTo>
                  <a:lnTo>
                    <a:pt x="3901" y="3499"/>
                  </a:lnTo>
                  <a:lnTo>
                    <a:pt x="3902" y="3502"/>
                  </a:lnTo>
                  <a:lnTo>
                    <a:pt x="3903" y="3505"/>
                  </a:lnTo>
                  <a:lnTo>
                    <a:pt x="3903" y="3508"/>
                  </a:lnTo>
                  <a:lnTo>
                    <a:pt x="3902" y="3511"/>
                  </a:lnTo>
                  <a:lnTo>
                    <a:pt x="3901" y="3515"/>
                  </a:lnTo>
                  <a:lnTo>
                    <a:pt x="3899" y="3517"/>
                  </a:lnTo>
                  <a:lnTo>
                    <a:pt x="3897" y="3519"/>
                  </a:lnTo>
                  <a:lnTo>
                    <a:pt x="3895" y="3521"/>
                  </a:lnTo>
                  <a:lnTo>
                    <a:pt x="3892" y="3522"/>
                  </a:lnTo>
                  <a:lnTo>
                    <a:pt x="3890" y="3522"/>
                  </a:lnTo>
                  <a:lnTo>
                    <a:pt x="3887" y="3523"/>
                  </a:lnTo>
                  <a:lnTo>
                    <a:pt x="3882" y="3522"/>
                  </a:lnTo>
                  <a:lnTo>
                    <a:pt x="3878" y="3519"/>
                  </a:lnTo>
                  <a:lnTo>
                    <a:pt x="3874" y="3516"/>
                  </a:lnTo>
                  <a:lnTo>
                    <a:pt x="3872" y="3511"/>
                  </a:lnTo>
                  <a:close/>
                  <a:moveTo>
                    <a:pt x="3897" y="3600"/>
                  </a:moveTo>
                  <a:lnTo>
                    <a:pt x="3897" y="3597"/>
                  </a:lnTo>
                  <a:lnTo>
                    <a:pt x="3897" y="3594"/>
                  </a:lnTo>
                  <a:lnTo>
                    <a:pt x="3898" y="3591"/>
                  </a:lnTo>
                  <a:lnTo>
                    <a:pt x="3899" y="3588"/>
                  </a:lnTo>
                  <a:lnTo>
                    <a:pt x="3901" y="3586"/>
                  </a:lnTo>
                  <a:lnTo>
                    <a:pt x="3903" y="3584"/>
                  </a:lnTo>
                  <a:lnTo>
                    <a:pt x="3905" y="3582"/>
                  </a:lnTo>
                  <a:lnTo>
                    <a:pt x="3908" y="3581"/>
                  </a:lnTo>
                  <a:lnTo>
                    <a:pt x="3911" y="3581"/>
                  </a:lnTo>
                  <a:lnTo>
                    <a:pt x="3914" y="3581"/>
                  </a:lnTo>
                  <a:lnTo>
                    <a:pt x="3917" y="3582"/>
                  </a:lnTo>
                  <a:lnTo>
                    <a:pt x="3920" y="3583"/>
                  </a:lnTo>
                  <a:lnTo>
                    <a:pt x="3922" y="3585"/>
                  </a:lnTo>
                  <a:lnTo>
                    <a:pt x="3924" y="3587"/>
                  </a:lnTo>
                  <a:lnTo>
                    <a:pt x="3926" y="3589"/>
                  </a:lnTo>
                  <a:lnTo>
                    <a:pt x="3927" y="3592"/>
                  </a:lnTo>
                  <a:lnTo>
                    <a:pt x="3927" y="3595"/>
                  </a:lnTo>
                  <a:lnTo>
                    <a:pt x="3927" y="3598"/>
                  </a:lnTo>
                  <a:lnTo>
                    <a:pt x="3927" y="3601"/>
                  </a:lnTo>
                  <a:lnTo>
                    <a:pt x="3925" y="3604"/>
                  </a:lnTo>
                  <a:lnTo>
                    <a:pt x="3924" y="3606"/>
                  </a:lnTo>
                  <a:lnTo>
                    <a:pt x="3921" y="3608"/>
                  </a:lnTo>
                  <a:lnTo>
                    <a:pt x="3919" y="3610"/>
                  </a:lnTo>
                  <a:lnTo>
                    <a:pt x="3916" y="3611"/>
                  </a:lnTo>
                  <a:lnTo>
                    <a:pt x="3914" y="3611"/>
                  </a:lnTo>
                  <a:lnTo>
                    <a:pt x="3912" y="3611"/>
                  </a:lnTo>
                  <a:lnTo>
                    <a:pt x="3907" y="3611"/>
                  </a:lnTo>
                  <a:lnTo>
                    <a:pt x="3903" y="3608"/>
                  </a:lnTo>
                  <a:lnTo>
                    <a:pt x="3900" y="3605"/>
                  </a:lnTo>
                  <a:lnTo>
                    <a:pt x="3897" y="3600"/>
                  </a:lnTo>
                  <a:close/>
                  <a:moveTo>
                    <a:pt x="3920" y="3690"/>
                  </a:moveTo>
                  <a:lnTo>
                    <a:pt x="3920" y="3687"/>
                  </a:lnTo>
                  <a:lnTo>
                    <a:pt x="3920" y="3684"/>
                  </a:lnTo>
                  <a:lnTo>
                    <a:pt x="3920" y="3681"/>
                  </a:lnTo>
                  <a:lnTo>
                    <a:pt x="3922" y="3678"/>
                  </a:lnTo>
                  <a:lnTo>
                    <a:pt x="3923" y="3676"/>
                  </a:lnTo>
                  <a:lnTo>
                    <a:pt x="3926" y="3674"/>
                  </a:lnTo>
                  <a:lnTo>
                    <a:pt x="3928" y="3672"/>
                  </a:lnTo>
                  <a:lnTo>
                    <a:pt x="3932" y="3671"/>
                  </a:lnTo>
                  <a:lnTo>
                    <a:pt x="3935" y="3671"/>
                  </a:lnTo>
                  <a:lnTo>
                    <a:pt x="3938" y="3671"/>
                  </a:lnTo>
                  <a:lnTo>
                    <a:pt x="3941" y="3672"/>
                  </a:lnTo>
                  <a:lnTo>
                    <a:pt x="3944" y="3673"/>
                  </a:lnTo>
                  <a:lnTo>
                    <a:pt x="3946" y="3675"/>
                  </a:lnTo>
                  <a:lnTo>
                    <a:pt x="3948" y="3677"/>
                  </a:lnTo>
                  <a:lnTo>
                    <a:pt x="3950" y="3680"/>
                  </a:lnTo>
                  <a:lnTo>
                    <a:pt x="3951" y="3682"/>
                  </a:lnTo>
                  <a:lnTo>
                    <a:pt x="3951" y="3686"/>
                  </a:lnTo>
                  <a:lnTo>
                    <a:pt x="3951" y="3689"/>
                  </a:lnTo>
                  <a:lnTo>
                    <a:pt x="3950" y="3691"/>
                  </a:lnTo>
                  <a:lnTo>
                    <a:pt x="3949" y="3694"/>
                  </a:lnTo>
                  <a:lnTo>
                    <a:pt x="3947" y="3696"/>
                  </a:lnTo>
                  <a:lnTo>
                    <a:pt x="3945" y="3698"/>
                  </a:lnTo>
                  <a:lnTo>
                    <a:pt x="3942" y="3700"/>
                  </a:lnTo>
                  <a:lnTo>
                    <a:pt x="3939" y="3701"/>
                  </a:lnTo>
                  <a:lnTo>
                    <a:pt x="3938" y="3701"/>
                  </a:lnTo>
                  <a:lnTo>
                    <a:pt x="3936" y="3701"/>
                  </a:lnTo>
                  <a:lnTo>
                    <a:pt x="3931" y="3701"/>
                  </a:lnTo>
                  <a:lnTo>
                    <a:pt x="3925" y="3698"/>
                  </a:lnTo>
                  <a:lnTo>
                    <a:pt x="3922" y="3695"/>
                  </a:lnTo>
                  <a:lnTo>
                    <a:pt x="3920" y="3690"/>
                  </a:lnTo>
                  <a:close/>
                  <a:moveTo>
                    <a:pt x="3942" y="3780"/>
                  </a:moveTo>
                  <a:lnTo>
                    <a:pt x="3942" y="3777"/>
                  </a:lnTo>
                  <a:lnTo>
                    <a:pt x="3942" y="3774"/>
                  </a:lnTo>
                  <a:lnTo>
                    <a:pt x="3943" y="3771"/>
                  </a:lnTo>
                  <a:lnTo>
                    <a:pt x="3944" y="3769"/>
                  </a:lnTo>
                  <a:lnTo>
                    <a:pt x="3946" y="3766"/>
                  </a:lnTo>
                  <a:lnTo>
                    <a:pt x="3948" y="3764"/>
                  </a:lnTo>
                  <a:lnTo>
                    <a:pt x="3951" y="3763"/>
                  </a:lnTo>
                  <a:lnTo>
                    <a:pt x="3953" y="3762"/>
                  </a:lnTo>
                  <a:lnTo>
                    <a:pt x="3957" y="3762"/>
                  </a:lnTo>
                  <a:lnTo>
                    <a:pt x="3960" y="3762"/>
                  </a:lnTo>
                  <a:lnTo>
                    <a:pt x="3962" y="3763"/>
                  </a:lnTo>
                  <a:lnTo>
                    <a:pt x="3965" y="3764"/>
                  </a:lnTo>
                  <a:lnTo>
                    <a:pt x="3967" y="3766"/>
                  </a:lnTo>
                  <a:lnTo>
                    <a:pt x="3970" y="3768"/>
                  </a:lnTo>
                  <a:lnTo>
                    <a:pt x="3972" y="3771"/>
                  </a:lnTo>
                  <a:lnTo>
                    <a:pt x="3973" y="3773"/>
                  </a:lnTo>
                  <a:lnTo>
                    <a:pt x="3973" y="3777"/>
                  </a:lnTo>
                  <a:lnTo>
                    <a:pt x="3973" y="3780"/>
                  </a:lnTo>
                  <a:lnTo>
                    <a:pt x="3972" y="3782"/>
                  </a:lnTo>
                  <a:lnTo>
                    <a:pt x="3971" y="3785"/>
                  </a:lnTo>
                  <a:lnTo>
                    <a:pt x="3969" y="3787"/>
                  </a:lnTo>
                  <a:lnTo>
                    <a:pt x="3966" y="3789"/>
                  </a:lnTo>
                  <a:lnTo>
                    <a:pt x="3963" y="3791"/>
                  </a:lnTo>
                  <a:lnTo>
                    <a:pt x="3960" y="3792"/>
                  </a:lnTo>
                  <a:lnTo>
                    <a:pt x="3958" y="3792"/>
                  </a:lnTo>
                  <a:lnTo>
                    <a:pt x="3957" y="3792"/>
                  </a:lnTo>
                  <a:lnTo>
                    <a:pt x="3952" y="3791"/>
                  </a:lnTo>
                  <a:lnTo>
                    <a:pt x="3947" y="3789"/>
                  </a:lnTo>
                  <a:lnTo>
                    <a:pt x="3944" y="3785"/>
                  </a:lnTo>
                  <a:lnTo>
                    <a:pt x="3942" y="3780"/>
                  </a:lnTo>
                  <a:close/>
                  <a:moveTo>
                    <a:pt x="3961" y="3871"/>
                  </a:moveTo>
                  <a:lnTo>
                    <a:pt x="3961" y="3868"/>
                  </a:lnTo>
                  <a:lnTo>
                    <a:pt x="3961" y="3865"/>
                  </a:lnTo>
                  <a:lnTo>
                    <a:pt x="3962" y="3862"/>
                  </a:lnTo>
                  <a:lnTo>
                    <a:pt x="3963" y="3859"/>
                  </a:lnTo>
                  <a:lnTo>
                    <a:pt x="3965" y="3856"/>
                  </a:lnTo>
                  <a:lnTo>
                    <a:pt x="3967" y="3854"/>
                  </a:lnTo>
                  <a:lnTo>
                    <a:pt x="3971" y="3853"/>
                  </a:lnTo>
                  <a:lnTo>
                    <a:pt x="3974" y="3852"/>
                  </a:lnTo>
                  <a:lnTo>
                    <a:pt x="3977" y="3851"/>
                  </a:lnTo>
                  <a:lnTo>
                    <a:pt x="3980" y="3852"/>
                  </a:lnTo>
                  <a:lnTo>
                    <a:pt x="3983" y="3853"/>
                  </a:lnTo>
                  <a:lnTo>
                    <a:pt x="3985" y="3854"/>
                  </a:lnTo>
                  <a:lnTo>
                    <a:pt x="3988" y="3856"/>
                  </a:lnTo>
                  <a:lnTo>
                    <a:pt x="3990" y="3859"/>
                  </a:lnTo>
                  <a:lnTo>
                    <a:pt x="3991" y="3862"/>
                  </a:lnTo>
                  <a:lnTo>
                    <a:pt x="3992" y="3865"/>
                  </a:lnTo>
                  <a:lnTo>
                    <a:pt x="3992" y="3868"/>
                  </a:lnTo>
                  <a:lnTo>
                    <a:pt x="3992" y="3871"/>
                  </a:lnTo>
                  <a:lnTo>
                    <a:pt x="3991" y="3874"/>
                  </a:lnTo>
                  <a:lnTo>
                    <a:pt x="3990" y="3876"/>
                  </a:lnTo>
                  <a:lnTo>
                    <a:pt x="3988" y="3878"/>
                  </a:lnTo>
                  <a:lnTo>
                    <a:pt x="3986" y="3880"/>
                  </a:lnTo>
                  <a:lnTo>
                    <a:pt x="3983" y="3882"/>
                  </a:lnTo>
                  <a:lnTo>
                    <a:pt x="3980" y="3883"/>
                  </a:lnTo>
                  <a:lnTo>
                    <a:pt x="3979" y="3883"/>
                  </a:lnTo>
                  <a:lnTo>
                    <a:pt x="3977" y="3883"/>
                  </a:lnTo>
                  <a:lnTo>
                    <a:pt x="3972" y="3882"/>
                  </a:lnTo>
                  <a:lnTo>
                    <a:pt x="3967" y="3880"/>
                  </a:lnTo>
                  <a:lnTo>
                    <a:pt x="3963" y="3876"/>
                  </a:lnTo>
                  <a:lnTo>
                    <a:pt x="3961" y="3871"/>
                  </a:lnTo>
                  <a:close/>
                  <a:moveTo>
                    <a:pt x="3980" y="3962"/>
                  </a:moveTo>
                  <a:lnTo>
                    <a:pt x="3980" y="3959"/>
                  </a:lnTo>
                  <a:lnTo>
                    <a:pt x="3980" y="3955"/>
                  </a:lnTo>
                  <a:lnTo>
                    <a:pt x="3981" y="3952"/>
                  </a:lnTo>
                  <a:lnTo>
                    <a:pt x="3982" y="3950"/>
                  </a:lnTo>
                  <a:lnTo>
                    <a:pt x="3984" y="3947"/>
                  </a:lnTo>
                  <a:lnTo>
                    <a:pt x="3986" y="3945"/>
                  </a:lnTo>
                  <a:lnTo>
                    <a:pt x="3989" y="3944"/>
                  </a:lnTo>
                  <a:lnTo>
                    <a:pt x="3992" y="3943"/>
                  </a:lnTo>
                  <a:lnTo>
                    <a:pt x="3995" y="3943"/>
                  </a:lnTo>
                  <a:lnTo>
                    <a:pt x="3998" y="3943"/>
                  </a:lnTo>
                  <a:lnTo>
                    <a:pt x="4001" y="3944"/>
                  </a:lnTo>
                  <a:lnTo>
                    <a:pt x="4003" y="3946"/>
                  </a:lnTo>
                  <a:lnTo>
                    <a:pt x="4006" y="3947"/>
                  </a:lnTo>
                  <a:lnTo>
                    <a:pt x="4009" y="3950"/>
                  </a:lnTo>
                  <a:lnTo>
                    <a:pt x="4010" y="3952"/>
                  </a:lnTo>
                  <a:lnTo>
                    <a:pt x="4011" y="3955"/>
                  </a:lnTo>
                  <a:lnTo>
                    <a:pt x="4011" y="3959"/>
                  </a:lnTo>
                  <a:lnTo>
                    <a:pt x="4011" y="3962"/>
                  </a:lnTo>
                  <a:lnTo>
                    <a:pt x="4010" y="3965"/>
                  </a:lnTo>
                  <a:lnTo>
                    <a:pt x="4007" y="3968"/>
                  </a:lnTo>
                  <a:lnTo>
                    <a:pt x="4006" y="3970"/>
                  </a:lnTo>
                  <a:lnTo>
                    <a:pt x="4003" y="3972"/>
                  </a:lnTo>
                  <a:lnTo>
                    <a:pt x="4001" y="3973"/>
                  </a:lnTo>
                  <a:lnTo>
                    <a:pt x="3998" y="3974"/>
                  </a:lnTo>
                  <a:lnTo>
                    <a:pt x="3996" y="3974"/>
                  </a:lnTo>
                  <a:lnTo>
                    <a:pt x="3995" y="3974"/>
                  </a:lnTo>
                  <a:lnTo>
                    <a:pt x="3990" y="3974"/>
                  </a:lnTo>
                  <a:lnTo>
                    <a:pt x="3985" y="3971"/>
                  </a:lnTo>
                  <a:lnTo>
                    <a:pt x="3982" y="3967"/>
                  </a:lnTo>
                  <a:lnTo>
                    <a:pt x="3980" y="3962"/>
                  </a:lnTo>
                  <a:close/>
                  <a:moveTo>
                    <a:pt x="3996" y="4052"/>
                  </a:moveTo>
                  <a:lnTo>
                    <a:pt x="3996" y="4052"/>
                  </a:lnTo>
                  <a:lnTo>
                    <a:pt x="3996" y="4052"/>
                  </a:lnTo>
                  <a:lnTo>
                    <a:pt x="3995" y="4049"/>
                  </a:lnTo>
                  <a:lnTo>
                    <a:pt x="3996" y="4046"/>
                  </a:lnTo>
                  <a:lnTo>
                    <a:pt x="3997" y="4044"/>
                  </a:lnTo>
                  <a:lnTo>
                    <a:pt x="3998" y="4041"/>
                  </a:lnTo>
                  <a:lnTo>
                    <a:pt x="4000" y="4039"/>
                  </a:lnTo>
                  <a:lnTo>
                    <a:pt x="4003" y="4037"/>
                  </a:lnTo>
                  <a:lnTo>
                    <a:pt x="4005" y="4036"/>
                  </a:lnTo>
                  <a:lnTo>
                    <a:pt x="4009" y="4035"/>
                  </a:lnTo>
                  <a:lnTo>
                    <a:pt x="4012" y="4035"/>
                  </a:lnTo>
                  <a:lnTo>
                    <a:pt x="4015" y="4035"/>
                  </a:lnTo>
                  <a:lnTo>
                    <a:pt x="4018" y="4036"/>
                  </a:lnTo>
                  <a:lnTo>
                    <a:pt x="4021" y="4037"/>
                  </a:lnTo>
                  <a:lnTo>
                    <a:pt x="4023" y="4039"/>
                  </a:lnTo>
                  <a:lnTo>
                    <a:pt x="4025" y="4042"/>
                  </a:lnTo>
                  <a:lnTo>
                    <a:pt x="4026" y="4044"/>
                  </a:lnTo>
                  <a:lnTo>
                    <a:pt x="4027" y="4047"/>
                  </a:lnTo>
                  <a:lnTo>
                    <a:pt x="4027" y="4050"/>
                  </a:lnTo>
                  <a:lnTo>
                    <a:pt x="4027" y="4053"/>
                  </a:lnTo>
                  <a:lnTo>
                    <a:pt x="4026" y="4057"/>
                  </a:lnTo>
                  <a:lnTo>
                    <a:pt x="4024" y="4060"/>
                  </a:lnTo>
                  <a:lnTo>
                    <a:pt x="4022" y="4062"/>
                  </a:lnTo>
                  <a:lnTo>
                    <a:pt x="4020" y="4064"/>
                  </a:lnTo>
                  <a:lnTo>
                    <a:pt x="4017" y="4065"/>
                  </a:lnTo>
                  <a:lnTo>
                    <a:pt x="4014" y="4066"/>
                  </a:lnTo>
                  <a:lnTo>
                    <a:pt x="4013" y="4066"/>
                  </a:lnTo>
                  <a:lnTo>
                    <a:pt x="4012" y="4066"/>
                  </a:lnTo>
                  <a:lnTo>
                    <a:pt x="4006" y="4065"/>
                  </a:lnTo>
                  <a:lnTo>
                    <a:pt x="4001" y="4062"/>
                  </a:lnTo>
                  <a:lnTo>
                    <a:pt x="3998" y="4058"/>
                  </a:lnTo>
                  <a:lnTo>
                    <a:pt x="3996" y="4052"/>
                  </a:lnTo>
                  <a:close/>
                  <a:moveTo>
                    <a:pt x="4011" y="4144"/>
                  </a:moveTo>
                  <a:lnTo>
                    <a:pt x="4011" y="4141"/>
                  </a:lnTo>
                  <a:lnTo>
                    <a:pt x="4011" y="4138"/>
                  </a:lnTo>
                  <a:lnTo>
                    <a:pt x="4012" y="4135"/>
                  </a:lnTo>
                  <a:lnTo>
                    <a:pt x="4014" y="4133"/>
                  </a:lnTo>
                  <a:lnTo>
                    <a:pt x="4016" y="4130"/>
                  </a:lnTo>
                  <a:lnTo>
                    <a:pt x="4018" y="4129"/>
                  </a:lnTo>
                  <a:lnTo>
                    <a:pt x="4021" y="4127"/>
                  </a:lnTo>
                  <a:lnTo>
                    <a:pt x="4024" y="4127"/>
                  </a:lnTo>
                  <a:lnTo>
                    <a:pt x="4027" y="4127"/>
                  </a:lnTo>
                  <a:lnTo>
                    <a:pt x="4030" y="4127"/>
                  </a:lnTo>
                  <a:lnTo>
                    <a:pt x="4033" y="4128"/>
                  </a:lnTo>
                  <a:lnTo>
                    <a:pt x="4035" y="4129"/>
                  </a:lnTo>
                  <a:lnTo>
                    <a:pt x="4037" y="4131"/>
                  </a:lnTo>
                  <a:lnTo>
                    <a:pt x="4039" y="4134"/>
                  </a:lnTo>
                  <a:lnTo>
                    <a:pt x="4040" y="4137"/>
                  </a:lnTo>
                  <a:lnTo>
                    <a:pt x="4041" y="4140"/>
                  </a:lnTo>
                  <a:lnTo>
                    <a:pt x="4041" y="4143"/>
                  </a:lnTo>
                  <a:lnTo>
                    <a:pt x="4041" y="4146"/>
                  </a:lnTo>
                  <a:lnTo>
                    <a:pt x="4040" y="4148"/>
                  </a:lnTo>
                  <a:lnTo>
                    <a:pt x="4038" y="4151"/>
                  </a:lnTo>
                  <a:lnTo>
                    <a:pt x="4036" y="4154"/>
                  </a:lnTo>
                  <a:lnTo>
                    <a:pt x="4034" y="4156"/>
                  </a:lnTo>
                  <a:lnTo>
                    <a:pt x="4031" y="4157"/>
                  </a:lnTo>
                  <a:lnTo>
                    <a:pt x="4028" y="4158"/>
                  </a:lnTo>
                  <a:lnTo>
                    <a:pt x="4027" y="4158"/>
                  </a:lnTo>
                  <a:lnTo>
                    <a:pt x="4026" y="4158"/>
                  </a:lnTo>
                  <a:lnTo>
                    <a:pt x="4021" y="4157"/>
                  </a:lnTo>
                  <a:lnTo>
                    <a:pt x="4016" y="4154"/>
                  </a:lnTo>
                  <a:lnTo>
                    <a:pt x="4013" y="4149"/>
                  </a:lnTo>
                  <a:lnTo>
                    <a:pt x="4011" y="4144"/>
                  </a:lnTo>
                  <a:close/>
                  <a:moveTo>
                    <a:pt x="4024" y="4236"/>
                  </a:moveTo>
                  <a:lnTo>
                    <a:pt x="4023" y="4233"/>
                  </a:lnTo>
                  <a:lnTo>
                    <a:pt x="4024" y="4230"/>
                  </a:lnTo>
                  <a:lnTo>
                    <a:pt x="4025" y="4227"/>
                  </a:lnTo>
                  <a:lnTo>
                    <a:pt x="4027" y="4225"/>
                  </a:lnTo>
                  <a:lnTo>
                    <a:pt x="4029" y="4222"/>
                  </a:lnTo>
                  <a:lnTo>
                    <a:pt x="4031" y="4221"/>
                  </a:lnTo>
                  <a:lnTo>
                    <a:pt x="4034" y="4220"/>
                  </a:lnTo>
                  <a:lnTo>
                    <a:pt x="4037" y="4219"/>
                  </a:lnTo>
                  <a:lnTo>
                    <a:pt x="4040" y="4219"/>
                  </a:lnTo>
                  <a:lnTo>
                    <a:pt x="4043" y="4219"/>
                  </a:lnTo>
                  <a:lnTo>
                    <a:pt x="4046" y="4220"/>
                  </a:lnTo>
                  <a:lnTo>
                    <a:pt x="4049" y="4222"/>
                  </a:lnTo>
                  <a:lnTo>
                    <a:pt x="4051" y="4224"/>
                  </a:lnTo>
                  <a:lnTo>
                    <a:pt x="4053" y="4226"/>
                  </a:lnTo>
                  <a:lnTo>
                    <a:pt x="4054" y="4229"/>
                  </a:lnTo>
                  <a:lnTo>
                    <a:pt x="4055" y="4232"/>
                  </a:lnTo>
                  <a:lnTo>
                    <a:pt x="4055" y="4235"/>
                  </a:lnTo>
                  <a:lnTo>
                    <a:pt x="4054" y="4238"/>
                  </a:lnTo>
                  <a:lnTo>
                    <a:pt x="4053" y="4241"/>
                  </a:lnTo>
                  <a:lnTo>
                    <a:pt x="4052" y="4243"/>
                  </a:lnTo>
                  <a:lnTo>
                    <a:pt x="4050" y="4245"/>
                  </a:lnTo>
                  <a:lnTo>
                    <a:pt x="4046" y="4247"/>
                  </a:lnTo>
                  <a:lnTo>
                    <a:pt x="4044" y="4248"/>
                  </a:lnTo>
                  <a:lnTo>
                    <a:pt x="4041" y="4249"/>
                  </a:lnTo>
                  <a:lnTo>
                    <a:pt x="4040" y="4249"/>
                  </a:lnTo>
                  <a:lnTo>
                    <a:pt x="4039" y="4249"/>
                  </a:lnTo>
                  <a:lnTo>
                    <a:pt x="4033" y="4248"/>
                  </a:lnTo>
                  <a:lnTo>
                    <a:pt x="4029" y="4245"/>
                  </a:lnTo>
                  <a:lnTo>
                    <a:pt x="4025" y="4241"/>
                  </a:lnTo>
                  <a:lnTo>
                    <a:pt x="4024" y="4236"/>
                  </a:lnTo>
                  <a:close/>
                  <a:moveTo>
                    <a:pt x="4035" y="4328"/>
                  </a:moveTo>
                  <a:lnTo>
                    <a:pt x="4035" y="4325"/>
                  </a:lnTo>
                  <a:lnTo>
                    <a:pt x="4035" y="4322"/>
                  </a:lnTo>
                  <a:lnTo>
                    <a:pt x="4036" y="4319"/>
                  </a:lnTo>
                  <a:lnTo>
                    <a:pt x="4038" y="4317"/>
                  </a:lnTo>
                  <a:lnTo>
                    <a:pt x="4040" y="4315"/>
                  </a:lnTo>
                  <a:lnTo>
                    <a:pt x="4042" y="4313"/>
                  </a:lnTo>
                  <a:lnTo>
                    <a:pt x="4045" y="4312"/>
                  </a:lnTo>
                  <a:lnTo>
                    <a:pt x="4049" y="4311"/>
                  </a:lnTo>
                  <a:lnTo>
                    <a:pt x="4052" y="4311"/>
                  </a:lnTo>
                  <a:lnTo>
                    <a:pt x="4055" y="4312"/>
                  </a:lnTo>
                  <a:lnTo>
                    <a:pt x="4058" y="4313"/>
                  </a:lnTo>
                  <a:lnTo>
                    <a:pt x="4060" y="4314"/>
                  </a:lnTo>
                  <a:lnTo>
                    <a:pt x="4062" y="4316"/>
                  </a:lnTo>
                  <a:lnTo>
                    <a:pt x="4064" y="4319"/>
                  </a:lnTo>
                  <a:lnTo>
                    <a:pt x="4065" y="4322"/>
                  </a:lnTo>
                  <a:lnTo>
                    <a:pt x="4066" y="4325"/>
                  </a:lnTo>
                  <a:lnTo>
                    <a:pt x="4066" y="4328"/>
                  </a:lnTo>
                  <a:lnTo>
                    <a:pt x="4065" y="4331"/>
                  </a:lnTo>
                  <a:lnTo>
                    <a:pt x="4064" y="4333"/>
                  </a:lnTo>
                  <a:lnTo>
                    <a:pt x="4063" y="4336"/>
                  </a:lnTo>
                  <a:lnTo>
                    <a:pt x="4061" y="4338"/>
                  </a:lnTo>
                  <a:lnTo>
                    <a:pt x="4058" y="4340"/>
                  </a:lnTo>
                  <a:lnTo>
                    <a:pt x="4055" y="4341"/>
                  </a:lnTo>
                  <a:lnTo>
                    <a:pt x="4052" y="4342"/>
                  </a:lnTo>
                  <a:lnTo>
                    <a:pt x="4051" y="4342"/>
                  </a:lnTo>
                  <a:lnTo>
                    <a:pt x="4051" y="4342"/>
                  </a:lnTo>
                  <a:lnTo>
                    <a:pt x="4044" y="4341"/>
                  </a:lnTo>
                  <a:lnTo>
                    <a:pt x="4039" y="4338"/>
                  </a:lnTo>
                  <a:lnTo>
                    <a:pt x="4038" y="4336"/>
                  </a:lnTo>
                  <a:lnTo>
                    <a:pt x="4036" y="4333"/>
                  </a:lnTo>
                  <a:lnTo>
                    <a:pt x="4035" y="4331"/>
                  </a:lnTo>
                  <a:lnTo>
                    <a:pt x="4035" y="4328"/>
                  </a:lnTo>
                  <a:close/>
                  <a:moveTo>
                    <a:pt x="4044" y="4420"/>
                  </a:moveTo>
                  <a:lnTo>
                    <a:pt x="4044" y="4417"/>
                  </a:lnTo>
                  <a:lnTo>
                    <a:pt x="4044" y="4414"/>
                  </a:lnTo>
                  <a:lnTo>
                    <a:pt x="4046" y="4412"/>
                  </a:lnTo>
                  <a:lnTo>
                    <a:pt x="4047" y="4409"/>
                  </a:lnTo>
                  <a:lnTo>
                    <a:pt x="4050" y="4407"/>
                  </a:lnTo>
                  <a:lnTo>
                    <a:pt x="4053" y="4405"/>
                  </a:lnTo>
                  <a:lnTo>
                    <a:pt x="4056" y="4404"/>
                  </a:lnTo>
                  <a:lnTo>
                    <a:pt x="4059" y="4404"/>
                  </a:lnTo>
                  <a:lnTo>
                    <a:pt x="4062" y="4404"/>
                  </a:lnTo>
                  <a:lnTo>
                    <a:pt x="4065" y="4404"/>
                  </a:lnTo>
                  <a:lnTo>
                    <a:pt x="4067" y="4406"/>
                  </a:lnTo>
                  <a:lnTo>
                    <a:pt x="4070" y="4407"/>
                  </a:lnTo>
                  <a:lnTo>
                    <a:pt x="4072" y="4409"/>
                  </a:lnTo>
                  <a:lnTo>
                    <a:pt x="4073" y="4412"/>
                  </a:lnTo>
                  <a:lnTo>
                    <a:pt x="4074" y="4415"/>
                  </a:lnTo>
                  <a:lnTo>
                    <a:pt x="4075" y="4418"/>
                  </a:lnTo>
                  <a:lnTo>
                    <a:pt x="4075" y="4421"/>
                  </a:lnTo>
                  <a:lnTo>
                    <a:pt x="4074" y="4423"/>
                  </a:lnTo>
                  <a:lnTo>
                    <a:pt x="4073" y="4426"/>
                  </a:lnTo>
                  <a:lnTo>
                    <a:pt x="4072" y="4429"/>
                  </a:lnTo>
                  <a:lnTo>
                    <a:pt x="4069" y="4431"/>
                  </a:lnTo>
                  <a:lnTo>
                    <a:pt x="4067" y="4432"/>
                  </a:lnTo>
                  <a:lnTo>
                    <a:pt x="4064" y="4433"/>
                  </a:lnTo>
                  <a:lnTo>
                    <a:pt x="4061" y="4434"/>
                  </a:lnTo>
                  <a:lnTo>
                    <a:pt x="4060" y="4434"/>
                  </a:lnTo>
                  <a:lnTo>
                    <a:pt x="4060" y="4434"/>
                  </a:lnTo>
                  <a:lnTo>
                    <a:pt x="4057" y="4434"/>
                  </a:lnTo>
                  <a:lnTo>
                    <a:pt x="4054" y="4433"/>
                  </a:lnTo>
                  <a:lnTo>
                    <a:pt x="4052" y="4432"/>
                  </a:lnTo>
                  <a:lnTo>
                    <a:pt x="4050" y="4430"/>
                  </a:lnTo>
                  <a:lnTo>
                    <a:pt x="4047" y="4428"/>
                  </a:lnTo>
                  <a:lnTo>
                    <a:pt x="4045" y="4426"/>
                  </a:lnTo>
                  <a:lnTo>
                    <a:pt x="4044" y="4423"/>
                  </a:lnTo>
                  <a:lnTo>
                    <a:pt x="4044" y="4420"/>
                  </a:lnTo>
                  <a:close/>
                  <a:moveTo>
                    <a:pt x="4052" y="4513"/>
                  </a:moveTo>
                  <a:lnTo>
                    <a:pt x="4052" y="4510"/>
                  </a:lnTo>
                  <a:lnTo>
                    <a:pt x="4053" y="4507"/>
                  </a:lnTo>
                  <a:lnTo>
                    <a:pt x="4054" y="4504"/>
                  </a:lnTo>
                  <a:lnTo>
                    <a:pt x="4056" y="4502"/>
                  </a:lnTo>
                  <a:lnTo>
                    <a:pt x="4058" y="4500"/>
                  </a:lnTo>
                  <a:lnTo>
                    <a:pt x="4060" y="4498"/>
                  </a:lnTo>
                  <a:lnTo>
                    <a:pt x="4063" y="4496"/>
                  </a:lnTo>
                  <a:lnTo>
                    <a:pt x="4066" y="4495"/>
                  </a:lnTo>
                  <a:lnTo>
                    <a:pt x="4069" y="4496"/>
                  </a:lnTo>
                  <a:lnTo>
                    <a:pt x="4072" y="4496"/>
                  </a:lnTo>
                  <a:lnTo>
                    <a:pt x="4075" y="4498"/>
                  </a:lnTo>
                  <a:lnTo>
                    <a:pt x="4077" y="4500"/>
                  </a:lnTo>
                  <a:lnTo>
                    <a:pt x="4079" y="4502"/>
                  </a:lnTo>
                  <a:lnTo>
                    <a:pt x="4081" y="4505"/>
                  </a:lnTo>
                  <a:lnTo>
                    <a:pt x="4082" y="4507"/>
                  </a:lnTo>
                  <a:lnTo>
                    <a:pt x="4083" y="4510"/>
                  </a:lnTo>
                  <a:lnTo>
                    <a:pt x="4083" y="4514"/>
                  </a:lnTo>
                  <a:lnTo>
                    <a:pt x="4082" y="4516"/>
                  </a:lnTo>
                  <a:lnTo>
                    <a:pt x="4081" y="4519"/>
                  </a:lnTo>
                  <a:lnTo>
                    <a:pt x="4079" y="4522"/>
                  </a:lnTo>
                  <a:lnTo>
                    <a:pt x="4077" y="4524"/>
                  </a:lnTo>
                  <a:lnTo>
                    <a:pt x="4074" y="4525"/>
                  </a:lnTo>
                  <a:lnTo>
                    <a:pt x="4072" y="4526"/>
                  </a:lnTo>
                  <a:lnTo>
                    <a:pt x="4069" y="4527"/>
                  </a:lnTo>
                  <a:lnTo>
                    <a:pt x="4068" y="4527"/>
                  </a:lnTo>
                  <a:lnTo>
                    <a:pt x="4067" y="4527"/>
                  </a:lnTo>
                  <a:lnTo>
                    <a:pt x="4065" y="4527"/>
                  </a:lnTo>
                  <a:lnTo>
                    <a:pt x="4062" y="4526"/>
                  </a:lnTo>
                  <a:lnTo>
                    <a:pt x="4059" y="4524"/>
                  </a:lnTo>
                  <a:lnTo>
                    <a:pt x="4057" y="4523"/>
                  </a:lnTo>
                  <a:lnTo>
                    <a:pt x="4055" y="4521"/>
                  </a:lnTo>
                  <a:lnTo>
                    <a:pt x="4054" y="4518"/>
                  </a:lnTo>
                  <a:lnTo>
                    <a:pt x="4053" y="4516"/>
                  </a:lnTo>
                  <a:lnTo>
                    <a:pt x="4052" y="4513"/>
                  </a:lnTo>
                  <a:close/>
                  <a:moveTo>
                    <a:pt x="4058" y="4605"/>
                  </a:moveTo>
                  <a:lnTo>
                    <a:pt x="4058" y="4602"/>
                  </a:lnTo>
                  <a:lnTo>
                    <a:pt x="4059" y="4599"/>
                  </a:lnTo>
                  <a:lnTo>
                    <a:pt x="4060" y="4597"/>
                  </a:lnTo>
                  <a:lnTo>
                    <a:pt x="4062" y="4593"/>
                  </a:lnTo>
                  <a:lnTo>
                    <a:pt x="4064" y="4591"/>
                  </a:lnTo>
                  <a:lnTo>
                    <a:pt x="4067" y="4590"/>
                  </a:lnTo>
                  <a:lnTo>
                    <a:pt x="4069" y="4589"/>
                  </a:lnTo>
                  <a:lnTo>
                    <a:pt x="4072" y="4588"/>
                  </a:lnTo>
                  <a:lnTo>
                    <a:pt x="4076" y="4588"/>
                  </a:lnTo>
                  <a:lnTo>
                    <a:pt x="4078" y="4589"/>
                  </a:lnTo>
                  <a:lnTo>
                    <a:pt x="4081" y="4590"/>
                  </a:lnTo>
                  <a:lnTo>
                    <a:pt x="4083" y="4592"/>
                  </a:lnTo>
                  <a:lnTo>
                    <a:pt x="4085" y="4594"/>
                  </a:lnTo>
                  <a:lnTo>
                    <a:pt x="4087" y="4598"/>
                  </a:lnTo>
                  <a:lnTo>
                    <a:pt x="4089" y="4601"/>
                  </a:lnTo>
                  <a:lnTo>
                    <a:pt x="4090" y="4604"/>
                  </a:lnTo>
                  <a:lnTo>
                    <a:pt x="4090" y="4604"/>
                  </a:lnTo>
                  <a:lnTo>
                    <a:pt x="4089" y="4607"/>
                  </a:lnTo>
                  <a:lnTo>
                    <a:pt x="4089" y="4610"/>
                  </a:lnTo>
                  <a:lnTo>
                    <a:pt x="4086" y="4612"/>
                  </a:lnTo>
                  <a:lnTo>
                    <a:pt x="4085" y="4615"/>
                  </a:lnTo>
                  <a:lnTo>
                    <a:pt x="4082" y="4617"/>
                  </a:lnTo>
                  <a:lnTo>
                    <a:pt x="4080" y="4618"/>
                  </a:lnTo>
                  <a:lnTo>
                    <a:pt x="4077" y="4619"/>
                  </a:lnTo>
                  <a:lnTo>
                    <a:pt x="4074" y="4620"/>
                  </a:lnTo>
                  <a:lnTo>
                    <a:pt x="4074" y="4620"/>
                  </a:lnTo>
                  <a:lnTo>
                    <a:pt x="4073" y="4620"/>
                  </a:lnTo>
                  <a:lnTo>
                    <a:pt x="4070" y="4619"/>
                  </a:lnTo>
                  <a:lnTo>
                    <a:pt x="4068" y="4619"/>
                  </a:lnTo>
                  <a:lnTo>
                    <a:pt x="4065" y="4617"/>
                  </a:lnTo>
                  <a:lnTo>
                    <a:pt x="4063" y="4616"/>
                  </a:lnTo>
                  <a:lnTo>
                    <a:pt x="4061" y="4613"/>
                  </a:lnTo>
                  <a:lnTo>
                    <a:pt x="4060" y="4611"/>
                  </a:lnTo>
                  <a:lnTo>
                    <a:pt x="4059" y="4608"/>
                  </a:lnTo>
                  <a:lnTo>
                    <a:pt x="4058" y="4605"/>
                  </a:lnTo>
                  <a:close/>
                  <a:moveTo>
                    <a:pt x="4062" y="4698"/>
                  </a:moveTo>
                  <a:lnTo>
                    <a:pt x="4062" y="4695"/>
                  </a:lnTo>
                  <a:lnTo>
                    <a:pt x="4063" y="4691"/>
                  </a:lnTo>
                  <a:lnTo>
                    <a:pt x="4065" y="4688"/>
                  </a:lnTo>
                  <a:lnTo>
                    <a:pt x="4066" y="4686"/>
                  </a:lnTo>
                  <a:lnTo>
                    <a:pt x="4068" y="4684"/>
                  </a:lnTo>
                  <a:lnTo>
                    <a:pt x="4071" y="4683"/>
                  </a:lnTo>
                  <a:lnTo>
                    <a:pt x="4074" y="4682"/>
                  </a:lnTo>
                  <a:lnTo>
                    <a:pt x="4077" y="4681"/>
                  </a:lnTo>
                  <a:lnTo>
                    <a:pt x="4080" y="4681"/>
                  </a:lnTo>
                  <a:lnTo>
                    <a:pt x="4083" y="4682"/>
                  </a:lnTo>
                  <a:lnTo>
                    <a:pt x="4085" y="4683"/>
                  </a:lnTo>
                  <a:lnTo>
                    <a:pt x="4089" y="4685"/>
                  </a:lnTo>
                  <a:lnTo>
                    <a:pt x="4091" y="4687"/>
                  </a:lnTo>
                  <a:lnTo>
                    <a:pt x="4092" y="4690"/>
                  </a:lnTo>
                  <a:lnTo>
                    <a:pt x="4093" y="4693"/>
                  </a:lnTo>
                  <a:lnTo>
                    <a:pt x="4094" y="4697"/>
                  </a:lnTo>
                  <a:lnTo>
                    <a:pt x="4094" y="4700"/>
                  </a:lnTo>
                  <a:lnTo>
                    <a:pt x="4093" y="4703"/>
                  </a:lnTo>
                  <a:lnTo>
                    <a:pt x="4091" y="4706"/>
                  </a:lnTo>
                  <a:lnTo>
                    <a:pt x="4090" y="4708"/>
                  </a:lnTo>
                  <a:lnTo>
                    <a:pt x="4086" y="4710"/>
                  </a:lnTo>
                  <a:lnTo>
                    <a:pt x="4084" y="4711"/>
                  </a:lnTo>
                  <a:lnTo>
                    <a:pt x="4081" y="4712"/>
                  </a:lnTo>
                  <a:lnTo>
                    <a:pt x="4078" y="4713"/>
                  </a:lnTo>
                  <a:lnTo>
                    <a:pt x="4078" y="4713"/>
                  </a:lnTo>
                  <a:lnTo>
                    <a:pt x="4078" y="4713"/>
                  </a:lnTo>
                  <a:lnTo>
                    <a:pt x="4075" y="4712"/>
                  </a:lnTo>
                  <a:lnTo>
                    <a:pt x="4072" y="4711"/>
                  </a:lnTo>
                  <a:lnTo>
                    <a:pt x="4069" y="4710"/>
                  </a:lnTo>
                  <a:lnTo>
                    <a:pt x="4067" y="4708"/>
                  </a:lnTo>
                  <a:lnTo>
                    <a:pt x="4065" y="4706"/>
                  </a:lnTo>
                  <a:lnTo>
                    <a:pt x="4064" y="4704"/>
                  </a:lnTo>
                  <a:lnTo>
                    <a:pt x="4063" y="4701"/>
                  </a:lnTo>
                  <a:lnTo>
                    <a:pt x="4062" y="4698"/>
                  </a:lnTo>
                  <a:close/>
                  <a:moveTo>
                    <a:pt x="4065" y="4790"/>
                  </a:moveTo>
                  <a:lnTo>
                    <a:pt x="4065" y="4787"/>
                  </a:lnTo>
                  <a:lnTo>
                    <a:pt x="4066" y="4784"/>
                  </a:lnTo>
                  <a:lnTo>
                    <a:pt x="4067" y="4781"/>
                  </a:lnTo>
                  <a:lnTo>
                    <a:pt x="4069" y="4779"/>
                  </a:lnTo>
                  <a:lnTo>
                    <a:pt x="4071" y="4777"/>
                  </a:lnTo>
                  <a:lnTo>
                    <a:pt x="4074" y="4776"/>
                  </a:lnTo>
                  <a:lnTo>
                    <a:pt x="4077" y="4775"/>
                  </a:lnTo>
                  <a:lnTo>
                    <a:pt x="4080" y="4774"/>
                  </a:lnTo>
                  <a:lnTo>
                    <a:pt x="4083" y="4775"/>
                  </a:lnTo>
                  <a:lnTo>
                    <a:pt x="4086" y="4775"/>
                  </a:lnTo>
                  <a:lnTo>
                    <a:pt x="4089" y="4777"/>
                  </a:lnTo>
                  <a:lnTo>
                    <a:pt x="4092" y="4779"/>
                  </a:lnTo>
                  <a:lnTo>
                    <a:pt x="4093" y="4781"/>
                  </a:lnTo>
                  <a:lnTo>
                    <a:pt x="4095" y="4783"/>
                  </a:lnTo>
                  <a:lnTo>
                    <a:pt x="4096" y="4786"/>
                  </a:lnTo>
                  <a:lnTo>
                    <a:pt x="4096" y="4789"/>
                  </a:lnTo>
                  <a:lnTo>
                    <a:pt x="4096" y="4789"/>
                  </a:lnTo>
                  <a:lnTo>
                    <a:pt x="4096" y="4793"/>
                  </a:lnTo>
                  <a:lnTo>
                    <a:pt x="4095" y="4796"/>
                  </a:lnTo>
                  <a:lnTo>
                    <a:pt x="4094" y="4799"/>
                  </a:lnTo>
                  <a:lnTo>
                    <a:pt x="4092" y="4801"/>
                  </a:lnTo>
                  <a:lnTo>
                    <a:pt x="4090" y="4803"/>
                  </a:lnTo>
                  <a:lnTo>
                    <a:pt x="4086" y="4804"/>
                  </a:lnTo>
                  <a:lnTo>
                    <a:pt x="4083" y="4805"/>
                  </a:lnTo>
                  <a:lnTo>
                    <a:pt x="4080" y="4806"/>
                  </a:lnTo>
                  <a:lnTo>
                    <a:pt x="4080" y="4806"/>
                  </a:lnTo>
                  <a:lnTo>
                    <a:pt x="4080" y="4806"/>
                  </a:lnTo>
                  <a:lnTo>
                    <a:pt x="4077" y="4805"/>
                  </a:lnTo>
                  <a:lnTo>
                    <a:pt x="4074" y="4805"/>
                  </a:lnTo>
                  <a:lnTo>
                    <a:pt x="4072" y="4803"/>
                  </a:lnTo>
                  <a:lnTo>
                    <a:pt x="4069" y="4801"/>
                  </a:lnTo>
                  <a:lnTo>
                    <a:pt x="4067" y="4799"/>
                  </a:lnTo>
                  <a:lnTo>
                    <a:pt x="4066" y="4797"/>
                  </a:lnTo>
                  <a:lnTo>
                    <a:pt x="4065" y="4794"/>
                  </a:lnTo>
                  <a:lnTo>
                    <a:pt x="4065" y="47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08" name="Freeform 104"/>
            <p:cNvSpPr>
              <a:spLocks noEditPoints="1"/>
            </p:cNvSpPr>
            <p:nvPr userDrawn="1"/>
          </p:nvSpPr>
          <p:spPr bwMode="auto">
            <a:xfrm>
              <a:off x="2238" y="672"/>
              <a:ext cx="1366" cy="1601"/>
            </a:xfrm>
            <a:custGeom>
              <a:avLst/>
              <a:gdLst>
                <a:gd name="T0" fmla="*/ 3996 w 4097"/>
                <a:gd name="T1" fmla="*/ 30 h 4804"/>
                <a:gd name="T2" fmla="*/ 3885 w 4097"/>
                <a:gd name="T3" fmla="*/ 44 h 4804"/>
                <a:gd name="T4" fmla="*/ 3704 w 4097"/>
                <a:gd name="T5" fmla="*/ 72 h 4804"/>
                <a:gd name="T6" fmla="*/ 3629 w 4097"/>
                <a:gd name="T7" fmla="*/ 90 h 4804"/>
                <a:gd name="T8" fmla="*/ 3553 w 4097"/>
                <a:gd name="T9" fmla="*/ 127 h 4804"/>
                <a:gd name="T10" fmla="*/ 3459 w 4097"/>
                <a:gd name="T11" fmla="*/ 171 h 4804"/>
                <a:gd name="T12" fmla="*/ 3351 w 4097"/>
                <a:gd name="T13" fmla="*/ 202 h 4804"/>
                <a:gd name="T14" fmla="*/ 3168 w 4097"/>
                <a:gd name="T15" fmla="*/ 251 h 4804"/>
                <a:gd name="T16" fmla="*/ 3093 w 4097"/>
                <a:gd name="T17" fmla="*/ 275 h 4804"/>
                <a:gd name="T18" fmla="*/ 3024 w 4097"/>
                <a:gd name="T19" fmla="*/ 317 h 4804"/>
                <a:gd name="T20" fmla="*/ 2938 w 4097"/>
                <a:gd name="T21" fmla="*/ 373 h 4804"/>
                <a:gd name="T22" fmla="*/ 2836 w 4097"/>
                <a:gd name="T23" fmla="*/ 419 h 4804"/>
                <a:gd name="T24" fmla="*/ 2657 w 4097"/>
                <a:gd name="T25" fmla="*/ 490 h 4804"/>
                <a:gd name="T26" fmla="*/ 2582 w 4097"/>
                <a:gd name="T27" fmla="*/ 521 h 4804"/>
                <a:gd name="T28" fmla="*/ 2517 w 4097"/>
                <a:gd name="T29" fmla="*/ 564 h 4804"/>
                <a:gd name="T30" fmla="*/ 2445 w 4097"/>
                <a:gd name="T31" fmla="*/ 627 h 4804"/>
                <a:gd name="T32" fmla="*/ 2354 w 4097"/>
                <a:gd name="T33" fmla="*/ 690 h 4804"/>
                <a:gd name="T34" fmla="*/ 2180 w 4097"/>
                <a:gd name="T35" fmla="*/ 786 h 4804"/>
                <a:gd name="T36" fmla="*/ 2103 w 4097"/>
                <a:gd name="T37" fmla="*/ 822 h 4804"/>
                <a:gd name="T38" fmla="*/ 2043 w 4097"/>
                <a:gd name="T39" fmla="*/ 870 h 4804"/>
                <a:gd name="T40" fmla="*/ 1980 w 4097"/>
                <a:gd name="T41" fmla="*/ 934 h 4804"/>
                <a:gd name="T42" fmla="*/ 1904 w 4097"/>
                <a:gd name="T43" fmla="*/ 1009 h 4804"/>
                <a:gd name="T44" fmla="*/ 1811 w 4097"/>
                <a:gd name="T45" fmla="*/ 1070 h 4804"/>
                <a:gd name="T46" fmla="*/ 1663 w 4097"/>
                <a:gd name="T47" fmla="*/ 1178 h 4804"/>
                <a:gd name="T48" fmla="*/ 1604 w 4097"/>
                <a:gd name="T49" fmla="*/ 1227 h 4804"/>
                <a:gd name="T50" fmla="*/ 1549 w 4097"/>
                <a:gd name="T51" fmla="*/ 1291 h 4804"/>
                <a:gd name="T52" fmla="*/ 1486 w 4097"/>
                <a:gd name="T53" fmla="*/ 1359 h 4804"/>
                <a:gd name="T54" fmla="*/ 1425 w 4097"/>
                <a:gd name="T55" fmla="*/ 1436 h 4804"/>
                <a:gd name="T56" fmla="*/ 1359 w 4097"/>
                <a:gd name="T57" fmla="*/ 1512 h 4804"/>
                <a:gd name="T58" fmla="*/ 1286 w 4097"/>
                <a:gd name="T59" fmla="*/ 1588 h 4804"/>
                <a:gd name="T60" fmla="*/ 1147 w 4097"/>
                <a:gd name="T61" fmla="*/ 1721 h 4804"/>
                <a:gd name="T62" fmla="*/ 1090 w 4097"/>
                <a:gd name="T63" fmla="*/ 1776 h 4804"/>
                <a:gd name="T64" fmla="*/ 1049 w 4097"/>
                <a:gd name="T65" fmla="*/ 1844 h 4804"/>
                <a:gd name="T66" fmla="*/ 1002 w 4097"/>
                <a:gd name="T67" fmla="*/ 1925 h 4804"/>
                <a:gd name="T68" fmla="*/ 946 w 4097"/>
                <a:gd name="T69" fmla="*/ 2017 h 4804"/>
                <a:gd name="T70" fmla="*/ 871 w 4097"/>
                <a:gd name="T71" fmla="*/ 2098 h 4804"/>
                <a:gd name="T72" fmla="*/ 763 w 4097"/>
                <a:gd name="T73" fmla="*/ 2240 h 4804"/>
                <a:gd name="T74" fmla="*/ 723 w 4097"/>
                <a:gd name="T75" fmla="*/ 2305 h 4804"/>
                <a:gd name="T76" fmla="*/ 693 w 4097"/>
                <a:gd name="T77" fmla="*/ 2387 h 4804"/>
                <a:gd name="T78" fmla="*/ 651 w 4097"/>
                <a:gd name="T79" fmla="*/ 2484 h 4804"/>
                <a:gd name="T80" fmla="*/ 588 w 4097"/>
                <a:gd name="T81" fmla="*/ 2575 h 4804"/>
                <a:gd name="T82" fmla="*/ 493 w 4097"/>
                <a:gd name="T83" fmla="*/ 2732 h 4804"/>
                <a:gd name="T84" fmla="*/ 458 w 4097"/>
                <a:gd name="T85" fmla="*/ 2798 h 4804"/>
                <a:gd name="T86" fmla="*/ 437 w 4097"/>
                <a:gd name="T87" fmla="*/ 2881 h 4804"/>
                <a:gd name="T88" fmla="*/ 409 w 4097"/>
                <a:gd name="T89" fmla="*/ 2980 h 4804"/>
                <a:gd name="T90" fmla="*/ 359 w 4097"/>
                <a:gd name="T91" fmla="*/ 3081 h 4804"/>
                <a:gd name="T92" fmla="*/ 284 w 4097"/>
                <a:gd name="T93" fmla="*/ 3251 h 4804"/>
                <a:gd name="T94" fmla="*/ 249 w 4097"/>
                <a:gd name="T95" fmla="*/ 3323 h 4804"/>
                <a:gd name="T96" fmla="*/ 230 w 4097"/>
                <a:gd name="T97" fmla="*/ 3401 h 4804"/>
                <a:gd name="T98" fmla="*/ 221 w 4097"/>
                <a:gd name="T99" fmla="*/ 3495 h 4804"/>
                <a:gd name="T100" fmla="*/ 196 w 4097"/>
                <a:gd name="T101" fmla="*/ 3603 h 4804"/>
                <a:gd name="T102" fmla="*/ 135 w 4097"/>
                <a:gd name="T103" fmla="*/ 3790 h 4804"/>
                <a:gd name="T104" fmla="*/ 103 w 4097"/>
                <a:gd name="T105" fmla="*/ 3870 h 4804"/>
                <a:gd name="T106" fmla="*/ 92 w 4097"/>
                <a:gd name="T107" fmla="*/ 3944 h 4804"/>
                <a:gd name="T108" fmla="*/ 93 w 4097"/>
                <a:gd name="T109" fmla="*/ 4036 h 4804"/>
                <a:gd name="T110" fmla="*/ 85 w 4097"/>
                <a:gd name="T111" fmla="*/ 4143 h 4804"/>
                <a:gd name="T112" fmla="*/ 57 w 4097"/>
                <a:gd name="T113" fmla="*/ 4248 h 4804"/>
                <a:gd name="T114" fmla="*/ 26 w 4097"/>
                <a:gd name="T115" fmla="*/ 4429 h 4804"/>
                <a:gd name="T116" fmla="*/ 19 w 4097"/>
                <a:gd name="T117" fmla="*/ 4522 h 4804"/>
                <a:gd name="T118" fmla="*/ 9 w 4097"/>
                <a:gd name="T119" fmla="*/ 4611 h 4804"/>
                <a:gd name="T120" fmla="*/ 3 w 4097"/>
                <a:gd name="T121" fmla="*/ 4699 h 4804"/>
                <a:gd name="T122" fmla="*/ 1 w 4097"/>
                <a:gd name="T123" fmla="*/ 4785 h 4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97" h="4804">
                  <a:moveTo>
                    <a:pt x="4097" y="0"/>
                  </a:moveTo>
                  <a:lnTo>
                    <a:pt x="4066" y="0"/>
                  </a:lnTo>
                  <a:lnTo>
                    <a:pt x="4066" y="0"/>
                  </a:lnTo>
                  <a:lnTo>
                    <a:pt x="4068" y="5"/>
                  </a:lnTo>
                  <a:lnTo>
                    <a:pt x="4071" y="9"/>
                  </a:lnTo>
                  <a:lnTo>
                    <a:pt x="4076" y="12"/>
                  </a:lnTo>
                  <a:lnTo>
                    <a:pt x="4081" y="13"/>
                  </a:lnTo>
                  <a:lnTo>
                    <a:pt x="4083" y="13"/>
                  </a:lnTo>
                  <a:lnTo>
                    <a:pt x="4084" y="13"/>
                  </a:lnTo>
                  <a:lnTo>
                    <a:pt x="4089" y="11"/>
                  </a:lnTo>
                  <a:lnTo>
                    <a:pt x="4093" y="8"/>
                  </a:lnTo>
                  <a:lnTo>
                    <a:pt x="4096" y="4"/>
                  </a:lnTo>
                  <a:lnTo>
                    <a:pt x="4097" y="0"/>
                  </a:lnTo>
                  <a:close/>
                  <a:moveTo>
                    <a:pt x="3975" y="18"/>
                  </a:moveTo>
                  <a:lnTo>
                    <a:pt x="3975" y="15"/>
                  </a:lnTo>
                  <a:lnTo>
                    <a:pt x="3975" y="12"/>
                  </a:lnTo>
                  <a:lnTo>
                    <a:pt x="3976" y="9"/>
                  </a:lnTo>
                  <a:lnTo>
                    <a:pt x="3977" y="7"/>
                  </a:lnTo>
                  <a:lnTo>
                    <a:pt x="3979" y="5"/>
                  </a:lnTo>
                  <a:lnTo>
                    <a:pt x="3981" y="3"/>
                  </a:lnTo>
                  <a:lnTo>
                    <a:pt x="3984" y="1"/>
                  </a:lnTo>
                  <a:lnTo>
                    <a:pt x="3987" y="0"/>
                  </a:lnTo>
                  <a:lnTo>
                    <a:pt x="3990" y="0"/>
                  </a:lnTo>
                  <a:lnTo>
                    <a:pt x="3993" y="0"/>
                  </a:lnTo>
                  <a:lnTo>
                    <a:pt x="3996" y="1"/>
                  </a:lnTo>
                  <a:lnTo>
                    <a:pt x="3998" y="3"/>
                  </a:lnTo>
                  <a:lnTo>
                    <a:pt x="4000" y="4"/>
                  </a:lnTo>
                  <a:lnTo>
                    <a:pt x="4002" y="7"/>
                  </a:lnTo>
                  <a:lnTo>
                    <a:pt x="4004" y="9"/>
                  </a:lnTo>
                  <a:lnTo>
                    <a:pt x="4005" y="12"/>
                  </a:lnTo>
                  <a:lnTo>
                    <a:pt x="4005" y="15"/>
                  </a:lnTo>
                  <a:lnTo>
                    <a:pt x="4005" y="18"/>
                  </a:lnTo>
                  <a:lnTo>
                    <a:pt x="4004" y="21"/>
                  </a:lnTo>
                  <a:lnTo>
                    <a:pt x="4003" y="24"/>
                  </a:lnTo>
                  <a:lnTo>
                    <a:pt x="4001" y="27"/>
                  </a:lnTo>
                  <a:lnTo>
                    <a:pt x="3998" y="29"/>
                  </a:lnTo>
                  <a:lnTo>
                    <a:pt x="3996" y="30"/>
                  </a:lnTo>
                  <a:lnTo>
                    <a:pt x="3993" y="31"/>
                  </a:lnTo>
                  <a:lnTo>
                    <a:pt x="3991" y="31"/>
                  </a:lnTo>
                  <a:lnTo>
                    <a:pt x="3990" y="31"/>
                  </a:lnTo>
                  <a:lnTo>
                    <a:pt x="3985" y="31"/>
                  </a:lnTo>
                  <a:lnTo>
                    <a:pt x="3980" y="28"/>
                  </a:lnTo>
                  <a:lnTo>
                    <a:pt x="3977" y="23"/>
                  </a:lnTo>
                  <a:lnTo>
                    <a:pt x="3975" y="18"/>
                  </a:lnTo>
                  <a:close/>
                  <a:moveTo>
                    <a:pt x="3883" y="39"/>
                  </a:moveTo>
                  <a:lnTo>
                    <a:pt x="3883" y="36"/>
                  </a:lnTo>
                  <a:lnTo>
                    <a:pt x="3883" y="33"/>
                  </a:lnTo>
                  <a:lnTo>
                    <a:pt x="3884" y="30"/>
                  </a:lnTo>
                  <a:lnTo>
                    <a:pt x="3885" y="27"/>
                  </a:lnTo>
                  <a:lnTo>
                    <a:pt x="3887" y="24"/>
                  </a:lnTo>
                  <a:lnTo>
                    <a:pt x="3889" y="22"/>
                  </a:lnTo>
                  <a:lnTo>
                    <a:pt x="3893" y="21"/>
                  </a:lnTo>
                  <a:lnTo>
                    <a:pt x="3896" y="20"/>
                  </a:lnTo>
                  <a:lnTo>
                    <a:pt x="3899" y="20"/>
                  </a:lnTo>
                  <a:lnTo>
                    <a:pt x="3902" y="20"/>
                  </a:lnTo>
                  <a:lnTo>
                    <a:pt x="3904" y="21"/>
                  </a:lnTo>
                  <a:lnTo>
                    <a:pt x="3907" y="22"/>
                  </a:lnTo>
                  <a:lnTo>
                    <a:pt x="3909" y="24"/>
                  </a:lnTo>
                  <a:lnTo>
                    <a:pt x="3911" y="27"/>
                  </a:lnTo>
                  <a:lnTo>
                    <a:pt x="3913" y="29"/>
                  </a:lnTo>
                  <a:lnTo>
                    <a:pt x="3914" y="32"/>
                  </a:lnTo>
                  <a:lnTo>
                    <a:pt x="3914" y="35"/>
                  </a:lnTo>
                  <a:lnTo>
                    <a:pt x="3914" y="38"/>
                  </a:lnTo>
                  <a:lnTo>
                    <a:pt x="3913" y="41"/>
                  </a:lnTo>
                  <a:lnTo>
                    <a:pt x="3912" y="44"/>
                  </a:lnTo>
                  <a:lnTo>
                    <a:pt x="3910" y="46"/>
                  </a:lnTo>
                  <a:lnTo>
                    <a:pt x="3908" y="48"/>
                  </a:lnTo>
                  <a:lnTo>
                    <a:pt x="3905" y="49"/>
                  </a:lnTo>
                  <a:lnTo>
                    <a:pt x="3902" y="50"/>
                  </a:lnTo>
                  <a:lnTo>
                    <a:pt x="3901" y="51"/>
                  </a:lnTo>
                  <a:lnTo>
                    <a:pt x="3899" y="51"/>
                  </a:lnTo>
                  <a:lnTo>
                    <a:pt x="3894" y="50"/>
                  </a:lnTo>
                  <a:lnTo>
                    <a:pt x="3888" y="48"/>
                  </a:lnTo>
                  <a:lnTo>
                    <a:pt x="3885" y="44"/>
                  </a:lnTo>
                  <a:lnTo>
                    <a:pt x="3883" y="39"/>
                  </a:lnTo>
                  <a:close/>
                  <a:moveTo>
                    <a:pt x="3793" y="60"/>
                  </a:moveTo>
                  <a:lnTo>
                    <a:pt x="3792" y="57"/>
                  </a:lnTo>
                  <a:lnTo>
                    <a:pt x="3792" y="54"/>
                  </a:lnTo>
                  <a:lnTo>
                    <a:pt x="3793" y="51"/>
                  </a:lnTo>
                  <a:lnTo>
                    <a:pt x="3794" y="49"/>
                  </a:lnTo>
                  <a:lnTo>
                    <a:pt x="3796" y="46"/>
                  </a:lnTo>
                  <a:lnTo>
                    <a:pt x="3798" y="44"/>
                  </a:lnTo>
                  <a:lnTo>
                    <a:pt x="3801" y="43"/>
                  </a:lnTo>
                  <a:lnTo>
                    <a:pt x="3804" y="42"/>
                  </a:lnTo>
                  <a:lnTo>
                    <a:pt x="3807" y="41"/>
                  </a:lnTo>
                  <a:lnTo>
                    <a:pt x="3810" y="42"/>
                  </a:lnTo>
                  <a:lnTo>
                    <a:pt x="3812" y="42"/>
                  </a:lnTo>
                  <a:lnTo>
                    <a:pt x="3816" y="44"/>
                  </a:lnTo>
                  <a:lnTo>
                    <a:pt x="3818" y="45"/>
                  </a:lnTo>
                  <a:lnTo>
                    <a:pt x="3820" y="48"/>
                  </a:lnTo>
                  <a:lnTo>
                    <a:pt x="3822" y="50"/>
                  </a:lnTo>
                  <a:lnTo>
                    <a:pt x="3823" y="53"/>
                  </a:lnTo>
                  <a:lnTo>
                    <a:pt x="3823" y="56"/>
                  </a:lnTo>
                  <a:lnTo>
                    <a:pt x="3823" y="59"/>
                  </a:lnTo>
                  <a:lnTo>
                    <a:pt x="3823" y="62"/>
                  </a:lnTo>
                  <a:lnTo>
                    <a:pt x="3821" y="65"/>
                  </a:lnTo>
                  <a:lnTo>
                    <a:pt x="3820" y="67"/>
                  </a:lnTo>
                  <a:lnTo>
                    <a:pt x="3817" y="69"/>
                  </a:lnTo>
                  <a:lnTo>
                    <a:pt x="3815" y="70"/>
                  </a:lnTo>
                  <a:lnTo>
                    <a:pt x="3811" y="72"/>
                  </a:lnTo>
                  <a:lnTo>
                    <a:pt x="3809" y="72"/>
                  </a:lnTo>
                  <a:lnTo>
                    <a:pt x="3807" y="72"/>
                  </a:lnTo>
                  <a:lnTo>
                    <a:pt x="3802" y="71"/>
                  </a:lnTo>
                  <a:lnTo>
                    <a:pt x="3798" y="69"/>
                  </a:lnTo>
                  <a:lnTo>
                    <a:pt x="3795" y="65"/>
                  </a:lnTo>
                  <a:lnTo>
                    <a:pt x="3793" y="60"/>
                  </a:lnTo>
                  <a:close/>
                  <a:moveTo>
                    <a:pt x="3702" y="84"/>
                  </a:moveTo>
                  <a:lnTo>
                    <a:pt x="3702" y="81"/>
                  </a:lnTo>
                  <a:lnTo>
                    <a:pt x="3702" y="78"/>
                  </a:lnTo>
                  <a:lnTo>
                    <a:pt x="3703" y="75"/>
                  </a:lnTo>
                  <a:lnTo>
                    <a:pt x="3704" y="72"/>
                  </a:lnTo>
                  <a:lnTo>
                    <a:pt x="3706" y="69"/>
                  </a:lnTo>
                  <a:lnTo>
                    <a:pt x="3708" y="67"/>
                  </a:lnTo>
                  <a:lnTo>
                    <a:pt x="3710" y="66"/>
                  </a:lnTo>
                  <a:lnTo>
                    <a:pt x="3713" y="65"/>
                  </a:lnTo>
                  <a:lnTo>
                    <a:pt x="3716" y="64"/>
                  </a:lnTo>
                  <a:lnTo>
                    <a:pt x="3719" y="64"/>
                  </a:lnTo>
                  <a:lnTo>
                    <a:pt x="3722" y="65"/>
                  </a:lnTo>
                  <a:lnTo>
                    <a:pt x="3725" y="66"/>
                  </a:lnTo>
                  <a:lnTo>
                    <a:pt x="3727" y="68"/>
                  </a:lnTo>
                  <a:lnTo>
                    <a:pt x="3729" y="70"/>
                  </a:lnTo>
                  <a:lnTo>
                    <a:pt x="3731" y="73"/>
                  </a:lnTo>
                  <a:lnTo>
                    <a:pt x="3732" y="76"/>
                  </a:lnTo>
                  <a:lnTo>
                    <a:pt x="3732" y="79"/>
                  </a:lnTo>
                  <a:lnTo>
                    <a:pt x="3732" y="82"/>
                  </a:lnTo>
                  <a:lnTo>
                    <a:pt x="3731" y="85"/>
                  </a:lnTo>
                  <a:lnTo>
                    <a:pt x="3730" y="88"/>
                  </a:lnTo>
                  <a:lnTo>
                    <a:pt x="3729" y="90"/>
                  </a:lnTo>
                  <a:lnTo>
                    <a:pt x="3726" y="92"/>
                  </a:lnTo>
                  <a:lnTo>
                    <a:pt x="3724" y="94"/>
                  </a:lnTo>
                  <a:lnTo>
                    <a:pt x="3721" y="95"/>
                  </a:lnTo>
                  <a:lnTo>
                    <a:pt x="3719" y="95"/>
                  </a:lnTo>
                  <a:lnTo>
                    <a:pt x="3717" y="95"/>
                  </a:lnTo>
                  <a:lnTo>
                    <a:pt x="3712" y="95"/>
                  </a:lnTo>
                  <a:lnTo>
                    <a:pt x="3708" y="92"/>
                  </a:lnTo>
                  <a:lnTo>
                    <a:pt x="3704" y="89"/>
                  </a:lnTo>
                  <a:lnTo>
                    <a:pt x="3702" y="84"/>
                  </a:lnTo>
                  <a:close/>
                  <a:moveTo>
                    <a:pt x="3612" y="109"/>
                  </a:moveTo>
                  <a:lnTo>
                    <a:pt x="3611" y="106"/>
                  </a:lnTo>
                  <a:lnTo>
                    <a:pt x="3611" y="103"/>
                  </a:lnTo>
                  <a:lnTo>
                    <a:pt x="3612" y="100"/>
                  </a:lnTo>
                  <a:lnTo>
                    <a:pt x="3613" y="97"/>
                  </a:lnTo>
                  <a:lnTo>
                    <a:pt x="3616" y="95"/>
                  </a:lnTo>
                  <a:lnTo>
                    <a:pt x="3618" y="93"/>
                  </a:lnTo>
                  <a:lnTo>
                    <a:pt x="3620" y="91"/>
                  </a:lnTo>
                  <a:lnTo>
                    <a:pt x="3623" y="90"/>
                  </a:lnTo>
                  <a:lnTo>
                    <a:pt x="3626" y="90"/>
                  </a:lnTo>
                  <a:lnTo>
                    <a:pt x="3629" y="90"/>
                  </a:lnTo>
                  <a:lnTo>
                    <a:pt x="3632" y="90"/>
                  </a:lnTo>
                  <a:lnTo>
                    <a:pt x="3635" y="91"/>
                  </a:lnTo>
                  <a:lnTo>
                    <a:pt x="3637" y="93"/>
                  </a:lnTo>
                  <a:lnTo>
                    <a:pt x="3639" y="95"/>
                  </a:lnTo>
                  <a:lnTo>
                    <a:pt x="3641" y="98"/>
                  </a:lnTo>
                  <a:lnTo>
                    <a:pt x="3642" y="100"/>
                  </a:lnTo>
                  <a:lnTo>
                    <a:pt x="3642" y="103"/>
                  </a:lnTo>
                  <a:lnTo>
                    <a:pt x="3642" y="106"/>
                  </a:lnTo>
                  <a:lnTo>
                    <a:pt x="3642" y="109"/>
                  </a:lnTo>
                  <a:lnTo>
                    <a:pt x="3641" y="112"/>
                  </a:lnTo>
                  <a:lnTo>
                    <a:pt x="3639" y="114"/>
                  </a:lnTo>
                  <a:lnTo>
                    <a:pt x="3637" y="117"/>
                  </a:lnTo>
                  <a:lnTo>
                    <a:pt x="3634" y="118"/>
                  </a:lnTo>
                  <a:lnTo>
                    <a:pt x="3631" y="119"/>
                  </a:lnTo>
                  <a:lnTo>
                    <a:pt x="3629" y="120"/>
                  </a:lnTo>
                  <a:lnTo>
                    <a:pt x="3627" y="120"/>
                  </a:lnTo>
                  <a:lnTo>
                    <a:pt x="3622" y="119"/>
                  </a:lnTo>
                  <a:lnTo>
                    <a:pt x="3618" y="117"/>
                  </a:lnTo>
                  <a:lnTo>
                    <a:pt x="3615" y="113"/>
                  </a:lnTo>
                  <a:lnTo>
                    <a:pt x="3612" y="109"/>
                  </a:lnTo>
                  <a:close/>
                  <a:moveTo>
                    <a:pt x="3522" y="136"/>
                  </a:moveTo>
                  <a:lnTo>
                    <a:pt x="3522" y="133"/>
                  </a:lnTo>
                  <a:lnTo>
                    <a:pt x="3522" y="130"/>
                  </a:lnTo>
                  <a:lnTo>
                    <a:pt x="3522" y="127"/>
                  </a:lnTo>
                  <a:lnTo>
                    <a:pt x="3524" y="125"/>
                  </a:lnTo>
                  <a:lnTo>
                    <a:pt x="3525" y="121"/>
                  </a:lnTo>
                  <a:lnTo>
                    <a:pt x="3527" y="119"/>
                  </a:lnTo>
                  <a:lnTo>
                    <a:pt x="3530" y="117"/>
                  </a:lnTo>
                  <a:lnTo>
                    <a:pt x="3533" y="116"/>
                  </a:lnTo>
                  <a:lnTo>
                    <a:pt x="3537" y="116"/>
                  </a:lnTo>
                  <a:lnTo>
                    <a:pt x="3540" y="116"/>
                  </a:lnTo>
                  <a:lnTo>
                    <a:pt x="3542" y="116"/>
                  </a:lnTo>
                  <a:lnTo>
                    <a:pt x="3545" y="117"/>
                  </a:lnTo>
                  <a:lnTo>
                    <a:pt x="3548" y="119"/>
                  </a:lnTo>
                  <a:lnTo>
                    <a:pt x="3550" y="121"/>
                  </a:lnTo>
                  <a:lnTo>
                    <a:pt x="3551" y="124"/>
                  </a:lnTo>
                  <a:lnTo>
                    <a:pt x="3553" y="127"/>
                  </a:lnTo>
                  <a:lnTo>
                    <a:pt x="3553" y="130"/>
                  </a:lnTo>
                  <a:lnTo>
                    <a:pt x="3553" y="133"/>
                  </a:lnTo>
                  <a:lnTo>
                    <a:pt x="3553" y="136"/>
                  </a:lnTo>
                  <a:lnTo>
                    <a:pt x="3551" y="139"/>
                  </a:lnTo>
                  <a:lnTo>
                    <a:pt x="3550" y="141"/>
                  </a:lnTo>
                  <a:lnTo>
                    <a:pt x="3548" y="143"/>
                  </a:lnTo>
                  <a:lnTo>
                    <a:pt x="3545" y="145"/>
                  </a:lnTo>
                  <a:lnTo>
                    <a:pt x="3542" y="146"/>
                  </a:lnTo>
                  <a:lnTo>
                    <a:pt x="3540" y="147"/>
                  </a:lnTo>
                  <a:lnTo>
                    <a:pt x="3538" y="147"/>
                  </a:lnTo>
                  <a:lnTo>
                    <a:pt x="3532" y="146"/>
                  </a:lnTo>
                  <a:lnTo>
                    <a:pt x="3528" y="144"/>
                  </a:lnTo>
                  <a:lnTo>
                    <a:pt x="3525" y="141"/>
                  </a:lnTo>
                  <a:lnTo>
                    <a:pt x="3522" y="136"/>
                  </a:lnTo>
                  <a:close/>
                  <a:moveTo>
                    <a:pt x="3433" y="164"/>
                  </a:moveTo>
                  <a:lnTo>
                    <a:pt x="3433" y="161"/>
                  </a:lnTo>
                  <a:lnTo>
                    <a:pt x="3433" y="158"/>
                  </a:lnTo>
                  <a:lnTo>
                    <a:pt x="3433" y="155"/>
                  </a:lnTo>
                  <a:lnTo>
                    <a:pt x="3434" y="153"/>
                  </a:lnTo>
                  <a:lnTo>
                    <a:pt x="3436" y="150"/>
                  </a:lnTo>
                  <a:lnTo>
                    <a:pt x="3438" y="148"/>
                  </a:lnTo>
                  <a:lnTo>
                    <a:pt x="3440" y="146"/>
                  </a:lnTo>
                  <a:lnTo>
                    <a:pt x="3443" y="145"/>
                  </a:lnTo>
                  <a:lnTo>
                    <a:pt x="3446" y="144"/>
                  </a:lnTo>
                  <a:lnTo>
                    <a:pt x="3449" y="144"/>
                  </a:lnTo>
                  <a:lnTo>
                    <a:pt x="3452" y="145"/>
                  </a:lnTo>
                  <a:lnTo>
                    <a:pt x="3456" y="146"/>
                  </a:lnTo>
                  <a:lnTo>
                    <a:pt x="3458" y="147"/>
                  </a:lnTo>
                  <a:lnTo>
                    <a:pt x="3460" y="149"/>
                  </a:lnTo>
                  <a:lnTo>
                    <a:pt x="3462" y="152"/>
                  </a:lnTo>
                  <a:lnTo>
                    <a:pt x="3463" y="155"/>
                  </a:lnTo>
                  <a:lnTo>
                    <a:pt x="3464" y="158"/>
                  </a:lnTo>
                  <a:lnTo>
                    <a:pt x="3464" y="161"/>
                  </a:lnTo>
                  <a:lnTo>
                    <a:pt x="3464" y="164"/>
                  </a:lnTo>
                  <a:lnTo>
                    <a:pt x="3463" y="166"/>
                  </a:lnTo>
                  <a:lnTo>
                    <a:pt x="3461" y="169"/>
                  </a:lnTo>
                  <a:lnTo>
                    <a:pt x="3459" y="171"/>
                  </a:lnTo>
                  <a:lnTo>
                    <a:pt x="3456" y="174"/>
                  </a:lnTo>
                  <a:lnTo>
                    <a:pt x="3453" y="175"/>
                  </a:lnTo>
                  <a:lnTo>
                    <a:pt x="3450" y="176"/>
                  </a:lnTo>
                  <a:lnTo>
                    <a:pt x="3448" y="176"/>
                  </a:lnTo>
                  <a:lnTo>
                    <a:pt x="3443" y="175"/>
                  </a:lnTo>
                  <a:lnTo>
                    <a:pt x="3439" y="173"/>
                  </a:lnTo>
                  <a:lnTo>
                    <a:pt x="3436" y="168"/>
                  </a:lnTo>
                  <a:lnTo>
                    <a:pt x="3433" y="164"/>
                  </a:lnTo>
                  <a:close/>
                  <a:moveTo>
                    <a:pt x="3345" y="195"/>
                  </a:moveTo>
                  <a:lnTo>
                    <a:pt x="3344" y="192"/>
                  </a:lnTo>
                  <a:lnTo>
                    <a:pt x="3344" y="189"/>
                  </a:lnTo>
                  <a:lnTo>
                    <a:pt x="3345" y="186"/>
                  </a:lnTo>
                  <a:lnTo>
                    <a:pt x="3346" y="183"/>
                  </a:lnTo>
                  <a:lnTo>
                    <a:pt x="3347" y="181"/>
                  </a:lnTo>
                  <a:lnTo>
                    <a:pt x="3349" y="179"/>
                  </a:lnTo>
                  <a:lnTo>
                    <a:pt x="3351" y="177"/>
                  </a:lnTo>
                  <a:lnTo>
                    <a:pt x="3354" y="175"/>
                  </a:lnTo>
                  <a:lnTo>
                    <a:pt x="3357" y="175"/>
                  </a:lnTo>
                  <a:lnTo>
                    <a:pt x="3360" y="175"/>
                  </a:lnTo>
                  <a:lnTo>
                    <a:pt x="3363" y="175"/>
                  </a:lnTo>
                  <a:lnTo>
                    <a:pt x="3366" y="176"/>
                  </a:lnTo>
                  <a:lnTo>
                    <a:pt x="3368" y="178"/>
                  </a:lnTo>
                  <a:lnTo>
                    <a:pt x="3371" y="180"/>
                  </a:lnTo>
                  <a:lnTo>
                    <a:pt x="3372" y="182"/>
                  </a:lnTo>
                  <a:lnTo>
                    <a:pt x="3374" y="185"/>
                  </a:lnTo>
                  <a:lnTo>
                    <a:pt x="3374" y="188"/>
                  </a:lnTo>
                  <a:lnTo>
                    <a:pt x="3375" y="191"/>
                  </a:lnTo>
                  <a:lnTo>
                    <a:pt x="3374" y="194"/>
                  </a:lnTo>
                  <a:lnTo>
                    <a:pt x="3373" y="196"/>
                  </a:lnTo>
                  <a:lnTo>
                    <a:pt x="3372" y="199"/>
                  </a:lnTo>
                  <a:lnTo>
                    <a:pt x="3370" y="201"/>
                  </a:lnTo>
                  <a:lnTo>
                    <a:pt x="3367" y="203"/>
                  </a:lnTo>
                  <a:lnTo>
                    <a:pt x="3364" y="204"/>
                  </a:lnTo>
                  <a:lnTo>
                    <a:pt x="3362" y="205"/>
                  </a:lnTo>
                  <a:lnTo>
                    <a:pt x="3359" y="205"/>
                  </a:lnTo>
                  <a:lnTo>
                    <a:pt x="3355" y="204"/>
                  </a:lnTo>
                  <a:lnTo>
                    <a:pt x="3351" y="202"/>
                  </a:lnTo>
                  <a:lnTo>
                    <a:pt x="3347" y="199"/>
                  </a:lnTo>
                  <a:lnTo>
                    <a:pt x="3345" y="195"/>
                  </a:lnTo>
                  <a:close/>
                  <a:moveTo>
                    <a:pt x="3256" y="227"/>
                  </a:moveTo>
                  <a:lnTo>
                    <a:pt x="3255" y="224"/>
                  </a:lnTo>
                  <a:lnTo>
                    <a:pt x="3255" y="220"/>
                  </a:lnTo>
                  <a:lnTo>
                    <a:pt x="3256" y="217"/>
                  </a:lnTo>
                  <a:lnTo>
                    <a:pt x="3256" y="214"/>
                  </a:lnTo>
                  <a:lnTo>
                    <a:pt x="3259" y="212"/>
                  </a:lnTo>
                  <a:lnTo>
                    <a:pt x="3261" y="210"/>
                  </a:lnTo>
                  <a:lnTo>
                    <a:pt x="3263" y="208"/>
                  </a:lnTo>
                  <a:lnTo>
                    <a:pt x="3266" y="206"/>
                  </a:lnTo>
                  <a:lnTo>
                    <a:pt x="3269" y="206"/>
                  </a:lnTo>
                  <a:lnTo>
                    <a:pt x="3272" y="206"/>
                  </a:lnTo>
                  <a:lnTo>
                    <a:pt x="3275" y="206"/>
                  </a:lnTo>
                  <a:lnTo>
                    <a:pt x="3278" y="207"/>
                  </a:lnTo>
                  <a:lnTo>
                    <a:pt x="3280" y="208"/>
                  </a:lnTo>
                  <a:lnTo>
                    <a:pt x="3283" y="210"/>
                  </a:lnTo>
                  <a:lnTo>
                    <a:pt x="3284" y="213"/>
                  </a:lnTo>
                  <a:lnTo>
                    <a:pt x="3286" y="216"/>
                  </a:lnTo>
                  <a:lnTo>
                    <a:pt x="3286" y="218"/>
                  </a:lnTo>
                  <a:lnTo>
                    <a:pt x="3287" y="222"/>
                  </a:lnTo>
                  <a:lnTo>
                    <a:pt x="3286" y="225"/>
                  </a:lnTo>
                  <a:lnTo>
                    <a:pt x="3285" y="228"/>
                  </a:lnTo>
                  <a:lnTo>
                    <a:pt x="3284" y="231"/>
                  </a:lnTo>
                  <a:lnTo>
                    <a:pt x="3282" y="233"/>
                  </a:lnTo>
                  <a:lnTo>
                    <a:pt x="3279" y="235"/>
                  </a:lnTo>
                  <a:lnTo>
                    <a:pt x="3277" y="236"/>
                  </a:lnTo>
                  <a:lnTo>
                    <a:pt x="3274" y="237"/>
                  </a:lnTo>
                  <a:lnTo>
                    <a:pt x="3271" y="237"/>
                  </a:lnTo>
                  <a:lnTo>
                    <a:pt x="3267" y="236"/>
                  </a:lnTo>
                  <a:lnTo>
                    <a:pt x="3263" y="234"/>
                  </a:lnTo>
                  <a:lnTo>
                    <a:pt x="3259" y="231"/>
                  </a:lnTo>
                  <a:lnTo>
                    <a:pt x="3256" y="227"/>
                  </a:lnTo>
                  <a:close/>
                  <a:moveTo>
                    <a:pt x="3169" y="260"/>
                  </a:moveTo>
                  <a:lnTo>
                    <a:pt x="3168" y="257"/>
                  </a:lnTo>
                  <a:lnTo>
                    <a:pt x="3168" y="254"/>
                  </a:lnTo>
                  <a:lnTo>
                    <a:pt x="3168" y="251"/>
                  </a:lnTo>
                  <a:lnTo>
                    <a:pt x="3169" y="248"/>
                  </a:lnTo>
                  <a:lnTo>
                    <a:pt x="3171" y="246"/>
                  </a:lnTo>
                  <a:lnTo>
                    <a:pt x="3172" y="243"/>
                  </a:lnTo>
                  <a:lnTo>
                    <a:pt x="3175" y="242"/>
                  </a:lnTo>
                  <a:lnTo>
                    <a:pt x="3179" y="240"/>
                  </a:lnTo>
                  <a:lnTo>
                    <a:pt x="3182" y="239"/>
                  </a:lnTo>
                  <a:lnTo>
                    <a:pt x="3184" y="239"/>
                  </a:lnTo>
                  <a:lnTo>
                    <a:pt x="3187" y="239"/>
                  </a:lnTo>
                  <a:lnTo>
                    <a:pt x="3190" y="240"/>
                  </a:lnTo>
                  <a:lnTo>
                    <a:pt x="3193" y="242"/>
                  </a:lnTo>
                  <a:lnTo>
                    <a:pt x="3195" y="244"/>
                  </a:lnTo>
                  <a:lnTo>
                    <a:pt x="3197" y="246"/>
                  </a:lnTo>
                  <a:lnTo>
                    <a:pt x="3198" y="249"/>
                  </a:lnTo>
                  <a:lnTo>
                    <a:pt x="3199" y="252"/>
                  </a:lnTo>
                  <a:lnTo>
                    <a:pt x="3199" y="255"/>
                  </a:lnTo>
                  <a:lnTo>
                    <a:pt x="3199" y="258"/>
                  </a:lnTo>
                  <a:lnTo>
                    <a:pt x="3198" y="260"/>
                  </a:lnTo>
                  <a:lnTo>
                    <a:pt x="3197" y="263"/>
                  </a:lnTo>
                  <a:lnTo>
                    <a:pt x="3195" y="265"/>
                  </a:lnTo>
                  <a:lnTo>
                    <a:pt x="3192" y="267"/>
                  </a:lnTo>
                  <a:lnTo>
                    <a:pt x="3190" y="269"/>
                  </a:lnTo>
                  <a:lnTo>
                    <a:pt x="3187" y="269"/>
                  </a:lnTo>
                  <a:lnTo>
                    <a:pt x="3184" y="271"/>
                  </a:lnTo>
                  <a:lnTo>
                    <a:pt x="3180" y="269"/>
                  </a:lnTo>
                  <a:lnTo>
                    <a:pt x="3175" y="267"/>
                  </a:lnTo>
                  <a:lnTo>
                    <a:pt x="3171" y="264"/>
                  </a:lnTo>
                  <a:lnTo>
                    <a:pt x="3169" y="260"/>
                  </a:lnTo>
                  <a:close/>
                  <a:moveTo>
                    <a:pt x="3082" y="296"/>
                  </a:moveTo>
                  <a:lnTo>
                    <a:pt x="3081" y="293"/>
                  </a:lnTo>
                  <a:lnTo>
                    <a:pt x="3081" y="289"/>
                  </a:lnTo>
                  <a:lnTo>
                    <a:pt x="3081" y="287"/>
                  </a:lnTo>
                  <a:lnTo>
                    <a:pt x="3082" y="284"/>
                  </a:lnTo>
                  <a:lnTo>
                    <a:pt x="3084" y="281"/>
                  </a:lnTo>
                  <a:lnTo>
                    <a:pt x="3086" y="279"/>
                  </a:lnTo>
                  <a:lnTo>
                    <a:pt x="3088" y="277"/>
                  </a:lnTo>
                  <a:lnTo>
                    <a:pt x="3091" y="276"/>
                  </a:lnTo>
                  <a:lnTo>
                    <a:pt x="3093" y="275"/>
                  </a:lnTo>
                  <a:lnTo>
                    <a:pt x="3096" y="274"/>
                  </a:lnTo>
                  <a:lnTo>
                    <a:pt x="3100" y="275"/>
                  </a:lnTo>
                  <a:lnTo>
                    <a:pt x="3103" y="276"/>
                  </a:lnTo>
                  <a:lnTo>
                    <a:pt x="3106" y="277"/>
                  </a:lnTo>
                  <a:lnTo>
                    <a:pt x="3108" y="279"/>
                  </a:lnTo>
                  <a:lnTo>
                    <a:pt x="3110" y="281"/>
                  </a:lnTo>
                  <a:lnTo>
                    <a:pt x="3111" y="284"/>
                  </a:lnTo>
                  <a:lnTo>
                    <a:pt x="3112" y="287"/>
                  </a:lnTo>
                  <a:lnTo>
                    <a:pt x="3113" y="290"/>
                  </a:lnTo>
                  <a:lnTo>
                    <a:pt x="3112" y="293"/>
                  </a:lnTo>
                  <a:lnTo>
                    <a:pt x="3111" y="295"/>
                  </a:lnTo>
                  <a:lnTo>
                    <a:pt x="3110" y="298"/>
                  </a:lnTo>
                  <a:lnTo>
                    <a:pt x="3108" y="300"/>
                  </a:lnTo>
                  <a:lnTo>
                    <a:pt x="3106" y="302"/>
                  </a:lnTo>
                  <a:lnTo>
                    <a:pt x="3103" y="304"/>
                  </a:lnTo>
                  <a:lnTo>
                    <a:pt x="3100" y="305"/>
                  </a:lnTo>
                  <a:lnTo>
                    <a:pt x="3096" y="305"/>
                  </a:lnTo>
                  <a:lnTo>
                    <a:pt x="3092" y="304"/>
                  </a:lnTo>
                  <a:lnTo>
                    <a:pt x="3088" y="302"/>
                  </a:lnTo>
                  <a:lnTo>
                    <a:pt x="3085" y="299"/>
                  </a:lnTo>
                  <a:lnTo>
                    <a:pt x="3082" y="296"/>
                  </a:lnTo>
                  <a:close/>
                  <a:moveTo>
                    <a:pt x="2996" y="332"/>
                  </a:moveTo>
                  <a:lnTo>
                    <a:pt x="2995" y="329"/>
                  </a:lnTo>
                  <a:lnTo>
                    <a:pt x="2995" y="327"/>
                  </a:lnTo>
                  <a:lnTo>
                    <a:pt x="2995" y="324"/>
                  </a:lnTo>
                  <a:lnTo>
                    <a:pt x="2996" y="321"/>
                  </a:lnTo>
                  <a:lnTo>
                    <a:pt x="2997" y="317"/>
                  </a:lnTo>
                  <a:lnTo>
                    <a:pt x="2999" y="315"/>
                  </a:lnTo>
                  <a:lnTo>
                    <a:pt x="3002" y="313"/>
                  </a:lnTo>
                  <a:lnTo>
                    <a:pt x="3004" y="311"/>
                  </a:lnTo>
                  <a:lnTo>
                    <a:pt x="3007" y="311"/>
                  </a:lnTo>
                  <a:lnTo>
                    <a:pt x="3010" y="310"/>
                  </a:lnTo>
                  <a:lnTo>
                    <a:pt x="3013" y="310"/>
                  </a:lnTo>
                  <a:lnTo>
                    <a:pt x="3016" y="311"/>
                  </a:lnTo>
                  <a:lnTo>
                    <a:pt x="3019" y="313"/>
                  </a:lnTo>
                  <a:lnTo>
                    <a:pt x="3022" y="314"/>
                  </a:lnTo>
                  <a:lnTo>
                    <a:pt x="3024" y="317"/>
                  </a:lnTo>
                  <a:lnTo>
                    <a:pt x="3025" y="320"/>
                  </a:lnTo>
                  <a:lnTo>
                    <a:pt x="3026" y="323"/>
                  </a:lnTo>
                  <a:lnTo>
                    <a:pt x="3027" y="326"/>
                  </a:lnTo>
                  <a:lnTo>
                    <a:pt x="3026" y="329"/>
                  </a:lnTo>
                  <a:lnTo>
                    <a:pt x="3025" y="332"/>
                  </a:lnTo>
                  <a:lnTo>
                    <a:pt x="3024" y="335"/>
                  </a:lnTo>
                  <a:lnTo>
                    <a:pt x="3022" y="337"/>
                  </a:lnTo>
                  <a:lnTo>
                    <a:pt x="3020" y="339"/>
                  </a:lnTo>
                  <a:lnTo>
                    <a:pt x="3016" y="340"/>
                  </a:lnTo>
                  <a:lnTo>
                    <a:pt x="3013" y="341"/>
                  </a:lnTo>
                  <a:lnTo>
                    <a:pt x="3010" y="342"/>
                  </a:lnTo>
                  <a:lnTo>
                    <a:pt x="3006" y="341"/>
                  </a:lnTo>
                  <a:lnTo>
                    <a:pt x="3002" y="339"/>
                  </a:lnTo>
                  <a:lnTo>
                    <a:pt x="2999" y="336"/>
                  </a:lnTo>
                  <a:lnTo>
                    <a:pt x="2996" y="332"/>
                  </a:lnTo>
                  <a:close/>
                  <a:moveTo>
                    <a:pt x="2911" y="371"/>
                  </a:moveTo>
                  <a:lnTo>
                    <a:pt x="2910" y="367"/>
                  </a:lnTo>
                  <a:lnTo>
                    <a:pt x="2910" y="364"/>
                  </a:lnTo>
                  <a:lnTo>
                    <a:pt x="2910" y="361"/>
                  </a:lnTo>
                  <a:lnTo>
                    <a:pt x="2911" y="358"/>
                  </a:lnTo>
                  <a:lnTo>
                    <a:pt x="2912" y="356"/>
                  </a:lnTo>
                  <a:lnTo>
                    <a:pt x="2914" y="353"/>
                  </a:lnTo>
                  <a:lnTo>
                    <a:pt x="2916" y="352"/>
                  </a:lnTo>
                  <a:lnTo>
                    <a:pt x="2919" y="350"/>
                  </a:lnTo>
                  <a:lnTo>
                    <a:pt x="2922" y="349"/>
                  </a:lnTo>
                  <a:lnTo>
                    <a:pt x="2925" y="349"/>
                  </a:lnTo>
                  <a:lnTo>
                    <a:pt x="2927" y="349"/>
                  </a:lnTo>
                  <a:lnTo>
                    <a:pt x="2930" y="349"/>
                  </a:lnTo>
                  <a:lnTo>
                    <a:pt x="2933" y="351"/>
                  </a:lnTo>
                  <a:lnTo>
                    <a:pt x="2935" y="353"/>
                  </a:lnTo>
                  <a:lnTo>
                    <a:pt x="2937" y="355"/>
                  </a:lnTo>
                  <a:lnTo>
                    <a:pt x="2940" y="357"/>
                  </a:lnTo>
                  <a:lnTo>
                    <a:pt x="2941" y="360"/>
                  </a:lnTo>
                  <a:lnTo>
                    <a:pt x="2941" y="363"/>
                  </a:lnTo>
                  <a:lnTo>
                    <a:pt x="2941" y="366"/>
                  </a:lnTo>
                  <a:lnTo>
                    <a:pt x="2940" y="370"/>
                  </a:lnTo>
                  <a:lnTo>
                    <a:pt x="2938" y="373"/>
                  </a:lnTo>
                  <a:lnTo>
                    <a:pt x="2936" y="375"/>
                  </a:lnTo>
                  <a:lnTo>
                    <a:pt x="2934" y="377"/>
                  </a:lnTo>
                  <a:lnTo>
                    <a:pt x="2931" y="379"/>
                  </a:lnTo>
                  <a:lnTo>
                    <a:pt x="2928" y="380"/>
                  </a:lnTo>
                  <a:lnTo>
                    <a:pt x="2925" y="380"/>
                  </a:lnTo>
                  <a:lnTo>
                    <a:pt x="2921" y="379"/>
                  </a:lnTo>
                  <a:lnTo>
                    <a:pt x="2917" y="378"/>
                  </a:lnTo>
                  <a:lnTo>
                    <a:pt x="2914" y="375"/>
                  </a:lnTo>
                  <a:lnTo>
                    <a:pt x="2911" y="371"/>
                  </a:lnTo>
                  <a:close/>
                  <a:moveTo>
                    <a:pt x="2827" y="410"/>
                  </a:moveTo>
                  <a:lnTo>
                    <a:pt x="2826" y="407"/>
                  </a:lnTo>
                  <a:lnTo>
                    <a:pt x="2825" y="404"/>
                  </a:lnTo>
                  <a:lnTo>
                    <a:pt x="2825" y="401"/>
                  </a:lnTo>
                  <a:lnTo>
                    <a:pt x="2826" y="399"/>
                  </a:lnTo>
                  <a:lnTo>
                    <a:pt x="2827" y="396"/>
                  </a:lnTo>
                  <a:lnTo>
                    <a:pt x="2829" y="394"/>
                  </a:lnTo>
                  <a:lnTo>
                    <a:pt x="2831" y="392"/>
                  </a:lnTo>
                  <a:lnTo>
                    <a:pt x="2834" y="390"/>
                  </a:lnTo>
                  <a:lnTo>
                    <a:pt x="2837" y="389"/>
                  </a:lnTo>
                  <a:lnTo>
                    <a:pt x="2840" y="389"/>
                  </a:lnTo>
                  <a:lnTo>
                    <a:pt x="2843" y="389"/>
                  </a:lnTo>
                  <a:lnTo>
                    <a:pt x="2845" y="389"/>
                  </a:lnTo>
                  <a:lnTo>
                    <a:pt x="2848" y="391"/>
                  </a:lnTo>
                  <a:lnTo>
                    <a:pt x="2851" y="392"/>
                  </a:lnTo>
                  <a:lnTo>
                    <a:pt x="2853" y="394"/>
                  </a:lnTo>
                  <a:lnTo>
                    <a:pt x="2854" y="397"/>
                  </a:lnTo>
                  <a:lnTo>
                    <a:pt x="2855" y="400"/>
                  </a:lnTo>
                  <a:lnTo>
                    <a:pt x="2856" y="403"/>
                  </a:lnTo>
                  <a:lnTo>
                    <a:pt x="2856" y="406"/>
                  </a:lnTo>
                  <a:lnTo>
                    <a:pt x="2855" y="409"/>
                  </a:lnTo>
                  <a:lnTo>
                    <a:pt x="2854" y="411"/>
                  </a:lnTo>
                  <a:lnTo>
                    <a:pt x="2852" y="414"/>
                  </a:lnTo>
                  <a:lnTo>
                    <a:pt x="2850" y="416"/>
                  </a:lnTo>
                  <a:lnTo>
                    <a:pt x="2847" y="417"/>
                  </a:lnTo>
                  <a:lnTo>
                    <a:pt x="2844" y="420"/>
                  </a:lnTo>
                  <a:lnTo>
                    <a:pt x="2840" y="420"/>
                  </a:lnTo>
                  <a:lnTo>
                    <a:pt x="2836" y="419"/>
                  </a:lnTo>
                  <a:lnTo>
                    <a:pt x="2833" y="417"/>
                  </a:lnTo>
                  <a:lnTo>
                    <a:pt x="2829" y="414"/>
                  </a:lnTo>
                  <a:lnTo>
                    <a:pt x="2827" y="410"/>
                  </a:lnTo>
                  <a:close/>
                  <a:moveTo>
                    <a:pt x="2743" y="452"/>
                  </a:moveTo>
                  <a:lnTo>
                    <a:pt x="2742" y="449"/>
                  </a:lnTo>
                  <a:lnTo>
                    <a:pt x="2741" y="446"/>
                  </a:lnTo>
                  <a:lnTo>
                    <a:pt x="2741" y="443"/>
                  </a:lnTo>
                  <a:lnTo>
                    <a:pt x="2742" y="440"/>
                  </a:lnTo>
                  <a:lnTo>
                    <a:pt x="2743" y="438"/>
                  </a:lnTo>
                  <a:lnTo>
                    <a:pt x="2745" y="435"/>
                  </a:lnTo>
                  <a:lnTo>
                    <a:pt x="2747" y="433"/>
                  </a:lnTo>
                  <a:lnTo>
                    <a:pt x="2750" y="432"/>
                  </a:lnTo>
                  <a:lnTo>
                    <a:pt x="2753" y="430"/>
                  </a:lnTo>
                  <a:lnTo>
                    <a:pt x="2756" y="430"/>
                  </a:lnTo>
                  <a:lnTo>
                    <a:pt x="2759" y="430"/>
                  </a:lnTo>
                  <a:lnTo>
                    <a:pt x="2761" y="431"/>
                  </a:lnTo>
                  <a:lnTo>
                    <a:pt x="2764" y="432"/>
                  </a:lnTo>
                  <a:lnTo>
                    <a:pt x="2767" y="434"/>
                  </a:lnTo>
                  <a:lnTo>
                    <a:pt x="2769" y="436"/>
                  </a:lnTo>
                  <a:lnTo>
                    <a:pt x="2770" y="438"/>
                  </a:lnTo>
                  <a:lnTo>
                    <a:pt x="2771" y="441"/>
                  </a:lnTo>
                  <a:lnTo>
                    <a:pt x="2772" y="444"/>
                  </a:lnTo>
                  <a:lnTo>
                    <a:pt x="2772" y="447"/>
                  </a:lnTo>
                  <a:lnTo>
                    <a:pt x="2771" y="450"/>
                  </a:lnTo>
                  <a:lnTo>
                    <a:pt x="2770" y="453"/>
                  </a:lnTo>
                  <a:lnTo>
                    <a:pt x="2768" y="455"/>
                  </a:lnTo>
                  <a:lnTo>
                    <a:pt x="2766" y="457"/>
                  </a:lnTo>
                  <a:lnTo>
                    <a:pt x="2763" y="459"/>
                  </a:lnTo>
                  <a:lnTo>
                    <a:pt x="2760" y="460"/>
                  </a:lnTo>
                  <a:lnTo>
                    <a:pt x="2757" y="460"/>
                  </a:lnTo>
                  <a:lnTo>
                    <a:pt x="2753" y="460"/>
                  </a:lnTo>
                  <a:lnTo>
                    <a:pt x="2749" y="458"/>
                  </a:lnTo>
                  <a:lnTo>
                    <a:pt x="2746" y="456"/>
                  </a:lnTo>
                  <a:lnTo>
                    <a:pt x="2743" y="452"/>
                  </a:lnTo>
                  <a:close/>
                  <a:moveTo>
                    <a:pt x="2659" y="495"/>
                  </a:moveTo>
                  <a:lnTo>
                    <a:pt x="2658" y="492"/>
                  </a:lnTo>
                  <a:lnTo>
                    <a:pt x="2657" y="490"/>
                  </a:lnTo>
                  <a:lnTo>
                    <a:pt x="2657" y="487"/>
                  </a:lnTo>
                  <a:lnTo>
                    <a:pt x="2658" y="484"/>
                  </a:lnTo>
                  <a:lnTo>
                    <a:pt x="2659" y="481"/>
                  </a:lnTo>
                  <a:lnTo>
                    <a:pt x="2662" y="478"/>
                  </a:lnTo>
                  <a:lnTo>
                    <a:pt x="2664" y="476"/>
                  </a:lnTo>
                  <a:lnTo>
                    <a:pt x="2667" y="475"/>
                  </a:lnTo>
                  <a:lnTo>
                    <a:pt x="2666" y="475"/>
                  </a:lnTo>
                  <a:lnTo>
                    <a:pt x="2669" y="474"/>
                  </a:lnTo>
                  <a:lnTo>
                    <a:pt x="2672" y="473"/>
                  </a:lnTo>
                  <a:lnTo>
                    <a:pt x="2675" y="473"/>
                  </a:lnTo>
                  <a:lnTo>
                    <a:pt x="2678" y="474"/>
                  </a:lnTo>
                  <a:lnTo>
                    <a:pt x="2681" y="475"/>
                  </a:lnTo>
                  <a:lnTo>
                    <a:pt x="2683" y="476"/>
                  </a:lnTo>
                  <a:lnTo>
                    <a:pt x="2685" y="478"/>
                  </a:lnTo>
                  <a:lnTo>
                    <a:pt x="2687" y="481"/>
                  </a:lnTo>
                  <a:lnTo>
                    <a:pt x="2688" y="484"/>
                  </a:lnTo>
                  <a:lnTo>
                    <a:pt x="2689" y="487"/>
                  </a:lnTo>
                  <a:lnTo>
                    <a:pt x="2689" y="490"/>
                  </a:lnTo>
                  <a:lnTo>
                    <a:pt x="2688" y="493"/>
                  </a:lnTo>
                  <a:lnTo>
                    <a:pt x="2687" y="495"/>
                  </a:lnTo>
                  <a:lnTo>
                    <a:pt x="2685" y="498"/>
                  </a:lnTo>
                  <a:lnTo>
                    <a:pt x="2683" y="500"/>
                  </a:lnTo>
                  <a:lnTo>
                    <a:pt x="2681" y="502"/>
                  </a:lnTo>
                  <a:lnTo>
                    <a:pt x="2677" y="503"/>
                  </a:lnTo>
                  <a:lnTo>
                    <a:pt x="2674" y="503"/>
                  </a:lnTo>
                  <a:lnTo>
                    <a:pt x="2670" y="503"/>
                  </a:lnTo>
                  <a:lnTo>
                    <a:pt x="2666" y="501"/>
                  </a:lnTo>
                  <a:lnTo>
                    <a:pt x="2663" y="499"/>
                  </a:lnTo>
                  <a:lnTo>
                    <a:pt x="2659" y="495"/>
                  </a:lnTo>
                  <a:close/>
                  <a:moveTo>
                    <a:pt x="2577" y="540"/>
                  </a:moveTo>
                  <a:lnTo>
                    <a:pt x="2576" y="537"/>
                  </a:lnTo>
                  <a:lnTo>
                    <a:pt x="2575" y="534"/>
                  </a:lnTo>
                  <a:lnTo>
                    <a:pt x="2575" y="531"/>
                  </a:lnTo>
                  <a:lnTo>
                    <a:pt x="2576" y="528"/>
                  </a:lnTo>
                  <a:lnTo>
                    <a:pt x="2577" y="526"/>
                  </a:lnTo>
                  <a:lnTo>
                    <a:pt x="2578" y="523"/>
                  </a:lnTo>
                  <a:lnTo>
                    <a:pt x="2582" y="521"/>
                  </a:lnTo>
                  <a:lnTo>
                    <a:pt x="2584" y="519"/>
                  </a:lnTo>
                  <a:lnTo>
                    <a:pt x="2587" y="518"/>
                  </a:lnTo>
                  <a:lnTo>
                    <a:pt x="2590" y="518"/>
                  </a:lnTo>
                  <a:lnTo>
                    <a:pt x="2593" y="518"/>
                  </a:lnTo>
                  <a:lnTo>
                    <a:pt x="2596" y="518"/>
                  </a:lnTo>
                  <a:lnTo>
                    <a:pt x="2598" y="519"/>
                  </a:lnTo>
                  <a:lnTo>
                    <a:pt x="2601" y="521"/>
                  </a:lnTo>
                  <a:lnTo>
                    <a:pt x="2603" y="523"/>
                  </a:lnTo>
                  <a:lnTo>
                    <a:pt x="2605" y="525"/>
                  </a:lnTo>
                  <a:lnTo>
                    <a:pt x="2606" y="528"/>
                  </a:lnTo>
                  <a:lnTo>
                    <a:pt x="2607" y="531"/>
                  </a:lnTo>
                  <a:lnTo>
                    <a:pt x="2607" y="534"/>
                  </a:lnTo>
                  <a:lnTo>
                    <a:pt x="2606" y="537"/>
                  </a:lnTo>
                  <a:lnTo>
                    <a:pt x="2605" y="540"/>
                  </a:lnTo>
                  <a:lnTo>
                    <a:pt x="2603" y="542"/>
                  </a:lnTo>
                  <a:lnTo>
                    <a:pt x="2601" y="544"/>
                  </a:lnTo>
                  <a:lnTo>
                    <a:pt x="2599" y="546"/>
                  </a:lnTo>
                  <a:lnTo>
                    <a:pt x="2595" y="547"/>
                  </a:lnTo>
                  <a:lnTo>
                    <a:pt x="2592" y="548"/>
                  </a:lnTo>
                  <a:lnTo>
                    <a:pt x="2588" y="547"/>
                  </a:lnTo>
                  <a:lnTo>
                    <a:pt x="2584" y="546"/>
                  </a:lnTo>
                  <a:lnTo>
                    <a:pt x="2580" y="543"/>
                  </a:lnTo>
                  <a:lnTo>
                    <a:pt x="2577" y="540"/>
                  </a:lnTo>
                  <a:close/>
                  <a:moveTo>
                    <a:pt x="2496" y="586"/>
                  </a:moveTo>
                  <a:lnTo>
                    <a:pt x="2494" y="583"/>
                  </a:lnTo>
                  <a:lnTo>
                    <a:pt x="2494" y="580"/>
                  </a:lnTo>
                  <a:lnTo>
                    <a:pt x="2494" y="578"/>
                  </a:lnTo>
                  <a:lnTo>
                    <a:pt x="2494" y="575"/>
                  </a:lnTo>
                  <a:lnTo>
                    <a:pt x="2495" y="572"/>
                  </a:lnTo>
                  <a:lnTo>
                    <a:pt x="2497" y="570"/>
                  </a:lnTo>
                  <a:lnTo>
                    <a:pt x="2499" y="567"/>
                  </a:lnTo>
                  <a:lnTo>
                    <a:pt x="2501" y="566"/>
                  </a:lnTo>
                  <a:lnTo>
                    <a:pt x="2505" y="563"/>
                  </a:lnTo>
                  <a:lnTo>
                    <a:pt x="2508" y="563"/>
                  </a:lnTo>
                  <a:lnTo>
                    <a:pt x="2511" y="562"/>
                  </a:lnTo>
                  <a:lnTo>
                    <a:pt x="2514" y="563"/>
                  </a:lnTo>
                  <a:lnTo>
                    <a:pt x="2517" y="564"/>
                  </a:lnTo>
                  <a:lnTo>
                    <a:pt x="2519" y="566"/>
                  </a:lnTo>
                  <a:lnTo>
                    <a:pt x="2521" y="568"/>
                  </a:lnTo>
                  <a:lnTo>
                    <a:pt x="2523" y="571"/>
                  </a:lnTo>
                  <a:lnTo>
                    <a:pt x="2524" y="574"/>
                  </a:lnTo>
                  <a:lnTo>
                    <a:pt x="2525" y="577"/>
                  </a:lnTo>
                  <a:lnTo>
                    <a:pt x="2525" y="580"/>
                  </a:lnTo>
                  <a:lnTo>
                    <a:pt x="2525" y="582"/>
                  </a:lnTo>
                  <a:lnTo>
                    <a:pt x="2524" y="585"/>
                  </a:lnTo>
                  <a:lnTo>
                    <a:pt x="2522" y="588"/>
                  </a:lnTo>
                  <a:lnTo>
                    <a:pt x="2520" y="590"/>
                  </a:lnTo>
                  <a:lnTo>
                    <a:pt x="2518" y="592"/>
                  </a:lnTo>
                  <a:lnTo>
                    <a:pt x="2514" y="593"/>
                  </a:lnTo>
                  <a:lnTo>
                    <a:pt x="2510" y="594"/>
                  </a:lnTo>
                  <a:lnTo>
                    <a:pt x="2506" y="593"/>
                  </a:lnTo>
                  <a:lnTo>
                    <a:pt x="2501" y="592"/>
                  </a:lnTo>
                  <a:lnTo>
                    <a:pt x="2498" y="589"/>
                  </a:lnTo>
                  <a:lnTo>
                    <a:pt x="2496" y="586"/>
                  </a:lnTo>
                  <a:close/>
                  <a:moveTo>
                    <a:pt x="2415" y="634"/>
                  </a:moveTo>
                  <a:lnTo>
                    <a:pt x="2414" y="631"/>
                  </a:lnTo>
                  <a:lnTo>
                    <a:pt x="2413" y="628"/>
                  </a:lnTo>
                  <a:lnTo>
                    <a:pt x="2413" y="625"/>
                  </a:lnTo>
                  <a:lnTo>
                    <a:pt x="2414" y="622"/>
                  </a:lnTo>
                  <a:lnTo>
                    <a:pt x="2415" y="620"/>
                  </a:lnTo>
                  <a:lnTo>
                    <a:pt x="2416" y="617"/>
                  </a:lnTo>
                  <a:lnTo>
                    <a:pt x="2418" y="615"/>
                  </a:lnTo>
                  <a:lnTo>
                    <a:pt x="2421" y="612"/>
                  </a:lnTo>
                  <a:lnTo>
                    <a:pt x="2424" y="611"/>
                  </a:lnTo>
                  <a:lnTo>
                    <a:pt x="2427" y="610"/>
                  </a:lnTo>
                  <a:lnTo>
                    <a:pt x="2430" y="610"/>
                  </a:lnTo>
                  <a:lnTo>
                    <a:pt x="2433" y="610"/>
                  </a:lnTo>
                  <a:lnTo>
                    <a:pt x="2436" y="611"/>
                  </a:lnTo>
                  <a:lnTo>
                    <a:pt x="2438" y="613"/>
                  </a:lnTo>
                  <a:lnTo>
                    <a:pt x="2441" y="616"/>
                  </a:lnTo>
                  <a:lnTo>
                    <a:pt x="2443" y="618"/>
                  </a:lnTo>
                  <a:lnTo>
                    <a:pt x="2444" y="621"/>
                  </a:lnTo>
                  <a:lnTo>
                    <a:pt x="2445" y="624"/>
                  </a:lnTo>
                  <a:lnTo>
                    <a:pt x="2445" y="627"/>
                  </a:lnTo>
                  <a:lnTo>
                    <a:pt x="2444" y="630"/>
                  </a:lnTo>
                  <a:lnTo>
                    <a:pt x="2443" y="632"/>
                  </a:lnTo>
                  <a:lnTo>
                    <a:pt x="2442" y="635"/>
                  </a:lnTo>
                  <a:lnTo>
                    <a:pt x="2440" y="637"/>
                  </a:lnTo>
                  <a:lnTo>
                    <a:pt x="2437" y="639"/>
                  </a:lnTo>
                  <a:lnTo>
                    <a:pt x="2434" y="641"/>
                  </a:lnTo>
                  <a:lnTo>
                    <a:pt x="2430" y="641"/>
                  </a:lnTo>
                  <a:lnTo>
                    <a:pt x="2426" y="641"/>
                  </a:lnTo>
                  <a:lnTo>
                    <a:pt x="2421" y="639"/>
                  </a:lnTo>
                  <a:lnTo>
                    <a:pt x="2418" y="637"/>
                  </a:lnTo>
                  <a:lnTo>
                    <a:pt x="2415" y="634"/>
                  </a:lnTo>
                  <a:close/>
                  <a:moveTo>
                    <a:pt x="2336" y="683"/>
                  </a:moveTo>
                  <a:lnTo>
                    <a:pt x="2335" y="680"/>
                  </a:lnTo>
                  <a:lnTo>
                    <a:pt x="2334" y="677"/>
                  </a:lnTo>
                  <a:lnTo>
                    <a:pt x="2334" y="675"/>
                  </a:lnTo>
                  <a:lnTo>
                    <a:pt x="2334" y="672"/>
                  </a:lnTo>
                  <a:lnTo>
                    <a:pt x="2335" y="669"/>
                  </a:lnTo>
                  <a:lnTo>
                    <a:pt x="2336" y="666"/>
                  </a:lnTo>
                  <a:lnTo>
                    <a:pt x="2338" y="663"/>
                  </a:lnTo>
                  <a:lnTo>
                    <a:pt x="2341" y="661"/>
                  </a:lnTo>
                  <a:lnTo>
                    <a:pt x="2345" y="660"/>
                  </a:lnTo>
                  <a:lnTo>
                    <a:pt x="2347" y="659"/>
                  </a:lnTo>
                  <a:lnTo>
                    <a:pt x="2350" y="659"/>
                  </a:lnTo>
                  <a:lnTo>
                    <a:pt x="2353" y="659"/>
                  </a:lnTo>
                  <a:lnTo>
                    <a:pt x="2356" y="660"/>
                  </a:lnTo>
                  <a:lnTo>
                    <a:pt x="2359" y="662"/>
                  </a:lnTo>
                  <a:lnTo>
                    <a:pt x="2361" y="663"/>
                  </a:lnTo>
                  <a:lnTo>
                    <a:pt x="2363" y="667"/>
                  </a:lnTo>
                  <a:lnTo>
                    <a:pt x="2364" y="670"/>
                  </a:lnTo>
                  <a:lnTo>
                    <a:pt x="2365" y="672"/>
                  </a:lnTo>
                  <a:lnTo>
                    <a:pt x="2365" y="675"/>
                  </a:lnTo>
                  <a:lnTo>
                    <a:pt x="2365" y="678"/>
                  </a:lnTo>
                  <a:lnTo>
                    <a:pt x="2364" y="681"/>
                  </a:lnTo>
                  <a:lnTo>
                    <a:pt x="2362" y="684"/>
                  </a:lnTo>
                  <a:lnTo>
                    <a:pt x="2360" y="686"/>
                  </a:lnTo>
                  <a:lnTo>
                    <a:pt x="2358" y="688"/>
                  </a:lnTo>
                  <a:lnTo>
                    <a:pt x="2354" y="690"/>
                  </a:lnTo>
                  <a:lnTo>
                    <a:pt x="2350" y="690"/>
                  </a:lnTo>
                  <a:lnTo>
                    <a:pt x="2346" y="690"/>
                  </a:lnTo>
                  <a:lnTo>
                    <a:pt x="2342" y="688"/>
                  </a:lnTo>
                  <a:lnTo>
                    <a:pt x="2339" y="686"/>
                  </a:lnTo>
                  <a:lnTo>
                    <a:pt x="2336" y="683"/>
                  </a:lnTo>
                  <a:close/>
                  <a:moveTo>
                    <a:pt x="2258" y="734"/>
                  </a:moveTo>
                  <a:lnTo>
                    <a:pt x="2256" y="731"/>
                  </a:lnTo>
                  <a:lnTo>
                    <a:pt x="2255" y="728"/>
                  </a:lnTo>
                  <a:lnTo>
                    <a:pt x="2255" y="725"/>
                  </a:lnTo>
                  <a:lnTo>
                    <a:pt x="2255" y="722"/>
                  </a:lnTo>
                  <a:lnTo>
                    <a:pt x="2256" y="719"/>
                  </a:lnTo>
                  <a:lnTo>
                    <a:pt x="2258" y="717"/>
                  </a:lnTo>
                  <a:lnTo>
                    <a:pt x="2259" y="715"/>
                  </a:lnTo>
                  <a:lnTo>
                    <a:pt x="2262" y="712"/>
                  </a:lnTo>
                  <a:lnTo>
                    <a:pt x="2266" y="710"/>
                  </a:lnTo>
                  <a:lnTo>
                    <a:pt x="2268" y="709"/>
                  </a:lnTo>
                  <a:lnTo>
                    <a:pt x="2271" y="709"/>
                  </a:lnTo>
                  <a:lnTo>
                    <a:pt x="2274" y="709"/>
                  </a:lnTo>
                  <a:lnTo>
                    <a:pt x="2277" y="710"/>
                  </a:lnTo>
                  <a:lnTo>
                    <a:pt x="2280" y="712"/>
                  </a:lnTo>
                  <a:lnTo>
                    <a:pt x="2282" y="715"/>
                  </a:lnTo>
                  <a:lnTo>
                    <a:pt x="2284" y="717"/>
                  </a:lnTo>
                  <a:lnTo>
                    <a:pt x="2285" y="720"/>
                  </a:lnTo>
                  <a:lnTo>
                    <a:pt x="2286" y="723"/>
                  </a:lnTo>
                  <a:lnTo>
                    <a:pt x="2286" y="726"/>
                  </a:lnTo>
                  <a:lnTo>
                    <a:pt x="2286" y="728"/>
                  </a:lnTo>
                  <a:lnTo>
                    <a:pt x="2285" y="731"/>
                  </a:lnTo>
                  <a:lnTo>
                    <a:pt x="2284" y="734"/>
                  </a:lnTo>
                  <a:lnTo>
                    <a:pt x="2282" y="736"/>
                  </a:lnTo>
                  <a:lnTo>
                    <a:pt x="2280" y="738"/>
                  </a:lnTo>
                  <a:lnTo>
                    <a:pt x="2276" y="740"/>
                  </a:lnTo>
                  <a:lnTo>
                    <a:pt x="2271" y="740"/>
                  </a:lnTo>
                  <a:lnTo>
                    <a:pt x="2268" y="740"/>
                  </a:lnTo>
                  <a:lnTo>
                    <a:pt x="2264" y="739"/>
                  </a:lnTo>
                  <a:lnTo>
                    <a:pt x="2260" y="737"/>
                  </a:lnTo>
                  <a:lnTo>
                    <a:pt x="2258" y="734"/>
                  </a:lnTo>
                  <a:close/>
                  <a:moveTo>
                    <a:pt x="2180" y="786"/>
                  </a:moveTo>
                  <a:lnTo>
                    <a:pt x="2178" y="783"/>
                  </a:lnTo>
                  <a:lnTo>
                    <a:pt x="2178" y="780"/>
                  </a:lnTo>
                  <a:lnTo>
                    <a:pt x="2177" y="777"/>
                  </a:lnTo>
                  <a:lnTo>
                    <a:pt x="2178" y="774"/>
                  </a:lnTo>
                  <a:lnTo>
                    <a:pt x="2178" y="772"/>
                  </a:lnTo>
                  <a:lnTo>
                    <a:pt x="2180" y="769"/>
                  </a:lnTo>
                  <a:lnTo>
                    <a:pt x="2182" y="767"/>
                  </a:lnTo>
                  <a:lnTo>
                    <a:pt x="2185" y="765"/>
                  </a:lnTo>
                  <a:lnTo>
                    <a:pt x="2188" y="763"/>
                  </a:lnTo>
                  <a:lnTo>
                    <a:pt x="2191" y="761"/>
                  </a:lnTo>
                  <a:lnTo>
                    <a:pt x="2193" y="761"/>
                  </a:lnTo>
                  <a:lnTo>
                    <a:pt x="2196" y="761"/>
                  </a:lnTo>
                  <a:lnTo>
                    <a:pt x="2199" y="763"/>
                  </a:lnTo>
                  <a:lnTo>
                    <a:pt x="2202" y="764"/>
                  </a:lnTo>
                  <a:lnTo>
                    <a:pt x="2204" y="766"/>
                  </a:lnTo>
                  <a:lnTo>
                    <a:pt x="2206" y="768"/>
                  </a:lnTo>
                  <a:lnTo>
                    <a:pt x="2208" y="771"/>
                  </a:lnTo>
                  <a:lnTo>
                    <a:pt x="2208" y="774"/>
                  </a:lnTo>
                  <a:lnTo>
                    <a:pt x="2209" y="777"/>
                  </a:lnTo>
                  <a:lnTo>
                    <a:pt x="2208" y="780"/>
                  </a:lnTo>
                  <a:lnTo>
                    <a:pt x="2208" y="783"/>
                  </a:lnTo>
                  <a:lnTo>
                    <a:pt x="2206" y="785"/>
                  </a:lnTo>
                  <a:lnTo>
                    <a:pt x="2204" y="788"/>
                  </a:lnTo>
                  <a:lnTo>
                    <a:pt x="2202" y="790"/>
                  </a:lnTo>
                  <a:lnTo>
                    <a:pt x="2198" y="792"/>
                  </a:lnTo>
                  <a:lnTo>
                    <a:pt x="2194" y="792"/>
                  </a:lnTo>
                  <a:lnTo>
                    <a:pt x="2190" y="792"/>
                  </a:lnTo>
                  <a:lnTo>
                    <a:pt x="2187" y="791"/>
                  </a:lnTo>
                  <a:lnTo>
                    <a:pt x="2182" y="789"/>
                  </a:lnTo>
                  <a:lnTo>
                    <a:pt x="2180" y="786"/>
                  </a:lnTo>
                  <a:close/>
                  <a:moveTo>
                    <a:pt x="2103" y="839"/>
                  </a:moveTo>
                  <a:lnTo>
                    <a:pt x="2102" y="836"/>
                  </a:lnTo>
                  <a:lnTo>
                    <a:pt x="2101" y="834"/>
                  </a:lnTo>
                  <a:lnTo>
                    <a:pt x="2101" y="831"/>
                  </a:lnTo>
                  <a:lnTo>
                    <a:pt x="2101" y="828"/>
                  </a:lnTo>
                  <a:lnTo>
                    <a:pt x="2102" y="825"/>
                  </a:lnTo>
                  <a:lnTo>
                    <a:pt x="2103" y="822"/>
                  </a:lnTo>
                  <a:lnTo>
                    <a:pt x="2106" y="820"/>
                  </a:lnTo>
                  <a:lnTo>
                    <a:pt x="2108" y="818"/>
                  </a:lnTo>
                  <a:lnTo>
                    <a:pt x="2111" y="816"/>
                  </a:lnTo>
                  <a:lnTo>
                    <a:pt x="2113" y="815"/>
                  </a:lnTo>
                  <a:lnTo>
                    <a:pt x="2116" y="815"/>
                  </a:lnTo>
                  <a:lnTo>
                    <a:pt x="2119" y="815"/>
                  </a:lnTo>
                  <a:lnTo>
                    <a:pt x="2122" y="816"/>
                  </a:lnTo>
                  <a:lnTo>
                    <a:pt x="2125" y="817"/>
                  </a:lnTo>
                  <a:lnTo>
                    <a:pt x="2127" y="819"/>
                  </a:lnTo>
                  <a:lnTo>
                    <a:pt x="2129" y="821"/>
                  </a:lnTo>
                  <a:lnTo>
                    <a:pt x="2131" y="824"/>
                  </a:lnTo>
                  <a:lnTo>
                    <a:pt x="2132" y="827"/>
                  </a:lnTo>
                  <a:lnTo>
                    <a:pt x="2132" y="830"/>
                  </a:lnTo>
                  <a:lnTo>
                    <a:pt x="2132" y="833"/>
                  </a:lnTo>
                  <a:lnTo>
                    <a:pt x="2131" y="836"/>
                  </a:lnTo>
                  <a:lnTo>
                    <a:pt x="2130" y="838"/>
                  </a:lnTo>
                  <a:lnTo>
                    <a:pt x="2128" y="841"/>
                  </a:lnTo>
                  <a:lnTo>
                    <a:pt x="2126" y="843"/>
                  </a:lnTo>
                  <a:lnTo>
                    <a:pt x="2121" y="845"/>
                  </a:lnTo>
                  <a:lnTo>
                    <a:pt x="2117" y="846"/>
                  </a:lnTo>
                  <a:lnTo>
                    <a:pt x="2113" y="845"/>
                  </a:lnTo>
                  <a:lnTo>
                    <a:pt x="2110" y="844"/>
                  </a:lnTo>
                  <a:lnTo>
                    <a:pt x="2107" y="842"/>
                  </a:lnTo>
                  <a:lnTo>
                    <a:pt x="2103" y="839"/>
                  </a:lnTo>
                  <a:close/>
                  <a:moveTo>
                    <a:pt x="2029" y="894"/>
                  </a:moveTo>
                  <a:lnTo>
                    <a:pt x="2027" y="891"/>
                  </a:lnTo>
                  <a:lnTo>
                    <a:pt x="2026" y="888"/>
                  </a:lnTo>
                  <a:lnTo>
                    <a:pt x="2026" y="885"/>
                  </a:lnTo>
                  <a:lnTo>
                    <a:pt x="2026" y="883"/>
                  </a:lnTo>
                  <a:lnTo>
                    <a:pt x="2027" y="880"/>
                  </a:lnTo>
                  <a:lnTo>
                    <a:pt x="2028" y="877"/>
                  </a:lnTo>
                  <a:lnTo>
                    <a:pt x="2030" y="875"/>
                  </a:lnTo>
                  <a:lnTo>
                    <a:pt x="2032" y="873"/>
                  </a:lnTo>
                  <a:lnTo>
                    <a:pt x="2035" y="871"/>
                  </a:lnTo>
                  <a:lnTo>
                    <a:pt x="2037" y="870"/>
                  </a:lnTo>
                  <a:lnTo>
                    <a:pt x="2040" y="870"/>
                  </a:lnTo>
                  <a:lnTo>
                    <a:pt x="2043" y="870"/>
                  </a:lnTo>
                  <a:lnTo>
                    <a:pt x="2046" y="871"/>
                  </a:lnTo>
                  <a:lnTo>
                    <a:pt x="2049" y="872"/>
                  </a:lnTo>
                  <a:lnTo>
                    <a:pt x="2051" y="874"/>
                  </a:lnTo>
                  <a:lnTo>
                    <a:pt x="2053" y="876"/>
                  </a:lnTo>
                  <a:lnTo>
                    <a:pt x="2055" y="878"/>
                  </a:lnTo>
                  <a:lnTo>
                    <a:pt x="2056" y="881"/>
                  </a:lnTo>
                  <a:lnTo>
                    <a:pt x="2056" y="884"/>
                  </a:lnTo>
                  <a:lnTo>
                    <a:pt x="2056" y="887"/>
                  </a:lnTo>
                  <a:lnTo>
                    <a:pt x="2055" y="890"/>
                  </a:lnTo>
                  <a:lnTo>
                    <a:pt x="2054" y="893"/>
                  </a:lnTo>
                  <a:lnTo>
                    <a:pt x="2052" y="895"/>
                  </a:lnTo>
                  <a:lnTo>
                    <a:pt x="2050" y="897"/>
                  </a:lnTo>
                  <a:lnTo>
                    <a:pt x="2046" y="899"/>
                  </a:lnTo>
                  <a:lnTo>
                    <a:pt x="2041" y="900"/>
                  </a:lnTo>
                  <a:lnTo>
                    <a:pt x="2038" y="900"/>
                  </a:lnTo>
                  <a:lnTo>
                    <a:pt x="2034" y="898"/>
                  </a:lnTo>
                  <a:lnTo>
                    <a:pt x="2031" y="896"/>
                  </a:lnTo>
                  <a:lnTo>
                    <a:pt x="2029" y="894"/>
                  </a:lnTo>
                  <a:close/>
                  <a:moveTo>
                    <a:pt x="1954" y="950"/>
                  </a:moveTo>
                  <a:lnTo>
                    <a:pt x="1953" y="947"/>
                  </a:lnTo>
                  <a:lnTo>
                    <a:pt x="1952" y="945"/>
                  </a:lnTo>
                  <a:lnTo>
                    <a:pt x="1951" y="942"/>
                  </a:lnTo>
                  <a:lnTo>
                    <a:pt x="1951" y="939"/>
                  </a:lnTo>
                  <a:lnTo>
                    <a:pt x="1952" y="936"/>
                  </a:lnTo>
                  <a:lnTo>
                    <a:pt x="1953" y="933"/>
                  </a:lnTo>
                  <a:lnTo>
                    <a:pt x="1955" y="931"/>
                  </a:lnTo>
                  <a:lnTo>
                    <a:pt x="1957" y="929"/>
                  </a:lnTo>
                  <a:lnTo>
                    <a:pt x="1957" y="929"/>
                  </a:lnTo>
                  <a:lnTo>
                    <a:pt x="1960" y="927"/>
                  </a:lnTo>
                  <a:lnTo>
                    <a:pt x="1962" y="926"/>
                  </a:lnTo>
                  <a:lnTo>
                    <a:pt x="1965" y="925"/>
                  </a:lnTo>
                  <a:lnTo>
                    <a:pt x="1968" y="926"/>
                  </a:lnTo>
                  <a:lnTo>
                    <a:pt x="1971" y="926"/>
                  </a:lnTo>
                  <a:lnTo>
                    <a:pt x="1974" y="927"/>
                  </a:lnTo>
                  <a:lnTo>
                    <a:pt x="1976" y="929"/>
                  </a:lnTo>
                  <a:lnTo>
                    <a:pt x="1978" y="931"/>
                  </a:lnTo>
                  <a:lnTo>
                    <a:pt x="1980" y="934"/>
                  </a:lnTo>
                  <a:lnTo>
                    <a:pt x="1981" y="937"/>
                  </a:lnTo>
                  <a:lnTo>
                    <a:pt x="1981" y="940"/>
                  </a:lnTo>
                  <a:lnTo>
                    <a:pt x="1981" y="943"/>
                  </a:lnTo>
                  <a:lnTo>
                    <a:pt x="1981" y="946"/>
                  </a:lnTo>
                  <a:lnTo>
                    <a:pt x="1979" y="948"/>
                  </a:lnTo>
                  <a:lnTo>
                    <a:pt x="1978" y="951"/>
                  </a:lnTo>
                  <a:lnTo>
                    <a:pt x="1976" y="953"/>
                  </a:lnTo>
                  <a:lnTo>
                    <a:pt x="1971" y="955"/>
                  </a:lnTo>
                  <a:lnTo>
                    <a:pt x="1966" y="956"/>
                  </a:lnTo>
                  <a:lnTo>
                    <a:pt x="1963" y="956"/>
                  </a:lnTo>
                  <a:lnTo>
                    <a:pt x="1960" y="954"/>
                  </a:lnTo>
                  <a:lnTo>
                    <a:pt x="1957" y="953"/>
                  </a:lnTo>
                  <a:lnTo>
                    <a:pt x="1954" y="950"/>
                  </a:lnTo>
                  <a:close/>
                  <a:moveTo>
                    <a:pt x="1881" y="1007"/>
                  </a:moveTo>
                  <a:lnTo>
                    <a:pt x="1879" y="1005"/>
                  </a:lnTo>
                  <a:lnTo>
                    <a:pt x="1878" y="1002"/>
                  </a:lnTo>
                  <a:lnTo>
                    <a:pt x="1877" y="999"/>
                  </a:lnTo>
                  <a:lnTo>
                    <a:pt x="1877" y="996"/>
                  </a:lnTo>
                  <a:lnTo>
                    <a:pt x="1878" y="993"/>
                  </a:lnTo>
                  <a:lnTo>
                    <a:pt x="1879" y="991"/>
                  </a:lnTo>
                  <a:lnTo>
                    <a:pt x="1881" y="988"/>
                  </a:lnTo>
                  <a:lnTo>
                    <a:pt x="1883" y="986"/>
                  </a:lnTo>
                  <a:lnTo>
                    <a:pt x="1886" y="984"/>
                  </a:lnTo>
                  <a:lnTo>
                    <a:pt x="1888" y="983"/>
                  </a:lnTo>
                  <a:lnTo>
                    <a:pt x="1891" y="983"/>
                  </a:lnTo>
                  <a:lnTo>
                    <a:pt x="1894" y="983"/>
                  </a:lnTo>
                  <a:lnTo>
                    <a:pt x="1897" y="983"/>
                  </a:lnTo>
                  <a:lnTo>
                    <a:pt x="1900" y="985"/>
                  </a:lnTo>
                  <a:lnTo>
                    <a:pt x="1902" y="986"/>
                  </a:lnTo>
                  <a:lnTo>
                    <a:pt x="1904" y="988"/>
                  </a:lnTo>
                  <a:lnTo>
                    <a:pt x="1907" y="991"/>
                  </a:lnTo>
                  <a:lnTo>
                    <a:pt x="1908" y="994"/>
                  </a:lnTo>
                  <a:lnTo>
                    <a:pt x="1909" y="997"/>
                  </a:lnTo>
                  <a:lnTo>
                    <a:pt x="1909" y="1000"/>
                  </a:lnTo>
                  <a:lnTo>
                    <a:pt x="1908" y="1002"/>
                  </a:lnTo>
                  <a:lnTo>
                    <a:pt x="1907" y="1005"/>
                  </a:lnTo>
                  <a:lnTo>
                    <a:pt x="1904" y="1009"/>
                  </a:lnTo>
                  <a:lnTo>
                    <a:pt x="1902" y="1011"/>
                  </a:lnTo>
                  <a:lnTo>
                    <a:pt x="1897" y="1013"/>
                  </a:lnTo>
                  <a:lnTo>
                    <a:pt x="1893" y="1014"/>
                  </a:lnTo>
                  <a:lnTo>
                    <a:pt x="1889" y="1014"/>
                  </a:lnTo>
                  <a:lnTo>
                    <a:pt x="1886" y="1013"/>
                  </a:lnTo>
                  <a:lnTo>
                    <a:pt x="1883" y="1011"/>
                  </a:lnTo>
                  <a:lnTo>
                    <a:pt x="1881" y="1007"/>
                  </a:lnTo>
                  <a:close/>
                  <a:moveTo>
                    <a:pt x="1808" y="1067"/>
                  </a:moveTo>
                  <a:lnTo>
                    <a:pt x="1807" y="1065"/>
                  </a:lnTo>
                  <a:lnTo>
                    <a:pt x="1805" y="1062"/>
                  </a:lnTo>
                  <a:lnTo>
                    <a:pt x="1805" y="1059"/>
                  </a:lnTo>
                  <a:lnTo>
                    <a:pt x="1805" y="1055"/>
                  </a:lnTo>
                  <a:lnTo>
                    <a:pt x="1805" y="1052"/>
                  </a:lnTo>
                  <a:lnTo>
                    <a:pt x="1806" y="1050"/>
                  </a:lnTo>
                  <a:lnTo>
                    <a:pt x="1808" y="1047"/>
                  </a:lnTo>
                  <a:lnTo>
                    <a:pt x="1810" y="1045"/>
                  </a:lnTo>
                  <a:lnTo>
                    <a:pt x="1813" y="1043"/>
                  </a:lnTo>
                  <a:lnTo>
                    <a:pt x="1816" y="1042"/>
                  </a:lnTo>
                  <a:lnTo>
                    <a:pt x="1818" y="1041"/>
                  </a:lnTo>
                  <a:lnTo>
                    <a:pt x="1821" y="1041"/>
                  </a:lnTo>
                  <a:lnTo>
                    <a:pt x="1824" y="1042"/>
                  </a:lnTo>
                  <a:lnTo>
                    <a:pt x="1828" y="1043"/>
                  </a:lnTo>
                  <a:lnTo>
                    <a:pt x="1831" y="1045"/>
                  </a:lnTo>
                  <a:lnTo>
                    <a:pt x="1833" y="1047"/>
                  </a:lnTo>
                  <a:lnTo>
                    <a:pt x="1834" y="1049"/>
                  </a:lnTo>
                  <a:lnTo>
                    <a:pt x="1836" y="1052"/>
                  </a:lnTo>
                  <a:lnTo>
                    <a:pt x="1836" y="1055"/>
                  </a:lnTo>
                  <a:lnTo>
                    <a:pt x="1836" y="1059"/>
                  </a:lnTo>
                  <a:lnTo>
                    <a:pt x="1836" y="1062"/>
                  </a:lnTo>
                  <a:lnTo>
                    <a:pt x="1834" y="1065"/>
                  </a:lnTo>
                  <a:lnTo>
                    <a:pt x="1833" y="1067"/>
                  </a:lnTo>
                  <a:lnTo>
                    <a:pt x="1831" y="1069"/>
                  </a:lnTo>
                  <a:lnTo>
                    <a:pt x="1825" y="1072"/>
                  </a:lnTo>
                  <a:lnTo>
                    <a:pt x="1820" y="1073"/>
                  </a:lnTo>
                  <a:lnTo>
                    <a:pt x="1817" y="1073"/>
                  </a:lnTo>
                  <a:lnTo>
                    <a:pt x="1814" y="1071"/>
                  </a:lnTo>
                  <a:lnTo>
                    <a:pt x="1811" y="1070"/>
                  </a:lnTo>
                  <a:lnTo>
                    <a:pt x="1808" y="1067"/>
                  </a:lnTo>
                  <a:close/>
                  <a:moveTo>
                    <a:pt x="1737" y="1127"/>
                  </a:moveTo>
                  <a:lnTo>
                    <a:pt x="1735" y="1125"/>
                  </a:lnTo>
                  <a:lnTo>
                    <a:pt x="1734" y="1122"/>
                  </a:lnTo>
                  <a:lnTo>
                    <a:pt x="1733" y="1119"/>
                  </a:lnTo>
                  <a:lnTo>
                    <a:pt x="1733" y="1116"/>
                  </a:lnTo>
                  <a:lnTo>
                    <a:pt x="1734" y="1113"/>
                  </a:lnTo>
                  <a:lnTo>
                    <a:pt x="1735" y="1111"/>
                  </a:lnTo>
                  <a:lnTo>
                    <a:pt x="1736" y="1108"/>
                  </a:lnTo>
                  <a:lnTo>
                    <a:pt x="1738" y="1105"/>
                  </a:lnTo>
                  <a:lnTo>
                    <a:pt x="1741" y="1103"/>
                  </a:lnTo>
                  <a:lnTo>
                    <a:pt x="1744" y="1102"/>
                  </a:lnTo>
                  <a:lnTo>
                    <a:pt x="1748" y="1101"/>
                  </a:lnTo>
                  <a:lnTo>
                    <a:pt x="1751" y="1101"/>
                  </a:lnTo>
                  <a:lnTo>
                    <a:pt x="1753" y="1102"/>
                  </a:lnTo>
                  <a:lnTo>
                    <a:pt x="1756" y="1103"/>
                  </a:lnTo>
                  <a:lnTo>
                    <a:pt x="1759" y="1104"/>
                  </a:lnTo>
                  <a:lnTo>
                    <a:pt x="1761" y="1107"/>
                  </a:lnTo>
                  <a:lnTo>
                    <a:pt x="1763" y="1110"/>
                  </a:lnTo>
                  <a:lnTo>
                    <a:pt x="1764" y="1113"/>
                  </a:lnTo>
                  <a:lnTo>
                    <a:pt x="1765" y="1116"/>
                  </a:lnTo>
                  <a:lnTo>
                    <a:pt x="1765" y="1119"/>
                  </a:lnTo>
                  <a:lnTo>
                    <a:pt x="1764" y="1121"/>
                  </a:lnTo>
                  <a:lnTo>
                    <a:pt x="1763" y="1124"/>
                  </a:lnTo>
                  <a:lnTo>
                    <a:pt x="1761" y="1127"/>
                  </a:lnTo>
                  <a:lnTo>
                    <a:pt x="1759" y="1129"/>
                  </a:lnTo>
                  <a:lnTo>
                    <a:pt x="1755" y="1132"/>
                  </a:lnTo>
                  <a:lnTo>
                    <a:pt x="1749" y="1133"/>
                  </a:lnTo>
                  <a:lnTo>
                    <a:pt x="1745" y="1132"/>
                  </a:lnTo>
                  <a:lnTo>
                    <a:pt x="1742" y="1131"/>
                  </a:lnTo>
                  <a:lnTo>
                    <a:pt x="1739" y="1130"/>
                  </a:lnTo>
                  <a:lnTo>
                    <a:pt x="1737" y="1127"/>
                  </a:lnTo>
                  <a:close/>
                  <a:moveTo>
                    <a:pt x="1668" y="1189"/>
                  </a:moveTo>
                  <a:lnTo>
                    <a:pt x="1665" y="1186"/>
                  </a:lnTo>
                  <a:lnTo>
                    <a:pt x="1663" y="1183"/>
                  </a:lnTo>
                  <a:lnTo>
                    <a:pt x="1663" y="1181"/>
                  </a:lnTo>
                  <a:lnTo>
                    <a:pt x="1663" y="1178"/>
                  </a:lnTo>
                  <a:lnTo>
                    <a:pt x="1663" y="1175"/>
                  </a:lnTo>
                  <a:lnTo>
                    <a:pt x="1664" y="1172"/>
                  </a:lnTo>
                  <a:lnTo>
                    <a:pt x="1666" y="1169"/>
                  </a:lnTo>
                  <a:lnTo>
                    <a:pt x="1669" y="1167"/>
                  </a:lnTo>
                  <a:lnTo>
                    <a:pt x="1671" y="1165"/>
                  </a:lnTo>
                  <a:lnTo>
                    <a:pt x="1674" y="1164"/>
                  </a:lnTo>
                  <a:lnTo>
                    <a:pt x="1677" y="1163"/>
                  </a:lnTo>
                  <a:lnTo>
                    <a:pt x="1680" y="1163"/>
                  </a:lnTo>
                  <a:lnTo>
                    <a:pt x="1683" y="1164"/>
                  </a:lnTo>
                  <a:lnTo>
                    <a:pt x="1685" y="1165"/>
                  </a:lnTo>
                  <a:lnTo>
                    <a:pt x="1688" y="1166"/>
                  </a:lnTo>
                  <a:lnTo>
                    <a:pt x="1690" y="1168"/>
                  </a:lnTo>
                  <a:lnTo>
                    <a:pt x="1692" y="1171"/>
                  </a:lnTo>
                  <a:lnTo>
                    <a:pt x="1693" y="1174"/>
                  </a:lnTo>
                  <a:lnTo>
                    <a:pt x="1694" y="1176"/>
                  </a:lnTo>
                  <a:lnTo>
                    <a:pt x="1694" y="1179"/>
                  </a:lnTo>
                  <a:lnTo>
                    <a:pt x="1694" y="1182"/>
                  </a:lnTo>
                  <a:lnTo>
                    <a:pt x="1693" y="1185"/>
                  </a:lnTo>
                  <a:lnTo>
                    <a:pt x="1691" y="1188"/>
                  </a:lnTo>
                  <a:lnTo>
                    <a:pt x="1689" y="1190"/>
                  </a:lnTo>
                  <a:lnTo>
                    <a:pt x="1684" y="1193"/>
                  </a:lnTo>
                  <a:lnTo>
                    <a:pt x="1679" y="1194"/>
                  </a:lnTo>
                  <a:lnTo>
                    <a:pt x="1676" y="1193"/>
                  </a:lnTo>
                  <a:lnTo>
                    <a:pt x="1673" y="1192"/>
                  </a:lnTo>
                  <a:lnTo>
                    <a:pt x="1670" y="1191"/>
                  </a:lnTo>
                  <a:lnTo>
                    <a:pt x="1668" y="1189"/>
                  </a:lnTo>
                  <a:close/>
                  <a:moveTo>
                    <a:pt x="1599" y="1251"/>
                  </a:moveTo>
                  <a:lnTo>
                    <a:pt x="1597" y="1249"/>
                  </a:lnTo>
                  <a:lnTo>
                    <a:pt x="1595" y="1246"/>
                  </a:lnTo>
                  <a:lnTo>
                    <a:pt x="1595" y="1243"/>
                  </a:lnTo>
                  <a:lnTo>
                    <a:pt x="1594" y="1240"/>
                  </a:lnTo>
                  <a:lnTo>
                    <a:pt x="1595" y="1237"/>
                  </a:lnTo>
                  <a:lnTo>
                    <a:pt x="1596" y="1235"/>
                  </a:lnTo>
                  <a:lnTo>
                    <a:pt x="1597" y="1232"/>
                  </a:lnTo>
                  <a:lnTo>
                    <a:pt x="1599" y="1230"/>
                  </a:lnTo>
                  <a:lnTo>
                    <a:pt x="1602" y="1228"/>
                  </a:lnTo>
                  <a:lnTo>
                    <a:pt x="1604" y="1227"/>
                  </a:lnTo>
                  <a:lnTo>
                    <a:pt x="1607" y="1226"/>
                  </a:lnTo>
                  <a:lnTo>
                    <a:pt x="1610" y="1226"/>
                  </a:lnTo>
                  <a:lnTo>
                    <a:pt x="1613" y="1226"/>
                  </a:lnTo>
                  <a:lnTo>
                    <a:pt x="1616" y="1227"/>
                  </a:lnTo>
                  <a:lnTo>
                    <a:pt x="1619" y="1228"/>
                  </a:lnTo>
                  <a:lnTo>
                    <a:pt x="1621" y="1230"/>
                  </a:lnTo>
                  <a:lnTo>
                    <a:pt x="1623" y="1233"/>
                  </a:lnTo>
                  <a:lnTo>
                    <a:pt x="1624" y="1236"/>
                  </a:lnTo>
                  <a:lnTo>
                    <a:pt x="1625" y="1238"/>
                  </a:lnTo>
                  <a:lnTo>
                    <a:pt x="1625" y="1241"/>
                  </a:lnTo>
                  <a:lnTo>
                    <a:pt x="1624" y="1244"/>
                  </a:lnTo>
                  <a:lnTo>
                    <a:pt x="1624" y="1247"/>
                  </a:lnTo>
                  <a:lnTo>
                    <a:pt x="1622" y="1250"/>
                  </a:lnTo>
                  <a:lnTo>
                    <a:pt x="1620" y="1252"/>
                  </a:lnTo>
                  <a:lnTo>
                    <a:pt x="1618" y="1255"/>
                  </a:lnTo>
                  <a:lnTo>
                    <a:pt x="1615" y="1256"/>
                  </a:lnTo>
                  <a:lnTo>
                    <a:pt x="1612" y="1257"/>
                  </a:lnTo>
                  <a:lnTo>
                    <a:pt x="1610" y="1257"/>
                  </a:lnTo>
                  <a:lnTo>
                    <a:pt x="1607" y="1257"/>
                  </a:lnTo>
                  <a:lnTo>
                    <a:pt x="1604" y="1256"/>
                  </a:lnTo>
                  <a:lnTo>
                    <a:pt x="1601" y="1254"/>
                  </a:lnTo>
                  <a:lnTo>
                    <a:pt x="1599" y="1251"/>
                  </a:lnTo>
                  <a:close/>
                  <a:moveTo>
                    <a:pt x="1530" y="1316"/>
                  </a:moveTo>
                  <a:lnTo>
                    <a:pt x="1529" y="1314"/>
                  </a:lnTo>
                  <a:lnTo>
                    <a:pt x="1527" y="1311"/>
                  </a:lnTo>
                  <a:lnTo>
                    <a:pt x="1527" y="1308"/>
                  </a:lnTo>
                  <a:lnTo>
                    <a:pt x="1526" y="1305"/>
                  </a:lnTo>
                  <a:lnTo>
                    <a:pt x="1527" y="1301"/>
                  </a:lnTo>
                  <a:lnTo>
                    <a:pt x="1528" y="1299"/>
                  </a:lnTo>
                  <a:lnTo>
                    <a:pt x="1529" y="1296"/>
                  </a:lnTo>
                  <a:lnTo>
                    <a:pt x="1531" y="1294"/>
                  </a:lnTo>
                  <a:lnTo>
                    <a:pt x="1533" y="1292"/>
                  </a:lnTo>
                  <a:lnTo>
                    <a:pt x="1536" y="1290"/>
                  </a:lnTo>
                  <a:lnTo>
                    <a:pt x="1539" y="1290"/>
                  </a:lnTo>
                  <a:lnTo>
                    <a:pt x="1542" y="1289"/>
                  </a:lnTo>
                  <a:lnTo>
                    <a:pt x="1545" y="1290"/>
                  </a:lnTo>
                  <a:lnTo>
                    <a:pt x="1549" y="1291"/>
                  </a:lnTo>
                  <a:lnTo>
                    <a:pt x="1551" y="1292"/>
                  </a:lnTo>
                  <a:lnTo>
                    <a:pt x="1554" y="1294"/>
                  </a:lnTo>
                  <a:lnTo>
                    <a:pt x="1555" y="1296"/>
                  </a:lnTo>
                  <a:lnTo>
                    <a:pt x="1557" y="1299"/>
                  </a:lnTo>
                  <a:lnTo>
                    <a:pt x="1558" y="1302"/>
                  </a:lnTo>
                  <a:lnTo>
                    <a:pt x="1558" y="1306"/>
                  </a:lnTo>
                  <a:lnTo>
                    <a:pt x="1557" y="1309"/>
                  </a:lnTo>
                  <a:lnTo>
                    <a:pt x="1556" y="1312"/>
                  </a:lnTo>
                  <a:lnTo>
                    <a:pt x="1555" y="1314"/>
                  </a:lnTo>
                  <a:lnTo>
                    <a:pt x="1553" y="1317"/>
                  </a:lnTo>
                  <a:lnTo>
                    <a:pt x="1553" y="1317"/>
                  </a:lnTo>
                  <a:lnTo>
                    <a:pt x="1553" y="1317"/>
                  </a:lnTo>
                  <a:lnTo>
                    <a:pt x="1551" y="1318"/>
                  </a:lnTo>
                  <a:lnTo>
                    <a:pt x="1547" y="1320"/>
                  </a:lnTo>
                  <a:lnTo>
                    <a:pt x="1544" y="1321"/>
                  </a:lnTo>
                  <a:lnTo>
                    <a:pt x="1541" y="1321"/>
                  </a:lnTo>
                  <a:lnTo>
                    <a:pt x="1539" y="1320"/>
                  </a:lnTo>
                  <a:lnTo>
                    <a:pt x="1536" y="1320"/>
                  </a:lnTo>
                  <a:lnTo>
                    <a:pt x="1533" y="1318"/>
                  </a:lnTo>
                  <a:lnTo>
                    <a:pt x="1530" y="1316"/>
                  </a:lnTo>
                  <a:close/>
                  <a:moveTo>
                    <a:pt x="1464" y="1381"/>
                  </a:moveTo>
                  <a:lnTo>
                    <a:pt x="1462" y="1379"/>
                  </a:lnTo>
                  <a:lnTo>
                    <a:pt x="1461" y="1376"/>
                  </a:lnTo>
                  <a:lnTo>
                    <a:pt x="1460" y="1373"/>
                  </a:lnTo>
                  <a:lnTo>
                    <a:pt x="1459" y="1370"/>
                  </a:lnTo>
                  <a:lnTo>
                    <a:pt x="1460" y="1367"/>
                  </a:lnTo>
                  <a:lnTo>
                    <a:pt x="1461" y="1365"/>
                  </a:lnTo>
                  <a:lnTo>
                    <a:pt x="1462" y="1362"/>
                  </a:lnTo>
                  <a:lnTo>
                    <a:pt x="1464" y="1360"/>
                  </a:lnTo>
                  <a:lnTo>
                    <a:pt x="1466" y="1358"/>
                  </a:lnTo>
                  <a:lnTo>
                    <a:pt x="1470" y="1356"/>
                  </a:lnTo>
                  <a:lnTo>
                    <a:pt x="1473" y="1355"/>
                  </a:lnTo>
                  <a:lnTo>
                    <a:pt x="1476" y="1355"/>
                  </a:lnTo>
                  <a:lnTo>
                    <a:pt x="1479" y="1355"/>
                  </a:lnTo>
                  <a:lnTo>
                    <a:pt x="1481" y="1356"/>
                  </a:lnTo>
                  <a:lnTo>
                    <a:pt x="1484" y="1358"/>
                  </a:lnTo>
                  <a:lnTo>
                    <a:pt x="1486" y="1359"/>
                  </a:lnTo>
                  <a:lnTo>
                    <a:pt x="1488" y="1362"/>
                  </a:lnTo>
                  <a:lnTo>
                    <a:pt x="1490" y="1365"/>
                  </a:lnTo>
                  <a:lnTo>
                    <a:pt x="1490" y="1367"/>
                  </a:lnTo>
                  <a:lnTo>
                    <a:pt x="1491" y="1370"/>
                  </a:lnTo>
                  <a:lnTo>
                    <a:pt x="1490" y="1373"/>
                  </a:lnTo>
                  <a:lnTo>
                    <a:pt x="1490" y="1376"/>
                  </a:lnTo>
                  <a:lnTo>
                    <a:pt x="1488" y="1379"/>
                  </a:lnTo>
                  <a:lnTo>
                    <a:pt x="1486" y="1381"/>
                  </a:lnTo>
                  <a:lnTo>
                    <a:pt x="1484" y="1383"/>
                  </a:lnTo>
                  <a:lnTo>
                    <a:pt x="1481" y="1384"/>
                  </a:lnTo>
                  <a:lnTo>
                    <a:pt x="1479" y="1385"/>
                  </a:lnTo>
                  <a:lnTo>
                    <a:pt x="1476" y="1385"/>
                  </a:lnTo>
                  <a:lnTo>
                    <a:pt x="1473" y="1385"/>
                  </a:lnTo>
                  <a:lnTo>
                    <a:pt x="1470" y="1384"/>
                  </a:lnTo>
                  <a:lnTo>
                    <a:pt x="1466" y="1383"/>
                  </a:lnTo>
                  <a:lnTo>
                    <a:pt x="1464" y="1381"/>
                  </a:lnTo>
                  <a:close/>
                  <a:moveTo>
                    <a:pt x="1399" y="1447"/>
                  </a:moveTo>
                  <a:lnTo>
                    <a:pt x="1397" y="1445"/>
                  </a:lnTo>
                  <a:lnTo>
                    <a:pt x="1396" y="1442"/>
                  </a:lnTo>
                  <a:lnTo>
                    <a:pt x="1395" y="1440"/>
                  </a:lnTo>
                  <a:lnTo>
                    <a:pt x="1395" y="1437"/>
                  </a:lnTo>
                  <a:lnTo>
                    <a:pt x="1395" y="1434"/>
                  </a:lnTo>
                  <a:lnTo>
                    <a:pt x="1396" y="1431"/>
                  </a:lnTo>
                  <a:lnTo>
                    <a:pt x="1397" y="1428"/>
                  </a:lnTo>
                  <a:lnTo>
                    <a:pt x="1399" y="1426"/>
                  </a:lnTo>
                  <a:lnTo>
                    <a:pt x="1401" y="1424"/>
                  </a:lnTo>
                  <a:lnTo>
                    <a:pt x="1404" y="1422"/>
                  </a:lnTo>
                  <a:lnTo>
                    <a:pt x="1407" y="1421"/>
                  </a:lnTo>
                  <a:lnTo>
                    <a:pt x="1410" y="1421"/>
                  </a:lnTo>
                  <a:lnTo>
                    <a:pt x="1412" y="1421"/>
                  </a:lnTo>
                  <a:lnTo>
                    <a:pt x="1415" y="1422"/>
                  </a:lnTo>
                  <a:lnTo>
                    <a:pt x="1418" y="1423"/>
                  </a:lnTo>
                  <a:lnTo>
                    <a:pt x="1420" y="1425"/>
                  </a:lnTo>
                  <a:lnTo>
                    <a:pt x="1422" y="1428"/>
                  </a:lnTo>
                  <a:lnTo>
                    <a:pt x="1424" y="1430"/>
                  </a:lnTo>
                  <a:lnTo>
                    <a:pt x="1425" y="1433"/>
                  </a:lnTo>
                  <a:lnTo>
                    <a:pt x="1425" y="1436"/>
                  </a:lnTo>
                  <a:lnTo>
                    <a:pt x="1425" y="1439"/>
                  </a:lnTo>
                  <a:lnTo>
                    <a:pt x="1424" y="1442"/>
                  </a:lnTo>
                  <a:lnTo>
                    <a:pt x="1423" y="1444"/>
                  </a:lnTo>
                  <a:lnTo>
                    <a:pt x="1421" y="1447"/>
                  </a:lnTo>
                  <a:lnTo>
                    <a:pt x="1418" y="1449"/>
                  </a:lnTo>
                  <a:lnTo>
                    <a:pt x="1416" y="1451"/>
                  </a:lnTo>
                  <a:lnTo>
                    <a:pt x="1413" y="1452"/>
                  </a:lnTo>
                  <a:lnTo>
                    <a:pt x="1410" y="1453"/>
                  </a:lnTo>
                  <a:lnTo>
                    <a:pt x="1407" y="1452"/>
                  </a:lnTo>
                  <a:lnTo>
                    <a:pt x="1404" y="1452"/>
                  </a:lnTo>
                  <a:lnTo>
                    <a:pt x="1402" y="1449"/>
                  </a:lnTo>
                  <a:lnTo>
                    <a:pt x="1399" y="1447"/>
                  </a:lnTo>
                  <a:close/>
                  <a:moveTo>
                    <a:pt x="1335" y="1516"/>
                  </a:moveTo>
                  <a:lnTo>
                    <a:pt x="1333" y="1513"/>
                  </a:lnTo>
                  <a:lnTo>
                    <a:pt x="1332" y="1511"/>
                  </a:lnTo>
                  <a:lnTo>
                    <a:pt x="1331" y="1508"/>
                  </a:lnTo>
                  <a:lnTo>
                    <a:pt x="1330" y="1505"/>
                  </a:lnTo>
                  <a:lnTo>
                    <a:pt x="1330" y="1502"/>
                  </a:lnTo>
                  <a:lnTo>
                    <a:pt x="1331" y="1498"/>
                  </a:lnTo>
                  <a:lnTo>
                    <a:pt x="1332" y="1496"/>
                  </a:lnTo>
                  <a:lnTo>
                    <a:pt x="1334" y="1493"/>
                  </a:lnTo>
                  <a:lnTo>
                    <a:pt x="1334" y="1493"/>
                  </a:lnTo>
                  <a:lnTo>
                    <a:pt x="1336" y="1491"/>
                  </a:lnTo>
                  <a:lnTo>
                    <a:pt x="1339" y="1490"/>
                  </a:lnTo>
                  <a:lnTo>
                    <a:pt x="1342" y="1489"/>
                  </a:lnTo>
                  <a:lnTo>
                    <a:pt x="1345" y="1488"/>
                  </a:lnTo>
                  <a:lnTo>
                    <a:pt x="1348" y="1488"/>
                  </a:lnTo>
                  <a:lnTo>
                    <a:pt x="1352" y="1489"/>
                  </a:lnTo>
                  <a:lnTo>
                    <a:pt x="1354" y="1491"/>
                  </a:lnTo>
                  <a:lnTo>
                    <a:pt x="1357" y="1492"/>
                  </a:lnTo>
                  <a:lnTo>
                    <a:pt x="1359" y="1495"/>
                  </a:lnTo>
                  <a:lnTo>
                    <a:pt x="1360" y="1497"/>
                  </a:lnTo>
                  <a:lnTo>
                    <a:pt x="1361" y="1501"/>
                  </a:lnTo>
                  <a:lnTo>
                    <a:pt x="1362" y="1504"/>
                  </a:lnTo>
                  <a:lnTo>
                    <a:pt x="1361" y="1507"/>
                  </a:lnTo>
                  <a:lnTo>
                    <a:pt x="1361" y="1510"/>
                  </a:lnTo>
                  <a:lnTo>
                    <a:pt x="1359" y="1512"/>
                  </a:lnTo>
                  <a:lnTo>
                    <a:pt x="1358" y="1515"/>
                  </a:lnTo>
                  <a:lnTo>
                    <a:pt x="1355" y="1517"/>
                  </a:lnTo>
                  <a:lnTo>
                    <a:pt x="1352" y="1518"/>
                  </a:lnTo>
                  <a:lnTo>
                    <a:pt x="1348" y="1519"/>
                  </a:lnTo>
                  <a:lnTo>
                    <a:pt x="1345" y="1520"/>
                  </a:lnTo>
                  <a:lnTo>
                    <a:pt x="1343" y="1519"/>
                  </a:lnTo>
                  <a:lnTo>
                    <a:pt x="1340" y="1519"/>
                  </a:lnTo>
                  <a:lnTo>
                    <a:pt x="1337" y="1517"/>
                  </a:lnTo>
                  <a:lnTo>
                    <a:pt x="1335" y="1516"/>
                  </a:lnTo>
                  <a:close/>
                  <a:moveTo>
                    <a:pt x="1273" y="1584"/>
                  </a:moveTo>
                  <a:lnTo>
                    <a:pt x="1271" y="1582"/>
                  </a:lnTo>
                  <a:lnTo>
                    <a:pt x="1268" y="1579"/>
                  </a:lnTo>
                  <a:lnTo>
                    <a:pt x="1267" y="1577"/>
                  </a:lnTo>
                  <a:lnTo>
                    <a:pt x="1267" y="1574"/>
                  </a:lnTo>
                  <a:lnTo>
                    <a:pt x="1267" y="1571"/>
                  </a:lnTo>
                  <a:lnTo>
                    <a:pt x="1268" y="1568"/>
                  </a:lnTo>
                  <a:lnTo>
                    <a:pt x="1269" y="1565"/>
                  </a:lnTo>
                  <a:lnTo>
                    <a:pt x="1272" y="1563"/>
                  </a:lnTo>
                  <a:lnTo>
                    <a:pt x="1274" y="1560"/>
                  </a:lnTo>
                  <a:lnTo>
                    <a:pt x="1277" y="1559"/>
                  </a:lnTo>
                  <a:lnTo>
                    <a:pt x="1279" y="1558"/>
                  </a:lnTo>
                  <a:lnTo>
                    <a:pt x="1282" y="1558"/>
                  </a:lnTo>
                  <a:lnTo>
                    <a:pt x="1285" y="1558"/>
                  </a:lnTo>
                  <a:lnTo>
                    <a:pt x="1288" y="1558"/>
                  </a:lnTo>
                  <a:lnTo>
                    <a:pt x="1291" y="1560"/>
                  </a:lnTo>
                  <a:lnTo>
                    <a:pt x="1293" y="1561"/>
                  </a:lnTo>
                  <a:lnTo>
                    <a:pt x="1295" y="1564"/>
                  </a:lnTo>
                  <a:lnTo>
                    <a:pt x="1297" y="1566"/>
                  </a:lnTo>
                  <a:lnTo>
                    <a:pt x="1298" y="1569"/>
                  </a:lnTo>
                  <a:lnTo>
                    <a:pt x="1298" y="1572"/>
                  </a:lnTo>
                  <a:lnTo>
                    <a:pt x="1298" y="1575"/>
                  </a:lnTo>
                  <a:lnTo>
                    <a:pt x="1298" y="1578"/>
                  </a:lnTo>
                  <a:lnTo>
                    <a:pt x="1296" y="1580"/>
                  </a:lnTo>
                  <a:lnTo>
                    <a:pt x="1294" y="1583"/>
                  </a:lnTo>
                  <a:lnTo>
                    <a:pt x="1292" y="1585"/>
                  </a:lnTo>
                  <a:lnTo>
                    <a:pt x="1289" y="1587"/>
                  </a:lnTo>
                  <a:lnTo>
                    <a:pt x="1286" y="1588"/>
                  </a:lnTo>
                  <a:lnTo>
                    <a:pt x="1283" y="1588"/>
                  </a:lnTo>
                  <a:lnTo>
                    <a:pt x="1278" y="1587"/>
                  </a:lnTo>
                  <a:lnTo>
                    <a:pt x="1273" y="1584"/>
                  </a:lnTo>
                  <a:close/>
                  <a:moveTo>
                    <a:pt x="1211" y="1655"/>
                  </a:moveTo>
                  <a:lnTo>
                    <a:pt x="1209" y="1653"/>
                  </a:lnTo>
                  <a:lnTo>
                    <a:pt x="1207" y="1650"/>
                  </a:lnTo>
                  <a:lnTo>
                    <a:pt x="1206" y="1646"/>
                  </a:lnTo>
                  <a:lnTo>
                    <a:pt x="1206" y="1643"/>
                  </a:lnTo>
                  <a:lnTo>
                    <a:pt x="1206" y="1641"/>
                  </a:lnTo>
                  <a:lnTo>
                    <a:pt x="1207" y="1638"/>
                  </a:lnTo>
                  <a:lnTo>
                    <a:pt x="1208" y="1635"/>
                  </a:lnTo>
                  <a:lnTo>
                    <a:pt x="1210" y="1632"/>
                  </a:lnTo>
                  <a:lnTo>
                    <a:pt x="1212" y="1630"/>
                  </a:lnTo>
                  <a:lnTo>
                    <a:pt x="1214" y="1629"/>
                  </a:lnTo>
                  <a:lnTo>
                    <a:pt x="1217" y="1628"/>
                  </a:lnTo>
                  <a:lnTo>
                    <a:pt x="1220" y="1627"/>
                  </a:lnTo>
                  <a:lnTo>
                    <a:pt x="1223" y="1627"/>
                  </a:lnTo>
                  <a:lnTo>
                    <a:pt x="1226" y="1628"/>
                  </a:lnTo>
                  <a:lnTo>
                    <a:pt x="1229" y="1629"/>
                  </a:lnTo>
                  <a:lnTo>
                    <a:pt x="1232" y="1631"/>
                  </a:lnTo>
                  <a:lnTo>
                    <a:pt x="1234" y="1633"/>
                  </a:lnTo>
                  <a:lnTo>
                    <a:pt x="1236" y="1636"/>
                  </a:lnTo>
                  <a:lnTo>
                    <a:pt x="1237" y="1638"/>
                  </a:lnTo>
                  <a:lnTo>
                    <a:pt x="1237" y="1641"/>
                  </a:lnTo>
                  <a:lnTo>
                    <a:pt x="1237" y="1644"/>
                  </a:lnTo>
                  <a:lnTo>
                    <a:pt x="1237" y="1648"/>
                  </a:lnTo>
                  <a:lnTo>
                    <a:pt x="1235" y="1651"/>
                  </a:lnTo>
                  <a:lnTo>
                    <a:pt x="1234" y="1653"/>
                  </a:lnTo>
                  <a:lnTo>
                    <a:pt x="1231" y="1655"/>
                  </a:lnTo>
                  <a:lnTo>
                    <a:pt x="1227" y="1657"/>
                  </a:lnTo>
                  <a:lnTo>
                    <a:pt x="1224" y="1658"/>
                  </a:lnTo>
                  <a:lnTo>
                    <a:pt x="1221" y="1659"/>
                  </a:lnTo>
                  <a:lnTo>
                    <a:pt x="1216" y="1658"/>
                  </a:lnTo>
                  <a:lnTo>
                    <a:pt x="1211" y="1655"/>
                  </a:lnTo>
                  <a:close/>
                  <a:moveTo>
                    <a:pt x="1152" y="1726"/>
                  </a:moveTo>
                  <a:lnTo>
                    <a:pt x="1149" y="1723"/>
                  </a:lnTo>
                  <a:lnTo>
                    <a:pt x="1147" y="1721"/>
                  </a:lnTo>
                  <a:lnTo>
                    <a:pt x="1146" y="1718"/>
                  </a:lnTo>
                  <a:lnTo>
                    <a:pt x="1145" y="1715"/>
                  </a:lnTo>
                  <a:lnTo>
                    <a:pt x="1145" y="1712"/>
                  </a:lnTo>
                  <a:lnTo>
                    <a:pt x="1146" y="1709"/>
                  </a:lnTo>
                  <a:lnTo>
                    <a:pt x="1147" y="1707"/>
                  </a:lnTo>
                  <a:lnTo>
                    <a:pt x="1149" y="1704"/>
                  </a:lnTo>
                  <a:lnTo>
                    <a:pt x="1152" y="1702"/>
                  </a:lnTo>
                  <a:lnTo>
                    <a:pt x="1154" y="1700"/>
                  </a:lnTo>
                  <a:lnTo>
                    <a:pt x="1157" y="1699"/>
                  </a:lnTo>
                  <a:lnTo>
                    <a:pt x="1160" y="1699"/>
                  </a:lnTo>
                  <a:lnTo>
                    <a:pt x="1163" y="1699"/>
                  </a:lnTo>
                  <a:lnTo>
                    <a:pt x="1166" y="1699"/>
                  </a:lnTo>
                  <a:lnTo>
                    <a:pt x="1169" y="1700"/>
                  </a:lnTo>
                  <a:lnTo>
                    <a:pt x="1171" y="1702"/>
                  </a:lnTo>
                  <a:lnTo>
                    <a:pt x="1173" y="1704"/>
                  </a:lnTo>
                  <a:lnTo>
                    <a:pt x="1175" y="1707"/>
                  </a:lnTo>
                  <a:lnTo>
                    <a:pt x="1176" y="1710"/>
                  </a:lnTo>
                  <a:lnTo>
                    <a:pt x="1177" y="1712"/>
                  </a:lnTo>
                  <a:lnTo>
                    <a:pt x="1177" y="1715"/>
                  </a:lnTo>
                  <a:lnTo>
                    <a:pt x="1176" y="1718"/>
                  </a:lnTo>
                  <a:lnTo>
                    <a:pt x="1175" y="1721"/>
                  </a:lnTo>
                  <a:lnTo>
                    <a:pt x="1173" y="1723"/>
                  </a:lnTo>
                  <a:lnTo>
                    <a:pt x="1171" y="1726"/>
                  </a:lnTo>
                  <a:lnTo>
                    <a:pt x="1168" y="1728"/>
                  </a:lnTo>
                  <a:lnTo>
                    <a:pt x="1165" y="1729"/>
                  </a:lnTo>
                  <a:lnTo>
                    <a:pt x="1161" y="1729"/>
                  </a:lnTo>
                  <a:lnTo>
                    <a:pt x="1156" y="1728"/>
                  </a:lnTo>
                  <a:lnTo>
                    <a:pt x="1152" y="1726"/>
                  </a:lnTo>
                  <a:close/>
                  <a:moveTo>
                    <a:pt x="1092" y="1798"/>
                  </a:moveTo>
                  <a:lnTo>
                    <a:pt x="1090" y="1796"/>
                  </a:lnTo>
                  <a:lnTo>
                    <a:pt x="1089" y="1793"/>
                  </a:lnTo>
                  <a:lnTo>
                    <a:pt x="1088" y="1790"/>
                  </a:lnTo>
                  <a:lnTo>
                    <a:pt x="1087" y="1787"/>
                  </a:lnTo>
                  <a:lnTo>
                    <a:pt x="1087" y="1784"/>
                  </a:lnTo>
                  <a:lnTo>
                    <a:pt x="1087" y="1781"/>
                  </a:lnTo>
                  <a:lnTo>
                    <a:pt x="1088" y="1779"/>
                  </a:lnTo>
                  <a:lnTo>
                    <a:pt x="1090" y="1776"/>
                  </a:lnTo>
                  <a:lnTo>
                    <a:pt x="1092" y="1774"/>
                  </a:lnTo>
                  <a:lnTo>
                    <a:pt x="1095" y="1772"/>
                  </a:lnTo>
                  <a:lnTo>
                    <a:pt x="1098" y="1771"/>
                  </a:lnTo>
                  <a:lnTo>
                    <a:pt x="1100" y="1770"/>
                  </a:lnTo>
                  <a:lnTo>
                    <a:pt x="1103" y="1770"/>
                  </a:lnTo>
                  <a:lnTo>
                    <a:pt x="1106" y="1771"/>
                  </a:lnTo>
                  <a:lnTo>
                    <a:pt x="1109" y="1772"/>
                  </a:lnTo>
                  <a:lnTo>
                    <a:pt x="1113" y="1773"/>
                  </a:lnTo>
                  <a:lnTo>
                    <a:pt x="1115" y="1776"/>
                  </a:lnTo>
                  <a:lnTo>
                    <a:pt x="1116" y="1778"/>
                  </a:lnTo>
                  <a:lnTo>
                    <a:pt x="1118" y="1781"/>
                  </a:lnTo>
                  <a:lnTo>
                    <a:pt x="1118" y="1784"/>
                  </a:lnTo>
                  <a:lnTo>
                    <a:pt x="1118" y="1787"/>
                  </a:lnTo>
                  <a:lnTo>
                    <a:pt x="1118" y="1790"/>
                  </a:lnTo>
                  <a:lnTo>
                    <a:pt x="1117" y="1792"/>
                  </a:lnTo>
                  <a:lnTo>
                    <a:pt x="1115" y="1796"/>
                  </a:lnTo>
                  <a:lnTo>
                    <a:pt x="1112" y="1798"/>
                  </a:lnTo>
                  <a:lnTo>
                    <a:pt x="1109" y="1800"/>
                  </a:lnTo>
                  <a:lnTo>
                    <a:pt x="1105" y="1801"/>
                  </a:lnTo>
                  <a:lnTo>
                    <a:pt x="1102" y="1802"/>
                  </a:lnTo>
                  <a:lnTo>
                    <a:pt x="1097" y="1801"/>
                  </a:lnTo>
                  <a:lnTo>
                    <a:pt x="1092" y="1798"/>
                  </a:lnTo>
                  <a:close/>
                  <a:moveTo>
                    <a:pt x="1036" y="1871"/>
                  </a:moveTo>
                  <a:lnTo>
                    <a:pt x="1033" y="1869"/>
                  </a:lnTo>
                  <a:lnTo>
                    <a:pt x="1032" y="1866"/>
                  </a:lnTo>
                  <a:lnTo>
                    <a:pt x="1030" y="1864"/>
                  </a:lnTo>
                  <a:lnTo>
                    <a:pt x="1029" y="1861"/>
                  </a:lnTo>
                  <a:lnTo>
                    <a:pt x="1029" y="1858"/>
                  </a:lnTo>
                  <a:lnTo>
                    <a:pt x="1029" y="1855"/>
                  </a:lnTo>
                  <a:lnTo>
                    <a:pt x="1030" y="1852"/>
                  </a:lnTo>
                  <a:lnTo>
                    <a:pt x="1033" y="1850"/>
                  </a:lnTo>
                  <a:lnTo>
                    <a:pt x="1035" y="1847"/>
                  </a:lnTo>
                  <a:lnTo>
                    <a:pt x="1037" y="1846"/>
                  </a:lnTo>
                  <a:lnTo>
                    <a:pt x="1040" y="1845"/>
                  </a:lnTo>
                  <a:lnTo>
                    <a:pt x="1043" y="1844"/>
                  </a:lnTo>
                  <a:lnTo>
                    <a:pt x="1046" y="1844"/>
                  </a:lnTo>
                  <a:lnTo>
                    <a:pt x="1049" y="1844"/>
                  </a:lnTo>
                  <a:lnTo>
                    <a:pt x="1052" y="1845"/>
                  </a:lnTo>
                  <a:lnTo>
                    <a:pt x="1054" y="1847"/>
                  </a:lnTo>
                  <a:lnTo>
                    <a:pt x="1056" y="1849"/>
                  </a:lnTo>
                  <a:lnTo>
                    <a:pt x="1058" y="1851"/>
                  </a:lnTo>
                  <a:lnTo>
                    <a:pt x="1059" y="1854"/>
                  </a:lnTo>
                  <a:lnTo>
                    <a:pt x="1060" y="1857"/>
                  </a:lnTo>
                  <a:lnTo>
                    <a:pt x="1060" y="1860"/>
                  </a:lnTo>
                  <a:lnTo>
                    <a:pt x="1060" y="1863"/>
                  </a:lnTo>
                  <a:lnTo>
                    <a:pt x="1059" y="1866"/>
                  </a:lnTo>
                  <a:lnTo>
                    <a:pt x="1057" y="1868"/>
                  </a:lnTo>
                  <a:lnTo>
                    <a:pt x="1057" y="1868"/>
                  </a:lnTo>
                  <a:lnTo>
                    <a:pt x="1057" y="1868"/>
                  </a:lnTo>
                  <a:lnTo>
                    <a:pt x="1055" y="1871"/>
                  </a:lnTo>
                  <a:lnTo>
                    <a:pt x="1052" y="1873"/>
                  </a:lnTo>
                  <a:lnTo>
                    <a:pt x="1048" y="1874"/>
                  </a:lnTo>
                  <a:lnTo>
                    <a:pt x="1045" y="1874"/>
                  </a:lnTo>
                  <a:lnTo>
                    <a:pt x="1040" y="1873"/>
                  </a:lnTo>
                  <a:lnTo>
                    <a:pt x="1036" y="1871"/>
                  </a:lnTo>
                  <a:close/>
                  <a:moveTo>
                    <a:pt x="979" y="1946"/>
                  </a:moveTo>
                  <a:lnTo>
                    <a:pt x="977" y="1944"/>
                  </a:lnTo>
                  <a:lnTo>
                    <a:pt x="975" y="1940"/>
                  </a:lnTo>
                  <a:lnTo>
                    <a:pt x="974" y="1938"/>
                  </a:lnTo>
                  <a:lnTo>
                    <a:pt x="973" y="1935"/>
                  </a:lnTo>
                  <a:lnTo>
                    <a:pt x="973" y="1932"/>
                  </a:lnTo>
                  <a:lnTo>
                    <a:pt x="974" y="1929"/>
                  </a:lnTo>
                  <a:lnTo>
                    <a:pt x="974" y="1926"/>
                  </a:lnTo>
                  <a:lnTo>
                    <a:pt x="976" y="1924"/>
                  </a:lnTo>
                  <a:lnTo>
                    <a:pt x="978" y="1921"/>
                  </a:lnTo>
                  <a:lnTo>
                    <a:pt x="980" y="1919"/>
                  </a:lnTo>
                  <a:lnTo>
                    <a:pt x="983" y="1918"/>
                  </a:lnTo>
                  <a:lnTo>
                    <a:pt x="986" y="1918"/>
                  </a:lnTo>
                  <a:lnTo>
                    <a:pt x="989" y="1917"/>
                  </a:lnTo>
                  <a:lnTo>
                    <a:pt x="993" y="1918"/>
                  </a:lnTo>
                  <a:lnTo>
                    <a:pt x="996" y="1919"/>
                  </a:lnTo>
                  <a:lnTo>
                    <a:pt x="998" y="1921"/>
                  </a:lnTo>
                  <a:lnTo>
                    <a:pt x="1001" y="1923"/>
                  </a:lnTo>
                  <a:lnTo>
                    <a:pt x="1002" y="1925"/>
                  </a:lnTo>
                  <a:lnTo>
                    <a:pt x="1004" y="1928"/>
                  </a:lnTo>
                  <a:lnTo>
                    <a:pt x="1004" y="1930"/>
                  </a:lnTo>
                  <a:lnTo>
                    <a:pt x="1005" y="1933"/>
                  </a:lnTo>
                  <a:lnTo>
                    <a:pt x="1004" y="1936"/>
                  </a:lnTo>
                  <a:lnTo>
                    <a:pt x="1003" y="1939"/>
                  </a:lnTo>
                  <a:lnTo>
                    <a:pt x="1002" y="1943"/>
                  </a:lnTo>
                  <a:lnTo>
                    <a:pt x="999" y="1945"/>
                  </a:lnTo>
                  <a:lnTo>
                    <a:pt x="996" y="1947"/>
                  </a:lnTo>
                  <a:lnTo>
                    <a:pt x="993" y="1949"/>
                  </a:lnTo>
                  <a:lnTo>
                    <a:pt x="988" y="1949"/>
                  </a:lnTo>
                  <a:lnTo>
                    <a:pt x="984" y="1948"/>
                  </a:lnTo>
                  <a:lnTo>
                    <a:pt x="979" y="1946"/>
                  </a:lnTo>
                  <a:close/>
                  <a:moveTo>
                    <a:pt x="925" y="2021"/>
                  </a:moveTo>
                  <a:lnTo>
                    <a:pt x="923" y="2019"/>
                  </a:lnTo>
                  <a:lnTo>
                    <a:pt x="921" y="2016"/>
                  </a:lnTo>
                  <a:lnTo>
                    <a:pt x="920" y="2014"/>
                  </a:lnTo>
                  <a:lnTo>
                    <a:pt x="919" y="2011"/>
                  </a:lnTo>
                  <a:lnTo>
                    <a:pt x="919" y="2008"/>
                  </a:lnTo>
                  <a:lnTo>
                    <a:pt x="919" y="2005"/>
                  </a:lnTo>
                  <a:lnTo>
                    <a:pt x="920" y="2002"/>
                  </a:lnTo>
                  <a:lnTo>
                    <a:pt x="922" y="2000"/>
                  </a:lnTo>
                  <a:lnTo>
                    <a:pt x="924" y="1997"/>
                  </a:lnTo>
                  <a:lnTo>
                    <a:pt x="926" y="1995"/>
                  </a:lnTo>
                  <a:lnTo>
                    <a:pt x="929" y="1994"/>
                  </a:lnTo>
                  <a:lnTo>
                    <a:pt x="931" y="1993"/>
                  </a:lnTo>
                  <a:lnTo>
                    <a:pt x="934" y="1993"/>
                  </a:lnTo>
                  <a:lnTo>
                    <a:pt x="937" y="1993"/>
                  </a:lnTo>
                  <a:lnTo>
                    <a:pt x="940" y="1994"/>
                  </a:lnTo>
                  <a:lnTo>
                    <a:pt x="943" y="1996"/>
                  </a:lnTo>
                  <a:lnTo>
                    <a:pt x="945" y="1998"/>
                  </a:lnTo>
                  <a:lnTo>
                    <a:pt x="947" y="2000"/>
                  </a:lnTo>
                  <a:lnTo>
                    <a:pt x="948" y="2003"/>
                  </a:lnTo>
                  <a:lnTo>
                    <a:pt x="949" y="2006"/>
                  </a:lnTo>
                  <a:lnTo>
                    <a:pt x="949" y="2009"/>
                  </a:lnTo>
                  <a:lnTo>
                    <a:pt x="949" y="2012"/>
                  </a:lnTo>
                  <a:lnTo>
                    <a:pt x="948" y="2014"/>
                  </a:lnTo>
                  <a:lnTo>
                    <a:pt x="946" y="2017"/>
                  </a:lnTo>
                  <a:lnTo>
                    <a:pt x="944" y="2020"/>
                  </a:lnTo>
                  <a:lnTo>
                    <a:pt x="941" y="2022"/>
                  </a:lnTo>
                  <a:lnTo>
                    <a:pt x="938" y="2023"/>
                  </a:lnTo>
                  <a:lnTo>
                    <a:pt x="934" y="2023"/>
                  </a:lnTo>
                  <a:lnTo>
                    <a:pt x="929" y="2023"/>
                  </a:lnTo>
                  <a:lnTo>
                    <a:pt x="925" y="2021"/>
                  </a:lnTo>
                  <a:close/>
                  <a:moveTo>
                    <a:pt x="871" y="2098"/>
                  </a:moveTo>
                  <a:lnTo>
                    <a:pt x="869" y="2096"/>
                  </a:lnTo>
                  <a:lnTo>
                    <a:pt x="867" y="2093"/>
                  </a:lnTo>
                  <a:lnTo>
                    <a:pt x="866" y="2091"/>
                  </a:lnTo>
                  <a:lnTo>
                    <a:pt x="865" y="2087"/>
                  </a:lnTo>
                  <a:lnTo>
                    <a:pt x="865" y="2084"/>
                  </a:lnTo>
                  <a:lnTo>
                    <a:pt x="865" y="2081"/>
                  </a:lnTo>
                  <a:lnTo>
                    <a:pt x="866" y="2078"/>
                  </a:lnTo>
                  <a:lnTo>
                    <a:pt x="867" y="2075"/>
                  </a:lnTo>
                  <a:lnTo>
                    <a:pt x="869" y="2073"/>
                  </a:lnTo>
                  <a:lnTo>
                    <a:pt x="873" y="2071"/>
                  </a:lnTo>
                  <a:lnTo>
                    <a:pt x="875" y="2070"/>
                  </a:lnTo>
                  <a:lnTo>
                    <a:pt x="878" y="2069"/>
                  </a:lnTo>
                  <a:lnTo>
                    <a:pt x="881" y="2069"/>
                  </a:lnTo>
                  <a:lnTo>
                    <a:pt x="884" y="2069"/>
                  </a:lnTo>
                  <a:lnTo>
                    <a:pt x="887" y="2070"/>
                  </a:lnTo>
                  <a:lnTo>
                    <a:pt x="889" y="2071"/>
                  </a:lnTo>
                  <a:lnTo>
                    <a:pt x="892" y="2073"/>
                  </a:lnTo>
                  <a:lnTo>
                    <a:pt x="894" y="2076"/>
                  </a:lnTo>
                  <a:lnTo>
                    <a:pt x="895" y="2078"/>
                  </a:lnTo>
                  <a:lnTo>
                    <a:pt x="896" y="2081"/>
                  </a:lnTo>
                  <a:lnTo>
                    <a:pt x="896" y="2084"/>
                  </a:lnTo>
                  <a:lnTo>
                    <a:pt x="896" y="2087"/>
                  </a:lnTo>
                  <a:lnTo>
                    <a:pt x="895" y="2091"/>
                  </a:lnTo>
                  <a:lnTo>
                    <a:pt x="894" y="2094"/>
                  </a:lnTo>
                  <a:lnTo>
                    <a:pt x="891" y="2096"/>
                  </a:lnTo>
                  <a:lnTo>
                    <a:pt x="888" y="2098"/>
                  </a:lnTo>
                  <a:lnTo>
                    <a:pt x="885" y="2100"/>
                  </a:lnTo>
                  <a:lnTo>
                    <a:pt x="881" y="2100"/>
                  </a:lnTo>
                  <a:lnTo>
                    <a:pt x="877" y="2100"/>
                  </a:lnTo>
                  <a:lnTo>
                    <a:pt x="871" y="2098"/>
                  </a:lnTo>
                  <a:close/>
                  <a:moveTo>
                    <a:pt x="820" y="2174"/>
                  </a:moveTo>
                  <a:lnTo>
                    <a:pt x="818" y="2172"/>
                  </a:lnTo>
                  <a:lnTo>
                    <a:pt x="816" y="2170"/>
                  </a:lnTo>
                  <a:lnTo>
                    <a:pt x="814" y="2167"/>
                  </a:lnTo>
                  <a:lnTo>
                    <a:pt x="814" y="2165"/>
                  </a:lnTo>
                  <a:lnTo>
                    <a:pt x="813" y="2162"/>
                  </a:lnTo>
                  <a:lnTo>
                    <a:pt x="814" y="2159"/>
                  </a:lnTo>
                  <a:lnTo>
                    <a:pt x="814" y="2156"/>
                  </a:lnTo>
                  <a:lnTo>
                    <a:pt x="816" y="2153"/>
                  </a:lnTo>
                  <a:lnTo>
                    <a:pt x="818" y="2151"/>
                  </a:lnTo>
                  <a:lnTo>
                    <a:pt x="820" y="2149"/>
                  </a:lnTo>
                  <a:lnTo>
                    <a:pt x="823" y="2147"/>
                  </a:lnTo>
                  <a:lnTo>
                    <a:pt x="825" y="2147"/>
                  </a:lnTo>
                  <a:lnTo>
                    <a:pt x="828" y="2146"/>
                  </a:lnTo>
                  <a:lnTo>
                    <a:pt x="831" y="2146"/>
                  </a:lnTo>
                  <a:lnTo>
                    <a:pt x="835" y="2147"/>
                  </a:lnTo>
                  <a:lnTo>
                    <a:pt x="838" y="2149"/>
                  </a:lnTo>
                  <a:lnTo>
                    <a:pt x="840" y="2151"/>
                  </a:lnTo>
                  <a:lnTo>
                    <a:pt x="842" y="2153"/>
                  </a:lnTo>
                  <a:lnTo>
                    <a:pt x="844" y="2156"/>
                  </a:lnTo>
                  <a:lnTo>
                    <a:pt x="844" y="2158"/>
                  </a:lnTo>
                  <a:lnTo>
                    <a:pt x="845" y="2161"/>
                  </a:lnTo>
                  <a:lnTo>
                    <a:pt x="844" y="2164"/>
                  </a:lnTo>
                  <a:lnTo>
                    <a:pt x="844" y="2167"/>
                  </a:lnTo>
                  <a:lnTo>
                    <a:pt x="842" y="2170"/>
                  </a:lnTo>
                  <a:lnTo>
                    <a:pt x="840" y="2173"/>
                  </a:lnTo>
                  <a:lnTo>
                    <a:pt x="837" y="2175"/>
                  </a:lnTo>
                  <a:lnTo>
                    <a:pt x="833" y="2176"/>
                  </a:lnTo>
                  <a:lnTo>
                    <a:pt x="828" y="2177"/>
                  </a:lnTo>
                  <a:lnTo>
                    <a:pt x="824" y="2176"/>
                  </a:lnTo>
                  <a:lnTo>
                    <a:pt x="820" y="2174"/>
                  </a:lnTo>
                  <a:close/>
                  <a:moveTo>
                    <a:pt x="770" y="2253"/>
                  </a:moveTo>
                  <a:lnTo>
                    <a:pt x="768" y="2251"/>
                  </a:lnTo>
                  <a:lnTo>
                    <a:pt x="766" y="2249"/>
                  </a:lnTo>
                  <a:lnTo>
                    <a:pt x="764" y="2246"/>
                  </a:lnTo>
                  <a:lnTo>
                    <a:pt x="763" y="2243"/>
                  </a:lnTo>
                  <a:lnTo>
                    <a:pt x="763" y="2240"/>
                  </a:lnTo>
                  <a:lnTo>
                    <a:pt x="763" y="2238"/>
                  </a:lnTo>
                  <a:lnTo>
                    <a:pt x="764" y="2234"/>
                  </a:lnTo>
                  <a:lnTo>
                    <a:pt x="766" y="2231"/>
                  </a:lnTo>
                  <a:lnTo>
                    <a:pt x="767" y="2228"/>
                  </a:lnTo>
                  <a:lnTo>
                    <a:pt x="770" y="2226"/>
                  </a:lnTo>
                  <a:lnTo>
                    <a:pt x="772" y="2225"/>
                  </a:lnTo>
                  <a:lnTo>
                    <a:pt x="775" y="2224"/>
                  </a:lnTo>
                  <a:lnTo>
                    <a:pt x="778" y="2224"/>
                  </a:lnTo>
                  <a:lnTo>
                    <a:pt x="781" y="2224"/>
                  </a:lnTo>
                  <a:lnTo>
                    <a:pt x="784" y="2225"/>
                  </a:lnTo>
                  <a:lnTo>
                    <a:pt x="786" y="2226"/>
                  </a:lnTo>
                  <a:lnTo>
                    <a:pt x="789" y="2228"/>
                  </a:lnTo>
                  <a:lnTo>
                    <a:pt x="791" y="2230"/>
                  </a:lnTo>
                  <a:lnTo>
                    <a:pt x="792" y="2233"/>
                  </a:lnTo>
                  <a:lnTo>
                    <a:pt x="794" y="2237"/>
                  </a:lnTo>
                  <a:lnTo>
                    <a:pt x="795" y="2240"/>
                  </a:lnTo>
                  <a:lnTo>
                    <a:pt x="794" y="2242"/>
                  </a:lnTo>
                  <a:lnTo>
                    <a:pt x="794" y="2245"/>
                  </a:lnTo>
                  <a:lnTo>
                    <a:pt x="791" y="2248"/>
                  </a:lnTo>
                  <a:lnTo>
                    <a:pt x="789" y="2251"/>
                  </a:lnTo>
                  <a:lnTo>
                    <a:pt x="786" y="2253"/>
                  </a:lnTo>
                  <a:lnTo>
                    <a:pt x="782" y="2255"/>
                  </a:lnTo>
                  <a:lnTo>
                    <a:pt x="778" y="2255"/>
                  </a:lnTo>
                  <a:lnTo>
                    <a:pt x="774" y="2255"/>
                  </a:lnTo>
                  <a:lnTo>
                    <a:pt x="770" y="2253"/>
                  </a:lnTo>
                  <a:close/>
                  <a:moveTo>
                    <a:pt x="722" y="2331"/>
                  </a:moveTo>
                  <a:lnTo>
                    <a:pt x="719" y="2330"/>
                  </a:lnTo>
                  <a:lnTo>
                    <a:pt x="717" y="2327"/>
                  </a:lnTo>
                  <a:lnTo>
                    <a:pt x="716" y="2325"/>
                  </a:lnTo>
                  <a:lnTo>
                    <a:pt x="715" y="2322"/>
                  </a:lnTo>
                  <a:lnTo>
                    <a:pt x="714" y="2319"/>
                  </a:lnTo>
                  <a:lnTo>
                    <a:pt x="715" y="2316"/>
                  </a:lnTo>
                  <a:lnTo>
                    <a:pt x="715" y="2313"/>
                  </a:lnTo>
                  <a:lnTo>
                    <a:pt x="717" y="2311"/>
                  </a:lnTo>
                  <a:lnTo>
                    <a:pt x="718" y="2308"/>
                  </a:lnTo>
                  <a:lnTo>
                    <a:pt x="721" y="2306"/>
                  </a:lnTo>
                  <a:lnTo>
                    <a:pt x="723" y="2305"/>
                  </a:lnTo>
                  <a:lnTo>
                    <a:pt x="726" y="2304"/>
                  </a:lnTo>
                  <a:lnTo>
                    <a:pt x="729" y="2303"/>
                  </a:lnTo>
                  <a:lnTo>
                    <a:pt x="732" y="2303"/>
                  </a:lnTo>
                  <a:lnTo>
                    <a:pt x="735" y="2304"/>
                  </a:lnTo>
                  <a:lnTo>
                    <a:pt x="738" y="2305"/>
                  </a:lnTo>
                  <a:lnTo>
                    <a:pt x="740" y="2307"/>
                  </a:lnTo>
                  <a:lnTo>
                    <a:pt x="742" y="2309"/>
                  </a:lnTo>
                  <a:lnTo>
                    <a:pt x="743" y="2312"/>
                  </a:lnTo>
                  <a:lnTo>
                    <a:pt x="744" y="2315"/>
                  </a:lnTo>
                  <a:lnTo>
                    <a:pt x="745" y="2318"/>
                  </a:lnTo>
                  <a:lnTo>
                    <a:pt x="745" y="2321"/>
                  </a:lnTo>
                  <a:lnTo>
                    <a:pt x="744" y="2323"/>
                  </a:lnTo>
                  <a:lnTo>
                    <a:pt x="743" y="2326"/>
                  </a:lnTo>
                  <a:lnTo>
                    <a:pt x="740" y="2329"/>
                  </a:lnTo>
                  <a:lnTo>
                    <a:pt x="737" y="2332"/>
                  </a:lnTo>
                  <a:lnTo>
                    <a:pt x="733" y="2333"/>
                  </a:lnTo>
                  <a:lnTo>
                    <a:pt x="730" y="2334"/>
                  </a:lnTo>
                  <a:lnTo>
                    <a:pt x="726" y="2333"/>
                  </a:lnTo>
                  <a:lnTo>
                    <a:pt x="722" y="2331"/>
                  </a:lnTo>
                  <a:close/>
                  <a:moveTo>
                    <a:pt x="675" y="2412"/>
                  </a:moveTo>
                  <a:lnTo>
                    <a:pt x="671" y="2410"/>
                  </a:lnTo>
                  <a:lnTo>
                    <a:pt x="669" y="2408"/>
                  </a:lnTo>
                  <a:lnTo>
                    <a:pt x="668" y="2405"/>
                  </a:lnTo>
                  <a:lnTo>
                    <a:pt x="667" y="2403"/>
                  </a:lnTo>
                  <a:lnTo>
                    <a:pt x="666" y="2400"/>
                  </a:lnTo>
                  <a:lnTo>
                    <a:pt x="666" y="2397"/>
                  </a:lnTo>
                  <a:lnTo>
                    <a:pt x="667" y="2394"/>
                  </a:lnTo>
                  <a:lnTo>
                    <a:pt x="668" y="2391"/>
                  </a:lnTo>
                  <a:lnTo>
                    <a:pt x="670" y="2389"/>
                  </a:lnTo>
                  <a:lnTo>
                    <a:pt x="672" y="2387"/>
                  </a:lnTo>
                  <a:lnTo>
                    <a:pt x="676" y="2385"/>
                  </a:lnTo>
                  <a:lnTo>
                    <a:pt x="678" y="2383"/>
                  </a:lnTo>
                  <a:lnTo>
                    <a:pt x="681" y="2382"/>
                  </a:lnTo>
                  <a:lnTo>
                    <a:pt x="684" y="2382"/>
                  </a:lnTo>
                  <a:lnTo>
                    <a:pt x="687" y="2383"/>
                  </a:lnTo>
                  <a:lnTo>
                    <a:pt x="690" y="2385"/>
                  </a:lnTo>
                  <a:lnTo>
                    <a:pt x="693" y="2387"/>
                  </a:lnTo>
                  <a:lnTo>
                    <a:pt x="695" y="2389"/>
                  </a:lnTo>
                  <a:lnTo>
                    <a:pt x="696" y="2392"/>
                  </a:lnTo>
                  <a:lnTo>
                    <a:pt x="697" y="2395"/>
                  </a:lnTo>
                  <a:lnTo>
                    <a:pt x="698" y="2398"/>
                  </a:lnTo>
                  <a:lnTo>
                    <a:pt x="698" y="2401"/>
                  </a:lnTo>
                  <a:lnTo>
                    <a:pt x="697" y="2403"/>
                  </a:lnTo>
                  <a:lnTo>
                    <a:pt x="696" y="2406"/>
                  </a:lnTo>
                  <a:lnTo>
                    <a:pt x="693" y="2410"/>
                  </a:lnTo>
                  <a:lnTo>
                    <a:pt x="690" y="2412"/>
                  </a:lnTo>
                  <a:lnTo>
                    <a:pt x="686" y="2413"/>
                  </a:lnTo>
                  <a:lnTo>
                    <a:pt x="683" y="2414"/>
                  </a:lnTo>
                  <a:lnTo>
                    <a:pt x="679" y="2413"/>
                  </a:lnTo>
                  <a:lnTo>
                    <a:pt x="675" y="2412"/>
                  </a:lnTo>
                  <a:close/>
                  <a:moveTo>
                    <a:pt x="628" y="2493"/>
                  </a:moveTo>
                  <a:lnTo>
                    <a:pt x="626" y="2491"/>
                  </a:lnTo>
                  <a:lnTo>
                    <a:pt x="624" y="2489"/>
                  </a:lnTo>
                  <a:lnTo>
                    <a:pt x="622" y="2487"/>
                  </a:lnTo>
                  <a:lnTo>
                    <a:pt x="621" y="2484"/>
                  </a:lnTo>
                  <a:lnTo>
                    <a:pt x="621" y="2480"/>
                  </a:lnTo>
                  <a:lnTo>
                    <a:pt x="621" y="2477"/>
                  </a:lnTo>
                  <a:lnTo>
                    <a:pt x="621" y="2474"/>
                  </a:lnTo>
                  <a:lnTo>
                    <a:pt x="622" y="2471"/>
                  </a:lnTo>
                  <a:lnTo>
                    <a:pt x="624" y="2469"/>
                  </a:lnTo>
                  <a:lnTo>
                    <a:pt x="626" y="2467"/>
                  </a:lnTo>
                  <a:lnTo>
                    <a:pt x="629" y="2465"/>
                  </a:lnTo>
                  <a:lnTo>
                    <a:pt x="632" y="2464"/>
                  </a:lnTo>
                  <a:lnTo>
                    <a:pt x="635" y="2463"/>
                  </a:lnTo>
                  <a:lnTo>
                    <a:pt x="638" y="2463"/>
                  </a:lnTo>
                  <a:lnTo>
                    <a:pt x="641" y="2464"/>
                  </a:lnTo>
                  <a:lnTo>
                    <a:pt x="644" y="2465"/>
                  </a:lnTo>
                  <a:lnTo>
                    <a:pt x="647" y="2467"/>
                  </a:lnTo>
                  <a:lnTo>
                    <a:pt x="649" y="2469"/>
                  </a:lnTo>
                  <a:lnTo>
                    <a:pt x="650" y="2472"/>
                  </a:lnTo>
                  <a:lnTo>
                    <a:pt x="651" y="2474"/>
                  </a:lnTo>
                  <a:lnTo>
                    <a:pt x="652" y="2477"/>
                  </a:lnTo>
                  <a:lnTo>
                    <a:pt x="652" y="2480"/>
                  </a:lnTo>
                  <a:lnTo>
                    <a:pt x="651" y="2484"/>
                  </a:lnTo>
                  <a:lnTo>
                    <a:pt x="650" y="2487"/>
                  </a:lnTo>
                  <a:lnTo>
                    <a:pt x="648" y="2490"/>
                  </a:lnTo>
                  <a:lnTo>
                    <a:pt x="644" y="2493"/>
                  </a:lnTo>
                  <a:lnTo>
                    <a:pt x="641" y="2494"/>
                  </a:lnTo>
                  <a:lnTo>
                    <a:pt x="637" y="2495"/>
                  </a:lnTo>
                  <a:lnTo>
                    <a:pt x="632" y="2494"/>
                  </a:lnTo>
                  <a:lnTo>
                    <a:pt x="628" y="2493"/>
                  </a:lnTo>
                  <a:close/>
                  <a:moveTo>
                    <a:pt x="584" y="2574"/>
                  </a:moveTo>
                  <a:lnTo>
                    <a:pt x="582" y="2572"/>
                  </a:lnTo>
                  <a:lnTo>
                    <a:pt x="580" y="2570"/>
                  </a:lnTo>
                  <a:lnTo>
                    <a:pt x="578" y="2568"/>
                  </a:lnTo>
                  <a:lnTo>
                    <a:pt x="577" y="2565"/>
                  </a:lnTo>
                  <a:lnTo>
                    <a:pt x="576" y="2562"/>
                  </a:lnTo>
                  <a:lnTo>
                    <a:pt x="576" y="2559"/>
                  </a:lnTo>
                  <a:lnTo>
                    <a:pt x="577" y="2556"/>
                  </a:lnTo>
                  <a:lnTo>
                    <a:pt x="578" y="2553"/>
                  </a:lnTo>
                  <a:lnTo>
                    <a:pt x="580" y="2551"/>
                  </a:lnTo>
                  <a:lnTo>
                    <a:pt x="582" y="2549"/>
                  </a:lnTo>
                  <a:lnTo>
                    <a:pt x="584" y="2547"/>
                  </a:lnTo>
                  <a:lnTo>
                    <a:pt x="587" y="2546"/>
                  </a:lnTo>
                  <a:lnTo>
                    <a:pt x="590" y="2545"/>
                  </a:lnTo>
                  <a:lnTo>
                    <a:pt x="593" y="2545"/>
                  </a:lnTo>
                  <a:lnTo>
                    <a:pt x="597" y="2546"/>
                  </a:lnTo>
                  <a:lnTo>
                    <a:pt x="599" y="2547"/>
                  </a:lnTo>
                  <a:lnTo>
                    <a:pt x="602" y="2549"/>
                  </a:lnTo>
                  <a:lnTo>
                    <a:pt x="604" y="2551"/>
                  </a:lnTo>
                  <a:lnTo>
                    <a:pt x="606" y="2553"/>
                  </a:lnTo>
                  <a:lnTo>
                    <a:pt x="607" y="2556"/>
                  </a:lnTo>
                  <a:lnTo>
                    <a:pt x="608" y="2559"/>
                  </a:lnTo>
                  <a:lnTo>
                    <a:pt x="608" y="2562"/>
                  </a:lnTo>
                  <a:lnTo>
                    <a:pt x="607" y="2565"/>
                  </a:lnTo>
                  <a:lnTo>
                    <a:pt x="606" y="2568"/>
                  </a:lnTo>
                  <a:lnTo>
                    <a:pt x="603" y="2571"/>
                  </a:lnTo>
                  <a:lnTo>
                    <a:pt x="600" y="2574"/>
                  </a:lnTo>
                  <a:lnTo>
                    <a:pt x="596" y="2575"/>
                  </a:lnTo>
                  <a:lnTo>
                    <a:pt x="591" y="2576"/>
                  </a:lnTo>
                  <a:lnTo>
                    <a:pt x="588" y="2575"/>
                  </a:lnTo>
                  <a:lnTo>
                    <a:pt x="584" y="2574"/>
                  </a:lnTo>
                  <a:close/>
                  <a:moveTo>
                    <a:pt x="542" y="2657"/>
                  </a:moveTo>
                  <a:lnTo>
                    <a:pt x="539" y="2655"/>
                  </a:lnTo>
                  <a:lnTo>
                    <a:pt x="537" y="2653"/>
                  </a:lnTo>
                  <a:lnTo>
                    <a:pt x="536" y="2651"/>
                  </a:lnTo>
                  <a:lnTo>
                    <a:pt x="534" y="2648"/>
                  </a:lnTo>
                  <a:lnTo>
                    <a:pt x="534" y="2645"/>
                  </a:lnTo>
                  <a:lnTo>
                    <a:pt x="534" y="2642"/>
                  </a:lnTo>
                  <a:lnTo>
                    <a:pt x="534" y="2639"/>
                  </a:lnTo>
                  <a:lnTo>
                    <a:pt x="535" y="2636"/>
                  </a:lnTo>
                  <a:lnTo>
                    <a:pt x="537" y="2634"/>
                  </a:lnTo>
                  <a:lnTo>
                    <a:pt x="539" y="2632"/>
                  </a:lnTo>
                  <a:lnTo>
                    <a:pt x="541" y="2629"/>
                  </a:lnTo>
                  <a:lnTo>
                    <a:pt x="544" y="2628"/>
                  </a:lnTo>
                  <a:lnTo>
                    <a:pt x="547" y="2627"/>
                  </a:lnTo>
                  <a:lnTo>
                    <a:pt x="550" y="2627"/>
                  </a:lnTo>
                  <a:lnTo>
                    <a:pt x="553" y="2627"/>
                  </a:lnTo>
                  <a:lnTo>
                    <a:pt x="557" y="2629"/>
                  </a:lnTo>
                  <a:lnTo>
                    <a:pt x="559" y="2631"/>
                  </a:lnTo>
                  <a:lnTo>
                    <a:pt x="561" y="2633"/>
                  </a:lnTo>
                  <a:lnTo>
                    <a:pt x="563" y="2636"/>
                  </a:lnTo>
                  <a:lnTo>
                    <a:pt x="564" y="2638"/>
                  </a:lnTo>
                  <a:lnTo>
                    <a:pt x="565" y="2641"/>
                  </a:lnTo>
                  <a:lnTo>
                    <a:pt x="565" y="2644"/>
                  </a:lnTo>
                  <a:lnTo>
                    <a:pt x="564" y="2647"/>
                  </a:lnTo>
                  <a:lnTo>
                    <a:pt x="563" y="2650"/>
                  </a:lnTo>
                  <a:lnTo>
                    <a:pt x="561" y="2654"/>
                  </a:lnTo>
                  <a:lnTo>
                    <a:pt x="558" y="2656"/>
                  </a:lnTo>
                  <a:lnTo>
                    <a:pt x="553" y="2658"/>
                  </a:lnTo>
                  <a:lnTo>
                    <a:pt x="549" y="2658"/>
                  </a:lnTo>
                  <a:lnTo>
                    <a:pt x="545" y="2658"/>
                  </a:lnTo>
                  <a:lnTo>
                    <a:pt x="542" y="2657"/>
                  </a:lnTo>
                  <a:close/>
                  <a:moveTo>
                    <a:pt x="501" y="2740"/>
                  </a:moveTo>
                  <a:lnTo>
                    <a:pt x="498" y="2739"/>
                  </a:lnTo>
                  <a:lnTo>
                    <a:pt x="496" y="2737"/>
                  </a:lnTo>
                  <a:lnTo>
                    <a:pt x="494" y="2734"/>
                  </a:lnTo>
                  <a:lnTo>
                    <a:pt x="493" y="2732"/>
                  </a:lnTo>
                  <a:lnTo>
                    <a:pt x="492" y="2729"/>
                  </a:lnTo>
                  <a:lnTo>
                    <a:pt x="492" y="2725"/>
                  </a:lnTo>
                  <a:lnTo>
                    <a:pt x="493" y="2722"/>
                  </a:lnTo>
                  <a:lnTo>
                    <a:pt x="494" y="2719"/>
                  </a:lnTo>
                  <a:lnTo>
                    <a:pt x="495" y="2716"/>
                  </a:lnTo>
                  <a:lnTo>
                    <a:pt x="497" y="2714"/>
                  </a:lnTo>
                  <a:lnTo>
                    <a:pt x="500" y="2712"/>
                  </a:lnTo>
                  <a:lnTo>
                    <a:pt x="502" y="2711"/>
                  </a:lnTo>
                  <a:lnTo>
                    <a:pt x="505" y="2710"/>
                  </a:lnTo>
                  <a:lnTo>
                    <a:pt x="508" y="2710"/>
                  </a:lnTo>
                  <a:lnTo>
                    <a:pt x="511" y="2711"/>
                  </a:lnTo>
                  <a:lnTo>
                    <a:pt x="514" y="2712"/>
                  </a:lnTo>
                  <a:lnTo>
                    <a:pt x="518" y="2714"/>
                  </a:lnTo>
                  <a:lnTo>
                    <a:pt x="520" y="2716"/>
                  </a:lnTo>
                  <a:lnTo>
                    <a:pt x="522" y="2718"/>
                  </a:lnTo>
                  <a:lnTo>
                    <a:pt x="523" y="2721"/>
                  </a:lnTo>
                  <a:lnTo>
                    <a:pt x="524" y="2723"/>
                  </a:lnTo>
                  <a:lnTo>
                    <a:pt x="524" y="2726"/>
                  </a:lnTo>
                  <a:lnTo>
                    <a:pt x="523" y="2730"/>
                  </a:lnTo>
                  <a:lnTo>
                    <a:pt x="522" y="2733"/>
                  </a:lnTo>
                  <a:lnTo>
                    <a:pt x="520" y="2737"/>
                  </a:lnTo>
                  <a:lnTo>
                    <a:pt x="517" y="2740"/>
                  </a:lnTo>
                  <a:lnTo>
                    <a:pt x="512" y="2741"/>
                  </a:lnTo>
                  <a:lnTo>
                    <a:pt x="507" y="2742"/>
                  </a:lnTo>
                  <a:lnTo>
                    <a:pt x="504" y="2741"/>
                  </a:lnTo>
                  <a:lnTo>
                    <a:pt x="501" y="2740"/>
                  </a:lnTo>
                  <a:close/>
                  <a:moveTo>
                    <a:pt x="461" y="2824"/>
                  </a:moveTo>
                  <a:lnTo>
                    <a:pt x="459" y="2822"/>
                  </a:lnTo>
                  <a:lnTo>
                    <a:pt x="457" y="2820"/>
                  </a:lnTo>
                  <a:lnTo>
                    <a:pt x="455" y="2818"/>
                  </a:lnTo>
                  <a:lnTo>
                    <a:pt x="454" y="2815"/>
                  </a:lnTo>
                  <a:lnTo>
                    <a:pt x="453" y="2812"/>
                  </a:lnTo>
                  <a:lnTo>
                    <a:pt x="453" y="2809"/>
                  </a:lnTo>
                  <a:lnTo>
                    <a:pt x="453" y="2806"/>
                  </a:lnTo>
                  <a:lnTo>
                    <a:pt x="454" y="2803"/>
                  </a:lnTo>
                  <a:lnTo>
                    <a:pt x="456" y="2801"/>
                  </a:lnTo>
                  <a:lnTo>
                    <a:pt x="458" y="2798"/>
                  </a:lnTo>
                  <a:lnTo>
                    <a:pt x="460" y="2797"/>
                  </a:lnTo>
                  <a:lnTo>
                    <a:pt x="463" y="2795"/>
                  </a:lnTo>
                  <a:lnTo>
                    <a:pt x="465" y="2795"/>
                  </a:lnTo>
                  <a:lnTo>
                    <a:pt x="468" y="2794"/>
                  </a:lnTo>
                  <a:lnTo>
                    <a:pt x="471" y="2795"/>
                  </a:lnTo>
                  <a:lnTo>
                    <a:pt x="474" y="2796"/>
                  </a:lnTo>
                  <a:lnTo>
                    <a:pt x="478" y="2797"/>
                  </a:lnTo>
                  <a:lnTo>
                    <a:pt x="480" y="2799"/>
                  </a:lnTo>
                  <a:lnTo>
                    <a:pt x="482" y="2802"/>
                  </a:lnTo>
                  <a:lnTo>
                    <a:pt x="483" y="2804"/>
                  </a:lnTo>
                  <a:lnTo>
                    <a:pt x="484" y="2807"/>
                  </a:lnTo>
                  <a:lnTo>
                    <a:pt x="484" y="2810"/>
                  </a:lnTo>
                  <a:lnTo>
                    <a:pt x="484" y="2813"/>
                  </a:lnTo>
                  <a:lnTo>
                    <a:pt x="483" y="2816"/>
                  </a:lnTo>
                  <a:lnTo>
                    <a:pt x="480" y="2820"/>
                  </a:lnTo>
                  <a:lnTo>
                    <a:pt x="477" y="2823"/>
                  </a:lnTo>
                  <a:lnTo>
                    <a:pt x="472" y="2824"/>
                  </a:lnTo>
                  <a:lnTo>
                    <a:pt x="468" y="2825"/>
                  </a:lnTo>
                  <a:lnTo>
                    <a:pt x="465" y="2825"/>
                  </a:lnTo>
                  <a:lnTo>
                    <a:pt x="461" y="2824"/>
                  </a:lnTo>
                  <a:close/>
                  <a:moveTo>
                    <a:pt x="424" y="2908"/>
                  </a:moveTo>
                  <a:lnTo>
                    <a:pt x="421" y="2907"/>
                  </a:lnTo>
                  <a:lnTo>
                    <a:pt x="419" y="2905"/>
                  </a:lnTo>
                  <a:lnTo>
                    <a:pt x="417" y="2903"/>
                  </a:lnTo>
                  <a:lnTo>
                    <a:pt x="416" y="2900"/>
                  </a:lnTo>
                  <a:lnTo>
                    <a:pt x="415" y="2897"/>
                  </a:lnTo>
                  <a:lnTo>
                    <a:pt x="415" y="2894"/>
                  </a:lnTo>
                  <a:lnTo>
                    <a:pt x="415" y="2891"/>
                  </a:lnTo>
                  <a:lnTo>
                    <a:pt x="416" y="2889"/>
                  </a:lnTo>
                  <a:lnTo>
                    <a:pt x="417" y="2886"/>
                  </a:lnTo>
                  <a:lnTo>
                    <a:pt x="419" y="2884"/>
                  </a:lnTo>
                  <a:lnTo>
                    <a:pt x="422" y="2882"/>
                  </a:lnTo>
                  <a:lnTo>
                    <a:pt x="424" y="2880"/>
                  </a:lnTo>
                  <a:lnTo>
                    <a:pt x="427" y="2880"/>
                  </a:lnTo>
                  <a:lnTo>
                    <a:pt x="430" y="2879"/>
                  </a:lnTo>
                  <a:lnTo>
                    <a:pt x="433" y="2880"/>
                  </a:lnTo>
                  <a:lnTo>
                    <a:pt x="437" y="2881"/>
                  </a:lnTo>
                  <a:lnTo>
                    <a:pt x="440" y="2882"/>
                  </a:lnTo>
                  <a:lnTo>
                    <a:pt x="442" y="2884"/>
                  </a:lnTo>
                  <a:lnTo>
                    <a:pt x="444" y="2886"/>
                  </a:lnTo>
                  <a:lnTo>
                    <a:pt x="445" y="2889"/>
                  </a:lnTo>
                  <a:lnTo>
                    <a:pt x="446" y="2892"/>
                  </a:lnTo>
                  <a:lnTo>
                    <a:pt x="446" y="2895"/>
                  </a:lnTo>
                  <a:lnTo>
                    <a:pt x="446" y="2898"/>
                  </a:lnTo>
                  <a:lnTo>
                    <a:pt x="445" y="2901"/>
                  </a:lnTo>
                  <a:lnTo>
                    <a:pt x="442" y="2904"/>
                  </a:lnTo>
                  <a:lnTo>
                    <a:pt x="439" y="2907"/>
                  </a:lnTo>
                  <a:lnTo>
                    <a:pt x="434" y="2909"/>
                  </a:lnTo>
                  <a:lnTo>
                    <a:pt x="430" y="2910"/>
                  </a:lnTo>
                  <a:lnTo>
                    <a:pt x="427" y="2909"/>
                  </a:lnTo>
                  <a:lnTo>
                    <a:pt x="424" y="2908"/>
                  </a:lnTo>
                  <a:close/>
                  <a:moveTo>
                    <a:pt x="387" y="2994"/>
                  </a:moveTo>
                  <a:lnTo>
                    <a:pt x="385" y="2993"/>
                  </a:lnTo>
                  <a:lnTo>
                    <a:pt x="382" y="2991"/>
                  </a:lnTo>
                  <a:lnTo>
                    <a:pt x="380" y="2988"/>
                  </a:lnTo>
                  <a:lnTo>
                    <a:pt x="379" y="2986"/>
                  </a:lnTo>
                  <a:lnTo>
                    <a:pt x="378" y="2983"/>
                  </a:lnTo>
                  <a:lnTo>
                    <a:pt x="378" y="2980"/>
                  </a:lnTo>
                  <a:lnTo>
                    <a:pt x="378" y="2977"/>
                  </a:lnTo>
                  <a:lnTo>
                    <a:pt x="379" y="2973"/>
                  </a:lnTo>
                  <a:lnTo>
                    <a:pt x="381" y="2970"/>
                  </a:lnTo>
                  <a:lnTo>
                    <a:pt x="383" y="2968"/>
                  </a:lnTo>
                  <a:lnTo>
                    <a:pt x="385" y="2966"/>
                  </a:lnTo>
                  <a:lnTo>
                    <a:pt x="387" y="2965"/>
                  </a:lnTo>
                  <a:lnTo>
                    <a:pt x="390" y="2964"/>
                  </a:lnTo>
                  <a:lnTo>
                    <a:pt x="393" y="2964"/>
                  </a:lnTo>
                  <a:lnTo>
                    <a:pt x="397" y="2964"/>
                  </a:lnTo>
                  <a:lnTo>
                    <a:pt x="400" y="2965"/>
                  </a:lnTo>
                  <a:lnTo>
                    <a:pt x="403" y="2966"/>
                  </a:lnTo>
                  <a:lnTo>
                    <a:pt x="405" y="2968"/>
                  </a:lnTo>
                  <a:lnTo>
                    <a:pt x="407" y="2971"/>
                  </a:lnTo>
                  <a:lnTo>
                    <a:pt x="408" y="2973"/>
                  </a:lnTo>
                  <a:lnTo>
                    <a:pt x="409" y="2977"/>
                  </a:lnTo>
                  <a:lnTo>
                    <a:pt x="409" y="2980"/>
                  </a:lnTo>
                  <a:lnTo>
                    <a:pt x="409" y="2983"/>
                  </a:lnTo>
                  <a:lnTo>
                    <a:pt x="408" y="2986"/>
                  </a:lnTo>
                  <a:lnTo>
                    <a:pt x="406" y="2990"/>
                  </a:lnTo>
                  <a:lnTo>
                    <a:pt x="403" y="2993"/>
                  </a:lnTo>
                  <a:lnTo>
                    <a:pt x="399" y="2995"/>
                  </a:lnTo>
                  <a:lnTo>
                    <a:pt x="393" y="2995"/>
                  </a:lnTo>
                  <a:lnTo>
                    <a:pt x="390" y="2995"/>
                  </a:lnTo>
                  <a:lnTo>
                    <a:pt x="387" y="2994"/>
                  </a:lnTo>
                  <a:close/>
                  <a:moveTo>
                    <a:pt x="353" y="3080"/>
                  </a:moveTo>
                  <a:lnTo>
                    <a:pt x="350" y="3079"/>
                  </a:lnTo>
                  <a:lnTo>
                    <a:pt x="348" y="3077"/>
                  </a:lnTo>
                  <a:lnTo>
                    <a:pt x="346" y="3075"/>
                  </a:lnTo>
                  <a:lnTo>
                    <a:pt x="344" y="3071"/>
                  </a:lnTo>
                  <a:lnTo>
                    <a:pt x="343" y="3068"/>
                  </a:lnTo>
                  <a:lnTo>
                    <a:pt x="343" y="3065"/>
                  </a:lnTo>
                  <a:lnTo>
                    <a:pt x="343" y="3062"/>
                  </a:lnTo>
                  <a:lnTo>
                    <a:pt x="344" y="3059"/>
                  </a:lnTo>
                  <a:lnTo>
                    <a:pt x="346" y="3057"/>
                  </a:lnTo>
                  <a:lnTo>
                    <a:pt x="347" y="3054"/>
                  </a:lnTo>
                  <a:lnTo>
                    <a:pt x="350" y="3053"/>
                  </a:lnTo>
                  <a:lnTo>
                    <a:pt x="352" y="3051"/>
                  </a:lnTo>
                  <a:lnTo>
                    <a:pt x="355" y="3050"/>
                  </a:lnTo>
                  <a:lnTo>
                    <a:pt x="359" y="3050"/>
                  </a:lnTo>
                  <a:lnTo>
                    <a:pt x="362" y="3050"/>
                  </a:lnTo>
                  <a:lnTo>
                    <a:pt x="365" y="3051"/>
                  </a:lnTo>
                  <a:lnTo>
                    <a:pt x="368" y="3052"/>
                  </a:lnTo>
                  <a:lnTo>
                    <a:pt x="370" y="3054"/>
                  </a:lnTo>
                  <a:lnTo>
                    <a:pt x="372" y="3057"/>
                  </a:lnTo>
                  <a:lnTo>
                    <a:pt x="373" y="3059"/>
                  </a:lnTo>
                  <a:lnTo>
                    <a:pt x="374" y="3062"/>
                  </a:lnTo>
                  <a:lnTo>
                    <a:pt x="375" y="3065"/>
                  </a:lnTo>
                  <a:lnTo>
                    <a:pt x="374" y="3068"/>
                  </a:lnTo>
                  <a:lnTo>
                    <a:pt x="374" y="3071"/>
                  </a:lnTo>
                  <a:lnTo>
                    <a:pt x="371" y="3076"/>
                  </a:lnTo>
                  <a:lnTo>
                    <a:pt x="368" y="3079"/>
                  </a:lnTo>
                  <a:lnTo>
                    <a:pt x="364" y="3081"/>
                  </a:lnTo>
                  <a:lnTo>
                    <a:pt x="359" y="3081"/>
                  </a:lnTo>
                  <a:lnTo>
                    <a:pt x="355" y="3081"/>
                  </a:lnTo>
                  <a:lnTo>
                    <a:pt x="353" y="3080"/>
                  </a:lnTo>
                  <a:close/>
                  <a:moveTo>
                    <a:pt x="321" y="3166"/>
                  </a:moveTo>
                  <a:lnTo>
                    <a:pt x="318" y="3165"/>
                  </a:lnTo>
                  <a:lnTo>
                    <a:pt x="314" y="3163"/>
                  </a:lnTo>
                  <a:lnTo>
                    <a:pt x="312" y="3161"/>
                  </a:lnTo>
                  <a:lnTo>
                    <a:pt x="311" y="3158"/>
                  </a:lnTo>
                  <a:lnTo>
                    <a:pt x="310" y="3156"/>
                  </a:lnTo>
                  <a:lnTo>
                    <a:pt x="310" y="3153"/>
                  </a:lnTo>
                  <a:lnTo>
                    <a:pt x="310" y="3150"/>
                  </a:lnTo>
                  <a:lnTo>
                    <a:pt x="311" y="3147"/>
                  </a:lnTo>
                  <a:lnTo>
                    <a:pt x="311" y="3147"/>
                  </a:lnTo>
                  <a:lnTo>
                    <a:pt x="312" y="3144"/>
                  </a:lnTo>
                  <a:lnTo>
                    <a:pt x="314" y="3142"/>
                  </a:lnTo>
                  <a:lnTo>
                    <a:pt x="317" y="3140"/>
                  </a:lnTo>
                  <a:lnTo>
                    <a:pt x="319" y="3138"/>
                  </a:lnTo>
                  <a:lnTo>
                    <a:pt x="322" y="3137"/>
                  </a:lnTo>
                  <a:lnTo>
                    <a:pt x="325" y="3137"/>
                  </a:lnTo>
                  <a:lnTo>
                    <a:pt x="328" y="3137"/>
                  </a:lnTo>
                  <a:lnTo>
                    <a:pt x="331" y="3138"/>
                  </a:lnTo>
                  <a:lnTo>
                    <a:pt x="334" y="3139"/>
                  </a:lnTo>
                  <a:lnTo>
                    <a:pt x="336" y="3141"/>
                  </a:lnTo>
                  <a:lnTo>
                    <a:pt x="338" y="3143"/>
                  </a:lnTo>
                  <a:lnTo>
                    <a:pt x="340" y="3146"/>
                  </a:lnTo>
                  <a:lnTo>
                    <a:pt x="341" y="3149"/>
                  </a:lnTo>
                  <a:lnTo>
                    <a:pt x="341" y="3152"/>
                  </a:lnTo>
                  <a:lnTo>
                    <a:pt x="341" y="3155"/>
                  </a:lnTo>
                  <a:lnTo>
                    <a:pt x="340" y="3158"/>
                  </a:lnTo>
                  <a:lnTo>
                    <a:pt x="338" y="3162"/>
                  </a:lnTo>
                  <a:lnTo>
                    <a:pt x="334" y="3165"/>
                  </a:lnTo>
                  <a:lnTo>
                    <a:pt x="330" y="3167"/>
                  </a:lnTo>
                  <a:lnTo>
                    <a:pt x="326" y="3167"/>
                  </a:lnTo>
                  <a:lnTo>
                    <a:pt x="323" y="3167"/>
                  </a:lnTo>
                  <a:lnTo>
                    <a:pt x="321" y="3166"/>
                  </a:lnTo>
                  <a:close/>
                  <a:moveTo>
                    <a:pt x="289" y="3254"/>
                  </a:moveTo>
                  <a:lnTo>
                    <a:pt x="286" y="3253"/>
                  </a:lnTo>
                  <a:lnTo>
                    <a:pt x="284" y="3251"/>
                  </a:lnTo>
                  <a:lnTo>
                    <a:pt x="282" y="3249"/>
                  </a:lnTo>
                  <a:lnTo>
                    <a:pt x="280" y="3246"/>
                  </a:lnTo>
                  <a:lnTo>
                    <a:pt x="279" y="3244"/>
                  </a:lnTo>
                  <a:lnTo>
                    <a:pt x="279" y="3241"/>
                  </a:lnTo>
                  <a:lnTo>
                    <a:pt x="279" y="3238"/>
                  </a:lnTo>
                  <a:lnTo>
                    <a:pt x="279" y="3235"/>
                  </a:lnTo>
                  <a:lnTo>
                    <a:pt x="281" y="3232"/>
                  </a:lnTo>
                  <a:lnTo>
                    <a:pt x="283" y="3229"/>
                  </a:lnTo>
                  <a:lnTo>
                    <a:pt x="285" y="3227"/>
                  </a:lnTo>
                  <a:lnTo>
                    <a:pt x="287" y="3226"/>
                  </a:lnTo>
                  <a:lnTo>
                    <a:pt x="290" y="3225"/>
                  </a:lnTo>
                  <a:lnTo>
                    <a:pt x="293" y="3224"/>
                  </a:lnTo>
                  <a:lnTo>
                    <a:pt x="296" y="3225"/>
                  </a:lnTo>
                  <a:lnTo>
                    <a:pt x="299" y="3225"/>
                  </a:lnTo>
                  <a:lnTo>
                    <a:pt x="302" y="3227"/>
                  </a:lnTo>
                  <a:lnTo>
                    <a:pt x="304" y="3228"/>
                  </a:lnTo>
                  <a:lnTo>
                    <a:pt x="306" y="3231"/>
                  </a:lnTo>
                  <a:lnTo>
                    <a:pt x="308" y="3233"/>
                  </a:lnTo>
                  <a:lnTo>
                    <a:pt x="309" y="3236"/>
                  </a:lnTo>
                  <a:lnTo>
                    <a:pt x="309" y="3239"/>
                  </a:lnTo>
                  <a:lnTo>
                    <a:pt x="309" y="3242"/>
                  </a:lnTo>
                  <a:lnTo>
                    <a:pt x="308" y="3245"/>
                  </a:lnTo>
                  <a:lnTo>
                    <a:pt x="306" y="3249"/>
                  </a:lnTo>
                  <a:lnTo>
                    <a:pt x="303" y="3252"/>
                  </a:lnTo>
                  <a:lnTo>
                    <a:pt x="298" y="3254"/>
                  </a:lnTo>
                  <a:lnTo>
                    <a:pt x="294" y="3255"/>
                  </a:lnTo>
                  <a:lnTo>
                    <a:pt x="291" y="3255"/>
                  </a:lnTo>
                  <a:lnTo>
                    <a:pt x="289" y="3254"/>
                  </a:lnTo>
                  <a:close/>
                  <a:moveTo>
                    <a:pt x="259" y="3343"/>
                  </a:moveTo>
                  <a:lnTo>
                    <a:pt x="256" y="3341"/>
                  </a:lnTo>
                  <a:lnTo>
                    <a:pt x="254" y="3340"/>
                  </a:lnTo>
                  <a:lnTo>
                    <a:pt x="251" y="3337"/>
                  </a:lnTo>
                  <a:lnTo>
                    <a:pt x="250" y="3335"/>
                  </a:lnTo>
                  <a:lnTo>
                    <a:pt x="249" y="3332"/>
                  </a:lnTo>
                  <a:lnTo>
                    <a:pt x="248" y="3329"/>
                  </a:lnTo>
                  <a:lnTo>
                    <a:pt x="248" y="3326"/>
                  </a:lnTo>
                  <a:lnTo>
                    <a:pt x="249" y="3323"/>
                  </a:lnTo>
                  <a:lnTo>
                    <a:pt x="249" y="3323"/>
                  </a:lnTo>
                  <a:lnTo>
                    <a:pt x="250" y="3320"/>
                  </a:lnTo>
                  <a:lnTo>
                    <a:pt x="252" y="3317"/>
                  </a:lnTo>
                  <a:lnTo>
                    <a:pt x="254" y="3315"/>
                  </a:lnTo>
                  <a:lnTo>
                    <a:pt x="257" y="3313"/>
                  </a:lnTo>
                  <a:lnTo>
                    <a:pt x="259" y="3312"/>
                  </a:lnTo>
                  <a:lnTo>
                    <a:pt x="262" y="3312"/>
                  </a:lnTo>
                  <a:lnTo>
                    <a:pt x="265" y="3312"/>
                  </a:lnTo>
                  <a:lnTo>
                    <a:pt x="268" y="3313"/>
                  </a:lnTo>
                  <a:lnTo>
                    <a:pt x="271" y="3314"/>
                  </a:lnTo>
                  <a:lnTo>
                    <a:pt x="274" y="3316"/>
                  </a:lnTo>
                  <a:lnTo>
                    <a:pt x="277" y="3319"/>
                  </a:lnTo>
                  <a:lnTo>
                    <a:pt x="278" y="3321"/>
                  </a:lnTo>
                  <a:lnTo>
                    <a:pt x="279" y="3324"/>
                  </a:lnTo>
                  <a:lnTo>
                    <a:pt x="280" y="3327"/>
                  </a:lnTo>
                  <a:lnTo>
                    <a:pt x="280" y="3330"/>
                  </a:lnTo>
                  <a:lnTo>
                    <a:pt x="279" y="3333"/>
                  </a:lnTo>
                  <a:lnTo>
                    <a:pt x="277" y="3337"/>
                  </a:lnTo>
                  <a:lnTo>
                    <a:pt x="272" y="3340"/>
                  </a:lnTo>
                  <a:lnTo>
                    <a:pt x="268" y="3343"/>
                  </a:lnTo>
                  <a:lnTo>
                    <a:pt x="263" y="3343"/>
                  </a:lnTo>
                  <a:lnTo>
                    <a:pt x="261" y="3343"/>
                  </a:lnTo>
                  <a:lnTo>
                    <a:pt x="259" y="3343"/>
                  </a:lnTo>
                  <a:close/>
                  <a:moveTo>
                    <a:pt x="230" y="3431"/>
                  </a:moveTo>
                  <a:lnTo>
                    <a:pt x="228" y="3430"/>
                  </a:lnTo>
                  <a:lnTo>
                    <a:pt x="225" y="3428"/>
                  </a:lnTo>
                  <a:lnTo>
                    <a:pt x="223" y="3426"/>
                  </a:lnTo>
                  <a:lnTo>
                    <a:pt x="221" y="3424"/>
                  </a:lnTo>
                  <a:lnTo>
                    <a:pt x="220" y="3421"/>
                  </a:lnTo>
                  <a:lnTo>
                    <a:pt x="220" y="3418"/>
                  </a:lnTo>
                  <a:lnTo>
                    <a:pt x="220" y="3414"/>
                  </a:lnTo>
                  <a:lnTo>
                    <a:pt x="220" y="3411"/>
                  </a:lnTo>
                  <a:lnTo>
                    <a:pt x="222" y="3408"/>
                  </a:lnTo>
                  <a:lnTo>
                    <a:pt x="223" y="3406"/>
                  </a:lnTo>
                  <a:lnTo>
                    <a:pt x="225" y="3404"/>
                  </a:lnTo>
                  <a:lnTo>
                    <a:pt x="228" y="3402"/>
                  </a:lnTo>
                  <a:lnTo>
                    <a:pt x="230" y="3401"/>
                  </a:lnTo>
                  <a:lnTo>
                    <a:pt x="233" y="3401"/>
                  </a:lnTo>
                  <a:lnTo>
                    <a:pt x="237" y="3401"/>
                  </a:lnTo>
                  <a:lnTo>
                    <a:pt x="241" y="3401"/>
                  </a:lnTo>
                  <a:lnTo>
                    <a:pt x="243" y="3402"/>
                  </a:lnTo>
                  <a:lnTo>
                    <a:pt x="246" y="3404"/>
                  </a:lnTo>
                  <a:lnTo>
                    <a:pt x="248" y="3406"/>
                  </a:lnTo>
                  <a:lnTo>
                    <a:pt x="249" y="3409"/>
                  </a:lnTo>
                  <a:lnTo>
                    <a:pt x="251" y="3411"/>
                  </a:lnTo>
                  <a:lnTo>
                    <a:pt x="251" y="3414"/>
                  </a:lnTo>
                  <a:lnTo>
                    <a:pt x="251" y="3418"/>
                  </a:lnTo>
                  <a:lnTo>
                    <a:pt x="251" y="3421"/>
                  </a:lnTo>
                  <a:lnTo>
                    <a:pt x="248" y="3426"/>
                  </a:lnTo>
                  <a:lnTo>
                    <a:pt x="245" y="3429"/>
                  </a:lnTo>
                  <a:lnTo>
                    <a:pt x="241" y="3431"/>
                  </a:lnTo>
                  <a:lnTo>
                    <a:pt x="235" y="3432"/>
                  </a:lnTo>
                  <a:lnTo>
                    <a:pt x="233" y="3432"/>
                  </a:lnTo>
                  <a:lnTo>
                    <a:pt x="230" y="3431"/>
                  </a:lnTo>
                  <a:close/>
                  <a:moveTo>
                    <a:pt x="205" y="3521"/>
                  </a:moveTo>
                  <a:lnTo>
                    <a:pt x="202" y="3519"/>
                  </a:lnTo>
                  <a:lnTo>
                    <a:pt x="199" y="3518"/>
                  </a:lnTo>
                  <a:lnTo>
                    <a:pt x="196" y="3516"/>
                  </a:lnTo>
                  <a:lnTo>
                    <a:pt x="195" y="3512"/>
                  </a:lnTo>
                  <a:lnTo>
                    <a:pt x="193" y="3510"/>
                  </a:lnTo>
                  <a:lnTo>
                    <a:pt x="193" y="3507"/>
                  </a:lnTo>
                  <a:lnTo>
                    <a:pt x="193" y="3504"/>
                  </a:lnTo>
                  <a:lnTo>
                    <a:pt x="193" y="3501"/>
                  </a:lnTo>
                  <a:lnTo>
                    <a:pt x="194" y="3498"/>
                  </a:lnTo>
                  <a:lnTo>
                    <a:pt x="196" y="3495"/>
                  </a:lnTo>
                  <a:lnTo>
                    <a:pt x="199" y="3493"/>
                  </a:lnTo>
                  <a:lnTo>
                    <a:pt x="202" y="3492"/>
                  </a:lnTo>
                  <a:lnTo>
                    <a:pt x="204" y="3491"/>
                  </a:lnTo>
                  <a:lnTo>
                    <a:pt x="207" y="3490"/>
                  </a:lnTo>
                  <a:lnTo>
                    <a:pt x="210" y="3490"/>
                  </a:lnTo>
                  <a:lnTo>
                    <a:pt x="213" y="3490"/>
                  </a:lnTo>
                  <a:lnTo>
                    <a:pt x="216" y="3492"/>
                  </a:lnTo>
                  <a:lnTo>
                    <a:pt x="218" y="3493"/>
                  </a:lnTo>
                  <a:lnTo>
                    <a:pt x="221" y="3495"/>
                  </a:lnTo>
                  <a:lnTo>
                    <a:pt x="222" y="3498"/>
                  </a:lnTo>
                  <a:lnTo>
                    <a:pt x="223" y="3500"/>
                  </a:lnTo>
                  <a:lnTo>
                    <a:pt x="224" y="3503"/>
                  </a:lnTo>
                  <a:lnTo>
                    <a:pt x="224" y="3506"/>
                  </a:lnTo>
                  <a:lnTo>
                    <a:pt x="224" y="3509"/>
                  </a:lnTo>
                  <a:lnTo>
                    <a:pt x="221" y="3515"/>
                  </a:lnTo>
                  <a:lnTo>
                    <a:pt x="218" y="3518"/>
                  </a:lnTo>
                  <a:lnTo>
                    <a:pt x="214" y="3521"/>
                  </a:lnTo>
                  <a:lnTo>
                    <a:pt x="209" y="3521"/>
                  </a:lnTo>
                  <a:lnTo>
                    <a:pt x="207" y="3521"/>
                  </a:lnTo>
                  <a:lnTo>
                    <a:pt x="205" y="3521"/>
                  </a:lnTo>
                  <a:close/>
                  <a:moveTo>
                    <a:pt x="180" y="3609"/>
                  </a:moveTo>
                  <a:lnTo>
                    <a:pt x="177" y="3608"/>
                  </a:lnTo>
                  <a:lnTo>
                    <a:pt x="174" y="3607"/>
                  </a:lnTo>
                  <a:lnTo>
                    <a:pt x="172" y="3605"/>
                  </a:lnTo>
                  <a:lnTo>
                    <a:pt x="170" y="3602"/>
                  </a:lnTo>
                  <a:lnTo>
                    <a:pt x="169" y="3600"/>
                  </a:lnTo>
                  <a:lnTo>
                    <a:pt x="168" y="3597"/>
                  </a:lnTo>
                  <a:lnTo>
                    <a:pt x="168" y="3594"/>
                  </a:lnTo>
                  <a:lnTo>
                    <a:pt x="169" y="3591"/>
                  </a:lnTo>
                  <a:lnTo>
                    <a:pt x="170" y="3588"/>
                  </a:lnTo>
                  <a:lnTo>
                    <a:pt x="172" y="3585"/>
                  </a:lnTo>
                  <a:lnTo>
                    <a:pt x="174" y="3583"/>
                  </a:lnTo>
                  <a:lnTo>
                    <a:pt x="176" y="3582"/>
                  </a:lnTo>
                  <a:lnTo>
                    <a:pt x="179" y="3580"/>
                  </a:lnTo>
                  <a:lnTo>
                    <a:pt x="181" y="3580"/>
                  </a:lnTo>
                  <a:lnTo>
                    <a:pt x="184" y="3580"/>
                  </a:lnTo>
                  <a:lnTo>
                    <a:pt x="187" y="3580"/>
                  </a:lnTo>
                  <a:lnTo>
                    <a:pt x="190" y="3581"/>
                  </a:lnTo>
                  <a:lnTo>
                    <a:pt x="193" y="3583"/>
                  </a:lnTo>
                  <a:lnTo>
                    <a:pt x="195" y="3585"/>
                  </a:lnTo>
                  <a:lnTo>
                    <a:pt x="198" y="3587"/>
                  </a:lnTo>
                  <a:lnTo>
                    <a:pt x="199" y="3590"/>
                  </a:lnTo>
                  <a:lnTo>
                    <a:pt x="200" y="3593"/>
                  </a:lnTo>
                  <a:lnTo>
                    <a:pt x="200" y="3596"/>
                  </a:lnTo>
                  <a:lnTo>
                    <a:pt x="199" y="3599"/>
                  </a:lnTo>
                  <a:lnTo>
                    <a:pt x="196" y="3603"/>
                  </a:lnTo>
                  <a:lnTo>
                    <a:pt x="193" y="3607"/>
                  </a:lnTo>
                  <a:lnTo>
                    <a:pt x="188" y="3609"/>
                  </a:lnTo>
                  <a:lnTo>
                    <a:pt x="183" y="3610"/>
                  </a:lnTo>
                  <a:lnTo>
                    <a:pt x="182" y="3610"/>
                  </a:lnTo>
                  <a:lnTo>
                    <a:pt x="180" y="3609"/>
                  </a:lnTo>
                  <a:close/>
                  <a:moveTo>
                    <a:pt x="156" y="3700"/>
                  </a:moveTo>
                  <a:lnTo>
                    <a:pt x="153" y="3699"/>
                  </a:lnTo>
                  <a:lnTo>
                    <a:pt x="151" y="3697"/>
                  </a:lnTo>
                  <a:lnTo>
                    <a:pt x="149" y="3695"/>
                  </a:lnTo>
                  <a:lnTo>
                    <a:pt x="147" y="3693"/>
                  </a:lnTo>
                  <a:lnTo>
                    <a:pt x="146" y="3690"/>
                  </a:lnTo>
                  <a:lnTo>
                    <a:pt x="145" y="3687"/>
                  </a:lnTo>
                  <a:lnTo>
                    <a:pt x="145" y="3684"/>
                  </a:lnTo>
                  <a:lnTo>
                    <a:pt x="145" y="3681"/>
                  </a:lnTo>
                  <a:lnTo>
                    <a:pt x="146" y="3678"/>
                  </a:lnTo>
                  <a:lnTo>
                    <a:pt x="148" y="3676"/>
                  </a:lnTo>
                  <a:lnTo>
                    <a:pt x="150" y="3674"/>
                  </a:lnTo>
                  <a:lnTo>
                    <a:pt x="152" y="3672"/>
                  </a:lnTo>
                  <a:lnTo>
                    <a:pt x="155" y="3671"/>
                  </a:lnTo>
                  <a:lnTo>
                    <a:pt x="158" y="3670"/>
                  </a:lnTo>
                  <a:lnTo>
                    <a:pt x="161" y="3670"/>
                  </a:lnTo>
                  <a:lnTo>
                    <a:pt x="164" y="3670"/>
                  </a:lnTo>
                  <a:lnTo>
                    <a:pt x="167" y="3671"/>
                  </a:lnTo>
                  <a:lnTo>
                    <a:pt x="170" y="3673"/>
                  </a:lnTo>
                  <a:lnTo>
                    <a:pt x="172" y="3675"/>
                  </a:lnTo>
                  <a:lnTo>
                    <a:pt x="174" y="3677"/>
                  </a:lnTo>
                  <a:lnTo>
                    <a:pt x="175" y="3680"/>
                  </a:lnTo>
                  <a:lnTo>
                    <a:pt x="176" y="3683"/>
                  </a:lnTo>
                  <a:lnTo>
                    <a:pt x="176" y="3686"/>
                  </a:lnTo>
                  <a:lnTo>
                    <a:pt x="176" y="3689"/>
                  </a:lnTo>
                  <a:lnTo>
                    <a:pt x="174" y="3693"/>
                  </a:lnTo>
                  <a:lnTo>
                    <a:pt x="170" y="3697"/>
                  </a:lnTo>
                  <a:lnTo>
                    <a:pt x="166" y="3699"/>
                  </a:lnTo>
                  <a:lnTo>
                    <a:pt x="161" y="3700"/>
                  </a:lnTo>
                  <a:lnTo>
                    <a:pt x="159" y="3700"/>
                  </a:lnTo>
                  <a:lnTo>
                    <a:pt x="156" y="3700"/>
                  </a:lnTo>
                  <a:close/>
                  <a:moveTo>
                    <a:pt x="135" y="3790"/>
                  </a:moveTo>
                  <a:lnTo>
                    <a:pt x="132" y="3789"/>
                  </a:lnTo>
                  <a:lnTo>
                    <a:pt x="130" y="3788"/>
                  </a:lnTo>
                  <a:lnTo>
                    <a:pt x="128" y="3786"/>
                  </a:lnTo>
                  <a:lnTo>
                    <a:pt x="126" y="3784"/>
                  </a:lnTo>
                  <a:lnTo>
                    <a:pt x="125" y="3781"/>
                  </a:lnTo>
                  <a:lnTo>
                    <a:pt x="124" y="3778"/>
                  </a:lnTo>
                  <a:lnTo>
                    <a:pt x="124" y="3775"/>
                  </a:lnTo>
                  <a:lnTo>
                    <a:pt x="124" y="3772"/>
                  </a:lnTo>
                  <a:lnTo>
                    <a:pt x="125" y="3769"/>
                  </a:lnTo>
                  <a:lnTo>
                    <a:pt x="126" y="3767"/>
                  </a:lnTo>
                  <a:lnTo>
                    <a:pt x="128" y="3765"/>
                  </a:lnTo>
                  <a:lnTo>
                    <a:pt x="131" y="3763"/>
                  </a:lnTo>
                  <a:lnTo>
                    <a:pt x="133" y="3761"/>
                  </a:lnTo>
                  <a:lnTo>
                    <a:pt x="136" y="3761"/>
                  </a:lnTo>
                  <a:lnTo>
                    <a:pt x="139" y="3759"/>
                  </a:lnTo>
                  <a:lnTo>
                    <a:pt x="142" y="3761"/>
                  </a:lnTo>
                  <a:lnTo>
                    <a:pt x="145" y="3762"/>
                  </a:lnTo>
                  <a:lnTo>
                    <a:pt x="148" y="3763"/>
                  </a:lnTo>
                  <a:lnTo>
                    <a:pt x="150" y="3765"/>
                  </a:lnTo>
                  <a:lnTo>
                    <a:pt x="152" y="3767"/>
                  </a:lnTo>
                  <a:lnTo>
                    <a:pt x="153" y="3770"/>
                  </a:lnTo>
                  <a:lnTo>
                    <a:pt x="154" y="3773"/>
                  </a:lnTo>
                  <a:lnTo>
                    <a:pt x="154" y="3776"/>
                  </a:lnTo>
                  <a:lnTo>
                    <a:pt x="154" y="3779"/>
                  </a:lnTo>
                  <a:lnTo>
                    <a:pt x="152" y="3784"/>
                  </a:lnTo>
                  <a:lnTo>
                    <a:pt x="148" y="3788"/>
                  </a:lnTo>
                  <a:lnTo>
                    <a:pt x="144" y="3790"/>
                  </a:lnTo>
                  <a:lnTo>
                    <a:pt x="139" y="3791"/>
                  </a:lnTo>
                  <a:lnTo>
                    <a:pt x="137" y="3791"/>
                  </a:lnTo>
                  <a:lnTo>
                    <a:pt x="135" y="3790"/>
                  </a:lnTo>
                  <a:close/>
                  <a:moveTo>
                    <a:pt x="115" y="3881"/>
                  </a:moveTo>
                  <a:lnTo>
                    <a:pt x="112" y="3880"/>
                  </a:lnTo>
                  <a:lnTo>
                    <a:pt x="110" y="3879"/>
                  </a:lnTo>
                  <a:lnTo>
                    <a:pt x="108" y="3877"/>
                  </a:lnTo>
                  <a:lnTo>
                    <a:pt x="106" y="3875"/>
                  </a:lnTo>
                  <a:lnTo>
                    <a:pt x="104" y="3872"/>
                  </a:lnTo>
                  <a:lnTo>
                    <a:pt x="103" y="3870"/>
                  </a:lnTo>
                  <a:lnTo>
                    <a:pt x="103" y="3867"/>
                  </a:lnTo>
                  <a:lnTo>
                    <a:pt x="103" y="3864"/>
                  </a:lnTo>
                  <a:lnTo>
                    <a:pt x="104" y="3861"/>
                  </a:lnTo>
                  <a:lnTo>
                    <a:pt x="106" y="3857"/>
                  </a:lnTo>
                  <a:lnTo>
                    <a:pt x="108" y="3855"/>
                  </a:lnTo>
                  <a:lnTo>
                    <a:pt x="110" y="3853"/>
                  </a:lnTo>
                  <a:lnTo>
                    <a:pt x="113" y="3851"/>
                  </a:lnTo>
                  <a:lnTo>
                    <a:pt x="115" y="3851"/>
                  </a:lnTo>
                  <a:lnTo>
                    <a:pt x="119" y="3850"/>
                  </a:lnTo>
                  <a:lnTo>
                    <a:pt x="122" y="3851"/>
                  </a:lnTo>
                  <a:lnTo>
                    <a:pt x="125" y="3852"/>
                  </a:lnTo>
                  <a:lnTo>
                    <a:pt x="128" y="3853"/>
                  </a:lnTo>
                  <a:lnTo>
                    <a:pt x="130" y="3855"/>
                  </a:lnTo>
                  <a:lnTo>
                    <a:pt x="132" y="3857"/>
                  </a:lnTo>
                  <a:lnTo>
                    <a:pt x="134" y="3861"/>
                  </a:lnTo>
                  <a:lnTo>
                    <a:pt x="134" y="3864"/>
                  </a:lnTo>
                  <a:lnTo>
                    <a:pt x="135" y="3867"/>
                  </a:lnTo>
                  <a:lnTo>
                    <a:pt x="134" y="3870"/>
                  </a:lnTo>
                  <a:lnTo>
                    <a:pt x="132" y="3875"/>
                  </a:lnTo>
                  <a:lnTo>
                    <a:pt x="129" y="3878"/>
                  </a:lnTo>
                  <a:lnTo>
                    <a:pt x="125" y="3881"/>
                  </a:lnTo>
                  <a:lnTo>
                    <a:pt x="119" y="3882"/>
                  </a:lnTo>
                  <a:lnTo>
                    <a:pt x="118" y="3882"/>
                  </a:lnTo>
                  <a:lnTo>
                    <a:pt x="115" y="3881"/>
                  </a:lnTo>
                  <a:close/>
                  <a:moveTo>
                    <a:pt x="98" y="3973"/>
                  </a:moveTo>
                  <a:lnTo>
                    <a:pt x="95" y="3972"/>
                  </a:lnTo>
                  <a:lnTo>
                    <a:pt x="92" y="3971"/>
                  </a:lnTo>
                  <a:lnTo>
                    <a:pt x="90" y="3969"/>
                  </a:lnTo>
                  <a:lnTo>
                    <a:pt x="88" y="3966"/>
                  </a:lnTo>
                  <a:lnTo>
                    <a:pt x="87" y="3964"/>
                  </a:lnTo>
                  <a:lnTo>
                    <a:pt x="86" y="3961"/>
                  </a:lnTo>
                  <a:lnTo>
                    <a:pt x="86" y="3958"/>
                  </a:lnTo>
                  <a:lnTo>
                    <a:pt x="86" y="3954"/>
                  </a:lnTo>
                  <a:lnTo>
                    <a:pt x="87" y="3951"/>
                  </a:lnTo>
                  <a:lnTo>
                    <a:pt x="88" y="3948"/>
                  </a:lnTo>
                  <a:lnTo>
                    <a:pt x="90" y="3946"/>
                  </a:lnTo>
                  <a:lnTo>
                    <a:pt x="92" y="3944"/>
                  </a:lnTo>
                  <a:lnTo>
                    <a:pt x="95" y="3943"/>
                  </a:lnTo>
                  <a:lnTo>
                    <a:pt x="98" y="3942"/>
                  </a:lnTo>
                  <a:lnTo>
                    <a:pt x="101" y="3942"/>
                  </a:lnTo>
                  <a:lnTo>
                    <a:pt x="104" y="3942"/>
                  </a:lnTo>
                  <a:lnTo>
                    <a:pt x="107" y="3943"/>
                  </a:lnTo>
                  <a:lnTo>
                    <a:pt x="109" y="3944"/>
                  </a:lnTo>
                  <a:lnTo>
                    <a:pt x="111" y="3946"/>
                  </a:lnTo>
                  <a:lnTo>
                    <a:pt x="113" y="3948"/>
                  </a:lnTo>
                  <a:lnTo>
                    <a:pt x="115" y="3951"/>
                  </a:lnTo>
                  <a:lnTo>
                    <a:pt x="116" y="3954"/>
                  </a:lnTo>
                  <a:lnTo>
                    <a:pt x="116" y="3958"/>
                  </a:lnTo>
                  <a:lnTo>
                    <a:pt x="116" y="3961"/>
                  </a:lnTo>
                  <a:lnTo>
                    <a:pt x="114" y="3966"/>
                  </a:lnTo>
                  <a:lnTo>
                    <a:pt x="110" y="3970"/>
                  </a:lnTo>
                  <a:lnTo>
                    <a:pt x="106" y="3972"/>
                  </a:lnTo>
                  <a:lnTo>
                    <a:pt x="101" y="3973"/>
                  </a:lnTo>
                  <a:lnTo>
                    <a:pt x="99" y="3973"/>
                  </a:lnTo>
                  <a:lnTo>
                    <a:pt x="98" y="3973"/>
                  </a:lnTo>
                  <a:close/>
                  <a:moveTo>
                    <a:pt x="82" y="4065"/>
                  </a:moveTo>
                  <a:lnTo>
                    <a:pt x="79" y="4064"/>
                  </a:lnTo>
                  <a:lnTo>
                    <a:pt x="76" y="4062"/>
                  </a:lnTo>
                  <a:lnTo>
                    <a:pt x="73" y="4061"/>
                  </a:lnTo>
                  <a:lnTo>
                    <a:pt x="71" y="4058"/>
                  </a:lnTo>
                  <a:lnTo>
                    <a:pt x="70" y="4056"/>
                  </a:lnTo>
                  <a:lnTo>
                    <a:pt x="69" y="4052"/>
                  </a:lnTo>
                  <a:lnTo>
                    <a:pt x="68" y="4049"/>
                  </a:lnTo>
                  <a:lnTo>
                    <a:pt x="69" y="4046"/>
                  </a:lnTo>
                  <a:lnTo>
                    <a:pt x="70" y="4043"/>
                  </a:lnTo>
                  <a:lnTo>
                    <a:pt x="71" y="4040"/>
                  </a:lnTo>
                  <a:lnTo>
                    <a:pt x="73" y="4038"/>
                  </a:lnTo>
                  <a:lnTo>
                    <a:pt x="75" y="4036"/>
                  </a:lnTo>
                  <a:lnTo>
                    <a:pt x="78" y="4035"/>
                  </a:lnTo>
                  <a:lnTo>
                    <a:pt x="81" y="4034"/>
                  </a:lnTo>
                  <a:lnTo>
                    <a:pt x="84" y="4033"/>
                  </a:lnTo>
                  <a:lnTo>
                    <a:pt x="87" y="4034"/>
                  </a:lnTo>
                  <a:lnTo>
                    <a:pt x="90" y="4034"/>
                  </a:lnTo>
                  <a:lnTo>
                    <a:pt x="93" y="4036"/>
                  </a:lnTo>
                  <a:lnTo>
                    <a:pt x="95" y="4038"/>
                  </a:lnTo>
                  <a:lnTo>
                    <a:pt x="97" y="4040"/>
                  </a:lnTo>
                  <a:lnTo>
                    <a:pt x="99" y="4042"/>
                  </a:lnTo>
                  <a:lnTo>
                    <a:pt x="100" y="4045"/>
                  </a:lnTo>
                  <a:lnTo>
                    <a:pt x="100" y="4048"/>
                  </a:lnTo>
                  <a:lnTo>
                    <a:pt x="100" y="4051"/>
                  </a:lnTo>
                  <a:lnTo>
                    <a:pt x="98" y="4057"/>
                  </a:lnTo>
                  <a:lnTo>
                    <a:pt x="94" y="4061"/>
                  </a:lnTo>
                  <a:lnTo>
                    <a:pt x="90" y="4064"/>
                  </a:lnTo>
                  <a:lnTo>
                    <a:pt x="85" y="4065"/>
                  </a:lnTo>
                  <a:lnTo>
                    <a:pt x="83" y="4065"/>
                  </a:lnTo>
                  <a:lnTo>
                    <a:pt x="82" y="4065"/>
                  </a:lnTo>
                  <a:close/>
                  <a:moveTo>
                    <a:pt x="67" y="4157"/>
                  </a:moveTo>
                  <a:lnTo>
                    <a:pt x="64" y="4156"/>
                  </a:lnTo>
                  <a:lnTo>
                    <a:pt x="61" y="4154"/>
                  </a:lnTo>
                  <a:lnTo>
                    <a:pt x="59" y="4152"/>
                  </a:lnTo>
                  <a:lnTo>
                    <a:pt x="57" y="4150"/>
                  </a:lnTo>
                  <a:lnTo>
                    <a:pt x="56" y="4147"/>
                  </a:lnTo>
                  <a:lnTo>
                    <a:pt x="55" y="4144"/>
                  </a:lnTo>
                  <a:lnTo>
                    <a:pt x="54" y="4141"/>
                  </a:lnTo>
                  <a:lnTo>
                    <a:pt x="54" y="4138"/>
                  </a:lnTo>
                  <a:lnTo>
                    <a:pt x="55" y="4135"/>
                  </a:lnTo>
                  <a:lnTo>
                    <a:pt x="56" y="4132"/>
                  </a:lnTo>
                  <a:lnTo>
                    <a:pt x="58" y="4130"/>
                  </a:lnTo>
                  <a:lnTo>
                    <a:pt x="60" y="4128"/>
                  </a:lnTo>
                  <a:lnTo>
                    <a:pt x="63" y="4127"/>
                  </a:lnTo>
                  <a:lnTo>
                    <a:pt x="66" y="4126"/>
                  </a:lnTo>
                  <a:lnTo>
                    <a:pt x="69" y="4125"/>
                  </a:lnTo>
                  <a:lnTo>
                    <a:pt x="72" y="4125"/>
                  </a:lnTo>
                  <a:lnTo>
                    <a:pt x="75" y="4126"/>
                  </a:lnTo>
                  <a:lnTo>
                    <a:pt x="78" y="4127"/>
                  </a:lnTo>
                  <a:lnTo>
                    <a:pt x="81" y="4129"/>
                  </a:lnTo>
                  <a:lnTo>
                    <a:pt x="83" y="4131"/>
                  </a:lnTo>
                  <a:lnTo>
                    <a:pt x="84" y="4134"/>
                  </a:lnTo>
                  <a:lnTo>
                    <a:pt x="85" y="4137"/>
                  </a:lnTo>
                  <a:lnTo>
                    <a:pt x="86" y="4140"/>
                  </a:lnTo>
                  <a:lnTo>
                    <a:pt x="85" y="4143"/>
                  </a:lnTo>
                  <a:lnTo>
                    <a:pt x="85" y="4145"/>
                  </a:lnTo>
                  <a:lnTo>
                    <a:pt x="84" y="4148"/>
                  </a:lnTo>
                  <a:lnTo>
                    <a:pt x="82" y="4150"/>
                  </a:lnTo>
                  <a:lnTo>
                    <a:pt x="80" y="4152"/>
                  </a:lnTo>
                  <a:lnTo>
                    <a:pt x="75" y="4156"/>
                  </a:lnTo>
                  <a:lnTo>
                    <a:pt x="69" y="4157"/>
                  </a:lnTo>
                  <a:lnTo>
                    <a:pt x="68" y="4157"/>
                  </a:lnTo>
                  <a:lnTo>
                    <a:pt x="67" y="4157"/>
                  </a:lnTo>
                  <a:close/>
                  <a:moveTo>
                    <a:pt x="55" y="4248"/>
                  </a:moveTo>
                  <a:lnTo>
                    <a:pt x="52" y="4247"/>
                  </a:lnTo>
                  <a:lnTo>
                    <a:pt x="49" y="4246"/>
                  </a:lnTo>
                  <a:lnTo>
                    <a:pt x="47" y="4244"/>
                  </a:lnTo>
                  <a:lnTo>
                    <a:pt x="45" y="4242"/>
                  </a:lnTo>
                  <a:lnTo>
                    <a:pt x="43" y="4239"/>
                  </a:lnTo>
                  <a:lnTo>
                    <a:pt x="42" y="4237"/>
                  </a:lnTo>
                  <a:lnTo>
                    <a:pt x="42" y="4234"/>
                  </a:lnTo>
                  <a:lnTo>
                    <a:pt x="42" y="4231"/>
                  </a:lnTo>
                  <a:lnTo>
                    <a:pt x="42" y="4228"/>
                  </a:lnTo>
                  <a:lnTo>
                    <a:pt x="44" y="4225"/>
                  </a:lnTo>
                  <a:lnTo>
                    <a:pt x="45" y="4222"/>
                  </a:lnTo>
                  <a:lnTo>
                    <a:pt x="48" y="4221"/>
                  </a:lnTo>
                  <a:lnTo>
                    <a:pt x="50" y="4219"/>
                  </a:lnTo>
                  <a:lnTo>
                    <a:pt x="53" y="4218"/>
                  </a:lnTo>
                  <a:lnTo>
                    <a:pt x="56" y="4217"/>
                  </a:lnTo>
                  <a:lnTo>
                    <a:pt x="59" y="4217"/>
                  </a:lnTo>
                  <a:lnTo>
                    <a:pt x="62" y="4218"/>
                  </a:lnTo>
                  <a:lnTo>
                    <a:pt x="65" y="4219"/>
                  </a:lnTo>
                  <a:lnTo>
                    <a:pt x="67" y="4221"/>
                  </a:lnTo>
                  <a:lnTo>
                    <a:pt x="69" y="4223"/>
                  </a:lnTo>
                  <a:lnTo>
                    <a:pt x="70" y="4226"/>
                  </a:lnTo>
                  <a:lnTo>
                    <a:pt x="71" y="4229"/>
                  </a:lnTo>
                  <a:lnTo>
                    <a:pt x="72" y="4231"/>
                  </a:lnTo>
                  <a:lnTo>
                    <a:pt x="72" y="4235"/>
                  </a:lnTo>
                  <a:lnTo>
                    <a:pt x="70" y="4240"/>
                  </a:lnTo>
                  <a:lnTo>
                    <a:pt x="67" y="4244"/>
                  </a:lnTo>
                  <a:lnTo>
                    <a:pt x="62" y="4247"/>
                  </a:lnTo>
                  <a:lnTo>
                    <a:pt x="57" y="4248"/>
                  </a:lnTo>
                  <a:lnTo>
                    <a:pt x="56" y="4248"/>
                  </a:lnTo>
                  <a:lnTo>
                    <a:pt x="55" y="4248"/>
                  </a:lnTo>
                  <a:close/>
                  <a:moveTo>
                    <a:pt x="44" y="4340"/>
                  </a:moveTo>
                  <a:lnTo>
                    <a:pt x="41" y="4339"/>
                  </a:lnTo>
                  <a:lnTo>
                    <a:pt x="37" y="4338"/>
                  </a:lnTo>
                  <a:lnTo>
                    <a:pt x="35" y="4337"/>
                  </a:lnTo>
                  <a:lnTo>
                    <a:pt x="33" y="4334"/>
                  </a:lnTo>
                  <a:lnTo>
                    <a:pt x="31" y="4332"/>
                  </a:lnTo>
                  <a:lnTo>
                    <a:pt x="30" y="4329"/>
                  </a:lnTo>
                  <a:lnTo>
                    <a:pt x="30" y="4326"/>
                  </a:lnTo>
                  <a:lnTo>
                    <a:pt x="30" y="4323"/>
                  </a:lnTo>
                  <a:lnTo>
                    <a:pt x="30" y="4320"/>
                  </a:lnTo>
                  <a:lnTo>
                    <a:pt x="32" y="4318"/>
                  </a:lnTo>
                  <a:lnTo>
                    <a:pt x="33" y="4315"/>
                  </a:lnTo>
                  <a:lnTo>
                    <a:pt x="35" y="4313"/>
                  </a:lnTo>
                  <a:lnTo>
                    <a:pt x="39" y="4312"/>
                  </a:lnTo>
                  <a:lnTo>
                    <a:pt x="41" y="4310"/>
                  </a:lnTo>
                  <a:lnTo>
                    <a:pt x="44" y="4310"/>
                  </a:lnTo>
                  <a:lnTo>
                    <a:pt x="47" y="4310"/>
                  </a:lnTo>
                  <a:lnTo>
                    <a:pt x="50" y="4311"/>
                  </a:lnTo>
                  <a:lnTo>
                    <a:pt x="53" y="4312"/>
                  </a:lnTo>
                  <a:lnTo>
                    <a:pt x="56" y="4313"/>
                  </a:lnTo>
                  <a:lnTo>
                    <a:pt x="58" y="4316"/>
                  </a:lnTo>
                  <a:lnTo>
                    <a:pt x="59" y="4318"/>
                  </a:lnTo>
                  <a:lnTo>
                    <a:pt x="60" y="4321"/>
                  </a:lnTo>
                  <a:lnTo>
                    <a:pt x="61" y="4324"/>
                  </a:lnTo>
                  <a:lnTo>
                    <a:pt x="61" y="4327"/>
                  </a:lnTo>
                  <a:lnTo>
                    <a:pt x="59" y="4332"/>
                  </a:lnTo>
                  <a:lnTo>
                    <a:pt x="56" y="4336"/>
                  </a:lnTo>
                  <a:lnTo>
                    <a:pt x="51" y="4339"/>
                  </a:lnTo>
                  <a:lnTo>
                    <a:pt x="46" y="4340"/>
                  </a:lnTo>
                  <a:lnTo>
                    <a:pt x="45" y="4340"/>
                  </a:lnTo>
                  <a:lnTo>
                    <a:pt x="44" y="4340"/>
                  </a:lnTo>
                  <a:close/>
                  <a:moveTo>
                    <a:pt x="34" y="4433"/>
                  </a:moveTo>
                  <a:lnTo>
                    <a:pt x="31" y="4432"/>
                  </a:lnTo>
                  <a:lnTo>
                    <a:pt x="28" y="4431"/>
                  </a:lnTo>
                  <a:lnTo>
                    <a:pt x="26" y="4429"/>
                  </a:lnTo>
                  <a:lnTo>
                    <a:pt x="24" y="4427"/>
                  </a:lnTo>
                  <a:lnTo>
                    <a:pt x="22" y="4425"/>
                  </a:lnTo>
                  <a:lnTo>
                    <a:pt x="21" y="4422"/>
                  </a:lnTo>
                  <a:lnTo>
                    <a:pt x="20" y="4419"/>
                  </a:lnTo>
                  <a:lnTo>
                    <a:pt x="20" y="4416"/>
                  </a:lnTo>
                  <a:lnTo>
                    <a:pt x="21" y="4413"/>
                  </a:lnTo>
                  <a:lnTo>
                    <a:pt x="22" y="4410"/>
                  </a:lnTo>
                  <a:lnTo>
                    <a:pt x="24" y="4408"/>
                  </a:lnTo>
                  <a:lnTo>
                    <a:pt x="26" y="4406"/>
                  </a:lnTo>
                  <a:lnTo>
                    <a:pt x="28" y="4404"/>
                  </a:lnTo>
                  <a:lnTo>
                    <a:pt x="31" y="4403"/>
                  </a:lnTo>
                  <a:lnTo>
                    <a:pt x="34" y="4402"/>
                  </a:lnTo>
                  <a:lnTo>
                    <a:pt x="37" y="4402"/>
                  </a:lnTo>
                  <a:lnTo>
                    <a:pt x="41" y="4403"/>
                  </a:lnTo>
                  <a:lnTo>
                    <a:pt x="44" y="4404"/>
                  </a:lnTo>
                  <a:lnTo>
                    <a:pt x="46" y="4406"/>
                  </a:lnTo>
                  <a:lnTo>
                    <a:pt x="48" y="4408"/>
                  </a:lnTo>
                  <a:lnTo>
                    <a:pt x="50" y="4410"/>
                  </a:lnTo>
                  <a:lnTo>
                    <a:pt x="51" y="4413"/>
                  </a:lnTo>
                  <a:lnTo>
                    <a:pt x="52" y="4416"/>
                  </a:lnTo>
                  <a:lnTo>
                    <a:pt x="52" y="4419"/>
                  </a:lnTo>
                  <a:lnTo>
                    <a:pt x="52" y="4419"/>
                  </a:lnTo>
                  <a:lnTo>
                    <a:pt x="52" y="4419"/>
                  </a:lnTo>
                  <a:lnTo>
                    <a:pt x="51" y="4422"/>
                  </a:lnTo>
                  <a:lnTo>
                    <a:pt x="50" y="4424"/>
                  </a:lnTo>
                  <a:lnTo>
                    <a:pt x="49" y="4427"/>
                  </a:lnTo>
                  <a:lnTo>
                    <a:pt x="47" y="4429"/>
                  </a:lnTo>
                  <a:lnTo>
                    <a:pt x="45" y="4431"/>
                  </a:lnTo>
                  <a:lnTo>
                    <a:pt x="42" y="4432"/>
                  </a:lnTo>
                  <a:lnTo>
                    <a:pt x="39" y="4433"/>
                  </a:lnTo>
                  <a:lnTo>
                    <a:pt x="36" y="4433"/>
                  </a:lnTo>
                  <a:lnTo>
                    <a:pt x="35" y="4433"/>
                  </a:lnTo>
                  <a:lnTo>
                    <a:pt x="34" y="4433"/>
                  </a:lnTo>
                  <a:close/>
                  <a:moveTo>
                    <a:pt x="27" y="4525"/>
                  </a:moveTo>
                  <a:lnTo>
                    <a:pt x="24" y="4525"/>
                  </a:lnTo>
                  <a:lnTo>
                    <a:pt x="21" y="4524"/>
                  </a:lnTo>
                  <a:lnTo>
                    <a:pt x="19" y="4522"/>
                  </a:lnTo>
                  <a:lnTo>
                    <a:pt x="16" y="4520"/>
                  </a:lnTo>
                  <a:lnTo>
                    <a:pt x="15" y="4518"/>
                  </a:lnTo>
                  <a:lnTo>
                    <a:pt x="14" y="4515"/>
                  </a:lnTo>
                  <a:lnTo>
                    <a:pt x="13" y="4512"/>
                  </a:lnTo>
                  <a:lnTo>
                    <a:pt x="13" y="4509"/>
                  </a:lnTo>
                  <a:lnTo>
                    <a:pt x="13" y="4506"/>
                  </a:lnTo>
                  <a:lnTo>
                    <a:pt x="14" y="4503"/>
                  </a:lnTo>
                  <a:lnTo>
                    <a:pt x="16" y="4501"/>
                  </a:lnTo>
                  <a:lnTo>
                    <a:pt x="18" y="4499"/>
                  </a:lnTo>
                  <a:lnTo>
                    <a:pt x="20" y="4496"/>
                  </a:lnTo>
                  <a:lnTo>
                    <a:pt x="23" y="4495"/>
                  </a:lnTo>
                  <a:lnTo>
                    <a:pt x="26" y="4494"/>
                  </a:lnTo>
                  <a:lnTo>
                    <a:pt x="29" y="4494"/>
                  </a:lnTo>
                  <a:lnTo>
                    <a:pt x="32" y="4495"/>
                  </a:lnTo>
                  <a:lnTo>
                    <a:pt x="35" y="4496"/>
                  </a:lnTo>
                  <a:lnTo>
                    <a:pt x="37" y="4498"/>
                  </a:lnTo>
                  <a:lnTo>
                    <a:pt x="41" y="4500"/>
                  </a:lnTo>
                  <a:lnTo>
                    <a:pt x="42" y="4503"/>
                  </a:lnTo>
                  <a:lnTo>
                    <a:pt x="43" y="4505"/>
                  </a:lnTo>
                  <a:lnTo>
                    <a:pt x="44" y="4508"/>
                  </a:lnTo>
                  <a:lnTo>
                    <a:pt x="44" y="4511"/>
                  </a:lnTo>
                  <a:lnTo>
                    <a:pt x="44" y="4514"/>
                  </a:lnTo>
                  <a:lnTo>
                    <a:pt x="43" y="4517"/>
                  </a:lnTo>
                  <a:lnTo>
                    <a:pt x="41" y="4519"/>
                  </a:lnTo>
                  <a:lnTo>
                    <a:pt x="39" y="4521"/>
                  </a:lnTo>
                  <a:lnTo>
                    <a:pt x="36" y="4523"/>
                  </a:lnTo>
                  <a:lnTo>
                    <a:pt x="34" y="4524"/>
                  </a:lnTo>
                  <a:lnTo>
                    <a:pt x="31" y="4525"/>
                  </a:lnTo>
                  <a:lnTo>
                    <a:pt x="28" y="4525"/>
                  </a:lnTo>
                  <a:lnTo>
                    <a:pt x="27" y="4525"/>
                  </a:lnTo>
                  <a:lnTo>
                    <a:pt x="27" y="4525"/>
                  </a:lnTo>
                  <a:close/>
                  <a:moveTo>
                    <a:pt x="21" y="4618"/>
                  </a:moveTo>
                  <a:lnTo>
                    <a:pt x="18" y="4618"/>
                  </a:lnTo>
                  <a:lnTo>
                    <a:pt x="15" y="4617"/>
                  </a:lnTo>
                  <a:lnTo>
                    <a:pt x="13" y="4615"/>
                  </a:lnTo>
                  <a:lnTo>
                    <a:pt x="11" y="4613"/>
                  </a:lnTo>
                  <a:lnTo>
                    <a:pt x="9" y="4611"/>
                  </a:lnTo>
                  <a:lnTo>
                    <a:pt x="8" y="4608"/>
                  </a:lnTo>
                  <a:lnTo>
                    <a:pt x="7" y="4605"/>
                  </a:lnTo>
                  <a:lnTo>
                    <a:pt x="7" y="4602"/>
                  </a:lnTo>
                  <a:lnTo>
                    <a:pt x="7" y="4599"/>
                  </a:lnTo>
                  <a:lnTo>
                    <a:pt x="8" y="4597"/>
                  </a:lnTo>
                  <a:lnTo>
                    <a:pt x="10" y="4593"/>
                  </a:lnTo>
                  <a:lnTo>
                    <a:pt x="12" y="4591"/>
                  </a:lnTo>
                  <a:lnTo>
                    <a:pt x="14" y="4589"/>
                  </a:lnTo>
                  <a:lnTo>
                    <a:pt x="17" y="4588"/>
                  </a:lnTo>
                  <a:lnTo>
                    <a:pt x="20" y="4587"/>
                  </a:lnTo>
                  <a:lnTo>
                    <a:pt x="23" y="4587"/>
                  </a:lnTo>
                  <a:lnTo>
                    <a:pt x="26" y="4588"/>
                  </a:lnTo>
                  <a:lnTo>
                    <a:pt x="29" y="4589"/>
                  </a:lnTo>
                  <a:lnTo>
                    <a:pt x="31" y="4590"/>
                  </a:lnTo>
                  <a:lnTo>
                    <a:pt x="33" y="4592"/>
                  </a:lnTo>
                  <a:lnTo>
                    <a:pt x="35" y="4594"/>
                  </a:lnTo>
                  <a:lnTo>
                    <a:pt x="36" y="4598"/>
                  </a:lnTo>
                  <a:lnTo>
                    <a:pt x="37" y="4601"/>
                  </a:lnTo>
                  <a:lnTo>
                    <a:pt x="37" y="4604"/>
                  </a:lnTo>
                  <a:lnTo>
                    <a:pt x="37" y="4607"/>
                  </a:lnTo>
                  <a:lnTo>
                    <a:pt x="36" y="4610"/>
                  </a:lnTo>
                  <a:lnTo>
                    <a:pt x="34" y="4612"/>
                  </a:lnTo>
                  <a:lnTo>
                    <a:pt x="33" y="4614"/>
                  </a:lnTo>
                  <a:lnTo>
                    <a:pt x="30" y="4616"/>
                  </a:lnTo>
                  <a:lnTo>
                    <a:pt x="28" y="4617"/>
                  </a:lnTo>
                  <a:lnTo>
                    <a:pt x="25" y="4618"/>
                  </a:lnTo>
                  <a:lnTo>
                    <a:pt x="22" y="4618"/>
                  </a:lnTo>
                  <a:lnTo>
                    <a:pt x="22" y="4618"/>
                  </a:lnTo>
                  <a:lnTo>
                    <a:pt x="21" y="4618"/>
                  </a:lnTo>
                  <a:close/>
                  <a:moveTo>
                    <a:pt x="17" y="4711"/>
                  </a:moveTo>
                  <a:lnTo>
                    <a:pt x="14" y="4711"/>
                  </a:lnTo>
                  <a:lnTo>
                    <a:pt x="11" y="4710"/>
                  </a:lnTo>
                  <a:lnTo>
                    <a:pt x="9" y="4708"/>
                  </a:lnTo>
                  <a:lnTo>
                    <a:pt x="7" y="4706"/>
                  </a:lnTo>
                  <a:lnTo>
                    <a:pt x="5" y="4704"/>
                  </a:lnTo>
                  <a:lnTo>
                    <a:pt x="4" y="4701"/>
                  </a:lnTo>
                  <a:lnTo>
                    <a:pt x="3" y="4699"/>
                  </a:lnTo>
                  <a:lnTo>
                    <a:pt x="3" y="4696"/>
                  </a:lnTo>
                  <a:lnTo>
                    <a:pt x="3" y="4691"/>
                  </a:lnTo>
                  <a:lnTo>
                    <a:pt x="4" y="4689"/>
                  </a:lnTo>
                  <a:lnTo>
                    <a:pt x="6" y="4686"/>
                  </a:lnTo>
                  <a:lnTo>
                    <a:pt x="8" y="4684"/>
                  </a:lnTo>
                  <a:lnTo>
                    <a:pt x="10" y="4682"/>
                  </a:lnTo>
                  <a:lnTo>
                    <a:pt x="13" y="4681"/>
                  </a:lnTo>
                  <a:lnTo>
                    <a:pt x="15" y="4680"/>
                  </a:lnTo>
                  <a:lnTo>
                    <a:pt x="19" y="4680"/>
                  </a:lnTo>
                  <a:lnTo>
                    <a:pt x="22" y="4680"/>
                  </a:lnTo>
                  <a:lnTo>
                    <a:pt x="24" y="4681"/>
                  </a:lnTo>
                  <a:lnTo>
                    <a:pt x="27" y="4683"/>
                  </a:lnTo>
                  <a:lnTo>
                    <a:pt x="29" y="4685"/>
                  </a:lnTo>
                  <a:lnTo>
                    <a:pt x="31" y="4687"/>
                  </a:lnTo>
                  <a:lnTo>
                    <a:pt x="32" y="4690"/>
                  </a:lnTo>
                  <a:lnTo>
                    <a:pt x="33" y="4693"/>
                  </a:lnTo>
                  <a:lnTo>
                    <a:pt x="33" y="4697"/>
                  </a:lnTo>
                  <a:lnTo>
                    <a:pt x="33" y="4700"/>
                  </a:lnTo>
                  <a:lnTo>
                    <a:pt x="32" y="4702"/>
                  </a:lnTo>
                  <a:lnTo>
                    <a:pt x="30" y="4705"/>
                  </a:lnTo>
                  <a:lnTo>
                    <a:pt x="28" y="4707"/>
                  </a:lnTo>
                  <a:lnTo>
                    <a:pt x="26" y="4709"/>
                  </a:lnTo>
                  <a:lnTo>
                    <a:pt x="24" y="4710"/>
                  </a:lnTo>
                  <a:lnTo>
                    <a:pt x="21" y="4711"/>
                  </a:lnTo>
                  <a:lnTo>
                    <a:pt x="18" y="4711"/>
                  </a:lnTo>
                  <a:lnTo>
                    <a:pt x="18" y="4711"/>
                  </a:lnTo>
                  <a:lnTo>
                    <a:pt x="17" y="4711"/>
                  </a:lnTo>
                  <a:close/>
                  <a:moveTo>
                    <a:pt x="15" y="4804"/>
                  </a:moveTo>
                  <a:lnTo>
                    <a:pt x="12" y="4804"/>
                  </a:lnTo>
                  <a:lnTo>
                    <a:pt x="9" y="4803"/>
                  </a:lnTo>
                  <a:lnTo>
                    <a:pt x="7" y="4802"/>
                  </a:lnTo>
                  <a:lnTo>
                    <a:pt x="4" y="4800"/>
                  </a:lnTo>
                  <a:lnTo>
                    <a:pt x="3" y="4797"/>
                  </a:lnTo>
                  <a:lnTo>
                    <a:pt x="1" y="4795"/>
                  </a:lnTo>
                  <a:lnTo>
                    <a:pt x="0" y="4791"/>
                  </a:lnTo>
                  <a:lnTo>
                    <a:pt x="0" y="4788"/>
                  </a:lnTo>
                  <a:lnTo>
                    <a:pt x="1" y="4785"/>
                  </a:lnTo>
                  <a:lnTo>
                    <a:pt x="1" y="4782"/>
                  </a:lnTo>
                  <a:lnTo>
                    <a:pt x="3" y="4779"/>
                  </a:lnTo>
                  <a:lnTo>
                    <a:pt x="5" y="4777"/>
                  </a:lnTo>
                  <a:lnTo>
                    <a:pt x="7" y="4775"/>
                  </a:lnTo>
                  <a:lnTo>
                    <a:pt x="10" y="4774"/>
                  </a:lnTo>
                  <a:lnTo>
                    <a:pt x="13" y="4773"/>
                  </a:lnTo>
                  <a:lnTo>
                    <a:pt x="16" y="4773"/>
                  </a:lnTo>
                  <a:lnTo>
                    <a:pt x="19" y="4773"/>
                  </a:lnTo>
                  <a:lnTo>
                    <a:pt x="22" y="4774"/>
                  </a:lnTo>
                  <a:lnTo>
                    <a:pt x="24" y="4776"/>
                  </a:lnTo>
                  <a:lnTo>
                    <a:pt x="26" y="4778"/>
                  </a:lnTo>
                  <a:lnTo>
                    <a:pt x="28" y="4780"/>
                  </a:lnTo>
                  <a:lnTo>
                    <a:pt x="29" y="4782"/>
                  </a:lnTo>
                  <a:lnTo>
                    <a:pt x="30" y="4785"/>
                  </a:lnTo>
                  <a:lnTo>
                    <a:pt x="30" y="4788"/>
                  </a:lnTo>
                  <a:lnTo>
                    <a:pt x="30" y="4791"/>
                  </a:lnTo>
                  <a:lnTo>
                    <a:pt x="29" y="4795"/>
                  </a:lnTo>
                  <a:lnTo>
                    <a:pt x="28" y="4798"/>
                  </a:lnTo>
                  <a:lnTo>
                    <a:pt x="26" y="4800"/>
                  </a:lnTo>
                  <a:lnTo>
                    <a:pt x="24" y="4802"/>
                  </a:lnTo>
                  <a:lnTo>
                    <a:pt x="21" y="4803"/>
                  </a:lnTo>
                  <a:lnTo>
                    <a:pt x="18" y="4804"/>
                  </a:lnTo>
                  <a:lnTo>
                    <a:pt x="15" y="4804"/>
                  </a:lnTo>
                  <a:lnTo>
                    <a:pt x="15" y="4804"/>
                  </a:lnTo>
                  <a:lnTo>
                    <a:pt x="15" y="48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09" name="Freeform 105"/>
            <p:cNvSpPr>
              <a:spLocks noEditPoints="1"/>
            </p:cNvSpPr>
            <p:nvPr userDrawn="1"/>
          </p:nvSpPr>
          <p:spPr bwMode="auto">
            <a:xfrm>
              <a:off x="2238" y="2326"/>
              <a:ext cx="1305" cy="1590"/>
            </a:xfrm>
            <a:custGeom>
              <a:avLst/>
              <a:gdLst>
                <a:gd name="T0" fmla="*/ 0 w 3913"/>
                <a:gd name="T1" fmla="*/ 18 h 4771"/>
                <a:gd name="T2" fmla="*/ 33 w 3913"/>
                <a:gd name="T3" fmla="*/ 104 h 4771"/>
                <a:gd name="T4" fmla="*/ 37 w 3913"/>
                <a:gd name="T5" fmla="*/ 200 h 4771"/>
                <a:gd name="T6" fmla="*/ 44 w 3913"/>
                <a:gd name="T7" fmla="*/ 296 h 4771"/>
                <a:gd name="T8" fmla="*/ 52 w 3913"/>
                <a:gd name="T9" fmla="*/ 388 h 4771"/>
                <a:gd name="T10" fmla="*/ 60 w 3913"/>
                <a:gd name="T11" fmla="*/ 483 h 4771"/>
                <a:gd name="T12" fmla="*/ 67 w 3913"/>
                <a:gd name="T13" fmla="*/ 583 h 4771"/>
                <a:gd name="T14" fmla="*/ 69 w 3913"/>
                <a:gd name="T15" fmla="*/ 679 h 4771"/>
                <a:gd name="T16" fmla="*/ 70 w 3913"/>
                <a:gd name="T17" fmla="*/ 762 h 4771"/>
                <a:gd name="T18" fmla="*/ 104 w 3913"/>
                <a:gd name="T19" fmla="*/ 932 h 4771"/>
                <a:gd name="T20" fmla="*/ 135 w 3913"/>
                <a:gd name="T21" fmla="*/ 1014 h 4771"/>
                <a:gd name="T22" fmla="*/ 171 w 3913"/>
                <a:gd name="T23" fmla="*/ 1107 h 4771"/>
                <a:gd name="T24" fmla="*/ 199 w 3913"/>
                <a:gd name="T25" fmla="*/ 1211 h 4771"/>
                <a:gd name="T26" fmla="*/ 218 w 3913"/>
                <a:gd name="T27" fmla="*/ 1311 h 4771"/>
                <a:gd name="T28" fmla="*/ 230 w 3913"/>
                <a:gd name="T29" fmla="*/ 1402 h 4771"/>
                <a:gd name="T30" fmla="*/ 278 w 3913"/>
                <a:gd name="T31" fmla="*/ 1567 h 4771"/>
                <a:gd name="T32" fmla="*/ 314 w 3913"/>
                <a:gd name="T33" fmla="*/ 1641 h 4771"/>
                <a:gd name="T34" fmla="*/ 360 w 3913"/>
                <a:gd name="T35" fmla="*/ 1724 h 4771"/>
                <a:gd name="T36" fmla="*/ 407 w 3913"/>
                <a:gd name="T37" fmla="*/ 1817 h 4771"/>
                <a:gd name="T38" fmla="*/ 445 w 3913"/>
                <a:gd name="T39" fmla="*/ 1917 h 4771"/>
                <a:gd name="T40" fmla="*/ 472 w 3913"/>
                <a:gd name="T41" fmla="*/ 2012 h 4771"/>
                <a:gd name="T42" fmla="*/ 495 w 3913"/>
                <a:gd name="T43" fmla="*/ 2087 h 4771"/>
                <a:gd name="T44" fmla="*/ 579 w 3913"/>
                <a:gd name="T45" fmla="*/ 2243 h 4771"/>
                <a:gd name="T46" fmla="*/ 633 w 3913"/>
                <a:gd name="T47" fmla="*/ 2314 h 4771"/>
                <a:gd name="T48" fmla="*/ 694 w 3913"/>
                <a:gd name="T49" fmla="*/ 2398 h 4771"/>
                <a:gd name="T50" fmla="*/ 747 w 3913"/>
                <a:gd name="T51" fmla="*/ 2491 h 4771"/>
                <a:gd name="T52" fmla="*/ 789 w 3913"/>
                <a:gd name="T53" fmla="*/ 2582 h 4771"/>
                <a:gd name="T54" fmla="*/ 821 w 3913"/>
                <a:gd name="T55" fmla="*/ 2659 h 4771"/>
                <a:gd name="T56" fmla="*/ 923 w 3913"/>
                <a:gd name="T57" fmla="*/ 2807 h 4771"/>
                <a:gd name="T58" fmla="*/ 979 w 3913"/>
                <a:gd name="T59" fmla="*/ 2868 h 4771"/>
                <a:gd name="T60" fmla="*/ 1048 w 3913"/>
                <a:gd name="T61" fmla="*/ 2936 h 4771"/>
                <a:gd name="T62" fmla="*/ 1119 w 3913"/>
                <a:gd name="T63" fmla="*/ 3014 h 4771"/>
                <a:gd name="T64" fmla="*/ 1180 w 3913"/>
                <a:gd name="T65" fmla="*/ 3100 h 4771"/>
                <a:gd name="T66" fmla="*/ 1225 w 3913"/>
                <a:gd name="T67" fmla="*/ 3183 h 4771"/>
                <a:gd name="T68" fmla="*/ 1279 w 3913"/>
                <a:gd name="T69" fmla="*/ 3250 h 4771"/>
                <a:gd name="T70" fmla="*/ 1339 w 3913"/>
                <a:gd name="T71" fmla="*/ 3316 h 4771"/>
                <a:gd name="T72" fmla="*/ 1465 w 3913"/>
                <a:gd name="T73" fmla="*/ 3445 h 4771"/>
                <a:gd name="T74" fmla="*/ 1531 w 3913"/>
                <a:gd name="T75" fmla="*/ 3502 h 4771"/>
                <a:gd name="T76" fmla="*/ 1603 w 3913"/>
                <a:gd name="T77" fmla="*/ 3557 h 4771"/>
                <a:gd name="T78" fmla="*/ 1680 w 3913"/>
                <a:gd name="T79" fmla="*/ 3615 h 4771"/>
                <a:gd name="T80" fmla="*/ 1764 w 3913"/>
                <a:gd name="T81" fmla="*/ 3680 h 4771"/>
                <a:gd name="T82" fmla="*/ 1841 w 3913"/>
                <a:gd name="T83" fmla="*/ 3753 h 4771"/>
                <a:gd name="T84" fmla="*/ 1904 w 3913"/>
                <a:gd name="T85" fmla="*/ 3825 h 4771"/>
                <a:gd name="T86" fmla="*/ 2037 w 3913"/>
                <a:gd name="T87" fmla="*/ 3936 h 4771"/>
                <a:gd name="T88" fmla="*/ 2107 w 3913"/>
                <a:gd name="T89" fmla="*/ 3984 h 4771"/>
                <a:gd name="T90" fmla="*/ 2185 w 3913"/>
                <a:gd name="T91" fmla="*/ 4023 h 4771"/>
                <a:gd name="T92" fmla="*/ 2275 w 3913"/>
                <a:gd name="T93" fmla="*/ 4067 h 4771"/>
                <a:gd name="T94" fmla="*/ 2366 w 3913"/>
                <a:gd name="T95" fmla="*/ 4124 h 4771"/>
                <a:gd name="T96" fmla="*/ 2448 w 3913"/>
                <a:gd name="T97" fmla="*/ 4186 h 4771"/>
                <a:gd name="T98" fmla="*/ 2514 w 3913"/>
                <a:gd name="T99" fmla="*/ 4244 h 4771"/>
                <a:gd name="T100" fmla="*/ 2665 w 3913"/>
                <a:gd name="T101" fmla="*/ 4328 h 4771"/>
                <a:gd name="T102" fmla="*/ 2744 w 3913"/>
                <a:gd name="T103" fmla="*/ 4363 h 4771"/>
                <a:gd name="T104" fmla="*/ 2833 w 3913"/>
                <a:gd name="T105" fmla="*/ 4390 h 4771"/>
                <a:gd name="T106" fmla="*/ 2930 w 3913"/>
                <a:gd name="T107" fmla="*/ 4426 h 4771"/>
                <a:gd name="T108" fmla="*/ 3027 w 3913"/>
                <a:gd name="T109" fmla="*/ 4474 h 4771"/>
                <a:gd name="T110" fmla="*/ 3110 w 3913"/>
                <a:gd name="T111" fmla="*/ 4526 h 4771"/>
                <a:gd name="T112" fmla="*/ 3179 w 3913"/>
                <a:gd name="T113" fmla="*/ 4565 h 4771"/>
                <a:gd name="T114" fmla="*/ 3345 w 3913"/>
                <a:gd name="T115" fmla="*/ 4622 h 4771"/>
                <a:gd name="T116" fmla="*/ 3434 w 3913"/>
                <a:gd name="T117" fmla="*/ 4637 h 4771"/>
                <a:gd name="T118" fmla="*/ 3534 w 3913"/>
                <a:gd name="T119" fmla="*/ 4658 h 4771"/>
                <a:gd name="T120" fmla="*/ 3638 w 3913"/>
                <a:gd name="T121" fmla="*/ 4689 h 4771"/>
                <a:gd name="T122" fmla="*/ 3731 w 3913"/>
                <a:gd name="T123" fmla="*/ 4728 h 4771"/>
                <a:gd name="T124" fmla="*/ 3804 w 3913"/>
                <a:gd name="T125" fmla="*/ 4763 h 4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13" h="4771">
                  <a:moveTo>
                    <a:pt x="0" y="15"/>
                  </a:move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3"/>
                  </a:lnTo>
                  <a:lnTo>
                    <a:pt x="26" y="25"/>
                  </a:lnTo>
                  <a:lnTo>
                    <a:pt x="24" y="27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2" y="30"/>
                  </a:lnTo>
                  <a:lnTo>
                    <a:pt x="9" y="30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close/>
                  <a:moveTo>
                    <a:pt x="3881" y="4771"/>
                  </a:moveTo>
                  <a:lnTo>
                    <a:pt x="3913" y="4771"/>
                  </a:lnTo>
                  <a:lnTo>
                    <a:pt x="3912" y="4765"/>
                  </a:lnTo>
                  <a:lnTo>
                    <a:pt x="3910" y="4760"/>
                  </a:lnTo>
                  <a:lnTo>
                    <a:pt x="3908" y="4758"/>
                  </a:lnTo>
                  <a:lnTo>
                    <a:pt x="3906" y="4757"/>
                  </a:lnTo>
                  <a:lnTo>
                    <a:pt x="3904" y="4755"/>
                  </a:lnTo>
                  <a:lnTo>
                    <a:pt x="3901" y="4754"/>
                  </a:lnTo>
                  <a:lnTo>
                    <a:pt x="3898" y="4754"/>
                  </a:lnTo>
                  <a:lnTo>
                    <a:pt x="3895" y="4754"/>
                  </a:lnTo>
                  <a:lnTo>
                    <a:pt x="3891" y="4755"/>
                  </a:lnTo>
                  <a:lnTo>
                    <a:pt x="3888" y="4756"/>
                  </a:lnTo>
                  <a:lnTo>
                    <a:pt x="3886" y="4758"/>
                  </a:lnTo>
                  <a:lnTo>
                    <a:pt x="3884" y="4760"/>
                  </a:lnTo>
                  <a:lnTo>
                    <a:pt x="3883" y="4763"/>
                  </a:lnTo>
                  <a:lnTo>
                    <a:pt x="3882" y="4766"/>
                  </a:lnTo>
                  <a:lnTo>
                    <a:pt x="3881" y="4768"/>
                  </a:lnTo>
                  <a:lnTo>
                    <a:pt x="3881" y="4771"/>
                  </a:lnTo>
                  <a:close/>
                  <a:moveTo>
                    <a:pt x="3" y="108"/>
                  </a:moveTo>
                  <a:lnTo>
                    <a:pt x="3" y="108"/>
                  </a:lnTo>
                  <a:lnTo>
                    <a:pt x="3" y="105"/>
                  </a:lnTo>
                  <a:lnTo>
                    <a:pt x="4" y="102"/>
                  </a:lnTo>
                  <a:lnTo>
                    <a:pt x="5" y="100"/>
                  </a:lnTo>
                  <a:lnTo>
                    <a:pt x="7" y="97"/>
                  </a:lnTo>
                  <a:lnTo>
                    <a:pt x="9" y="95"/>
                  </a:lnTo>
                  <a:lnTo>
                    <a:pt x="11" y="94"/>
                  </a:lnTo>
                  <a:lnTo>
                    <a:pt x="14" y="93"/>
                  </a:lnTo>
                  <a:lnTo>
                    <a:pt x="17" y="92"/>
                  </a:lnTo>
                  <a:lnTo>
                    <a:pt x="20" y="93"/>
                  </a:lnTo>
                  <a:lnTo>
                    <a:pt x="23" y="93"/>
                  </a:lnTo>
                  <a:lnTo>
                    <a:pt x="26" y="95"/>
                  </a:lnTo>
                  <a:lnTo>
                    <a:pt x="28" y="97"/>
                  </a:lnTo>
                  <a:lnTo>
                    <a:pt x="30" y="99"/>
                  </a:lnTo>
                  <a:lnTo>
                    <a:pt x="32" y="101"/>
                  </a:lnTo>
                  <a:lnTo>
                    <a:pt x="33" y="104"/>
                  </a:lnTo>
                  <a:lnTo>
                    <a:pt x="33" y="107"/>
                  </a:lnTo>
                  <a:lnTo>
                    <a:pt x="33" y="110"/>
                  </a:lnTo>
                  <a:lnTo>
                    <a:pt x="32" y="113"/>
                  </a:lnTo>
                  <a:lnTo>
                    <a:pt x="31" y="116"/>
                  </a:lnTo>
                  <a:lnTo>
                    <a:pt x="29" y="118"/>
                  </a:lnTo>
                  <a:lnTo>
                    <a:pt x="27" y="120"/>
                  </a:lnTo>
                  <a:lnTo>
                    <a:pt x="24" y="121"/>
                  </a:lnTo>
                  <a:lnTo>
                    <a:pt x="22" y="122"/>
                  </a:lnTo>
                  <a:lnTo>
                    <a:pt x="19" y="123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15" y="123"/>
                  </a:lnTo>
                  <a:lnTo>
                    <a:pt x="12" y="122"/>
                  </a:lnTo>
                  <a:lnTo>
                    <a:pt x="9" y="120"/>
                  </a:lnTo>
                  <a:lnTo>
                    <a:pt x="7" y="119"/>
                  </a:lnTo>
                  <a:lnTo>
                    <a:pt x="5" y="117"/>
                  </a:lnTo>
                  <a:lnTo>
                    <a:pt x="4" y="114"/>
                  </a:lnTo>
                  <a:lnTo>
                    <a:pt x="3" y="111"/>
                  </a:lnTo>
                  <a:lnTo>
                    <a:pt x="3" y="108"/>
                  </a:lnTo>
                  <a:close/>
                  <a:moveTo>
                    <a:pt x="7" y="201"/>
                  </a:moveTo>
                  <a:lnTo>
                    <a:pt x="7" y="198"/>
                  </a:lnTo>
                  <a:lnTo>
                    <a:pt x="8" y="195"/>
                  </a:lnTo>
                  <a:lnTo>
                    <a:pt x="9" y="193"/>
                  </a:lnTo>
                  <a:lnTo>
                    <a:pt x="11" y="190"/>
                  </a:lnTo>
                  <a:lnTo>
                    <a:pt x="13" y="188"/>
                  </a:lnTo>
                  <a:lnTo>
                    <a:pt x="15" y="187"/>
                  </a:lnTo>
                  <a:lnTo>
                    <a:pt x="18" y="186"/>
                  </a:lnTo>
                  <a:lnTo>
                    <a:pt x="21" y="185"/>
                  </a:lnTo>
                  <a:lnTo>
                    <a:pt x="24" y="186"/>
                  </a:lnTo>
                  <a:lnTo>
                    <a:pt x="27" y="186"/>
                  </a:lnTo>
                  <a:lnTo>
                    <a:pt x="30" y="188"/>
                  </a:lnTo>
                  <a:lnTo>
                    <a:pt x="32" y="189"/>
                  </a:lnTo>
                  <a:lnTo>
                    <a:pt x="34" y="191"/>
                  </a:lnTo>
                  <a:lnTo>
                    <a:pt x="36" y="194"/>
                  </a:lnTo>
                  <a:lnTo>
                    <a:pt x="37" y="197"/>
                  </a:lnTo>
                  <a:lnTo>
                    <a:pt x="37" y="200"/>
                  </a:lnTo>
                  <a:lnTo>
                    <a:pt x="37" y="203"/>
                  </a:lnTo>
                  <a:lnTo>
                    <a:pt x="36" y="206"/>
                  </a:lnTo>
                  <a:lnTo>
                    <a:pt x="35" y="208"/>
                  </a:lnTo>
                  <a:lnTo>
                    <a:pt x="33" y="211"/>
                  </a:lnTo>
                  <a:lnTo>
                    <a:pt x="31" y="213"/>
                  </a:lnTo>
                  <a:lnTo>
                    <a:pt x="29" y="214"/>
                  </a:lnTo>
                  <a:lnTo>
                    <a:pt x="26" y="215"/>
                  </a:lnTo>
                  <a:lnTo>
                    <a:pt x="23" y="216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19" y="215"/>
                  </a:lnTo>
                  <a:lnTo>
                    <a:pt x="16" y="215"/>
                  </a:lnTo>
                  <a:lnTo>
                    <a:pt x="14" y="213"/>
                  </a:lnTo>
                  <a:lnTo>
                    <a:pt x="12" y="212"/>
                  </a:lnTo>
                  <a:lnTo>
                    <a:pt x="10" y="210"/>
                  </a:lnTo>
                  <a:lnTo>
                    <a:pt x="8" y="207"/>
                  </a:lnTo>
                  <a:lnTo>
                    <a:pt x="7" y="204"/>
                  </a:lnTo>
                  <a:lnTo>
                    <a:pt x="7" y="201"/>
                  </a:lnTo>
                  <a:close/>
                  <a:moveTo>
                    <a:pt x="13" y="295"/>
                  </a:moveTo>
                  <a:lnTo>
                    <a:pt x="13" y="291"/>
                  </a:lnTo>
                  <a:lnTo>
                    <a:pt x="13" y="289"/>
                  </a:lnTo>
                  <a:lnTo>
                    <a:pt x="15" y="286"/>
                  </a:lnTo>
                  <a:lnTo>
                    <a:pt x="16" y="284"/>
                  </a:lnTo>
                  <a:lnTo>
                    <a:pt x="18" y="282"/>
                  </a:lnTo>
                  <a:lnTo>
                    <a:pt x="21" y="280"/>
                  </a:lnTo>
                  <a:lnTo>
                    <a:pt x="24" y="279"/>
                  </a:lnTo>
                  <a:lnTo>
                    <a:pt x="27" y="278"/>
                  </a:lnTo>
                  <a:lnTo>
                    <a:pt x="30" y="278"/>
                  </a:lnTo>
                  <a:lnTo>
                    <a:pt x="33" y="279"/>
                  </a:lnTo>
                  <a:lnTo>
                    <a:pt x="35" y="280"/>
                  </a:lnTo>
                  <a:lnTo>
                    <a:pt x="39" y="282"/>
                  </a:lnTo>
                  <a:lnTo>
                    <a:pt x="41" y="284"/>
                  </a:lnTo>
                  <a:lnTo>
                    <a:pt x="42" y="287"/>
                  </a:lnTo>
                  <a:lnTo>
                    <a:pt x="44" y="289"/>
                  </a:lnTo>
                  <a:lnTo>
                    <a:pt x="44" y="292"/>
                  </a:lnTo>
                  <a:lnTo>
                    <a:pt x="44" y="296"/>
                  </a:lnTo>
                  <a:lnTo>
                    <a:pt x="43" y="298"/>
                  </a:lnTo>
                  <a:lnTo>
                    <a:pt x="42" y="301"/>
                  </a:lnTo>
                  <a:lnTo>
                    <a:pt x="40" y="303"/>
                  </a:lnTo>
                  <a:lnTo>
                    <a:pt x="37" y="305"/>
                  </a:lnTo>
                  <a:lnTo>
                    <a:pt x="35" y="307"/>
                  </a:lnTo>
                  <a:lnTo>
                    <a:pt x="32" y="308"/>
                  </a:lnTo>
                  <a:lnTo>
                    <a:pt x="29" y="309"/>
                  </a:lnTo>
                  <a:lnTo>
                    <a:pt x="28" y="309"/>
                  </a:lnTo>
                  <a:lnTo>
                    <a:pt x="28" y="309"/>
                  </a:lnTo>
                  <a:lnTo>
                    <a:pt x="25" y="308"/>
                  </a:lnTo>
                  <a:lnTo>
                    <a:pt x="22" y="308"/>
                  </a:lnTo>
                  <a:lnTo>
                    <a:pt x="20" y="306"/>
                  </a:lnTo>
                  <a:lnTo>
                    <a:pt x="18" y="305"/>
                  </a:lnTo>
                  <a:lnTo>
                    <a:pt x="16" y="303"/>
                  </a:lnTo>
                  <a:lnTo>
                    <a:pt x="14" y="300"/>
                  </a:lnTo>
                  <a:lnTo>
                    <a:pt x="13" y="297"/>
                  </a:lnTo>
                  <a:lnTo>
                    <a:pt x="13" y="295"/>
                  </a:lnTo>
                  <a:close/>
                  <a:moveTo>
                    <a:pt x="20" y="388"/>
                  </a:moveTo>
                  <a:lnTo>
                    <a:pt x="20" y="388"/>
                  </a:lnTo>
                  <a:lnTo>
                    <a:pt x="20" y="385"/>
                  </a:lnTo>
                  <a:lnTo>
                    <a:pt x="21" y="382"/>
                  </a:lnTo>
                  <a:lnTo>
                    <a:pt x="22" y="379"/>
                  </a:lnTo>
                  <a:lnTo>
                    <a:pt x="24" y="377"/>
                  </a:lnTo>
                  <a:lnTo>
                    <a:pt x="26" y="374"/>
                  </a:lnTo>
                  <a:lnTo>
                    <a:pt x="28" y="373"/>
                  </a:lnTo>
                  <a:lnTo>
                    <a:pt x="31" y="371"/>
                  </a:lnTo>
                  <a:lnTo>
                    <a:pt x="34" y="370"/>
                  </a:lnTo>
                  <a:lnTo>
                    <a:pt x="37" y="370"/>
                  </a:lnTo>
                  <a:lnTo>
                    <a:pt x="41" y="371"/>
                  </a:lnTo>
                  <a:lnTo>
                    <a:pt x="44" y="373"/>
                  </a:lnTo>
                  <a:lnTo>
                    <a:pt x="46" y="375"/>
                  </a:lnTo>
                  <a:lnTo>
                    <a:pt x="48" y="377"/>
                  </a:lnTo>
                  <a:lnTo>
                    <a:pt x="50" y="379"/>
                  </a:lnTo>
                  <a:lnTo>
                    <a:pt x="51" y="382"/>
                  </a:lnTo>
                  <a:lnTo>
                    <a:pt x="52" y="385"/>
                  </a:lnTo>
                  <a:lnTo>
                    <a:pt x="52" y="388"/>
                  </a:lnTo>
                  <a:lnTo>
                    <a:pt x="51" y="391"/>
                  </a:lnTo>
                  <a:lnTo>
                    <a:pt x="50" y="394"/>
                  </a:lnTo>
                  <a:lnTo>
                    <a:pt x="48" y="396"/>
                  </a:lnTo>
                  <a:lnTo>
                    <a:pt x="46" y="398"/>
                  </a:lnTo>
                  <a:lnTo>
                    <a:pt x="44" y="400"/>
                  </a:lnTo>
                  <a:lnTo>
                    <a:pt x="41" y="401"/>
                  </a:lnTo>
                  <a:lnTo>
                    <a:pt x="37" y="402"/>
                  </a:lnTo>
                  <a:lnTo>
                    <a:pt x="36" y="402"/>
                  </a:lnTo>
                  <a:lnTo>
                    <a:pt x="35" y="402"/>
                  </a:lnTo>
                  <a:lnTo>
                    <a:pt x="33" y="401"/>
                  </a:lnTo>
                  <a:lnTo>
                    <a:pt x="30" y="400"/>
                  </a:lnTo>
                  <a:lnTo>
                    <a:pt x="27" y="399"/>
                  </a:lnTo>
                  <a:lnTo>
                    <a:pt x="25" y="398"/>
                  </a:lnTo>
                  <a:lnTo>
                    <a:pt x="23" y="396"/>
                  </a:lnTo>
                  <a:lnTo>
                    <a:pt x="22" y="393"/>
                  </a:lnTo>
                  <a:lnTo>
                    <a:pt x="21" y="391"/>
                  </a:lnTo>
                  <a:lnTo>
                    <a:pt x="20" y="388"/>
                  </a:lnTo>
                  <a:close/>
                  <a:moveTo>
                    <a:pt x="30" y="481"/>
                  </a:moveTo>
                  <a:lnTo>
                    <a:pt x="29" y="477"/>
                  </a:lnTo>
                  <a:lnTo>
                    <a:pt x="30" y="475"/>
                  </a:lnTo>
                  <a:lnTo>
                    <a:pt x="31" y="472"/>
                  </a:lnTo>
                  <a:lnTo>
                    <a:pt x="33" y="468"/>
                  </a:lnTo>
                  <a:lnTo>
                    <a:pt x="35" y="466"/>
                  </a:lnTo>
                  <a:lnTo>
                    <a:pt x="37" y="465"/>
                  </a:lnTo>
                  <a:lnTo>
                    <a:pt x="41" y="463"/>
                  </a:lnTo>
                  <a:lnTo>
                    <a:pt x="44" y="463"/>
                  </a:lnTo>
                  <a:lnTo>
                    <a:pt x="47" y="463"/>
                  </a:lnTo>
                  <a:lnTo>
                    <a:pt x="50" y="463"/>
                  </a:lnTo>
                  <a:lnTo>
                    <a:pt x="53" y="464"/>
                  </a:lnTo>
                  <a:lnTo>
                    <a:pt x="55" y="466"/>
                  </a:lnTo>
                  <a:lnTo>
                    <a:pt x="57" y="468"/>
                  </a:lnTo>
                  <a:lnTo>
                    <a:pt x="59" y="471"/>
                  </a:lnTo>
                  <a:lnTo>
                    <a:pt x="60" y="474"/>
                  </a:lnTo>
                  <a:lnTo>
                    <a:pt x="61" y="477"/>
                  </a:lnTo>
                  <a:lnTo>
                    <a:pt x="61" y="480"/>
                  </a:lnTo>
                  <a:lnTo>
                    <a:pt x="60" y="483"/>
                  </a:lnTo>
                  <a:lnTo>
                    <a:pt x="59" y="486"/>
                  </a:lnTo>
                  <a:lnTo>
                    <a:pt x="58" y="488"/>
                  </a:lnTo>
                  <a:lnTo>
                    <a:pt x="56" y="490"/>
                  </a:lnTo>
                  <a:lnTo>
                    <a:pt x="53" y="492"/>
                  </a:lnTo>
                  <a:lnTo>
                    <a:pt x="50" y="493"/>
                  </a:lnTo>
                  <a:lnTo>
                    <a:pt x="47" y="494"/>
                  </a:lnTo>
                  <a:lnTo>
                    <a:pt x="46" y="494"/>
                  </a:lnTo>
                  <a:lnTo>
                    <a:pt x="46" y="494"/>
                  </a:lnTo>
                  <a:lnTo>
                    <a:pt x="40" y="493"/>
                  </a:lnTo>
                  <a:lnTo>
                    <a:pt x="35" y="490"/>
                  </a:lnTo>
                  <a:lnTo>
                    <a:pt x="33" y="488"/>
                  </a:lnTo>
                  <a:lnTo>
                    <a:pt x="31" y="486"/>
                  </a:lnTo>
                  <a:lnTo>
                    <a:pt x="30" y="483"/>
                  </a:lnTo>
                  <a:lnTo>
                    <a:pt x="30" y="481"/>
                  </a:lnTo>
                  <a:close/>
                  <a:moveTo>
                    <a:pt x="42" y="573"/>
                  </a:moveTo>
                  <a:lnTo>
                    <a:pt x="41" y="570"/>
                  </a:lnTo>
                  <a:lnTo>
                    <a:pt x="42" y="566"/>
                  </a:lnTo>
                  <a:lnTo>
                    <a:pt x="43" y="563"/>
                  </a:lnTo>
                  <a:lnTo>
                    <a:pt x="44" y="561"/>
                  </a:lnTo>
                  <a:lnTo>
                    <a:pt x="46" y="559"/>
                  </a:lnTo>
                  <a:lnTo>
                    <a:pt x="49" y="557"/>
                  </a:lnTo>
                  <a:lnTo>
                    <a:pt x="52" y="556"/>
                  </a:lnTo>
                  <a:lnTo>
                    <a:pt x="55" y="555"/>
                  </a:lnTo>
                  <a:lnTo>
                    <a:pt x="58" y="555"/>
                  </a:lnTo>
                  <a:lnTo>
                    <a:pt x="61" y="556"/>
                  </a:lnTo>
                  <a:lnTo>
                    <a:pt x="63" y="557"/>
                  </a:lnTo>
                  <a:lnTo>
                    <a:pt x="66" y="558"/>
                  </a:lnTo>
                  <a:lnTo>
                    <a:pt x="68" y="560"/>
                  </a:lnTo>
                  <a:lnTo>
                    <a:pt x="70" y="563"/>
                  </a:lnTo>
                  <a:lnTo>
                    <a:pt x="71" y="565"/>
                  </a:lnTo>
                  <a:lnTo>
                    <a:pt x="72" y="568"/>
                  </a:lnTo>
                  <a:lnTo>
                    <a:pt x="72" y="572"/>
                  </a:lnTo>
                  <a:lnTo>
                    <a:pt x="71" y="575"/>
                  </a:lnTo>
                  <a:lnTo>
                    <a:pt x="70" y="578"/>
                  </a:lnTo>
                  <a:lnTo>
                    <a:pt x="69" y="581"/>
                  </a:lnTo>
                  <a:lnTo>
                    <a:pt x="67" y="583"/>
                  </a:lnTo>
                  <a:lnTo>
                    <a:pt x="64" y="584"/>
                  </a:lnTo>
                  <a:lnTo>
                    <a:pt x="62" y="586"/>
                  </a:lnTo>
                  <a:lnTo>
                    <a:pt x="59" y="586"/>
                  </a:lnTo>
                  <a:lnTo>
                    <a:pt x="58" y="586"/>
                  </a:lnTo>
                  <a:lnTo>
                    <a:pt x="57" y="586"/>
                  </a:lnTo>
                  <a:lnTo>
                    <a:pt x="51" y="585"/>
                  </a:lnTo>
                  <a:lnTo>
                    <a:pt x="47" y="583"/>
                  </a:lnTo>
                  <a:lnTo>
                    <a:pt x="43" y="578"/>
                  </a:lnTo>
                  <a:lnTo>
                    <a:pt x="42" y="573"/>
                  </a:lnTo>
                  <a:close/>
                  <a:moveTo>
                    <a:pt x="54" y="665"/>
                  </a:moveTo>
                  <a:lnTo>
                    <a:pt x="54" y="662"/>
                  </a:lnTo>
                  <a:lnTo>
                    <a:pt x="55" y="659"/>
                  </a:lnTo>
                  <a:lnTo>
                    <a:pt x="56" y="656"/>
                  </a:lnTo>
                  <a:lnTo>
                    <a:pt x="57" y="653"/>
                  </a:lnTo>
                  <a:lnTo>
                    <a:pt x="59" y="651"/>
                  </a:lnTo>
                  <a:lnTo>
                    <a:pt x="61" y="649"/>
                  </a:lnTo>
                  <a:lnTo>
                    <a:pt x="64" y="648"/>
                  </a:lnTo>
                  <a:lnTo>
                    <a:pt x="67" y="647"/>
                  </a:lnTo>
                  <a:lnTo>
                    <a:pt x="70" y="647"/>
                  </a:lnTo>
                  <a:lnTo>
                    <a:pt x="73" y="648"/>
                  </a:lnTo>
                  <a:lnTo>
                    <a:pt x="76" y="649"/>
                  </a:lnTo>
                  <a:lnTo>
                    <a:pt x="79" y="650"/>
                  </a:lnTo>
                  <a:lnTo>
                    <a:pt x="81" y="652"/>
                  </a:lnTo>
                  <a:lnTo>
                    <a:pt x="83" y="654"/>
                  </a:lnTo>
                  <a:lnTo>
                    <a:pt x="84" y="657"/>
                  </a:lnTo>
                  <a:lnTo>
                    <a:pt x="85" y="660"/>
                  </a:lnTo>
                  <a:lnTo>
                    <a:pt x="85" y="663"/>
                  </a:lnTo>
                  <a:lnTo>
                    <a:pt x="85" y="666"/>
                  </a:lnTo>
                  <a:lnTo>
                    <a:pt x="84" y="670"/>
                  </a:lnTo>
                  <a:lnTo>
                    <a:pt x="82" y="672"/>
                  </a:lnTo>
                  <a:lnTo>
                    <a:pt x="80" y="675"/>
                  </a:lnTo>
                  <a:lnTo>
                    <a:pt x="78" y="676"/>
                  </a:lnTo>
                  <a:lnTo>
                    <a:pt x="74" y="678"/>
                  </a:lnTo>
                  <a:lnTo>
                    <a:pt x="72" y="679"/>
                  </a:lnTo>
                  <a:lnTo>
                    <a:pt x="70" y="679"/>
                  </a:lnTo>
                  <a:lnTo>
                    <a:pt x="69" y="679"/>
                  </a:lnTo>
                  <a:lnTo>
                    <a:pt x="64" y="678"/>
                  </a:lnTo>
                  <a:lnTo>
                    <a:pt x="59" y="675"/>
                  </a:lnTo>
                  <a:lnTo>
                    <a:pt x="56" y="671"/>
                  </a:lnTo>
                  <a:lnTo>
                    <a:pt x="54" y="665"/>
                  </a:lnTo>
                  <a:close/>
                  <a:moveTo>
                    <a:pt x="68" y="757"/>
                  </a:moveTo>
                  <a:lnTo>
                    <a:pt x="68" y="754"/>
                  </a:lnTo>
                  <a:lnTo>
                    <a:pt x="69" y="751"/>
                  </a:lnTo>
                  <a:lnTo>
                    <a:pt x="70" y="748"/>
                  </a:lnTo>
                  <a:lnTo>
                    <a:pt x="71" y="746"/>
                  </a:lnTo>
                  <a:lnTo>
                    <a:pt x="73" y="743"/>
                  </a:lnTo>
                  <a:lnTo>
                    <a:pt x="75" y="741"/>
                  </a:lnTo>
                  <a:lnTo>
                    <a:pt x="79" y="740"/>
                  </a:lnTo>
                  <a:lnTo>
                    <a:pt x="82" y="739"/>
                  </a:lnTo>
                  <a:lnTo>
                    <a:pt x="85" y="739"/>
                  </a:lnTo>
                  <a:lnTo>
                    <a:pt x="88" y="739"/>
                  </a:lnTo>
                  <a:lnTo>
                    <a:pt x="91" y="740"/>
                  </a:lnTo>
                  <a:lnTo>
                    <a:pt x="93" y="742"/>
                  </a:lnTo>
                  <a:lnTo>
                    <a:pt x="96" y="744"/>
                  </a:lnTo>
                  <a:lnTo>
                    <a:pt x="97" y="746"/>
                  </a:lnTo>
                  <a:lnTo>
                    <a:pt x="99" y="749"/>
                  </a:lnTo>
                  <a:lnTo>
                    <a:pt x="99" y="752"/>
                  </a:lnTo>
                  <a:lnTo>
                    <a:pt x="99" y="752"/>
                  </a:lnTo>
                  <a:lnTo>
                    <a:pt x="99" y="752"/>
                  </a:lnTo>
                  <a:lnTo>
                    <a:pt x="100" y="755"/>
                  </a:lnTo>
                  <a:lnTo>
                    <a:pt x="99" y="758"/>
                  </a:lnTo>
                  <a:lnTo>
                    <a:pt x="98" y="761"/>
                  </a:lnTo>
                  <a:lnTo>
                    <a:pt x="97" y="763"/>
                  </a:lnTo>
                  <a:lnTo>
                    <a:pt x="95" y="766"/>
                  </a:lnTo>
                  <a:lnTo>
                    <a:pt x="93" y="768"/>
                  </a:lnTo>
                  <a:lnTo>
                    <a:pt x="90" y="769"/>
                  </a:lnTo>
                  <a:lnTo>
                    <a:pt x="87" y="770"/>
                  </a:lnTo>
                  <a:lnTo>
                    <a:pt x="86" y="770"/>
                  </a:lnTo>
                  <a:lnTo>
                    <a:pt x="84" y="771"/>
                  </a:lnTo>
                  <a:lnTo>
                    <a:pt x="79" y="770"/>
                  </a:lnTo>
                  <a:lnTo>
                    <a:pt x="74" y="767"/>
                  </a:lnTo>
                  <a:lnTo>
                    <a:pt x="70" y="762"/>
                  </a:lnTo>
                  <a:lnTo>
                    <a:pt x="68" y="757"/>
                  </a:lnTo>
                  <a:close/>
                  <a:moveTo>
                    <a:pt x="86" y="849"/>
                  </a:moveTo>
                  <a:lnTo>
                    <a:pt x="85" y="846"/>
                  </a:lnTo>
                  <a:lnTo>
                    <a:pt x="86" y="843"/>
                  </a:lnTo>
                  <a:lnTo>
                    <a:pt x="87" y="840"/>
                  </a:lnTo>
                  <a:lnTo>
                    <a:pt x="88" y="837"/>
                  </a:lnTo>
                  <a:lnTo>
                    <a:pt x="90" y="835"/>
                  </a:lnTo>
                  <a:lnTo>
                    <a:pt x="92" y="833"/>
                  </a:lnTo>
                  <a:lnTo>
                    <a:pt x="95" y="832"/>
                  </a:lnTo>
                  <a:lnTo>
                    <a:pt x="98" y="831"/>
                  </a:lnTo>
                  <a:lnTo>
                    <a:pt x="101" y="831"/>
                  </a:lnTo>
                  <a:lnTo>
                    <a:pt x="104" y="831"/>
                  </a:lnTo>
                  <a:lnTo>
                    <a:pt x="107" y="832"/>
                  </a:lnTo>
                  <a:lnTo>
                    <a:pt x="109" y="834"/>
                  </a:lnTo>
                  <a:lnTo>
                    <a:pt x="111" y="835"/>
                  </a:lnTo>
                  <a:lnTo>
                    <a:pt x="113" y="838"/>
                  </a:lnTo>
                  <a:lnTo>
                    <a:pt x="115" y="840"/>
                  </a:lnTo>
                  <a:lnTo>
                    <a:pt x="115" y="843"/>
                  </a:lnTo>
                  <a:lnTo>
                    <a:pt x="116" y="846"/>
                  </a:lnTo>
                  <a:lnTo>
                    <a:pt x="115" y="849"/>
                  </a:lnTo>
                  <a:lnTo>
                    <a:pt x="114" y="852"/>
                  </a:lnTo>
                  <a:lnTo>
                    <a:pt x="113" y="855"/>
                  </a:lnTo>
                  <a:lnTo>
                    <a:pt x="111" y="857"/>
                  </a:lnTo>
                  <a:lnTo>
                    <a:pt x="109" y="859"/>
                  </a:lnTo>
                  <a:lnTo>
                    <a:pt x="106" y="860"/>
                  </a:lnTo>
                  <a:lnTo>
                    <a:pt x="103" y="861"/>
                  </a:lnTo>
                  <a:lnTo>
                    <a:pt x="102" y="861"/>
                  </a:lnTo>
                  <a:lnTo>
                    <a:pt x="101" y="861"/>
                  </a:lnTo>
                  <a:lnTo>
                    <a:pt x="95" y="860"/>
                  </a:lnTo>
                  <a:lnTo>
                    <a:pt x="91" y="858"/>
                  </a:lnTo>
                  <a:lnTo>
                    <a:pt x="88" y="854"/>
                  </a:lnTo>
                  <a:lnTo>
                    <a:pt x="86" y="849"/>
                  </a:lnTo>
                  <a:close/>
                  <a:moveTo>
                    <a:pt x="103" y="941"/>
                  </a:moveTo>
                  <a:lnTo>
                    <a:pt x="103" y="937"/>
                  </a:lnTo>
                  <a:lnTo>
                    <a:pt x="103" y="934"/>
                  </a:lnTo>
                  <a:lnTo>
                    <a:pt x="104" y="932"/>
                  </a:lnTo>
                  <a:lnTo>
                    <a:pt x="105" y="929"/>
                  </a:lnTo>
                  <a:lnTo>
                    <a:pt x="107" y="927"/>
                  </a:lnTo>
                  <a:lnTo>
                    <a:pt x="110" y="925"/>
                  </a:lnTo>
                  <a:lnTo>
                    <a:pt x="112" y="923"/>
                  </a:lnTo>
                  <a:lnTo>
                    <a:pt x="115" y="922"/>
                  </a:lnTo>
                  <a:lnTo>
                    <a:pt x="119" y="922"/>
                  </a:lnTo>
                  <a:lnTo>
                    <a:pt x="122" y="922"/>
                  </a:lnTo>
                  <a:lnTo>
                    <a:pt x="125" y="923"/>
                  </a:lnTo>
                  <a:lnTo>
                    <a:pt x="128" y="925"/>
                  </a:lnTo>
                  <a:lnTo>
                    <a:pt x="130" y="926"/>
                  </a:lnTo>
                  <a:lnTo>
                    <a:pt x="132" y="929"/>
                  </a:lnTo>
                  <a:lnTo>
                    <a:pt x="133" y="931"/>
                  </a:lnTo>
                  <a:lnTo>
                    <a:pt x="134" y="934"/>
                  </a:lnTo>
                  <a:lnTo>
                    <a:pt x="134" y="937"/>
                  </a:lnTo>
                  <a:lnTo>
                    <a:pt x="134" y="940"/>
                  </a:lnTo>
                  <a:lnTo>
                    <a:pt x="133" y="943"/>
                  </a:lnTo>
                  <a:lnTo>
                    <a:pt x="132" y="946"/>
                  </a:lnTo>
                  <a:lnTo>
                    <a:pt x="130" y="948"/>
                  </a:lnTo>
                  <a:lnTo>
                    <a:pt x="128" y="950"/>
                  </a:lnTo>
                  <a:lnTo>
                    <a:pt x="125" y="951"/>
                  </a:lnTo>
                  <a:lnTo>
                    <a:pt x="122" y="952"/>
                  </a:lnTo>
                  <a:lnTo>
                    <a:pt x="121" y="952"/>
                  </a:lnTo>
                  <a:lnTo>
                    <a:pt x="119" y="952"/>
                  </a:lnTo>
                  <a:lnTo>
                    <a:pt x="113" y="952"/>
                  </a:lnTo>
                  <a:lnTo>
                    <a:pt x="109" y="949"/>
                  </a:lnTo>
                  <a:lnTo>
                    <a:pt x="105" y="945"/>
                  </a:lnTo>
                  <a:lnTo>
                    <a:pt x="103" y="941"/>
                  </a:lnTo>
                  <a:close/>
                  <a:moveTo>
                    <a:pt x="124" y="1032"/>
                  </a:moveTo>
                  <a:lnTo>
                    <a:pt x="123" y="1029"/>
                  </a:lnTo>
                  <a:lnTo>
                    <a:pt x="124" y="1026"/>
                  </a:lnTo>
                  <a:lnTo>
                    <a:pt x="124" y="1023"/>
                  </a:lnTo>
                  <a:lnTo>
                    <a:pt x="126" y="1020"/>
                  </a:lnTo>
                  <a:lnTo>
                    <a:pt x="127" y="1018"/>
                  </a:lnTo>
                  <a:lnTo>
                    <a:pt x="130" y="1016"/>
                  </a:lnTo>
                  <a:lnTo>
                    <a:pt x="132" y="1015"/>
                  </a:lnTo>
                  <a:lnTo>
                    <a:pt x="135" y="1014"/>
                  </a:lnTo>
                  <a:lnTo>
                    <a:pt x="138" y="1013"/>
                  </a:lnTo>
                  <a:lnTo>
                    <a:pt x="141" y="1013"/>
                  </a:lnTo>
                  <a:lnTo>
                    <a:pt x="144" y="1014"/>
                  </a:lnTo>
                  <a:lnTo>
                    <a:pt x="147" y="1015"/>
                  </a:lnTo>
                  <a:lnTo>
                    <a:pt x="149" y="1017"/>
                  </a:lnTo>
                  <a:lnTo>
                    <a:pt x="151" y="1019"/>
                  </a:lnTo>
                  <a:lnTo>
                    <a:pt x="152" y="1022"/>
                  </a:lnTo>
                  <a:lnTo>
                    <a:pt x="153" y="1025"/>
                  </a:lnTo>
                  <a:lnTo>
                    <a:pt x="154" y="1028"/>
                  </a:lnTo>
                  <a:lnTo>
                    <a:pt x="154" y="1031"/>
                  </a:lnTo>
                  <a:lnTo>
                    <a:pt x="153" y="1034"/>
                  </a:lnTo>
                  <a:lnTo>
                    <a:pt x="151" y="1037"/>
                  </a:lnTo>
                  <a:lnTo>
                    <a:pt x="150" y="1039"/>
                  </a:lnTo>
                  <a:lnTo>
                    <a:pt x="147" y="1041"/>
                  </a:lnTo>
                  <a:lnTo>
                    <a:pt x="145" y="1042"/>
                  </a:lnTo>
                  <a:lnTo>
                    <a:pt x="142" y="1043"/>
                  </a:lnTo>
                  <a:lnTo>
                    <a:pt x="140" y="1043"/>
                  </a:lnTo>
                  <a:lnTo>
                    <a:pt x="139" y="1043"/>
                  </a:lnTo>
                  <a:lnTo>
                    <a:pt x="134" y="1043"/>
                  </a:lnTo>
                  <a:lnTo>
                    <a:pt x="129" y="1040"/>
                  </a:lnTo>
                  <a:lnTo>
                    <a:pt x="126" y="1037"/>
                  </a:lnTo>
                  <a:lnTo>
                    <a:pt x="124" y="1032"/>
                  </a:lnTo>
                  <a:close/>
                  <a:moveTo>
                    <a:pt x="145" y="1123"/>
                  </a:moveTo>
                  <a:lnTo>
                    <a:pt x="144" y="1119"/>
                  </a:lnTo>
                  <a:lnTo>
                    <a:pt x="144" y="1117"/>
                  </a:lnTo>
                  <a:lnTo>
                    <a:pt x="145" y="1114"/>
                  </a:lnTo>
                  <a:lnTo>
                    <a:pt x="146" y="1111"/>
                  </a:lnTo>
                  <a:lnTo>
                    <a:pt x="148" y="1108"/>
                  </a:lnTo>
                  <a:lnTo>
                    <a:pt x="150" y="1106"/>
                  </a:lnTo>
                  <a:lnTo>
                    <a:pt x="153" y="1104"/>
                  </a:lnTo>
                  <a:lnTo>
                    <a:pt x="156" y="1103"/>
                  </a:lnTo>
                  <a:lnTo>
                    <a:pt x="160" y="1103"/>
                  </a:lnTo>
                  <a:lnTo>
                    <a:pt x="163" y="1103"/>
                  </a:lnTo>
                  <a:lnTo>
                    <a:pt x="166" y="1104"/>
                  </a:lnTo>
                  <a:lnTo>
                    <a:pt x="168" y="1105"/>
                  </a:lnTo>
                  <a:lnTo>
                    <a:pt x="171" y="1107"/>
                  </a:lnTo>
                  <a:lnTo>
                    <a:pt x="173" y="1110"/>
                  </a:lnTo>
                  <a:lnTo>
                    <a:pt x="174" y="1112"/>
                  </a:lnTo>
                  <a:lnTo>
                    <a:pt x="175" y="1115"/>
                  </a:lnTo>
                  <a:lnTo>
                    <a:pt x="176" y="1118"/>
                  </a:lnTo>
                  <a:lnTo>
                    <a:pt x="176" y="1121"/>
                  </a:lnTo>
                  <a:lnTo>
                    <a:pt x="175" y="1124"/>
                  </a:lnTo>
                  <a:lnTo>
                    <a:pt x="174" y="1127"/>
                  </a:lnTo>
                  <a:lnTo>
                    <a:pt x="172" y="1129"/>
                  </a:lnTo>
                  <a:lnTo>
                    <a:pt x="170" y="1131"/>
                  </a:lnTo>
                  <a:lnTo>
                    <a:pt x="167" y="1133"/>
                  </a:lnTo>
                  <a:lnTo>
                    <a:pt x="164" y="1134"/>
                  </a:lnTo>
                  <a:lnTo>
                    <a:pt x="162" y="1134"/>
                  </a:lnTo>
                  <a:lnTo>
                    <a:pt x="160" y="1134"/>
                  </a:lnTo>
                  <a:lnTo>
                    <a:pt x="155" y="1133"/>
                  </a:lnTo>
                  <a:lnTo>
                    <a:pt x="150" y="1131"/>
                  </a:lnTo>
                  <a:lnTo>
                    <a:pt x="147" y="1127"/>
                  </a:lnTo>
                  <a:lnTo>
                    <a:pt x="145" y="1123"/>
                  </a:lnTo>
                  <a:close/>
                  <a:moveTo>
                    <a:pt x="168" y="1213"/>
                  </a:moveTo>
                  <a:lnTo>
                    <a:pt x="168" y="1210"/>
                  </a:lnTo>
                  <a:lnTo>
                    <a:pt x="168" y="1206"/>
                  </a:lnTo>
                  <a:lnTo>
                    <a:pt x="169" y="1203"/>
                  </a:lnTo>
                  <a:lnTo>
                    <a:pt x="170" y="1200"/>
                  </a:lnTo>
                  <a:lnTo>
                    <a:pt x="172" y="1198"/>
                  </a:lnTo>
                  <a:lnTo>
                    <a:pt x="174" y="1196"/>
                  </a:lnTo>
                  <a:lnTo>
                    <a:pt x="176" y="1194"/>
                  </a:lnTo>
                  <a:lnTo>
                    <a:pt x="179" y="1193"/>
                  </a:lnTo>
                  <a:lnTo>
                    <a:pt x="182" y="1193"/>
                  </a:lnTo>
                  <a:lnTo>
                    <a:pt x="185" y="1193"/>
                  </a:lnTo>
                  <a:lnTo>
                    <a:pt x="188" y="1194"/>
                  </a:lnTo>
                  <a:lnTo>
                    <a:pt x="191" y="1195"/>
                  </a:lnTo>
                  <a:lnTo>
                    <a:pt x="193" y="1197"/>
                  </a:lnTo>
                  <a:lnTo>
                    <a:pt x="195" y="1199"/>
                  </a:lnTo>
                  <a:lnTo>
                    <a:pt x="198" y="1201"/>
                  </a:lnTo>
                  <a:lnTo>
                    <a:pt x="199" y="1204"/>
                  </a:lnTo>
                  <a:lnTo>
                    <a:pt x="199" y="1207"/>
                  </a:lnTo>
                  <a:lnTo>
                    <a:pt x="199" y="1211"/>
                  </a:lnTo>
                  <a:lnTo>
                    <a:pt x="199" y="1214"/>
                  </a:lnTo>
                  <a:lnTo>
                    <a:pt x="196" y="1217"/>
                  </a:lnTo>
                  <a:lnTo>
                    <a:pt x="195" y="1219"/>
                  </a:lnTo>
                  <a:lnTo>
                    <a:pt x="193" y="1221"/>
                  </a:lnTo>
                  <a:lnTo>
                    <a:pt x="190" y="1223"/>
                  </a:lnTo>
                  <a:lnTo>
                    <a:pt x="187" y="1224"/>
                  </a:lnTo>
                  <a:lnTo>
                    <a:pt x="185" y="1224"/>
                  </a:lnTo>
                  <a:lnTo>
                    <a:pt x="183" y="1224"/>
                  </a:lnTo>
                  <a:lnTo>
                    <a:pt x="178" y="1224"/>
                  </a:lnTo>
                  <a:lnTo>
                    <a:pt x="174" y="1221"/>
                  </a:lnTo>
                  <a:lnTo>
                    <a:pt x="171" y="1218"/>
                  </a:lnTo>
                  <a:lnTo>
                    <a:pt x="168" y="1213"/>
                  </a:lnTo>
                  <a:close/>
                  <a:moveTo>
                    <a:pt x="193" y="1302"/>
                  </a:moveTo>
                  <a:lnTo>
                    <a:pt x="193" y="1302"/>
                  </a:lnTo>
                  <a:lnTo>
                    <a:pt x="192" y="1299"/>
                  </a:lnTo>
                  <a:lnTo>
                    <a:pt x="193" y="1296"/>
                  </a:lnTo>
                  <a:lnTo>
                    <a:pt x="193" y="1293"/>
                  </a:lnTo>
                  <a:lnTo>
                    <a:pt x="194" y="1291"/>
                  </a:lnTo>
                  <a:lnTo>
                    <a:pt x="196" y="1288"/>
                  </a:lnTo>
                  <a:lnTo>
                    <a:pt x="199" y="1286"/>
                  </a:lnTo>
                  <a:lnTo>
                    <a:pt x="202" y="1284"/>
                  </a:lnTo>
                  <a:lnTo>
                    <a:pt x="204" y="1283"/>
                  </a:lnTo>
                  <a:lnTo>
                    <a:pt x="207" y="1283"/>
                  </a:lnTo>
                  <a:lnTo>
                    <a:pt x="210" y="1283"/>
                  </a:lnTo>
                  <a:lnTo>
                    <a:pt x="213" y="1283"/>
                  </a:lnTo>
                  <a:lnTo>
                    <a:pt x="216" y="1285"/>
                  </a:lnTo>
                  <a:lnTo>
                    <a:pt x="218" y="1286"/>
                  </a:lnTo>
                  <a:lnTo>
                    <a:pt x="220" y="1288"/>
                  </a:lnTo>
                  <a:lnTo>
                    <a:pt x="222" y="1291"/>
                  </a:lnTo>
                  <a:lnTo>
                    <a:pt x="223" y="1294"/>
                  </a:lnTo>
                  <a:lnTo>
                    <a:pt x="224" y="1297"/>
                  </a:lnTo>
                  <a:lnTo>
                    <a:pt x="224" y="1300"/>
                  </a:lnTo>
                  <a:lnTo>
                    <a:pt x="223" y="1303"/>
                  </a:lnTo>
                  <a:lnTo>
                    <a:pt x="222" y="1305"/>
                  </a:lnTo>
                  <a:lnTo>
                    <a:pt x="220" y="1309"/>
                  </a:lnTo>
                  <a:lnTo>
                    <a:pt x="218" y="1311"/>
                  </a:lnTo>
                  <a:lnTo>
                    <a:pt x="216" y="1312"/>
                  </a:lnTo>
                  <a:lnTo>
                    <a:pt x="213" y="1314"/>
                  </a:lnTo>
                  <a:lnTo>
                    <a:pt x="211" y="1314"/>
                  </a:lnTo>
                  <a:lnTo>
                    <a:pt x="209" y="1314"/>
                  </a:lnTo>
                  <a:lnTo>
                    <a:pt x="204" y="1313"/>
                  </a:lnTo>
                  <a:lnTo>
                    <a:pt x="200" y="1311"/>
                  </a:lnTo>
                  <a:lnTo>
                    <a:pt x="195" y="1308"/>
                  </a:lnTo>
                  <a:lnTo>
                    <a:pt x="193" y="1302"/>
                  </a:lnTo>
                  <a:close/>
                  <a:moveTo>
                    <a:pt x="220" y="1392"/>
                  </a:moveTo>
                  <a:lnTo>
                    <a:pt x="219" y="1389"/>
                  </a:lnTo>
                  <a:lnTo>
                    <a:pt x="219" y="1386"/>
                  </a:lnTo>
                  <a:lnTo>
                    <a:pt x="220" y="1383"/>
                  </a:lnTo>
                  <a:lnTo>
                    <a:pt x="221" y="1380"/>
                  </a:lnTo>
                  <a:lnTo>
                    <a:pt x="223" y="1378"/>
                  </a:lnTo>
                  <a:lnTo>
                    <a:pt x="225" y="1376"/>
                  </a:lnTo>
                  <a:lnTo>
                    <a:pt x="227" y="1374"/>
                  </a:lnTo>
                  <a:lnTo>
                    <a:pt x="230" y="1373"/>
                  </a:lnTo>
                  <a:lnTo>
                    <a:pt x="233" y="1372"/>
                  </a:lnTo>
                  <a:lnTo>
                    <a:pt x="237" y="1372"/>
                  </a:lnTo>
                  <a:lnTo>
                    <a:pt x="240" y="1373"/>
                  </a:lnTo>
                  <a:lnTo>
                    <a:pt x="243" y="1374"/>
                  </a:lnTo>
                  <a:lnTo>
                    <a:pt x="245" y="1375"/>
                  </a:lnTo>
                  <a:lnTo>
                    <a:pt x="247" y="1377"/>
                  </a:lnTo>
                  <a:lnTo>
                    <a:pt x="249" y="1380"/>
                  </a:lnTo>
                  <a:lnTo>
                    <a:pt x="250" y="1383"/>
                  </a:lnTo>
                  <a:lnTo>
                    <a:pt x="251" y="1386"/>
                  </a:lnTo>
                  <a:lnTo>
                    <a:pt x="251" y="1389"/>
                  </a:lnTo>
                  <a:lnTo>
                    <a:pt x="250" y="1392"/>
                  </a:lnTo>
                  <a:lnTo>
                    <a:pt x="249" y="1394"/>
                  </a:lnTo>
                  <a:lnTo>
                    <a:pt x="247" y="1397"/>
                  </a:lnTo>
                  <a:lnTo>
                    <a:pt x="245" y="1399"/>
                  </a:lnTo>
                  <a:lnTo>
                    <a:pt x="243" y="1400"/>
                  </a:lnTo>
                  <a:lnTo>
                    <a:pt x="240" y="1402"/>
                  </a:lnTo>
                  <a:lnTo>
                    <a:pt x="238" y="1402"/>
                  </a:lnTo>
                  <a:lnTo>
                    <a:pt x="235" y="1402"/>
                  </a:lnTo>
                  <a:lnTo>
                    <a:pt x="230" y="1402"/>
                  </a:lnTo>
                  <a:lnTo>
                    <a:pt x="226" y="1399"/>
                  </a:lnTo>
                  <a:lnTo>
                    <a:pt x="222" y="1396"/>
                  </a:lnTo>
                  <a:lnTo>
                    <a:pt x="220" y="1392"/>
                  </a:lnTo>
                  <a:close/>
                  <a:moveTo>
                    <a:pt x="249" y="1481"/>
                  </a:moveTo>
                  <a:lnTo>
                    <a:pt x="248" y="1478"/>
                  </a:lnTo>
                  <a:lnTo>
                    <a:pt x="248" y="1475"/>
                  </a:lnTo>
                  <a:lnTo>
                    <a:pt x="249" y="1472"/>
                  </a:lnTo>
                  <a:lnTo>
                    <a:pt x="250" y="1469"/>
                  </a:lnTo>
                  <a:lnTo>
                    <a:pt x="251" y="1467"/>
                  </a:lnTo>
                  <a:lnTo>
                    <a:pt x="253" y="1465"/>
                  </a:lnTo>
                  <a:lnTo>
                    <a:pt x="256" y="1463"/>
                  </a:lnTo>
                  <a:lnTo>
                    <a:pt x="259" y="1462"/>
                  </a:lnTo>
                  <a:lnTo>
                    <a:pt x="262" y="1461"/>
                  </a:lnTo>
                  <a:lnTo>
                    <a:pt x="265" y="1461"/>
                  </a:lnTo>
                  <a:lnTo>
                    <a:pt x="267" y="1462"/>
                  </a:lnTo>
                  <a:lnTo>
                    <a:pt x="270" y="1463"/>
                  </a:lnTo>
                  <a:lnTo>
                    <a:pt x="273" y="1464"/>
                  </a:lnTo>
                  <a:lnTo>
                    <a:pt x="275" y="1466"/>
                  </a:lnTo>
                  <a:lnTo>
                    <a:pt x="278" y="1469"/>
                  </a:lnTo>
                  <a:lnTo>
                    <a:pt x="279" y="1472"/>
                  </a:lnTo>
                  <a:lnTo>
                    <a:pt x="279" y="1475"/>
                  </a:lnTo>
                  <a:lnTo>
                    <a:pt x="279" y="1478"/>
                  </a:lnTo>
                  <a:lnTo>
                    <a:pt x="279" y="1480"/>
                  </a:lnTo>
                  <a:lnTo>
                    <a:pt x="278" y="1483"/>
                  </a:lnTo>
                  <a:lnTo>
                    <a:pt x="275" y="1486"/>
                  </a:lnTo>
                  <a:lnTo>
                    <a:pt x="273" y="1488"/>
                  </a:lnTo>
                  <a:lnTo>
                    <a:pt x="271" y="1490"/>
                  </a:lnTo>
                  <a:lnTo>
                    <a:pt x="268" y="1491"/>
                  </a:lnTo>
                  <a:lnTo>
                    <a:pt x="266" y="1491"/>
                  </a:lnTo>
                  <a:lnTo>
                    <a:pt x="263" y="1491"/>
                  </a:lnTo>
                  <a:lnTo>
                    <a:pt x="259" y="1491"/>
                  </a:lnTo>
                  <a:lnTo>
                    <a:pt x="254" y="1489"/>
                  </a:lnTo>
                  <a:lnTo>
                    <a:pt x="251" y="1485"/>
                  </a:lnTo>
                  <a:lnTo>
                    <a:pt x="249" y="1481"/>
                  </a:lnTo>
                  <a:close/>
                  <a:moveTo>
                    <a:pt x="279" y="1570"/>
                  </a:moveTo>
                  <a:lnTo>
                    <a:pt x="278" y="1567"/>
                  </a:lnTo>
                  <a:lnTo>
                    <a:pt x="278" y="1564"/>
                  </a:lnTo>
                  <a:lnTo>
                    <a:pt x="279" y="1561"/>
                  </a:lnTo>
                  <a:lnTo>
                    <a:pt x="280" y="1558"/>
                  </a:lnTo>
                  <a:lnTo>
                    <a:pt x="281" y="1556"/>
                  </a:lnTo>
                  <a:lnTo>
                    <a:pt x="283" y="1553"/>
                  </a:lnTo>
                  <a:lnTo>
                    <a:pt x="286" y="1551"/>
                  </a:lnTo>
                  <a:lnTo>
                    <a:pt x="289" y="1549"/>
                  </a:lnTo>
                  <a:lnTo>
                    <a:pt x="292" y="1549"/>
                  </a:lnTo>
                  <a:lnTo>
                    <a:pt x="295" y="1549"/>
                  </a:lnTo>
                  <a:lnTo>
                    <a:pt x="297" y="1549"/>
                  </a:lnTo>
                  <a:lnTo>
                    <a:pt x="300" y="1550"/>
                  </a:lnTo>
                  <a:lnTo>
                    <a:pt x="303" y="1553"/>
                  </a:lnTo>
                  <a:lnTo>
                    <a:pt x="305" y="1555"/>
                  </a:lnTo>
                  <a:lnTo>
                    <a:pt x="307" y="1557"/>
                  </a:lnTo>
                  <a:lnTo>
                    <a:pt x="308" y="1560"/>
                  </a:lnTo>
                  <a:lnTo>
                    <a:pt x="309" y="1563"/>
                  </a:lnTo>
                  <a:lnTo>
                    <a:pt x="309" y="1566"/>
                  </a:lnTo>
                  <a:lnTo>
                    <a:pt x="308" y="1569"/>
                  </a:lnTo>
                  <a:lnTo>
                    <a:pt x="307" y="1571"/>
                  </a:lnTo>
                  <a:lnTo>
                    <a:pt x="306" y="1574"/>
                  </a:lnTo>
                  <a:lnTo>
                    <a:pt x="304" y="1576"/>
                  </a:lnTo>
                  <a:lnTo>
                    <a:pt x="301" y="1578"/>
                  </a:lnTo>
                  <a:lnTo>
                    <a:pt x="299" y="1579"/>
                  </a:lnTo>
                  <a:lnTo>
                    <a:pt x="296" y="1580"/>
                  </a:lnTo>
                  <a:lnTo>
                    <a:pt x="294" y="1580"/>
                  </a:lnTo>
                  <a:lnTo>
                    <a:pt x="289" y="1579"/>
                  </a:lnTo>
                  <a:lnTo>
                    <a:pt x="285" y="1577"/>
                  </a:lnTo>
                  <a:lnTo>
                    <a:pt x="282" y="1574"/>
                  </a:lnTo>
                  <a:lnTo>
                    <a:pt x="279" y="1570"/>
                  </a:lnTo>
                  <a:close/>
                  <a:moveTo>
                    <a:pt x="310" y="1658"/>
                  </a:moveTo>
                  <a:lnTo>
                    <a:pt x="310" y="1655"/>
                  </a:lnTo>
                  <a:lnTo>
                    <a:pt x="309" y="1652"/>
                  </a:lnTo>
                  <a:lnTo>
                    <a:pt x="310" y="1648"/>
                  </a:lnTo>
                  <a:lnTo>
                    <a:pt x="311" y="1645"/>
                  </a:lnTo>
                  <a:lnTo>
                    <a:pt x="312" y="1643"/>
                  </a:lnTo>
                  <a:lnTo>
                    <a:pt x="314" y="1641"/>
                  </a:lnTo>
                  <a:lnTo>
                    <a:pt x="318" y="1639"/>
                  </a:lnTo>
                  <a:lnTo>
                    <a:pt x="320" y="1638"/>
                  </a:lnTo>
                  <a:lnTo>
                    <a:pt x="323" y="1637"/>
                  </a:lnTo>
                  <a:lnTo>
                    <a:pt x="326" y="1637"/>
                  </a:lnTo>
                  <a:lnTo>
                    <a:pt x="329" y="1637"/>
                  </a:lnTo>
                  <a:lnTo>
                    <a:pt x="332" y="1638"/>
                  </a:lnTo>
                  <a:lnTo>
                    <a:pt x="334" y="1639"/>
                  </a:lnTo>
                  <a:lnTo>
                    <a:pt x="337" y="1641"/>
                  </a:lnTo>
                  <a:lnTo>
                    <a:pt x="339" y="1644"/>
                  </a:lnTo>
                  <a:lnTo>
                    <a:pt x="340" y="1647"/>
                  </a:lnTo>
                  <a:lnTo>
                    <a:pt x="341" y="1651"/>
                  </a:lnTo>
                  <a:lnTo>
                    <a:pt x="341" y="1654"/>
                  </a:lnTo>
                  <a:lnTo>
                    <a:pt x="340" y="1656"/>
                  </a:lnTo>
                  <a:lnTo>
                    <a:pt x="339" y="1659"/>
                  </a:lnTo>
                  <a:lnTo>
                    <a:pt x="338" y="1662"/>
                  </a:lnTo>
                  <a:lnTo>
                    <a:pt x="336" y="1664"/>
                  </a:lnTo>
                  <a:lnTo>
                    <a:pt x="334" y="1666"/>
                  </a:lnTo>
                  <a:lnTo>
                    <a:pt x="331" y="1667"/>
                  </a:lnTo>
                  <a:lnTo>
                    <a:pt x="328" y="1668"/>
                  </a:lnTo>
                  <a:lnTo>
                    <a:pt x="326" y="1668"/>
                  </a:lnTo>
                  <a:lnTo>
                    <a:pt x="321" y="1667"/>
                  </a:lnTo>
                  <a:lnTo>
                    <a:pt x="317" y="1665"/>
                  </a:lnTo>
                  <a:lnTo>
                    <a:pt x="313" y="1662"/>
                  </a:lnTo>
                  <a:lnTo>
                    <a:pt x="310" y="1658"/>
                  </a:lnTo>
                  <a:close/>
                  <a:moveTo>
                    <a:pt x="344" y="1745"/>
                  </a:moveTo>
                  <a:lnTo>
                    <a:pt x="344" y="1745"/>
                  </a:lnTo>
                  <a:lnTo>
                    <a:pt x="343" y="1742"/>
                  </a:lnTo>
                  <a:lnTo>
                    <a:pt x="343" y="1739"/>
                  </a:lnTo>
                  <a:lnTo>
                    <a:pt x="343" y="1736"/>
                  </a:lnTo>
                  <a:lnTo>
                    <a:pt x="344" y="1733"/>
                  </a:lnTo>
                  <a:lnTo>
                    <a:pt x="346" y="1730"/>
                  </a:lnTo>
                  <a:lnTo>
                    <a:pt x="348" y="1728"/>
                  </a:lnTo>
                  <a:lnTo>
                    <a:pt x="350" y="1726"/>
                  </a:lnTo>
                  <a:lnTo>
                    <a:pt x="353" y="1725"/>
                  </a:lnTo>
                  <a:lnTo>
                    <a:pt x="357" y="1724"/>
                  </a:lnTo>
                  <a:lnTo>
                    <a:pt x="360" y="1724"/>
                  </a:lnTo>
                  <a:lnTo>
                    <a:pt x="363" y="1724"/>
                  </a:lnTo>
                  <a:lnTo>
                    <a:pt x="365" y="1725"/>
                  </a:lnTo>
                  <a:lnTo>
                    <a:pt x="368" y="1727"/>
                  </a:lnTo>
                  <a:lnTo>
                    <a:pt x="370" y="1729"/>
                  </a:lnTo>
                  <a:lnTo>
                    <a:pt x="372" y="1731"/>
                  </a:lnTo>
                  <a:lnTo>
                    <a:pt x="374" y="1734"/>
                  </a:lnTo>
                  <a:lnTo>
                    <a:pt x="374" y="1736"/>
                  </a:lnTo>
                  <a:lnTo>
                    <a:pt x="375" y="1739"/>
                  </a:lnTo>
                  <a:lnTo>
                    <a:pt x="374" y="1742"/>
                  </a:lnTo>
                  <a:lnTo>
                    <a:pt x="373" y="1745"/>
                  </a:lnTo>
                  <a:lnTo>
                    <a:pt x="372" y="1749"/>
                  </a:lnTo>
                  <a:lnTo>
                    <a:pt x="370" y="1751"/>
                  </a:lnTo>
                  <a:lnTo>
                    <a:pt x="368" y="1753"/>
                  </a:lnTo>
                  <a:lnTo>
                    <a:pt x="365" y="1754"/>
                  </a:lnTo>
                  <a:lnTo>
                    <a:pt x="362" y="1755"/>
                  </a:lnTo>
                  <a:lnTo>
                    <a:pt x="359" y="1755"/>
                  </a:lnTo>
                  <a:lnTo>
                    <a:pt x="354" y="1755"/>
                  </a:lnTo>
                  <a:lnTo>
                    <a:pt x="350" y="1753"/>
                  </a:lnTo>
                  <a:lnTo>
                    <a:pt x="346" y="1750"/>
                  </a:lnTo>
                  <a:lnTo>
                    <a:pt x="344" y="1745"/>
                  </a:lnTo>
                  <a:close/>
                  <a:moveTo>
                    <a:pt x="379" y="1832"/>
                  </a:moveTo>
                  <a:lnTo>
                    <a:pt x="378" y="1829"/>
                  </a:lnTo>
                  <a:lnTo>
                    <a:pt x="378" y="1826"/>
                  </a:lnTo>
                  <a:lnTo>
                    <a:pt x="378" y="1823"/>
                  </a:lnTo>
                  <a:lnTo>
                    <a:pt x="379" y="1820"/>
                  </a:lnTo>
                  <a:lnTo>
                    <a:pt x="381" y="1817"/>
                  </a:lnTo>
                  <a:lnTo>
                    <a:pt x="383" y="1815"/>
                  </a:lnTo>
                  <a:lnTo>
                    <a:pt x="385" y="1813"/>
                  </a:lnTo>
                  <a:lnTo>
                    <a:pt x="388" y="1812"/>
                  </a:lnTo>
                  <a:lnTo>
                    <a:pt x="391" y="1811"/>
                  </a:lnTo>
                  <a:lnTo>
                    <a:pt x="394" y="1810"/>
                  </a:lnTo>
                  <a:lnTo>
                    <a:pt x="398" y="1811"/>
                  </a:lnTo>
                  <a:lnTo>
                    <a:pt x="400" y="1812"/>
                  </a:lnTo>
                  <a:lnTo>
                    <a:pt x="403" y="1813"/>
                  </a:lnTo>
                  <a:lnTo>
                    <a:pt x="405" y="1815"/>
                  </a:lnTo>
                  <a:lnTo>
                    <a:pt x="407" y="1817"/>
                  </a:lnTo>
                  <a:lnTo>
                    <a:pt x="408" y="1820"/>
                  </a:lnTo>
                  <a:lnTo>
                    <a:pt x="409" y="1823"/>
                  </a:lnTo>
                  <a:lnTo>
                    <a:pt x="410" y="1826"/>
                  </a:lnTo>
                  <a:lnTo>
                    <a:pt x="409" y="1829"/>
                  </a:lnTo>
                  <a:lnTo>
                    <a:pt x="409" y="1832"/>
                  </a:lnTo>
                  <a:lnTo>
                    <a:pt x="407" y="1834"/>
                  </a:lnTo>
                  <a:lnTo>
                    <a:pt x="405" y="1836"/>
                  </a:lnTo>
                  <a:lnTo>
                    <a:pt x="403" y="1838"/>
                  </a:lnTo>
                  <a:lnTo>
                    <a:pt x="400" y="1840"/>
                  </a:lnTo>
                  <a:lnTo>
                    <a:pt x="397" y="1841"/>
                  </a:lnTo>
                  <a:lnTo>
                    <a:pt x="393" y="1841"/>
                  </a:lnTo>
                  <a:lnTo>
                    <a:pt x="389" y="1840"/>
                  </a:lnTo>
                  <a:lnTo>
                    <a:pt x="385" y="1838"/>
                  </a:lnTo>
                  <a:lnTo>
                    <a:pt x="382" y="1836"/>
                  </a:lnTo>
                  <a:lnTo>
                    <a:pt x="379" y="1832"/>
                  </a:lnTo>
                  <a:close/>
                  <a:moveTo>
                    <a:pt x="416" y="1918"/>
                  </a:moveTo>
                  <a:lnTo>
                    <a:pt x="415" y="1915"/>
                  </a:lnTo>
                  <a:lnTo>
                    <a:pt x="415" y="1912"/>
                  </a:lnTo>
                  <a:lnTo>
                    <a:pt x="415" y="1909"/>
                  </a:lnTo>
                  <a:lnTo>
                    <a:pt x="416" y="1906"/>
                  </a:lnTo>
                  <a:lnTo>
                    <a:pt x="417" y="1904"/>
                  </a:lnTo>
                  <a:lnTo>
                    <a:pt x="419" y="1901"/>
                  </a:lnTo>
                  <a:lnTo>
                    <a:pt x="421" y="1899"/>
                  </a:lnTo>
                  <a:lnTo>
                    <a:pt x="424" y="1898"/>
                  </a:lnTo>
                  <a:lnTo>
                    <a:pt x="427" y="1897"/>
                  </a:lnTo>
                  <a:lnTo>
                    <a:pt x="430" y="1897"/>
                  </a:lnTo>
                  <a:lnTo>
                    <a:pt x="433" y="1897"/>
                  </a:lnTo>
                  <a:lnTo>
                    <a:pt x="437" y="1898"/>
                  </a:lnTo>
                  <a:lnTo>
                    <a:pt x="439" y="1899"/>
                  </a:lnTo>
                  <a:lnTo>
                    <a:pt x="442" y="1901"/>
                  </a:lnTo>
                  <a:lnTo>
                    <a:pt x="444" y="1903"/>
                  </a:lnTo>
                  <a:lnTo>
                    <a:pt x="445" y="1906"/>
                  </a:lnTo>
                  <a:lnTo>
                    <a:pt x="446" y="1909"/>
                  </a:lnTo>
                  <a:lnTo>
                    <a:pt x="447" y="1912"/>
                  </a:lnTo>
                  <a:lnTo>
                    <a:pt x="446" y="1915"/>
                  </a:lnTo>
                  <a:lnTo>
                    <a:pt x="445" y="1917"/>
                  </a:lnTo>
                  <a:lnTo>
                    <a:pt x="444" y="1920"/>
                  </a:lnTo>
                  <a:lnTo>
                    <a:pt x="442" y="1922"/>
                  </a:lnTo>
                  <a:lnTo>
                    <a:pt x="440" y="1924"/>
                  </a:lnTo>
                  <a:lnTo>
                    <a:pt x="437" y="1926"/>
                  </a:lnTo>
                  <a:lnTo>
                    <a:pt x="433" y="1927"/>
                  </a:lnTo>
                  <a:lnTo>
                    <a:pt x="430" y="1927"/>
                  </a:lnTo>
                  <a:lnTo>
                    <a:pt x="426" y="1926"/>
                  </a:lnTo>
                  <a:lnTo>
                    <a:pt x="422" y="1925"/>
                  </a:lnTo>
                  <a:lnTo>
                    <a:pt x="419" y="1922"/>
                  </a:lnTo>
                  <a:lnTo>
                    <a:pt x="416" y="1918"/>
                  </a:lnTo>
                  <a:close/>
                  <a:moveTo>
                    <a:pt x="455" y="2004"/>
                  </a:moveTo>
                  <a:lnTo>
                    <a:pt x="454" y="2001"/>
                  </a:lnTo>
                  <a:lnTo>
                    <a:pt x="454" y="1998"/>
                  </a:lnTo>
                  <a:lnTo>
                    <a:pt x="454" y="1995"/>
                  </a:lnTo>
                  <a:lnTo>
                    <a:pt x="454" y="1991"/>
                  </a:lnTo>
                  <a:lnTo>
                    <a:pt x="456" y="1988"/>
                  </a:lnTo>
                  <a:lnTo>
                    <a:pt x="457" y="1986"/>
                  </a:lnTo>
                  <a:lnTo>
                    <a:pt x="460" y="1984"/>
                  </a:lnTo>
                  <a:lnTo>
                    <a:pt x="462" y="1982"/>
                  </a:lnTo>
                  <a:lnTo>
                    <a:pt x="465" y="1981"/>
                  </a:lnTo>
                  <a:lnTo>
                    <a:pt x="468" y="1981"/>
                  </a:lnTo>
                  <a:lnTo>
                    <a:pt x="471" y="1981"/>
                  </a:lnTo>
                  <a:lnTo>
                    <a:pt x="474" y="1982"/>
                  </a:lnTo>
                  <a:lnTo>
                    <a:pt x="478" y="1983"/>
                  </a:lnTo>
                  <a:lnTo>
                    <a:pt x="480" y="1985"/>
                  </a:lnTo>
                  <a:lnTo>
                    <a:pt x="482" y="1987"/>
                  </a:lnTo>
                  <a:lnTo>
                    <a:pt x="484" y="1990"/>
                  </a:lnTo>
                  <a:lnTo>
                    <a:pt x="485" y="1993"/>
                  </a:lnTo>
                  <a:lnTo>
                    <a:pt x="485" y="1997"/>
                  </a:lnTo>
                  <a:lnTo>
                    <a:pt x="485" y="2000"/>
                  </a:lnTo>
                  <a:lnTo>
                    <a:pt x="484" y="2002"/>
                  </a:lnTo>
                  <a:lnTo>
                    <a:pt x="483" y="2005"/>
                  </a:lnTo>
                  <a:lnTo>
                    <a:pt x="481" y="2007"/>
                  </a:lnTo>
                  <a:lnTo>
                    <a:pt x="479" y="2009"/>
                  </a:lnTo>
                  <a:lnTo>
                    <a:pt x="476" y="2011"/>
                  </a:lnTo>
                  <a:lnTo>
                    <a:pt x="472" y="2012"/>
                  </a:lnTo>
                  <a:lnTo>
                    <a:pt x="469" y="2012"/>
                  </a:lnTo>
                  <a:lnTo>
                    <a:pt x="464" y="2012"/>
                  </a:lnTo>
                  <a:lnTo>
                    <a:pt x="461" y="2010"/>
                  </a:lnTo>
                  <a:lnTo>
                    <a:pt x="457" y="2007"/>
                  </a:lnTo>
                  <a:lnTo>
                    <a:pt x="455" y="2004"/>
                  </a:lnTo>
                  <a:close/>
                  <a:moveTo>
                    <a:pt x="495" y="2087"/>
                  </a:moveTo>
                  <a:lnTo>
                    <a:pt x="494" y="2084"/>
                  </a:lnTo>
                  <a:lnTo>
                    <a:pt x="493" y="2081"/>
                  </a:lnTo>
                  <a:lnTo>
                    <a:pt x="494" y="2078"/>
                  </a:lnTo>
                  <a:lnTo>
                    <a:pt x="494" y="2076"/>
                  </a:lnTo>
                  <a:lnTo>
                    <a:pt x="495" y="2073"/>
                  </a:lnTo>
                  <a:lnTo>
                    <a:pt x="497" y="2071"/>
                  </a:lnTo>
                  <a:lnTo>
                    <a:pt x="499" y="2068"/>
                  </a:lnTo>
                  <a:lnTo>
                    <a:pt x="502" y="2067"/>
                  </a:lnTo>
                  <a:lnTo>
                    <a:pt x="505" y="2066"/>
                  </a:lnTo>
                  <a:lnTo>
                    <a:pt x="508" y="2065"/>
                  </a:lnTo>
                  <a:lnTo>
                    <a:pt x="511" y="2066"/>
                  </a:lnTo>
                  <a:lnTo>
                    <a:pt x="514" y="2066"/>
                  </a:lnTo>
                  <a:lnTo>
                    <a:pt x="517" y="2068"/>
                  </a:lnTo>
                  <a:lnTo>
                    <a:pt x="520" y="2069"/>
                  </a:lnTo>
                  <a:lnTo>
                    <a:pt x="522" y="2071"/>
                  </a:lnTo>
                  <a:lnTo>
                    <a:pt x="523" y="2074"/>
                  </a:lnTo>
                  <a:lnTo>
                    <a:pt x="524" y="2077"/>
                  </a:lnTo>
                  <a:lnTo>
                    <a:pt x="525" y="2080"/>
                  </a:lnTo>
                  <a:lnTo>
                    <a:pt x="525" y="2083"/>
                  </a:lnTo>
                  <a:lnTo>
                    <a:pt x="524" y="2086"/>
                  </a:lnTo>
                  <a:lnTo>
                    <a:pt x="523" y="2088"/>
                  </a:lnTo>
                  <a:lnTo>
                    <a:pt x="521" y="2091"/>
                  </a:lnTo>
                  <a:lnTo>
                    <a:pt x="519" y="2094"/>
                  </a:lnTo>
                  <a:lnTo>
                    <a:pt x="516" y="2095"/>
                  </a:lnTo>
                  <a:lnTo>
                    <a:pt x="512" y="2097"/>
                  </a:lnTo>
                  <a:lnTo>
                    <a:pt x="509" y="2097"/>
                  </a:lnTo>
                  <a:lnTo>
                    <a:pt x="505" y="2096"/>
                  </a:lnTo>
                  <a:lnTo>
                    <a:pt x="501" y="2095"/>
                  </a:lnTo>
                  <a:lnTo>
                    <a:pt x="497" y="2091"/>
                  </a:lnTo>
                  <a:lnTo>
                    <a:pt x="495" y="2087"/>
                  </a:lnTo>
                  <a:close/>
                  <a:moveTo>
                    <a:pt x="537" y="2171"/>
                  </a:moveTo>
                  <a:lnTo>
                    <a:pt x="535" y="2169"/>
                  </a:lnTo>
                  <a:lnTo>
                    <a:pt x="535" y="2166"/>
                  </a:lnTo>
                  <a:lnTo>
                    <a:pt x="535" y="2163"/>
                  </a:lnTo>
                  <a:lnTo>
                    <a:pt x="536" y="2160"/>
                  </a:lnTo>
                  <a:lnTo>
                    <a:pt x="537" y="2157"/>
                  </a:lnTo>
                  <a:lnTo>
                    <a:pt x="538" y="2155"/>
                  </a:lnTo>
                  <a:lnTo>
                    <a:pt x="541" y="2153"/>
                  </a:lnTo>
                  <a:lnTo>
                    <a:pt x="543" y="2151"/>
                  </a:lnTo>
                  <a:lnTo>
                    <a:pt x="546" y="2150"/>
                  </a:lnTo>
                  <a:lnTo>
                    <a:pt x="549" y="2149"/>
                  </a:lnTo>
                  <a:lnTo>
                    <a:pt x="552" y="2149"/>
                  </a:lnTo>
                  <a:lnTo>
                    <a:pt x="556" y="2150"/>
                  </a:lnTo>
                  <a:lnTo>
                    <a:pt x="558" y="2151"/>
                  </a:lnTo>
                  <a:lnTo>
                    <a:pt x="561" y="2153"/>
                  </a:lnTo>
                  <a:lnTo>
                    <a:pt x="563" y="2155"/>
                  </a:lnTo>
                  <a:lnTo>
                    <a:pt x="565" y="2158"/>
                  </a:lnTo>
                  <a:lnTo>
                    <a:pt x="566" y="2160"/>
                  </a:lnTo>
                  <a:lnTo>
                    <a:pt x="566" y="2163"/>
                  </a:lnTo>
                  <a:lnTo>
                    <a:pt x="566" y="2166"/>
                  </a:lnTo>
                  <a:lnTo>
                    <a:pt x="566" y="2169"/>
                  </a:lnTo>
                  <a:lnTo>
                    <a:pt x="564" y="2172"/>
                  </a:lnTo>
                  <a:lnTo>
                    <a:pt x="563" y="2174"/>
                  </a:lnTo>
                  <a:lnTo>
                    <a:pt x="561" y="2176"/>
                  </a:lnTo>
                  <a:lnTo>
                    <a:pt x="558" y="2178"/>
                  </a:lnTo>
                  <a:lnTo>
                    <a:pt x="555" y="2179"/>
                  </a:lnTo>
                  <a:lnTo>
                    <a:pt x="550" y="2180"/>
                  </a:lnTo>
                  <a:lnTo>
                    <a:pt x="546" y="2179"/>
                  </a:lnTo>
                  <a:lnTo>
                    <a:pt x="542" y="2177"/>
                  </a:lnTo>
                  <a:lnTo>
                    <a:pt x="539" y="2175"/>
                  </a:lnTo>
                  <a:lnTo>
                    <a:pt x="537" y="2171"/>
                  </a:lnTo>
                  <a:close/>
                  <a:moveTo>
                    <a:pt x="580" y="2255"/>
                  </a:moveTo>
                  <a:lnTo>
                    <a:pt x="578" y="2252"/>
                  </a:lnTo>
                  <a:lnTo>
                    <a:pt x="578" y="2249"/>
                  </a:lnTo>
                  <a:lnTo>
                    <a:pt x="578" y="2246"/>
                  </a:lnTo>
                  <a:lnTo>
                    <a:pt x="579" y="2243"/>
                  </a:lnTo>
                  <a:lnTo>
                    <a:pt x="580" y="2239"/>
                  </a:lnTo>
                  <a:lnTo>
                    <a:pt x="581" y="2237"/>
                  </a:lnTo>
                  <a:lnTo>
                    <a:pt x="583" y="2235"/>
                  </a:lnTo>
                  <a:lnTo>
                    <a:pt x="586" y="2233"/>
                  </a:lnTo>
                  <a:lnTo>
                    <a:pt x="589" y="2232"/>
                  </a:lnTo>
                  <a:lnTo>
                    <a:pt x="592" y="2231"/>
                  </a:lnTo>
                  <a:lnTo>
                    <a:pt x="596" y="2231"/>
                  </a:lnTo>
                  <a:lnTo>
                    <a:pt x="598" y="2232"/>
                  </a:lnTo>
                  <a:lnTo>
                    <a:pt x="601" y="2233"/>
                  </a:lnTo>
                  <a:lnTo>
                    <a:pt x="604" y="2235"/>
                  </a:lnTo>
                  <a:lnTo>
                    <a:pt x="606" y="2237"/>
                  </a:lnTo>
                  <a:lnTo>
                    <a:pt x="607" y="2239"/>
                  </a:lnTo>
                  <a:lnTo>
                    <a:pt x="609" y="2243"/>
                  </a:lnTo>
                  <a:lnTo>
                    <a:pt x="609" y="2246"/>
                  </a:lnTo>
                  <a:lnTo>
                    <a:pt x="609" y="2249"/>
                  </a:lnTo>
                  <a:lnTo>
                    <a:pt x="609" y="2252"/>
                  </a:lnTo>
                  <a:lnTo>
                    <a:pt x="607" y="2255"/>
                  </a:lnTo>
                  <a:lnTo>
                    <a:pt x="606" y="2257"/>
                  </a:lnTo>
                  <a:lnTo>
                    <a:pt x="604" y="2259"/>
                  </a:lnTo>
                  <a:lnTo>
                    <a:pt x="601" y="2261"/>
                  </a:lnTo>
                  <a:lnTo>
                    <a:pt x="598" y="2262"/>
                  </a:lnTo>
                  <a:lnTo>
                    <a:pt x="593" y="2263"/>
                  </a:lnTo>
                  <a:lnTo>
                    <a:pt x="589" y="2262"/>
                  </a:lnTo>
                  <a:lnTo>
                    <a:pt x="585" y="2261"/>
                  </a:lnTo>
                  <a:lnTo>
                    <a:pt x="582" y="2258"/>
                  </a:lnTo>
                  <a:lnTo>
                    <a:pt x="580" y="2255"/>
                  </a:lnTo>
                  <a:close/>
                  <a:moveTo>
                    <a:pt x="624" y="2336"/>
                  </a:moveTo>
                  <a:lnTo>
                    <a:pt x="623" y="2333"/>
                  </a:lnTo>
                  <a:lnTo>
                    <a:pt x="622" y="2330"/>
                  </a:lnTo>
                  <a:lnTo>
                    <a:pt x="622" y="2327"/>
                  </a:lnTo>
                  <a:lnTo>
                    <a:pt x="623" y="2325"/>
                  </a:lnTo>
                  <a:lnTo>
                    <a:pt x="624" y="2322"/>
                  </a:lnTo>
                  <a:lnTo>
                    <a:pt x="626" y="2319"/>
                  </a:lnTo>
                  <a:lnTo>
                    <a:pt x="628" y="2317"/>
                  </a:lnTo>
                  <a:lnTo>
                    <a:pt x="630" y="2315"/>
                  </a:lnTo>
                  <a:lnTo>
                    <a:pt x="633" y="2314"/>
                  </a:lnTo>
                  <a:lnTo>
                    <a:pt x="637" y="2314"/>
                  </a:lnTo>
                  <a:lnTo>
                    <a:pt x="640" y="2314"/>
                  </a:lnTo>
                  <a:lnTo>
                    <a:pt x="643" y="2314"/>
                  </a:lnTo>
                  <a:lnTo>
                    <a:pt x="645" y="2315"/>
                  </a:lnTo>
                  <a:lnTo>
                    <a:pt x="648" y="2317"/>
                  </a:lnTo>
                  <a:lnTo>
                    <a:pt x="650" y="2319"/>
                  </a:lnTo>
                  <a:lnTo>
                    <a:pt x="652" y="2321"/>
                  </a:lnTo>
                  <a:lnTo>
                    <a:pt x="653" y="2324"/>
                  </a:lnTo>
                  <a:lnTo>
                    <a:pt x="654" y="2327"/>
                  </a:lnTo>
                  <a:lnTo>
                    <a:pt x="654" y="2330"/>
                  </a:lnTo>
                  <a:lnTo>
                    <a:pt x="653" y="2333"/>
                  </a:lnTo>
                  <a:lnTo>
                    <a:pt x="652" y="2336"/>
                  </a:lnTo>
                  <a:lnTo>
                    <a:pt x="651" y="2339"/>
                  </a:lnTo>
                  <a:lnTo>
                    <a:pt x="648" y="2341"/>
                  </a:lnTo>
                  <a:lnTo>
                    <a:pt x="646" y="2343"/>
                  </a:lnTo>
                  <a:lnTo>
                    <a:pt x="642" y="2345"/>
                  </a:lnTo>
                  <a:lnTo>
                    <a:pt x="638" y="2345"/>
                  </a:lnTo>
                  <a:lnTo>
                    <a:pt x="635" y="2345"/>
                  </a:lnTo>
                  <a:lnTo>
                    <a:pt x="630" y="2343"/>
                  </a:lnTo>
                  <a:lnTo>
                    <a:pt x="627" y="2341"/>
                  </a:lnTo>
                  <a:lnTo>
                    <a:pt x="624" y="2336"/>
                  </a:lnTo>
                  <a:close/>
                  <a:moveTo>
                    <a:pt x="670" y="2418"/>
                  </a:moveTo>
                  <a:lnTo>
                    <a:pt x="669" y="2415"/>
                  </a:lnTo>
                  <a:lnTo>
                    <a:pt x="668" y="2412"/>
                  </a:lnTo>
                  <a:lnTo>
                    <a:pt x="668" y="2409"/>
                  </a:lnTo>
                  <a:lnTo>
                    <a:pt x="669" y="2406"/>
                  </a:lnTo>
                  <a:lnTo>
                    <a:pt x="670" y="2403"/>
                  </a:lnTo>
                  <a:lnTo>
                    <a:pt x="671" y="2401"/>
                  </a:lnTo>
                  <a:lnTo>
                    <a:pt x="674" y="2399"/>
                  </a:lnTo>
                  <a:lnTo>
                    <a:pt x="677" y="2397"/>
                  </a:lnTo>
                  <a:lnTo>
                    <a:pt x="680" y="2396"/>
                  </a:lnTo>
                  <a:lnTo>
                    <a:pt x="683" y="2395"/>
                  </a:lnTo>
                  <a:lnTo>
                    <a:pt x="686" y="2395"/>
                  </a:lnTo>
                  <a:lnTo>
                    <a:pt x="688" y="2395"/>
                  </a:lnTo>
                  <a:lnTo>
                    <a:pt x="691" y="2396"/>
                  </a:lnTo>
                  <a:lnTo>
                    <a:pt x="694" y="2398"/>
                  </a:lnTo>
                  <a:lnTo>
                    <a:pt x="696" y="2400"/>
                  </a:lnTo>
                  <a:lnTo>
                    <a:pt x="698" y="2403"/>
                  </a:lnTo>
                  <a:lnTo>
                    <a:pt x="699" y="2405"/>
                  </a:lnTo>
                  <a:lnTo>
                    <a:pt x="700" y="2408"/>
                  </a:lnTo>
                  <a:lnTo>
                    <a:pt x="700" y="2411"/>
                  </a:lnTo>
                  <a:lnTo>
                    <a:pt x="699" y="2414"/>
                  </a:lnTo>
                  <a:lnTo>
                    <a:pt x="698" y="2417"/>
                  </a:lnTo>
                  <a:lnTo>
                    <a:pt x="697" y="2419"/>
                  </a:lnTo>
                  <a:lnTo>
                    <a:pt x="695" y="2422"/>
                  </a:lnTo>
                  <a:lnTo>
                    <a:pt x="692" y="2423"/>
                  </a:lnTo>
                  <a:lnTo>
                    <a:pt x="688" y="2425"/>
                  </a:lnTo>
                  <a:lnTo>
                    <a:pt x="685" y="2425"/>
                  </a:lnTo>
                  <a:lnTo>
                    <a:pt x="681" y="2425"/>
                  </a:lnTo>
                  <a:lnTo>
                    <a:pt x="677" y="2423"/>
                  </a:lnTo>
                  <a:lnTo>
                    <a:pt x="674" y="2421"/>
                  </a:lnTo>
                  <a:lnTo>
                    <a:pt x="670" y="2418"/>
                  </a:lnTo>
                  <a:close/>
                  <a:moveTo>
                    <a:pt x="719" y="2498"/>
                  </a:moveTo>
                  <a:lnTo>
                    <a:pt x="718" y="2496"/>
                  </a:lnTo>
                  <a:lnTo>
                    <a:pt x="717" y="2493"/>
                  </a:lnTo>
                  <a:lnTo>
                    <a:pt x="717" y="2490"/>
                  </a:lnTo>
                  <a:lnTo>
                    <a:pt x="717" y="2487"/>
                  </a:lnTo>
                  <a:lnTo>
                    <a:pt x="718" y="2483"/>
                  </a:lnTo>
                  <a:lnTo>
                    <a:pt x="720" y="2481"/>
                  </a:lnTo>
                  <a:lnTo>
                    <a:pt x="722" y="2478"/>
                  </a:lnTo>
                  <a:lnTo>
                    <a:pt x="724" y="2477"/>
                  </a:lnTo>
                  <a:lnTo>
                    <a:pt x="727" y="2475"/>
                  </a:lnTo>
                  <a:lnTo>
                    <a:pt x="730" y="2475"/>
                  </a:lnTo>
                  <a:lnTo>
                    <a:pt x="733" y="2474"/>
                  </a:lnTo>
                  <a:lnTo>
                    <a:pt x="736" y="2475"/>
                  </a:lnTo>
                  <a:lnTo>
                    <a:pt x="738" y="2476"/>
                  </a:lnTo>
                  <a:lnTo>
                    <a:pt x="741" y="2477"/>
                  </a:lnTo>
                  <a:lnTo>
                    <a:pt x="743" y="2479"/>
                  </a:lnTo>
                  <a:lnTo>
                    <a:pt x="745" y="2482"/>
                  </a:lnTo>
                  <a:lnTo>
                    <a:pt x="746" y="2486"/>
                  </a:lnTo>
                  <a:lnTo>
                    <a:pt x="747" y="2488"/>
                  </a:lnTo>
                  <a:lnTo>
                    <a:pt x="747" y="2491"/>
                  </a:lnTo>
                  <a:lnTo>
                    <a:pt x="747" y="2494"/>
                  </a:lnTo>
                  <a:lnTo>
                    <a:pt x="746" y="2497"/>
                  </a:lnTo>
                  <a:lnTo>
                    <a:pt x="744" y="2499"/>
                  </a:lnTo>
                  <a:lnTo>
                    <a:pt x="742" y="2502"/>
                  </a:lnTo>
                  <a:lnTo>
                    <a:pt x="740" y="2504"/>
                  </a:lnTo>
                  <a:lnTo>
                    <a:pt x="736" y="2505"/>
                  </a:lnTo>
                  <a:lnTo>
                    <a:pt x="732" y="2506"/>
                  </a:lnTo>
                  <a:lnTo>
                    <a:pt x="728" y="2505"/>
                  </a:lnTo>
                  <a:lnTo>
                    <a:pt x="725" y="2504"/>
                  </a:lnTo>
                  <a:lnTo>
                    <a:pt x="722" y="2502"/>
                  </a:lnTo>
                  <a:lnTo>
                    <a:pt x="719" y="2498"/>
                  </a:lnTo>
                  <a:close/>
                  <a:moveTo>
                    <a:pt x="768" y="2577"/>
                  </a:moveTo>
                  <a:lnTo>
                    <a:pt x="767" y="2575"/>
                  </a:lnTo>
                  <a:lnTo>
                    <a:pt x="766" y="2572"/>
                  </a:lnTo>
                  <a:lnTo>
                    <a:pt x="766" y="2569"/>
                  </a:lnTo>
                  <a:lnTo>
                    <a:pt x="766" y="2566"/>
                  </a:lnTo>
                  <a:lnTo>
                    <a:pt x="767" y="2563"/>
                  </a:lnTo>
                  <a:lnTo>
                    <a:pt x="768" y="2561"/>
                  </a:lnTo>
                  <a:lnTo>
                    <a:pt x="770" y="2558"/>
                  </a:lnTo>
                  <a:lnTo>
                    <a:pt x="773" y="2556"/>
                  </a:lnTo>
                  <a:lnTo>
                    <a:pt x="776" y="2555"/>
                  </a:lnTo>
                  <a:lnTo>
                    <a:pt x="778" y="2554"/>
                  </a:lnTo>
                  <a:lnTo>
                    <a:pt x="781" y="2554"/>
                  </a:lnTo>
                  <a:lnTo>
                    <a:pt x="784" y="2554"/>
                  </a:lnTo>
                  <a:lnTo>
                    <a:pt x="787" y="2555"/>
                  </a:lnTo>
                  <a:lnTo>
                    <a:pt x="790" y="2557"/>
                  </a:lnTo>
                  <a:lnTo>
                    <a:pt x="792" y="2559"/>
                  </a:lnTo>
                  <a:lnTo>
                    <a:pt x="795" y="2561"/>
                  </a:lnTo>
                  <a:lnTo>
                    <a:pt x="796" y="2564"/>
                  </a:lnTo>
                  <a:lnTo>
                    <a:pt x="797" y="2567"/>
                  </a:lnTo>
                  <a:lnTo>
                    <a:pt x="797" y="2570"/>
                  </a:lnTo>
                  <a:lnTo>
                    <a:pt x="797" y="2572"/>
                  </a:lnTo>
                  <a:lnTo>
                    <a:pt x="796" y="2575"/>
                  </a:lnTo>
                  <a:lnTo>
                    <a:pt x="794" y="2578"/>
                  </a:lnTo>
                  <a:lnTo>
                    <a:pt x="791" y="2580"/>
                  </a:lnTo>
                  <a:lnTo>
                    <a:pt x="789" y="2582"/>
                  </a:lnTo>
                  <a:lnTo>
                    <a:pt x="785" y="2585"/>
                  </a:lnTo>
                  <a:lnTo>
                    <a:pt x="781" y="2585"/>
                  </a:lnTo>
                  <a:lnTo>
                    <a:pt x="777" y="2585"/>
                  </a:lnTo>
                  <a:lnTo>
                    <a:pt x="774" y="2583"/>
                  </a:lnTo>
                  <a:lnTo>
                    <a:pt x="771" y="2580"/>
                  </a:lnTo>
                  <a:lnTo>
                    <a:pt x="768" y="2577"/>
                  </a:lnTo>
                  <a:close/>
                  <a:moveTo>
                    <a:pt x="819" y="2656"/>
                  </a:moveTo>
                  <a:lnTo>
                    <a:pt x="817" y="2654"/>
                  </a:lnTo>
                  <a:lnTo>
                    <a:pt x="816" y="2651"/>
                  </a:lnTo>
                  <a:lnTo>
                    <a:pt x="816" y="2648"/>
                  </a:lnTo>
                  <a:lnTo>
                    <a:pt x="816" y="2645"/>
                  </a:lnTo>
                  <a:lnTo>
                    <a:pt x="817" y="2642"/>
                  </a:lnTo>
                  <a:lnTo>
                    <a:pt x="819" y="2639"/>
                  </a:lnTo>
                  <a:lnTo>
                    <a:pt x="820" y="2637"/>
                  </a:lnTo>
                  <a:lnTo>
                    <a:pt x="823" y="2635"/>
                  </a:lnTo>
                  <a:lnTo>
                    <a:pt x="826" y="2634"/>
                  </a:lnTo>
                  <a:lnTo>
                    <a:pt x="828" y="2632"/>
                  </a:lnTo>
                  <a:lnTo>
                    <a:pt x="831" y="2632"/>
                  </a:lnTo>
                  <a:lnTo>
                    <a:pt x="835" y="2632"/>
                  </a:lnTo>
                  <a:lnTo>
                    <a:pt x="838" y="2634"/>
                  </a:lnTo>
                  <a:lnTo>
                    <a:pt x="841" y="2635"/>
                  </a:lnTo>
                  <a:lnTo>
                    <a:pt x="843" y="2637"/>
                  </a:lnTo>
                  <a:lnTo>
                    <a:pt x="845" y="2639"/>
                  </a:lnTo>
                  <a:lnTo>
                    <a:pt x="846" y="2642"/>
                  </a:lnTo>
                  <a:lnTo>
                    <a:pt x="847" y="2645"/>
                  </a:lnTo>
                  <a:lnTo>
                    <a:pt x="847" y="2648"/>
                  </a:lnTo>
                  <a:lnTo>
                    <a:pt x="847" y="2651"/>
                  </a:lnTo>
                  <a:lnTo>
                    <a:pt x="846" y="2654"/>
                  </a:lnTo>
                  <a:lnTo>
                    <a:pt x="845" y="2656"/>
                  </a:lnTo>
                  <a:lnTo>
                    <a:pt x="843" y="2659"/>
                  </a:lnTo>
                  <a:lnTo>
                    <a:pt x="841" y="2661"/>
                  </a:lnTo>
                  <a:lnTo>
                    <a:pt x="837" y="2662"/>
                  </a:lnTo>
                  <a:lnTo>
                    <a:pt x="831" y="2663"/>
                  </a:lnTo>
                  <a:lnTo>
                    <a:pt x="828" y="2663"/>
                  </a:lnTo>
                  <a:lnTo>
                    <a:pt x="824" y="2661"/>
                  </a:lnTo>
                  <a:lnTo>
                    <a:pt x="821" y="2659"/>
                  </a:lnTo>
                  <a:lnTo>
                    <a:pt x="819" y="2656"/>
                  </a:lnTo>
                  <a:close/>
                  <a:moveTo>
                    <a:pt x="870" y="2734"/>
                  </a:moveTo>
                  <a:lnTo>
                    <a:pt x="869" y="2730"/>
                  </a:lnTo>
                  <a:lnTo>
                    <a:pt x="868" y="2728"/>
                  </a:lnTo>
                  <a:lnTo>
                    <a:pt x="868" y="2725"/>
                  </a:lnTo>
                  <a:lnTo>
                    <a:pt x="868" y="2722"/>
                  </a:lnTo>
                  <a:lnTo>
                    <a:pt x="869" y="2719"/>
                  </a:lnTo>
                  <a:lnTo>
                    <a:pt x="870" y="2716"/>
                  </a:lnTo>
                  <a:lnTo>
                    <a:pt x="873" y="2714"/>
                  </a:lnTo>
                  <a:lnTo>
                    <a:pt x="875" y="2712"/>
                  </a:lnTo>
                  <a:lnTo>
                    <a:pt x="878" y="2711"/>
                  </a:lnTo>
                  <a:lnTo>
                    <a:pt x="881" y="2710"/>
                  </a:lnTo>
                  <a:lnTo>
                    <a:pt x="884" y="2709"/>
                  </a:lnTo>
                  <a:lnTo>
                    <a:pt x="887" y="2710"/>
                  </a:lnTo>
                  <a:lnTo>
                    <a:pt x="890" y="2710"/>
                  </a:lnTo>
                  <a:lnTo>
                    <a:pt x="892" y="2712"/>
                  </a:lnTo>
                  <a:lnTo>
                    <a:pt x="895" y="2714"/>
                  </a:lnTo>
                  <a:lnTo>
                    <a:pt x="897" y="2716"/>
                  </a:lnTo>
                  <a:lnTo>
                    <a:pt x="897" y="2716"/>
                  </a:lnTo>
                  <a:lnTo>
                    <a:pt x="897" y="2716"/>
                  </a:lnTo>
                  <a:lnTo>
                    <a:pt x="898" y="2719"/>
                  </a:lnTo>
                  <a:lnTo>
                    <a:pt x="899" y="2722"/>
                  </a:lnTo>
                  <a:lnTo>
                    <a:pt x="899" y="2725"/>
                  </a:lnTo>
                  <a:lnTo>
                    <a:pt x="899" y="2727"/>
                  </a:lnTo>
                  <a:lnTo>
                    <a:pt x="898" y="2730"/>
                  </a:lnTo>
                  <a:lnTo>
                    <a:pt x="897" y="2734"/>
                  </a:lnTo>
                  <a:lnTo>
                    <a:pt x="895" y="2736"/>
                  </a:lnTo>
                  <a:lnTo>
                    <a:pt x="893" y="2738"/>
                  </a:lnTo>
                  <a:lnTo>
                    <a:pt x="888" y="2740"/>
                  </a:lnTo>
                  <a:lnTo>
                    <a:pt x="884" y="2741"/>
                  </a:lnTo>
                  <a:lnTo>
                    <a:pt x="880" y="2740"/>
                  </a:lnTo>
                  <a:lnTo>
                    <a:pt x="877" y="2739"/>
                  </a:lnTo>
                  <a:lnTo>
                    <a:pt x="874" y="2737"/>
                  </a:lnTo>
                  <a:lnTo>
                    <a:pt x="870" y="2734"/>
                  </a:lnTo>
                  <a:close/>
                  <a:moveTo>
                    <a:pt x="925" y="2810"/>
                  </a:moveTo>
                  <a:lnTo>
                    <a:pt x="923" y="2807"/>
                  </a:lnTo>
                  <a:lnTo>
                    <a:pt x="922" y="2805"/>
                  </a:lnTo>
                  <a:lnTo>
                    <a:pt x="922" y="2802"/>
                  </a:lnTo>
                  <a:lnTo>
                    <a:pt x="922" y="2799"/>
                  </a:lnTo>
                  <a:lnTo>
                    <a:pt x="923" y="2796"/>
                  </a:lnTo>
                  <a:lnTo>
                    <a:pt x="924" y="2793"/>
                  </a:lnTo>
                  <a:lnTo>
                    <a:pt x="926" y="2791"/>
                  </a:lnTo>
                  <a:lnTo>
                    <a:pt x="928" y="2789"/>
                  </a:lnTo>
                  <a:lnTo>
                    <a:pt x="931" y="2788"/>
                  </a:lnTo>
                  <a:lnTo>
                    <a:pt x="934" y="2787"/>
                  </a:lnTo>
                  <a:lnTo>
                    <a:pt x="937" y="2786"/>
                  </a:lnTo>
                  <a:lnTo>
                    <a:pt x="940" y="2786"/>
                  </a:lnTo>
                  <a:lnTo>
                    <a:pt x="943" y="2787"/>
                  </a:lnTo>
                  <a:lnTo>
                    <a:pt x="945" y="2788"/>
                  </a:lnTo>
                  <a:lnTo>
                    <a:pt x="948" y="2790"/>
                  </a:lnTo>
                  <a:lnTo>
                    <a:pt x="950" y="2793"/>
                  </a:lnTo>
                  <a:lnTo>
                    <a:pt x="951" y="2795"/>
                  </a:lnTo>
                  <a:lnTo>
                    <a:pt x="953" y="2798"/>
                  </a:lnTo>
                  <a:lnTo>
                    <a:pt x="953" y="2801"/>
                  </a:lnTo>
                  <a:lnTo>
                    <a:pt x="953" y="2804"/>
                  </a:lnTo>
                  <a:lnTo>
                    <a:pt x="951" y="2807"/>
                  </a:lnTo>
                  <a:lnTo>
                    <a:pt x="950" y="2809"/>
                  </a:lnTo>
                  <a:lnTo>
                    <a:pt x="948" y="2812"/>
                  </a:lnTo>
                  <a:lnTo>
                    <a:pt x="946" y="2814"/>
                  </a:lnTo>
                  <a:lnTo>
                    <a:pt x="942" y="2816"/>
                  </a:lnTo>
                  <a:lnTo>
                    <a:pt x="937" y="2817"/>
                  </a:lnTo>
                  <a:lnTo>
                    <a:pt x="934" y="2816"/>
                  </a:lnTo>
                  <a:lnTo>
                    <a:pt x="930" y="2815"/>
                  </a:lnTo>
                  <a:lnTo>
                    <a:pt x="927" y="2813"/>
                  </a:lnTo>
                  <a:lnTo>
                    <a:pt x="925" y="2810"/>
                  </a:lnTo>
                  <a:close/>
                  <a:moveTo>
                    <a:pt x="980" y="2886"/>
                  </a:moveTo>
                  <a:lnTo>
                    <a:pt x="978" y="2883"/>
                  </a:lnTo>
                  <a:lnTo>
                    <a:pt x="977" y="2881"/>
                  </a:lnTo>
                  <a:lnTo>
                    <a:pt x="976" y="2877"/>
                  </a:lnTo>
                  <a:lnTo>
                    <a:pt x="977" y="2874"/>
                  </a:lnTo>
                  <a:lnTo>
                    <a:pt x="977" y="2871"/>
                  </a:lnTo>
                  <a:lnTo>
                    <a:pt x="979" y="2868"/>
                  </a:lnTo>
                  <a:lnTo>
                    <a:pt x="980" y="2866"/>
                  </a:lnTo>
                  <a:lnTo>
                    <a:pt x="983" y="2864"/>
                  </a:lnTo>
                  <a:lnTo>
                    <a:pt x="985" y="2862"/>
                  </a:lnTo>
                  <a:lnTo>
                    <a:pt x="988" y="2861"/>
                  </a:lnTo>
                  <a:lnTo>
                    <a:pt x="992" y="2861"/>
                  </a:lnTo>
                  <a:lnTo>
                    <a:pt x="995" y="2861"/>
                  </a:lnTo>
                  <a:lnTo>
                    <a:pt x="998" y="2862"/>
                  </a:lnTo>
                  <a:lnTo>
                    <a:pt x="1000" y="2863"/>
                  </a:lnTo>
                  <a:lnTo>
                    <a:pt x="1003" y="2865"/>
                  </a:lnTo>
                  <a:lnTo>
                    <a:pt x="1005" y="2867"/>
                  </a:lnTo>
                  <a:lnTo>
                    <a:pt x="1007" y="2870"/>
                  </a:lnTo>
                  <a:lnTo>
                    <a:pt x="1008" y="2873"/>
                  </a:lnTo>
                  <a:lnTo>
                    <a:pt x="1008" y="2875"/>
                  </a:lnTo>
                  <a:lnTo>
                    <a:pt x="1008" y="2878"/>
                  </a:lnTo>
                  <a:lnTo>
                    <a:pt x="1007" y="2882"/>
                  </a:lnTo>
                  <a:lnTo>
                    <a:pt x="1006" y="2885"/>
                  </a:lnTo>
                  <a:lnTo>
                    <a:pt x="1004" y="2887"/>
                  </a:lnTo>
                  <a:lnTo>
                    <a:pt x="1002" y="2889"/>
                  </a:lnTo>
                  <a:lnTo>
                    <a:pt x="997" y="2892"/>
                  </a:lnTo>
                  <a:lnTo>
                    <a:pt x="993" y="2892"/>
                  </a:lnTo>
                  <a:lnTo>
                    <a:pt x="988" y="2892"/>
                  </a:lnTo>
                  <a:lnTo>
                    <a:pt x="985" y="2891"/>
                  </a:lnTo>
                  <a:lnTo>
                    <a:pt x="982" y="2889"/>
                  </a:lnTo>
                  <a:lnTo>
                    <a:pt x="980" y="2886"/>
                  </a:lnTo>
                  <a:close/>
                  <a:moveTo>
                    <a:pt x="1037" y="2960"/>
                  </a:moveTo>
                  <a:lnTo>
                    <a:pt x="1035" y="2958"/>
                  </a:lnTo>
                  <a:lnTo>
                    <a:pt x="1034" y="2955"/>
                  </a:lnTo>
                  <a:lnTo>
                    <a:pt x="1033" y="2952"/>
                  </a:lnTo>
                  <a:lnTo>
                    <a:pt x="1034" y="2949"/>
                  </a:lnTo>
                  <a:lnTo>
                    <a:pt x="1034" y="2946"/>
                  </a:lnTo>
                  <a:lnTo>
                    <a:pt x="1035" y="2943"/>
                  </a:lnTo>
                  <a:lnTo>
                    <a:pt x="1037" y="2941"/>
                  </a:lnTo>
                  <a:lnTo>
                    <a:pt x="1039" y="2939"/>
                  </a:lnTo>
                  <a:lnTo>
                    <a:pt x="1042" y="2937"/>
                  </a:lnTo>
                  <a:lnTo>
                    <a:pt x="1045" y="2936"/>
                  </a:lnTo>
                  <a:lnTo>
                    <a:pt x="1048" y="2936"/>
                  </a:lnTo>
                  <a:lnTo>
                    <a:pt x="1051" y="2936"/>
                  </a:lnTo>
                  <a:lnTo>
                    <a:pt x="1053" y="2936"/>
                  </a:lnTo>
                  <a:lnTo>
                    <a:pt x="1056" y="2938"/>
                  </a:lnTo>
                  <a:lnTo>
                    <a:pt x="1059" y="2939"/>
                  </a:lnTo>
                  <a:lnTo>
                    <a:pt x="1061" y="2942"/>
                  </a:lnTo>
                  <a:lnTo>
                    <a:pt x="1062" y="2944"/>
                  </a:lnTo>
                  <a:lnTo>
                    <a:pt x="1063" y="2947"/>
                  </a:lnTo>
                  <a:lnTo>
                    <a:pt x="1064" y="2950"/>
                  </a:lnTo>
                  <a:lnTo>
                    <a:pt x="1064" y="2953"/>
                  </a:lnTo>
                  <a:lnTo>
                    <a:pt x="1063" y="2956"/>
                  </a:lnTo>
                  <a:lnTo>
                    <a:pt x="1062" y="2958"/>
                  </a:lnTo>
                  <a:lnTo>
                    <a:pt x="1060" y="2961"/>
                  </a:lnTo>
                  <a:lnTo>
                    <a:pt x="1058" y="2963"/>
                  </a:lnTo>
                  <a:lnTo>
                    <a:pt x="1053" y="2965"/>
                  </a:lnTo>
                  <a:lnTo>
                    <a:pt x="1049" y="2966"/>
                  </a:lnTo>
                  <a:lnTo>
                    <a:pt x="1045" y="2966"/>
                  </a:lnTo>
                  <a:lnTo>
                    <a:pt x="1042" y="2965"/>
                  </a:lnTo>
                  <a:lnTo>
                    <a:pt x="1039" y="2963"/>
                  </a:lnTo>
                  <a:lnTo>
                    <a:pt x="1037" y="2960"/>
                  </a:lnTo>
                  <a:close/>
                  <a:moveTo>
                    <a:pt x="1094" y="3034"/>
                  </a:moveTo>
                  <a:lnTo>
                    <a:pt x="1092" y="3032"/>
                  </a:lnTo>
                  <a:lnTo>
                    <a:pt x="1091" y="3029"/>
                  </a:lnTo>
                  <a:lnTo>
                    <a:pt x="1091" y="3025"/>
                  </a:lnTo>
                  <a:lnTo>
                    <a:pt x="1091" y="3022"/>
                  </a:lnTo>
                  <a:lnTo>
                    <a:pt x="1091" y="3019"/>
                  </a:lnTo>
                  <a:lnTo>
                    <a:pt x="1093" y="3016"/>
                  </a:lnTo>
                  <a:lnTo>
                    <a:pt x="1094" y="3014"/>
                  </a:lnTo>
                  <a:lnTo>
                    <a:pt x="1096" y="3012"/>
                  </a:lnTo>
                  <a:lnTo>
                    <a:pt x="1099" y="3010"/>
                  </a:lnTo>
                  <a:lnTo>
                    <a:pt x="1102" y="3009"/>
                  </a:lnTo>
                  <a:lnTo>
                    <a:pt x="1105" y="3008"/>
                  </a:lnTo>
                  <a:lnTo>
                    <a:pt x="1108" y="3008"/>
                  </a:lnTo>
                  <a:lnTo>
                    <a:pt x="1110" y="3009"/>
                  </a:lnTo>
                  <a:lnTo>
                    <a:pt x="1114" y="3010"/>
                  </a:lnTo>
                  <a:lnTo>
                    <a:pt x="1117" y="3012"/>
                  </a:lnTo>
                  <a:lnTo>
                    <a:pt x="1119" y="3014"/>
                  </a:lnTo>
                  <a:lnTo>
                    <a:pt x="1120" y="3017"/>
                  </a:lnTo>
                  <a:lnTo>
                    <a:pt x="1122" y="3019"/>
                  </a:lnTo>
                  <a:lnTo>
                    <a:pt x="1122" y="3022"/>
                  </a:lnTo>
                  <a:lnTo>
                    <a:pt x="1122" y="3025"/>
                  </a:lnTo>
                  <a:lnTo>
                    <a:pt x="1121" y="3029"/>
                  </a:lnTo>
                  <a:lnTo>
                    <a:pt x="1120" y="3032"/>
                  </a:lnTo>
                  <a:lnTo>
                    <a:pt x="1119" y="3034"/>
                  </a:lnTo>
                  <a:lnTo>
                    <a:pt x="1116" y="3036"/>
                  </a:lnTo>
                  <a:lnTo>
                    <a:pt x="1112" y="3039"/>
                  </a:lnTo>
                  <a:lnTo>
                    <a:pt x="1106" y="3040"/>
                  </a:lnTo>
                  <a:lnTo>
                    <a:pt x="1102" y="3039"/>
                  </a:lnTo>
                  <a:lnTo>
                    <a:pt x="1099" y="3038"/>
                  </a:lnTo>
                  <a:lnTo>
                    <a:pt x="1097" y="3037"/>
                  </a:lnTo>
                  <a:lnTo>
                    <a:pt x="1094" y="3034"/>
                  </a:lnTo>
                  <a:close/>
                  <a:moveTo>
                    <a:pt x="1154" y="3106"/>
                  </a:moveTo>
                  <a:lnTo>
                    <a:pt x="1152" y="3103"/>
                  </a:lnTo>
                  <a:lnTo>
                    <a:pt x="1151" y="3101"/>
                  </a:lnTo>
                  <a:lnTo>
                    <a:pt x="1149" y="3098"/>
                  </a:lnTo>
                  <a:lnTo>
                    <a:pt x="1149" y="3095"/>
                  </a:lnTo>
                  <a:lnTo>
                    <a:pt x="1151" y="3092"/>
                  </a:lnTo>
                  <a:lnTo>
                    <a:pt x="1152" y="3089"/>
                  </a:lnTo>
                  <a:lnTo>
                    <a:pt x="1154" y="3087"/>
                  </a:lnTo>
                  <a:lnTo>
                    <a:pt x="1156" y="3084"/>
                  </a:lnTo>
                  <a:lnTo>
                    <a:pt x="1158" y="3083"/>
                  </a:lnTo>
                  <a:lnTo>
                    <a:pt x="1161" y="3082"/>
                  </a:lnTo>
                  <a:lnTo>
                    <a:pt x="1164" y="3081"/>
                  </a:lnTo>
                  <a:lnTo>
                    <a:pt x="1167" y="3081"/>
                  </a:lnTo>
                  <a:lnTo>
                    <a:pt x="1170" y="3082"/>
                  </a:lnTo>
                  <a:lnTo>
                    <a:pt x="1172" y="3083"/>
                  </a:lnTo>
                  <a:lnTo>
                    <a:pt x="1175" y="3084"/>
                  </a:lnTo>
                  <a:lnTo>
                    <a:pt x="1177" y="3086"/>
                  </a:lnTo>
                  <a:lnTo>
                    <a:pt x="1179" y="3089"/>
                  </a:lnTo>
                  <a:lnTo>
                    <a:pt x="1180" y="3092"/>
                  </a:lnTo>
                  <a:lnTo>
                    <a:pt x="1181" y="3095"/>
                  </a:lnTo>
                  <a:lnTo>
                    <a:pt x="1181" y="3098"/>
                  </a:lnTo>
                  <a:lnTo>
                    <a:pt x="1180" y="3100"/>
                  </a:lnTo>
                  <a:lnTo>
                    <a:pt x="1179" y="3103"/>
                  </a:lnTo>
                  <a:lnTo>
                    <a:pt x="1177" y="3106"/>
                  </a:lnTo>
                  <a:lnTo>
                    <a:pt x="1175" y="3108"/>
                  </a:lnTo>
                  <a:lnTo>
                    <a:pt x="1171" y="3111"/>
                  </a:lnTo>
                  <a:lnTo>
                    <a:pt x="1165" y="3112"/>
                  </a:lnTo>
                  <a:lnTo>
                    <a:pt x="1162" y="3111"/>
                  </a:lnTo>
                  <a:lnTo>
                    <a:pt x="1159" y="3110"/>
                  </a:lnTo>
                  <a:lnTo>
                    <a:pt x="1156" y="3108"/>
                  </a:lnTo>
                  <a:lnTo>
                    <a:pt x="1154" y="3106"/>
                  </a:lnTo>
                  <a:close/>
                  <a:moveTo>
                    <a:pt x="1214" y="3178"/>
                  </a:moveTo>
                  <a:lnTo>
                    <a:pt x="1212" y="3175"/>
                  </a:lnTo>
                  <a:lnTo>
                    <a:pt x="1211" y="3171"/>
                  </a:lnTo>
                  <a:lnTo>
                    <a:pt x="1210" y="3169"/>
                  </a:lnTo>
                  <a:lnTo>
                    <a:pt x="1210" y="3166"/>
                  </a:lnTo>
                  <a:lnTo>
                    <a:pt x="1211" y="3163"/>
                  </a:lnTo>
                  <a:lnTo>
                    <a:pt x="1212" y="3160"/>
                  </a:lnTo>
                  <a:lnTo>
                    <a:pt x="1213" y="3157"/>
                  </a:lnTo>
                  <a:lnTo>
                    <a:pt x="1215" y="3155"/>
                  </a:lnTo>
                  <a:lnTo>
                    <a:pt x="1218" y="3153"/>
                  </a:lnTo>
                  <a:lnTo>
                    <a:pt x="1221" y="3152"/>
                  </a:lnTo>
                  <a:lnTo>
                    <a:pt x="1223" y="3152"/>
                  </a:lnTo>
                  <a:lnTo>
                    <a:pt x="1226" y="3152"/>
                  </a:lnTo>
                  <a:lnTo>
                    <a:pt x="1229" y="3152"/>
                  </a:lnTo>
                  <a:lnTo>
                    <a:pt x="1233" y="3153"/>
                  </a:lnTo>
                  <a:lnTo>
                    <a:pt x="1236" y="3155"/>
                  </a:lnTo>
                  <a:lnTo>
                    <a:pt x="1238" y="3157"/>
                  </a:lnTo>
                  <a:lnTo>
                    <a:pt x="1240" y="3159"/>
                  </a:lnTo>
                  <a:lnTo>
                    <a:pt x="1241" y="3162"/>
                  </a:lnTo>
                  <a:lnTo>
                    <a:pt x="1241" y="3165"/>
                  </a:lnTo>
                  <a:lnTo>
                    <a:pt x="1241" y="3168"/>
                  </a:lnTo>
                  <a:lnTo>
                    <a:pt x="1241" y="3171"/>
                  </a:lnTo>
                  <a:lnTo>
                    <a:pt x="1240" y="3175"/>
                  </a:lnTo>
                  <a:lnTo>
                    <a:pt x="1238" y="3177"/>
                  </a:lnTo>
                  <a:lnTo>
                    <a:pt x="1236" y="3179"/>
                  </a:lnTo>
                  <a:lnTo>
                    <a:pt x="1232" y="3182"/>
                  </a:lnTo>
                  <a:lnTo>
                    <a:pt x="1225" y="3183"/>
                  </a:lnTo>
                  <a:lnTo>
                    <a:pt x="1222" y="3183"/>
                  </a:lnTo>
                  <a:lnTo>
                    <a:pt x="1219" y="3182"/>
                  </a:lnTo>
                  <a:lnTo>
                    <a:pt x="1216" y="3180"/>
                  </a:lnTo>
                  <a:lnTo>
                    <a:pt x="1214" y="3178"/>
                  </a:lnTo>
                  <a:close/>
                  <a:moveTo>
                    <a:pt x="1276" y="3247"/>
                  </a:moveTo>
                  <a:lnTo>
                    <a:pt x="1274" y="3245"/>
                  </a:lnTo>
                  <a:lnTo>
                    <a:pt x="1273" y="3242"/>
                  </a:lnTo>
                  <a:lnTo>
                    <a:pt x="1272" y="3239"/>
                  </a:lnTo>
                  <a:lnTo>
                    <a:pt x="1272" y="3236"/>
                  </a:lnTo>
                  <a:lnTo>
                    <a:pt x="1273" y="3233"/>
                  </a:lnTo>
                  <a:lnTo>
                    <a:pt x="1274" y="3231"/>
                  </a:lnTo>
                  <a:lnTo>
                    <a:pt x="1275" y="3228"/>
                  </a:lnTo>
                  <a:lnTo>
                    <a:pt x="1277" y="3226"/>
                  </a:lnTo>
                  <a:lnTo>
                    <a:pt x="1280" y="3224"/>
                  </a:lnTo>
                  <a:lnTo>
                    <a:pt x="1282" y="3222"/>
                  </a:lnTo>
                  <a:lnTo>
                    <a:pt x="1285" y="3221"/>
                  </a:lnTo>
                  <a:lnTo>
                    <a:pt x="1288" y="3221"/>
                  </a:lnTo>
                  <a:lnTo>
                    <a:pt x="1291" y="3221"/>
                  </a:lnTo>
                  <a:lnTo>
                    <a:pt x="1294" y="3222"/>
                  </a:lnTo>
                  <a:lnTo>
                    <a:pt x="1297" y="3225"/>
                  </a:lnTo>
                  <a:lnTo>
                    <a:pt x="1299" y="3227"/>
                  </a:lnTo>
                  <a:lnTo>
                    <a:pt x="1301" y="3229"/>
                  </a:lnTo>
                  <a:lnTo>
                    <a:pt x="1302" y="3232"/>
                  </a:lnTo>
                  <a:lnTo>
                    <a:pt x="1302" y="3235"/>
                  </a:lnTo>
                  <a:lnTo>
                    <a:pt x="1303" y="3238"/>
                  </a:lnTo>
                  <a:lnTo>
                    <a:pt x="1302" y="3241"/>
                  </a:lnTo>
                  <a:lnTo>
                    <a:pt x="1301" y="3244"/>
                  </a:lnTo>
                  <a:lnTo>
                    <a:pt x="1300" y="3246"/>
                  </a:lnTo>
                  <a:lnTo>
                    <a:pt x="1298" y="3249"/>
                  </a:lnTo>
                  <a:lnTo>
                    <a:pt x="1295" y="3250"/>
                  </a:lnTo>
                  <a:lnTo>
                    <a:pt x="1293" y="3251"/>
                  </a:lnTo>
                  <a:lnTo>
                    <a:pt x="1290" y="3252"/>
                  </a:lnTo>
                  <a:lnTo>
                    <a:pt x="1287" y="3252"/>
                  </a:lnTo>
                  <a:lnTo>
                    <a:pt x="1284" y="3252"/>
                  </a:lnTo>
                  <a:lnTo>
                    <a:pt x="1281" y="3251"/>
                  </a:lnTo>
                  <a:lnTo>
                    <a:pt x="1279" y="3250"/>
                  </a:lnTo>
                  <a:lnTo>
                    <a:pt x="1276" y="3247"/>
                  </a:lnTo>
                  <a:close/>
                  <a:moveTo>
                    <a:pt x="1339" y="3316"/>
                  </a:moveTo>
                  <a:lnTo>
                    <a:pt x="1337" y="3313"/>
                  </a:lnTo>
                  <a:lnTo>
                    <a:pt x="1335" y="3311"/>
                  </a:lnTo>
                  <a:lnTo>
                    <a:pt x="1335" y="3308"/>
                  </a:lnTo>
                  <a:lnTo>
                    <a:pt x="1335" y="3305"/>
                  </a:lnTo>
                  <a:lnTo>
                    <a:pt x="1335" y="3302"/>
                  </a:lnTo>
                  <a:lnTo>
                    <a:pt x="1336" y="3299"/>
                  </a:lnTo>
                  <a:lnTo>
                    <a:pt x="1337" y="3297"/>
                  </a:lnTo>
                  <a:lnTo>
                    <a:pt x="1339" y="3294"/>
                  </a:lnTo>
                  <a:lnTo>
                    <a:pt x="1342" y="3292"/>
                  </a:lnTo>
                  <a:lnTo>
                    <a:pt x="1345" y="3291"/>
                  </a:lnTo>
                  <a:lnTo>
                    <a:pt x="1347" y="3290"/>
                  </a:lnTo>
                  <a:lnTo>
                    <a:pt x="1351" y="3290"/>
                  </a:lnTo>
                  <a:lnTo>
                    <a:pt x="1354" y="3291"/>
                  </a:lnTo>
                  <a:lnTo>
                    <a:pt x="1357" y="3291"/>
                  </a:lnTo>
                  <a:lnTo>
                    <a:pt x="1360" y="3293"/>
                  </a:lnTo>
                  <a:lnTo>
                    <a:pt x="1362" y="3295"/>
                  </a:lnTo>
                  <a:lnTo>
                    <a:pt x="1362" y="3295"/>
                  </a:lnTo>
                  <a:lnTo>
                    <a:pt x="1362" y="3295"/>
                  </a:lnTo>
                  <a:lnTo>
                    <a:pt x="1364" y="3298"/>
                  </a:lnTo>
                  <a:lnTo>
                    <a:pt x="1365" y="3300"/>
                  </a:lnTo>
                  <a:lnTo>
                    <a:pt x="1366" y="3303"/>
                  </a:lnTo>
                  <a:lnTo>
                    <a:pt x="1366" y="3306"/>
                  </a:lnTo>
                  <a:lnTo>
                    <a:pt x="1366" y="3309"/>
                  </a:lnTo>
                  <a:lnTo>
                    <a:pt x="1365" y="3312"/>
                  </a:lnTo>
                  <a:lnTo>
                    <a:pt x="1363" y="3314"/>
                  </a:lnTo>
                  <a:lnTo>
                    <a:pt x="1361" y="3317"/>
                  </a:lnTo>
                  <a:lnTo>
                    <a:pt x="1359" y="3318"/>
                  </a:lnTo>
                  <a:lnTo>
                    <a:pt x="1356" y="3320"/>
                  </a:lnTo>
                  <a:lnTo>
                    <a:pt x="1354" y="3320"/>
                  </a:lnTo>
                  <a:lnTo>
                    <a:pt x="1351" y="3322"/>
                  </a:lnTo>
                  <a:lnTo>
                    <a:pt x="1347" y="3320"/>
                  </a:lnTo>
                  <a:lnTo>
                    <a:pt x="1344" y="3319"/>
                  </a:lnTo>
                  <a:lnTo>
                    <a:pt x="1341" y="3318"/>
                  </a:lnTo>
                  <a:lnTo>
                    <a:pt x="1339" y="3316"/>
                  </a:lnTo>
                  <a:close/>
                  <a:moveTo>
                    <a:pt x="1404" y="3384"/>
                  </a:moveTo>
                  <a:lnTo>
                    <a:pt x="1402" y="3382"/>
                  </a:lnTo>
                  <a:lnTo>
                    <a:pt x="1400" y="3379"/>
                  </a:lnTo>
                  <a:lnTo>
                    <a:pt x="1399" y="3376"/>
                  </a:lnTo>
                  <a:lnTo>
                    <a:pt x="1399" y="3373"/>
                  </a:lnTo>
                  <a:lnTo>
                    <a:pt x="1399" y="3369"/>
                  </a:lnTo>
                  <a:lnTo>
                    <a:pt x="1400" y="3367"/>
                  </a:lnTo>
                  <a:lnTo>
                    <a:pt x="1402" y="3364"/>
                  </a:lnTo>
                  <a:lnTo>
                    <a:pt x="1404" y="3362"/>
                  </a:lnTo>
                  <a:lnTo>
                    <a:pt x="1406" y="3360"/>
                  </a:lnTo>
                  <a:lnTo>
                    <a:pt x="1409" y="3358"/>
                  </a:lnTo>
                  <a:lnTo>
                    <a:pt x="1412" y="3358"/>
                  </a:lnTo>
                  <a:lnTo>
                    <a:pt x="1415" y="3357"/>
                  </a:lnTo>
                  <a:lnTo>
                    <a:pt x="1418" y="3358"/>
                  </a:lnTo>
                  <a:lnTo>
                    <a:pt x="1420" y="3359"/>
                  </a:lnTo>
                  <a:lnTo>
                    <a:pt x="1423" y="3360"/>
                  </a:lnTo>
                  <a:lnTo>
                    <a:pt x="1425" y="3362"/>
                  </a:lnTo>
                  <a:lnTo>
                    <a:pt x="1427" y="3364"/>
                  </a:lnTo>
                  <a:lnTo>
                    <a:pt x="1430" y="3367"/>
                  </a:lnTo>
                  <a:lnTo>
                    <a:pt x="1430" y="3371"/>
                  </a:lnTo>
                  <a:lnTo>
                    <a:pt x="1431" y="3374"/>
                  </a:lnTo>
                  <a:lnTo>
                    <a:pt x="1430" y="3377"/>
                  </a:lnTo>
                  <a:lnTo>
                    <a:pt x="1428" y="3380"/>
                  </a:lnTo>
                  <a:lnTo>
                    <a:pt x="1427" y="3382"/>
                  </a:lnTo>
                  <a:lnTo>
                    <a:pt x="1425" y="3385"/>
                  </a:lnTo>
                  <a:lnTo>
                    <a:pt x="1423" y="3386"/>
                  </a:lnTo>
                  <a:lnTo>
                    <a:pt x="1420" y="3388"/>
                  </a:lnTo>
                  <a:lnTo>
                    <a:pt x="1417" y="3389"/>
                  </a:lnTo>
                  <a:lnTo>
                    <a:pt x="1414" y="3389"/>
                  </a:lnTo>
                  <a:lnTo>
                    <a:pt x="1411" y="3388"/>
                  </a:lnTo>
                  <a:lnTo>
                    <a:pt x="1409" y="3388"/>
                  </a:lnTo>
                  <a:lnTo>
                    <a:pt x="1406" y="3386"/>
                  </a:lnTo>
                  <a:lnTo>
                    <a:pt x="1404" y="3384"/>
                  </a:lnTo>
                  <a:close/>
                  <a:moveTo>
                    <a:pt x="1470" y="3450"/>
                  </a:moveTo>
                  <a:lnTo>
                    <a:pt x="1467" y="3448"/>
                  </a:lnTo>
                  <a:lnTo>
                    <a:pt x="1465" y="3445"/>
                  </a:lnTo>
                  <a:lnTo>
                    <a:pt x="1464" y="3442"/>
                  </a:lnTo>
                  <a:lnTo>
                    <a:pt x="1464" y="3439"/>
                  </a:lnTo>
                  <a:lnTo>
                    <a:pt x="1464" y="3437"/>
                  </a:lnTo>
                  <a:lnTo>
                    <a:pt x="1465" y="3434"/>
                  </a:lnTo>
                  <a:lnTo>
                    <a:pt x="1467" y="3431"/>
                  </a:lnTo>
                  <a:lnTo>
                    <a:pt x="1470" y="3429"/>
                  </a:lnTo>
                  <a:lnTo>
                    <a:pt x="1472" y="3427"/>
                  </a:lnTo>
                  <a:lnTo>
                    <a:pt x="1474" y="3425"/>
                  </a:lnTo>
                  <a:lnTo>
                    <a:pt x="1477" y="3425"/>
                  </a:lnTo>
                  <a:lnTo>
                    <a:pt x="1480" y="3424"/>
                  </a:lnTo>
                  <a:lnTo>
                    <a:pt x="1483" y="3425"/>
                  </a:lnTo>
                  <a:lnTo>
                    <a:pt x="1486" y="3425"/>
                  </a:lnTo>
                  <a:lnTo>
                    <a:pt x="1489" y="3427"/>
                  </a:lnTo>
                  <a:lnTo>
                    <a:pt x="1491" y="3429"/>
                  </a:lnTo>
                  <a:lnTo>
                    <a:pt x="1493" y="3431"/>
                  </a:lnTo>
                  <a:lnTo>
                    <a:pt x="1494" y="3434"/>
                  </a:lnTo>
                  <a:lnTo>
                    <a:pt x="1495" y="3437"/>
                  </a:lnTo>
                  <a:lnTo>
                    <a:pt x="1495" y="3439"/>
                  </a:lnTo>
                  <a:lnTo>
                    <a:pt x="1495" y="3442"/>
                  </a:lnTo>
                  <a:lnTo>
                    <a:pt x="1494" y="3445"/>
                  </a:lnTo>
                  <a:lnTo>
                    <a:pt x="1493" y="3448"/>
                  </a:lnTo>
                  <a:lnTo>
                    <a:pt x="1491" y="3450"/>
                  </a:lnTo>
                  <a:lnTo>
                    <a:pt x="1489" y="3452"/>
                  </a:lnTo>
                  <a:lnTo>
                    <a:pt x="1486" y="3454"/>
                  </a:lnTo>
                  <a:lnTo>
                    <a:pt x="1483" y="3454"/>
                  </a:lnTo>
                  <a:lnTo>
                    <a:pt x="1480" y="3455"/>
                  </a:lnTo>
                  <a:lnTo>
                    <a:pt x="1477" y="3454"/>
                  </a:lnTo>
                  <a:lnTo>
                    <a:pt x="1475" y="3454"/>
                  </a:lnTo>
                  <a:lnTo>
                    <a:pt x="1472" y="3452"/>
                  </a:lnTo>
                  <a:lnTo>
                    <a:pt x="1470" y="3450"/>
                  </a:lnTo>
                  <a:close/>
                  <a:moveTo>
                    <a:pt x="1536" y="3515"/>
                  </a:moveTo>
                  <a:lnTo>
                    <a:pt x="1534" y="3513"/>
                  </a:lnTo>
                  <a:lnTo>
                    <a:pt x="1532" y="3510"/>
                  </a:lnTo>
                  <a:lnTo>
                    <a:pt x="1531" y="3507"/>
                  </a:lnTo>
                  <a:lnTo>
                    <a:pt x="1531" y="3504"/>
                  </a:lnTo>
                  <a:lnTo>
                    <a:pt x="1531" y="3502"/>
                  </a:lnTo>
                  <a:lnTo>
                    <a:pt x="1532" y="3499"/>
                  </a:lnTo>
                  <a:lnTo>
                    <a:pt x="1533" y="3496"/>
                  </a:lnTo>
                  <a:lnTo>
                    <a:pt x="1535" y="3494"/>
                  </a:lnTo>
                  <a:lnTo>
                    <a:pt x="1538" y="3492"/>
                  </a:lnTo>
                  <a:lnTo>
                    <a:pt x="1540" y="3490"/>
                  </a:lnTo>
                  <a:lnTo>
                    <a:pt x="1543" y="3489"/>
                  </a:lnTo>
                  <a:lnTo>
                    <a:pt x="1546" y="3489"/>
                  </a:lnTo>
                  <a:lnTo>
                    <a:pt x="1550" y="3489"/>
                  </a:lnTo>
                  <a:lnTo>
                    <a:pt x="1553" y="3490"/>
                  </a:lnTo>
                  <a:lnTo>
                    <a:pt x="1556" y="3491"/>
                  </a:lnTo>
                  <a:lnTo>
                    <a:pt x="1558" y="3493"/>
                  </a:lnTo>
                  <a:lnTo>
                    <a:pt x="1560" y="3496"/>
                  </a:lnTo>
                  <a:lnTo>
                    <a:pt x="1561" y="3498"/>
                  </a:lnTo>
                  <a:lnTo>
                    <a:pt x="1562" y="3501"/>
                  </a:lnTo>
                  <a:lnTo>
                    <a:pt x="1562" y="3504"/>
                  </a:lnTo>
                  <a:lnTo>
                    <a:pt x="1562" y="3507"/>
                  </a:lnTo>
                  <a:lnTo>
                    <a:pt x="1561" y="3510"/>
                  </a:lnTo>
                  <a:lnTo>
                    <a:pt x="1560" y="3512"/>
                  </a:lnTo>
                  <a:lnTo>
                    <a:pt x="1558" y="3515"/>
                  </a:lnTo>
                  <a:lnTo>
                    <a:pt x="1556" y="3517"/>
                  </a:lnTo>
                  <a:lnTo>
                    <a:pt x="1553" y="3519"/>
                  </a:lnTo>
                  <a:lnTo>
                    <a:pt x="1550" y="3520"/>
                  </a:lnTo>
                  <a:lnTo>
                    <a:pt x="1546" y="3520"/>
                  </a:lnTo>
                  <a:lnTo>
                    <a:pt x="1543" y="3520"/>
                  </a:lnTo>
                  <a:lnTo>
                    <a:pt x="1541" y="3519"/>
                  </a:lnTo>
                  <a:lnTo>
                    <a:pt x="1538" y="3517"/>
                  </a:lnTo>
                  <a:lnTo>
                    <a:pt x="1536" y="3515"/>
                  </a:lnTo>
                  <a:close/>
                  <a:moveTo>
                    <a:pt x="1604" y="3580"/>
                  </a:moveTo>
                  <a:lnTo>
                    <a:pt x="1602" y="3578"/>
                  </a:lnTo>
                  <a:lnTo>
                    <a:pt x="1601" y="3575"/>
                  </a:lnTo>
                  <a:lnTo>
                    <a:pt x="1600" y="3572"/>
                  </a:lnTo>
                  <a:lnTo>
                    <a:pt x="1599" y="3569"/>
                  </a:lnTo>
                  <a:lnTo>
                    <a:pt x="1599" y="3565"/>
                  </a:lnTo>
                  <a:lnTo>
                    <a:pt x="1600" y="3563"/>
                  </a:lnTo>
                  <a:lnTo>
                    <a:pt x="1601" y="3560"/>
                  </a:lnTo>
                  <a:lnTo>
                    <a:pt x="1603" y="3557"/>
                  </a:lnTo>
                  <a:lnTo>
                    <a:pt x="1606" y="3555"/>
                  </a:lnTo>
                  <a:lnTo>
                    <a:pt x="1608" y="3554"/>
                  </a:lnTo>
                  <a:lnTo>
                    <a:pt x="1611" y="3553"/>
                  </a:lnTo>
                  <a:lnTo>
                    <a:pt x="1614" y="3552"/>
                  </a:lnTo>
                  <a:lnTo>
                    <a:pt x="1617" y="3553"/>
                  </a:lnTo>
                  <a:lnTo>
                    <a:pt x="1620" y="3553"/>
                  </a:lnTo>
                  <a:lnTo>
                    <a:pt x="1622" y="3555"/>
                  </a:lnTo>
                  <a:lnTo>
                    <a:pt x="1625" y="3556"/>
                  </a:lnTo>
                  <a:lnTo>
                    <a:pt x="1628" y="3559"/>
                  </a:lnTo>
                  <a:lnTo>
                    <a:pt x="1629" y="3561"/>
                  </a:lnTo>
                  <a:lnTo>
                    <a:pt x="1630" y="3564"/>
                  </a:lnTo>
                  <a:lnTo>
                    <a:pt x="1631" y="3568"/>
                  </a:lnTo>
                  <a:lnTo>
                    <a:pt x="1631" y="3571"/>
                  </a:lnTo>
                  <a:lnTo>
                    <a:pt x="1630" y="3574"/>
                  </a:lnTo>
                  <a:lnTo>
                    <a:pt x="1629" y="3577"/>
                  </a:lnTo>
                  <a:lnTo>
                    <a:pt x="1626" y="3579"/>
                  </a:lnTo>
                  <a:lnTo>
                    <a:pt x="1623" y="3581"/>
                  </a:lnTo>
                  <a:lnTo>
                    <a:pt x="1620" y="3583"/>
                  </a:lnTo>
                  <a:lnTo>
                    <a:pt x="1617" y="3584"/>
                  </a:lnTo>
                  <a:lnTo>
                    <a:pt x="1614" y="3584"/>
                  </a:lnTo>
                  <a:lnTo>
                    <a:pt x="1612" y="3584"/>
                  </a:lnTo>
                  <a:lnTo>
                    <a:pt x="1609" y="3583"/>
                  </a:lnTo>
                  <a:lnTo>
                    <a:pt x="1606" y="3582"/>
                  </a:lnTo>
                  <a:lnTo>
                    <a:pt x="1604" y="3580"/>
                  </a:lnTo>
                  <a:close/>
                  <a:moveTo>
                    <a:pt x="1674" y="3642"/>
                  </a:moveTo>
                  <a:lnTo>
                    <a:pt x="1672" y="3640"/>
                  </a:lnTo>
                  <a:lnTo>
                    <a:pt x="1670" y="3637"/>
                  </a:lnTo>
                  <a:lnTo>
                    <a:pt x="1669" y="3635"/>
                  </a:lnTo>
                  <a:lnTo>
                    <a:pt x="1669" y="3632"/>
                  </a:lnTo>
                  <a:lnTo>
                    <a:pt x="1669" y="3629"/>
                  </a:lnTo>
                  <a:lnTo>
                    <a:pt x="1669" y="3626"/>
                  </a:lnTo>
                  <a:lnTo>
                    <a:pt x="1671" y="3623"/>
                  </a:lnTo>
                  <a:lnTo>
                    <a:pt x="1672" y="3621"/>
                  </a:lnTo>
                  <a:lnTo>
                    <a:pt x="1675" y="3619"/>
                  </a:lnTo>
                  <a:lnTo>
                    <a:pt x="1677" y="3617"/>
                  </a:lnTo>
                  <a:lnTo>
                    <a:pt x="1680" y="3615"/>
                  </a:lnTo>
                  <a:lnTo>
                    <a:pt x="1683" y="3615"/>
                  </a:lnTo>
                  <a:lnTo>
                    <a:pt x="1686" y="3615"/>
                  </a:lnTo>
                  <a:lnTo>
                    <a:pt x="1689" y="3617"/>
                  </a:lnTo>
                  <a:lnTo>
                    <a:pt x="1692" y="3618"/>
                  </a:lnTo>
                  <a:lnTo>
                    <a:pt x="1694" y="3620"/>
                  </a:lnTo>
                  <a:lnTo>
                    <a:pt x="1696" y="3622"/>
                  </a:lnTo>
                  <a:lnTo>
                    <a:pt x="1698" y="3624"/>
                  </a:lnTo>
                  <a:lnTo>
                    <a:pt x="1699" y="3627"/>
                  </a:lnTo>
                  <a:lnTo>
                    <a:pt x="1699" y="3630"/>
                  </a:lnTo>
                  <a:lnTo>
                    <a:pt x="1699" y="3633"/>
                  </a:lnTo>
                  <a:lnTo>
                    <a:pt x="1698" y="3636"/>
                  </a:lnTo>
                  <a:lnTo>
                    <a:pt x="1697" y="3639"/>
                  </a:lnTo>
                  <a:lnTo>
                    <a:pt x="1695" y="3641"/>
                  </a:lnTo>
                  <a:lnTo>
                    <a:pt x="1693" y="3643"/>
                  </a:lnTo>
                  <a:lnTo>
                    <a:pt x="1690" y="3645"/>
                  </a:lnTo>
                  <a:lnTo>
                    <a:pt x="1687" y="3646"/>
                  </a:lnTo>
                  <a:lnTo>
                    <a:pt x="1684" y="3646"/>
                  </a:lnTo>
                  <a:lnTo>
                    <a:pt x="1678" y="3645"/>
                  </a:lnTo>
                  <a:lnTo>
                    <a:pt x="1674" y="3642"/>
                  </a:lnTo>
                  <a:close/>
                  <a:moveTo>
                    <a:pt x="1743" y="3704"/>
                  </a:moveTo>
                  <a:lnTo>
                    <a:pt x="1741" y="3701"/>
                  </a:lnTo>
                  <a:lnTo>
                    <a:pt x="1740" y="3699"/>
                  </a:lnTo>
                  <a:lnTo>
                    <a:pt x="1739" y="3696"/>
                  </a:lnTo>
                  <a:lnTo>
                    <a:pt x="1738" y="3693"/>
                  </a:lnTo>
                  <a:lnTo>
                    <a:pt x="1738" y="3690"/>
                  </a:lnTo>
                  <a:lnTo>
                    <a:pt x="1739" y="3687"/>
                  </a:lnTo>
                  <a:lnTo>
                    <a:pt x="1740" y="3684"/>
                  </a:lnTo>
                  <a:lnTo>
                    <a:pt x="1742" y="3682"/>
                  </a:lnTo>
                  <a:lnTo>
                    <a:pt x="1744" y="3680"/>
                  </a:lnTo>
                  <a:lnTo>
                    <a:pt x="1747" y="3678"/>
                  </a:lnTo>
                  <a:lnTo>
                    <a:pt x="1750" y="3677"/>
                  </a:lnTo>
                  <a:lnTo>
                    <a:pt x="1753" y="3677"/>
                  </a:lnTo>
                  <a:lnTo>
                    <a:pt x="1756" y="3677"/>
                  </a:lnTo>
                  <a:lnTo>
                    <a:pt x="1759" y="3677"/>
                  </a:lnTo>
                  <a:lnTo>
                    <a:pt x="1762" y="3679"/>
                  </a:lnTo>
                  <a:lnTo>
                    <a:pt x="1764" y="3680"/>
                  </a:lnTo>
                  <a:lnTo>
                    <a:pt x="1766" y="3683"/>
                  </a:lnTo>
                  <a:lnTo>
                    <a:pt x="1768" y="3685"/>
                  </a:lnTo>
                  <a:lnTo>
                    <a:pt x="1769" y="3688"/>
                  </a:lnTo>
                  <a:lnTo>
                    <a:pt x="1769" y="3691"/>
                  </a:lnTo>
                  <a:lnTo>
                    <a:pt x="1769" y="3694"/>
                  </a:lnTo>
                  <a:lnTo>
                    <a:pt x="1769" y="3697"/>
                  </a:lnTo>
                  <a:lnTo>
                    <a:pt x="1768" y="3699"/>
                  </a:lnTo>
                  <a:lnTo>
                    <a:pt x="1766" y="3702"/>
                  </a:lnTo>
                  <a:lnTo>
                    <a:pt x="1763" y="3704"/>
                  </a:lnTo>
                  <a:lnTo>
                    <a:pt x="1760" y="3706"/>
                  </a:lnTo>
                  <a:lnTo>
                    <a:pt x="1757" y="3707"/>
                  </a:lnTo>
                  <a:lnTo>
                    <a:pt x="1754" y="3707"/>
                  </a:lnTo>
                  <a:lnTo>
                    <a:pt x="1749" y="3706"/>
                  </a:lnTo>
                  <a:lnTo>
                    <a:pt x="1743" y="3704"/>
                  </a:lnTo>
                  <a:close/>
                  <a:moveTo>
                    <a:pt x="1815" y="3764"/>
                  </a:moveTo>
                  <a:lnTo>
                    <a:pt x="1813" y="3761"/>
                  </a:lnTo>
                  <a:lnTo>
                    <a:pt x="1811" y="3759"/>
                  </a:lnTo>
                  <a:lnTo>
                    <a:pt x="1810" y="3756"/>
                  </a:lnTo>
                  <a:lnTo>
                    <a:pt x="1810" y="3753"/>
                  </a:lnTo>
                  <a:lnTo>
                    <a:pt x="1810" y="3750"/>
                  </a:lnTo>
                  <a:lnTo>
                    <a:pt x="1810" y="3747"/>
                  </a:lnTo>
                  <a:lnTo>
                    <a:pt x="1811" y="3745"/>
                  </a:lnTo>
                  <a:lnTo>
                    <a:pt x="1813" y="3742"/>
                  </a:lnTo>
                  <a:lnTo>
                    <a:pt x="1815" y="3740"/>
                  </a:lnTo>
                  <a:lnTo>
                    <a:pt x="1818" y="3738"/>
                  </a:lnTo>
                  <a:lnTo>
                    <a:pt x="1820" y="3737"/>
                  </a:lnTo>
                  <a:lnTo>
                    <a:pt x="1823" y="3736"/>
                  </a:lnTo>
                  <a:lnTo>
                    <a:pt x="1827" y="3736"/>
                  </a:lnTo>
                  <a:lnTo>
                    <a:pt x="1830" y="3737"/>
                  </a:lnTo>
                  <a:lnTo>
                    <a:pt x="1833" y="3738"/>
                  </a:lnTo>
                  <a:lnTo>
                    <a:pt x="1836" y="3740"/>
                  </a:lnTo>
                  <a:lnTo>
                    <a:pt x="1838" y="3742"/>
                  </a:lnTo>
                  <a:lnTo>
                    <a:pt x="1839" y="3745"/>
                  </a:lnTo>
                  <a:lnTo>
                    <a:pt x="1840" y="3747"/>
                  </a:lnTo>
                  <a:lnTo>
                    <a:pt x="1841" y="3750"/>
                  </a:lnTo>
                  <a:lnTo>
                    <a:pt x="1841" y="3753"/>
                  </a:lnTo>
                  <a:lnTo>
                    <a:pt x="1840" y="3756"/>
                  </a:lnTo>
                  <a:lnTo>
                    <a:pt x="1839" y="3759"/>
                  </a:lnTo>
                  <a:lnTo>
                    <a:pt x="1837" y="3761"/>
                  </a:lnTo>
                  <a:lnTo>
                    <a:pt x="1835" y="3765"/>
                  </a:lnTo>
                  <a:lnTo>
                    <a:pt x="1832" y="3766"/>
                  </a:lnTo>
                  <a:lnTo>
                    <a:pt x="1829" y="3768"/>
                  </a:lnTo>
                  <a:lnTo>
                    <a:pt x="1825" y="3768"/>
                  </a:lnTo>
                  <a:lnTo>
                    <a:pt x="1820" y="3767"/>
                  </a:lnTo>
                  <a:lnTo>
                    <a:pt x="1815" y="3764"/>
                  </a:lnTo>
                  <a:close/>
                  <a:moveTo>
                    <a:pt x="1888" y="3823"/>
                  </a:moveTo>
                  <a:lnTo>
                    <a:pt x="1886" y="3821"/>
                  </a:lnTo>
                  <a:lnTo>
                    <a:pt x="1884" y="3818"/>
                  </a:lnTo>
                  <a:lnTo>
                    <a:pt x="1883" y="3816"/>
                  </a:lnTo>
                  <a:lnTo>
                    <a:pt x="1882" y="3812"/>
                  </a:lnTo>
                  <a:lnTo>
                    <a:pt x="1882" y="3809"/>
                  </a:lnTo>
                  <a:lnTo>
                    <a:pt x="1883" y="3806"/>
                  </a:lnTo>
                  <a:lnTo>
                    <a:pt x="1884" y="3803"/>
                  </a:lnTo>
                  <a:lnTo>
                    <a:pt x="1885" y="3801"/>
                  </a:lnTo>
                  <a:lnTo>
                    <a:pt x="1888" y="3798"/>
                  </a:lnTo>
                  <a:lnTo>
                    <a:pt x="1890" y="3797"/>
                  </a:lnTo>
                  <a:lnTo>
                    <a:pt x="1893" y="3796"/>
                  </a:lnTo>
                  <a:lnTo>
                    <a:pt x="1896" y="3795"/>
                  </a:lnTo>
                  <a:lnTo>
                    <a:pt x="1899" y="3795"/>
                  </a:lnTo>
                  <a:lnTo>
                    <a:pt x="1901" y="3795"/>
                  </a:lnTo>
                  <a:lnTo>
                    <a:pt x="1904" y="3796"/>
                  </a:lnTo>
                  <a:lnTo>
                    <a:pt x="1908" y="3798"/>
                  </a:lnTo>
                  <a:lnTo>
                    <a:pt x="1910" y="3800"/>
                  </a:lnTo>
                  <a:lnTo>
                    <a:pt x="1912" y="3803"/>
                  </a:lnTo>
                  <a:lnTo>
                    <a:pt x="1913" y="3806"/>
                  </a:lnTo>
                  <a:lnTo>
                    <a:pt x="1913" y="3808"/>
                  </a:lnTo>
                  <a:lnTo>
                    <a:pt x="1914" y="3811"/>
                  </a:lnTo>
                  <a:lnTo>
                    <a:pt x="1913" y="3815"/>
                  </a:lnTo>
                  <a:lnTo>
                    <a:pt x="1912" y="3818"/>
                  </a:lnTo>
                  <a:lnTo>
                    <a:pt x="1910" y="3821"/>
                  </a:lnTo>
                  <a:lnTo>
                    <a:pt x="1908" y="3823"/>
                  </a:lnTo>
                  <a:lnTo>
                    <a:pt x="1904" y="3825"/>
                  </a:lnTo>
                  <a:lnTo>
                    <a:pt x="1901" y="3826"/>
                  </a:lnTo>
                  <a:lnTo>
                    <a:pt x="1897" y="3826"/>
                  </a:lnTo>
                  <a:lnTo>
                    <a:pt x="1892" y="3825"/>
                  </a:lnTo>
                  <a:lnTo>
                    <a:pt x="1888" y="3823"/>
                  </a:lnTo>
                  <a:close/>
                  <a:moveTo>
                    <a:pt x="1962" y="3880"/>
                  </a:moveTo>
                  <a:lnTo>
                    <a:pt x="1959" y="3878"/>
                  </a:lnTo>
                  <a:lnTo>
                    <a:pt x="1958" y="3876"/>
                  </a:lnTo>
                  <a:lnTo>
                    <a:pt x="1957" y="3873"/>
                  </a:lnTo>
                  <a:lnTo>
                    <a:pt x="1956" y="3870"/>
                  </a:lnTo>
                  <a:lnTo>
                    <a:pt x="1956" y="3867"/>
                  </a:lnTo>
                  <a:lnTo>
                    <a:pt x="1956" y="3864"/>
                  </a:lnTo>
                  <a:lnTo>
                    <a:pt x="1957" y="3860"/>
                  </a:lnTo>
                  <a:lnTo>
                    <a:pt x="1959" y="3858"/>
                  </a:lnTo>
                  <a:lnTo>
                    <a:pt x="1961" y="3856"/>
                  </a:lnTo>
                  <a:lnTo>
                    <a:pt x="1964" y="3854"/>
                  </a:lnTo>
                  <a:lnTo>
                    <a:pt x="1966" y="3853"/>
                  </a:lnTo>
                  <a:lnTo>
                    <a:pt x="1969" y="3852"/>
                  </a:lnTo>
                  <a:lnTo>
                    <a:pt x="1972" y="3852"/>
                  </a:lnTo>
                  <a:lnTo>
                    <a:pt x="1975" y="3852"/>
                  </a:lnTo>
                  <a:lnTo>
                    <a:pt x="1978" y="3853"/>
                  </a:lnTo>
                  <a:lnTo>
                    <a:pt x="1980" y="3855"/>
                  </a:lnTo>
                  <a:lnTo>
                    <a:pt x="1983" y="3857"/>
                  </a:lnTo>
                  <a:lnTo>
                    <a:pt x="1984" y="3860"/>
                  </a:lnTo>
                  <a:lnTo>
                    <a:pt x="1986" y="3863"/>
                  </a:lnTo>
                  <a:lnTo>
                    <a:pt x="1987" y="3866"/>
                  </a:lnTo>
                  <a:lnTo>
                    <a:pt x="1987" y="3869"/>
                  </a:lnTo>
                  <a:lnTo>
                    <a:pt x="1987" y="3872"/>
                  </a:lnTo>
                  <a:lnTo>
                    <a:pt x="1986" y="3875"/>
                  </a:lnTo>
                  <a:lnTo>
                    <a:pt x="1983" y="3877"/>
                  </a:lnTo>
                  <a:lnTo>
                    <a:pt x="1981" y="3880"/>
                  </a:lnTo>
                  <a:lnTo>
                    <a:pt x="1978" y="3882"/>
                  </a:lnTo>
                  <a:lnTo>
                    <a:pt x="1974" y="3883"/>
                  </a:lnTo>
                  <a:lnTo>
                    <a:pt x="1971" y="3883"/>
                  </a:lnTo>
                  <a:lnTo>
                    <a:pt x="1966" y="3882"/>
                  </a:lnTo>
                  <a:lnTo>
                    <a:pt x="1962" y="3880"/>
                  </a:lnTo>
                  <a:close/>
                  <a:moveTo>
                    <a:pt x="2037" y="3936"/>
                  </a:moveTo>
                  <a:lnTo>
                    <a:pt x="2034" y="3934"/>
                  </a:lnTo>
                  <a:lnTo>
                    <a:pt x="2033" y="3932"/>
                  </a:lnTo>
                  <a:lnTo>
                    <a:pt x="2031" y="3929"/>
                  </a:lnTo>
                  <a:lnTo>
                    <a:pt x="2031" y="3926"/>
                  </a:lnTo>
                  <a:lnTo>
                    <a:pt x="2030" y="3923"/>
                  </a:lnTo>
                  <a:lnTo>
                    <a:pt x="2031" y="3920"/>
                  </a:lnTo>
                  <a:lnTo>
                    <a:pt x="2032" y="3917"/>
                  </a:lnTo>
                  <a:lnTo>
                    <a:pt x="2033" y="3915"/>
                  </a:lnTo>
                  <a:lnTo>
                    <a:pt x="2035" y="3912"/>
                  </a:lnTo>
                  <a:lnTo>
                    <a:pt x="2038" y="3910"/>
                  </a:lnTo>
                  <a:lnTo>
                    <a:pt x="2041" y="3908"/>
                  </a:lnTo>
                  <a:lnTo>
                    <a:pt x="2043" y="3908"/>
                  </a:lnTo>
                  <a:lnTo>
                    <a:pt x="2046" y="3908"/>
                  </a:lnTo>
                  <a:lnTo>
                    <a:pt x="2049" y="3908"/>
                  </a:lnTo>
                  <a:lnTo>
                    <a:pt x="2052" y="3909"/>
                  </a:lnTo>
                  <a:lnTo>
                    <a:pt x="2055" y="3912"/>
                  </a:lnTo>
                  <a:lnTo>
                    <a:pt x="2055" y="3912"/>
                  </a:lnTo>
                  <a:lnTo>
                    <a:pt x="2055" y="3910"/>
                  </a:lnTo>
                  <a:lnTo>
                    <a:pt x="2057" y="3914"/>
                  </a:lnTo>
                  <a:lnTo>
                    <a:pt x="2059" y="3916"/>
                  </a:lnTo>
                  <a:lnTo>
                    <a:pt x="2060" y="3919"/>
                  </a:lnTo>
                  <a:lnTo>
                    <a:pt x="2061" y="3921"/>
                  </a:lnTo>
                  <a:lnTo>
                    <a:pt x="2061" y="3924"/>
                  </a:lnTo>
                  <a:lnTo>
                    <a:pt x="2060" y="3927"/>
                  </a:lnTo>
                  <a:lnTo>
                    <a:pt x="2059" y="3930"/>
                  </a:lnTo>
                  <a:lnTo>
                    <a:pt x="2058" y="3933"/>
                  </a:lnTo>
                  <a:lnTo>
                    <a:pt x="2055" y="3936"/>
                  </a:lnTo>
                  <a:lnTo>
                    <a:pt x="2052" y="3937"/>
                  </a:lnTo>
                  <a:lnTo>
                    <a:pt x="2049" y="3939"/>
                  </a:lnTo>
                  <a:lnTo>
                    <a:pt x="2046" y="3939"/>
                  </a:lnTo>
                  <a:lnTo>
                    <a:pt x="2041" y="3938"/>
                  </a:lnTo>
                  <a:lnTo>
                    <a:pt x="2037" y="3936"/>
                  </a:lnTo>
                  <a:close/>
                  <a:moveTo>
                    <a:pt x="2113" y="3991"/>
                  </a:moveTo>
                  <a:lnTo>
                    <a:pt x="2110" y="3989"/>
                  </a:lnTo>
                  <a:lnTo>
                    <a:pt x="2108" y="3986"/>
                  </a:lnTo>
                  <a:lnTo>
                    <a:pt x="2107" y="3984"/>
                  </a:lnTo>
                  <a:lnTo>
                    <a:pt x="2106" y="3981"/>
                  </a:lnTo>
                  <a:lnTo>
                    <a:pt x="2106" y="3978"/>
                  </a:lnTo>
                  <a:lnTo>
                    <a:pt x="2106" y="3975"/>
                  </a:lnTo>
                  <a:lnTo>
                    <a:pt x="2107" y="3972"/>
                  </a:lnTo>
                  <a:lnTo>
                    <a:pt x="2109" y="3969"/>
                  </a:lnTo>
                  <a:lnTo>
                    <a:pt x="2111" y="3967"/>
                  </a:lnTo>
                  <a:lnTo>
                    <a:pt x="2113" y="3965"/>
                  </a:lnTo>
                  <a:lnTo>
                    <a:pt x="2116" y="3964"/>
                  </a:lnTo>
                  <a:lnTo>
                    <a:pt x="2119" y="3963"/>
                  </a:lnTo>
                  <a:lnTo>
                    <a:pt x="2122" y="3963"/>
                  </a:lnTo>
                  <a:lnTo>
                    <a:pt x="2125" y="3963"/>
                  </a:lnTo>
                  <a:lnTo>
                    <a:pt x="2128" y="3964"/>
                  </a:lnTo>
                  <a:lnTo>
                    <a:pt x="2130" y="3966"/>
                  </a:lnTo>
                  <a:lnTo>
                    <a:pt x="2132" y="3968"/>
                  </a:lnTo>
                  <a:lnTo>
                    <a:pt x="2134" y="3970"/>
                  </a:lnTo>
                  <a:lnTo>
                    <a:pt x="2136" y="3973"/>
                  </a:lnTo>
                  <a:lnTo>
                    <a:pt x="2136" y="3976"/>
                  </a:lnTo>
                  <a:lnTo>
                    <a:pt x="2137" y="3978"/>
                  </a:lnTo>
                  <a:lnTo>
                    <a:pt x="2136" y="3981"/>
                  </a:lnTo>
                  <a:lnTo>
                    <a:pt x="2135" y="3984"/>
                  </a:lnTo>
                  <a:lnTo>
                    <a:pt x="2134" y="3987"/>
                  </a:lnTo>
                  <a:lnTo>
                    <a:pt x="2131" y="3990"/>
                  </a:lnTo>
                  <a:lnTo>
                    <a:pt x="2128" y="3992"/>
                  </a:lnTo>
                  <a:lnTo>
                    <a:pt x="2125" y="3993"/>
                  </a:lnTo>
                  <a:lnTo>
                    <a:pt x="2121" y="3993"/>
                  </a:lnTo>
                  <a:lnTo>
                    <a:pt x="2117" y="3993"/>
                  </a:lnTo>
                  <a:lnTo>
                    <a:pt x="2113" y="3991"/>
                  </a:lnTo>
                  <a:close/>
                  <a:moveTo>
                    <a:pt x="2189" y="4044"/>
                  </a:moveTo>
                  <a:lnTo>
                    <a:pt x="2187" y="4042"/>
                  </a:lnTo>
                  <a:lnTo>
                    <a:pt x="2185" y="4039"/>
                  </a:lnTo>
                  <a:lnTo>
                    <a:pt x="2183" y="4037"/>
                  </a:lnTo>
                  <a:lnTo>
                    <a:pt x="2182" y="4034"/>
                  </a:lnTo>
                  <a:lnTo>
                    <a:pt x="2182" y="4031"/>
                  </a:lnTo>
                  <a:lnTo>
                    <a:pt x="2182" y="4028"/>
                  </a:lnTo>
                  <a:lnTo>
                    <a:pt x="2183" y="4025"/>
                  </a:lnTo>
                  <a:lnTo>
                    <a:pt x="2185" y="4023"/>
                  </a:lnTo>
                  <a:lnTo>
                    <a:pt x="2187" y="4020"/>
                  </a:lnTo>
                  <a:lnTo>
                    <a:pt x="2190" y="4018"/>
                  </a:lnTo>
                  <a:lnTo>
                    <a:pt x="2192" y="4017"/>
                  </a:lnTo>
                  <a:lnTo>
                    <a:pt x="2195" y="4016"/>
                  </a:lnTo>
                  <a:lnTo>
                    <a:pt x="2198" y="4016"/>
                  </a:lnTo>
                  <a:lnTo>
                    <a:pt x="2201" y="4016"/>
                  </a:lnTo>
                  <a:lnTo>
                    <a:pt x="2204" y="4017"/>
                  </a:lnTo>
                  <a:lnTo>
                    <a:pt x="2206" y="4019"/>
                  </a:lnTo>
                  <a:lnTo>
                    <a:pt x="2209" y="4021"/>
                  </a:lnTo>
                  <a:lnTo>
                    <a:pt x="2211" y="4023"/>
                  </a:lnTo>
                  <a:lnTo>
                    <a:pt x="2212" y="4025"/>
                  </a:lnTo>
                  <a:lnTo>
                    <a:pt x="2213" y="4028"/>
                  </a:lnTo>
                  <a:lnTo>
                    <a:pt x="2213" y="4031"/>
                  </a:lnTo>
                  <a:lnTo>
                    <a:pt x="2213" y="4034"/>
                  </a:lnTo>
                  <a:lnTo>
                    <a:pt x="2212" y="4037"/>
                  </a:lnTo>
                  <a:lnTo>
                    <a:pt x="2210" y="4040"/>
                  </a:lnTo>
                  <a:lnTo>
                    <a:pt x="2208" y="4042"/>
                  </a:lnTo>
                  <a:lnTo>
                    <a:pt x="2205" y="4045"/>
                  </a:lnTo>
                  <a:lnTo>
                    <a:pt x="2202" y="4046"/>
                  </a:lnTo>
                  <a:lnTo>
                    <a:pt x="2198" y="4046"/>
                  </a:lnTo>
                  <a:lnTo>
                    <a:pt x="2194" y="4046"/>
                  </a:lnTo>
                  <a:lnTo>
                    <a:pt x="2189" y="4044"/>
                  </a:lnTo>
                  <a:close/>
                  <a:moveTo>
                    <a:pt x="2267" y="4095"/>
                  </a:moveTo>
                  <a:lnTo>
                    <a:pt x="2265" y="4093"/>
                  </a:lnTo>
                  <a:lnTo>
                    <a:pt x="2262" y="4091"/>
                  </a:lnTo>
                  <a:lnTo>
                    <a:pt x="2261" y="4088"/>
                  </a:lnTo>
                  <a:lnTo>
                    <a:pt x="2260" y="4086"/>
                  </a:lnTo>
                  <a:lnTo>
                    <a:pt x="2259" y="4083"/>
                  </a:lnTo>
                  <a:lnTo>
                    <a:pt x="2260" y="4080"/>
                  </a:lnTo>
                  <a:lnTo>
                    <a:pt x="2260" y="4077"/>
                  </a:lnTo>
                  <a:lnTo>
                    <a:pt x="2262" y="4074"/>
                  </a:lnTo>
                  <a:lnTo>
                    <a:pt x="2265" y="4072"/>
                  </a:lnTo>
                  <a:lnTo>
                    <a:pt x="2267" y="4070"/>
                  </a:lnTo>
                  <a:lnTo>
                    <a:pt x="2270" y="4069"/>
                  </a:lnTo>
                  <a:lnTo>
                    <a:pt x="2272" y="4068"/>
                  </a:lnTo>
                  <a:lnTo>
                    <a:pt x="2275" y="4067"/>
                  </a:lnTo>
                  <a:lnTo>
                    <a:pt x="2278" y="4068"/>
                  </a:lnTo>
                  <a:lnTo>
                    <a:pt x="2281" y="4069"/>
                  </a:lnTo>
                  <a:lnTo>
                    <a:pt x="2284" y="4070"/>
                  </a:lnTo>
                  <a:lnTo>
                    <a:pt x="2286" y="4072"/>
                  </a:lnTo>
                  <a:lnTo>
                    <a:pt x="2288" y="4074"/>
                  </a:lnTo>
                  <a:lnTo>
                    <a:pt x="2290" y="4077"/>
                  </a:lnTo>
                  <a:lnTo>
                    <a:pt x="2290" y="4080"/>
                  </a:lnTo>
                  <a:lnTo>
                    <a:pt x="2291" y="4082"/>
                  </a:lnTo>
                  <a:lnTo>
                    <a:pt x="2291" y="4085"/>
                  </a:lnTo>
                  <a:lnTo>
                    <a:pt x="2290" y="4088"/>
                  </a:lnTo>
                  <a:lnTo>
                    <a:pt x="2288" y="4091"/>
                  </a:lnTo>
                  <a:lnTo>
                    <a:pt x="2286" y="4094"/>
                  </a:lnTo>
                  <a:lnTo>
                    <a:pt x="2283" y="4096"/>
                  </a:lnTo>
                  <a:lnTo>
                    <a:pt x="2279" y="4097"/>
                  </a:lnTo>
                  <a:lnTo>
                    <a:pt x="2275" y="4098"/>
                  </a:lnTo>
                  <a:lnTo>
                    <a:pt x="2271" y="4097"/>
                  </a:lnTo>
                  <a:lnTo>
                    <a:pt x="2267" y="4095"/>
                  </a:lnTo>
                  <a:close/>
                  <a:moveTo>
                    <a:pt x="2346" y="4146"/>
                  </a:moveTo>
                  <a:lnTo>
                    <a:pt x="2342" y="4144"/>
                  </a:lnTo>
                  <a:lnTo>
                    <a:pt x="2340" y="4141"/>
                  </a:lnTo>
                  <a:lnTo>
                    <a:pt x="2339" y="4139"/>
                  </a:lnTo>
                  <a:lnTo>
                    <a:pt x="2338" y="4136"/>
                  </a:lnTo>
                  <a:lnTo>
                    <a:pt x="2338" y="4133"/>
                  </a:lnTo>
                  <a:lnTo>
                    <a:pt x="2338" y="4130"/>
                  </a:lnTo>
                  <a:lnTo>
                    <a:pt x="2339" y="4127"/>
                  </a:lnTo>
                  <a:lnTo>
                    <a:pt x="2340" y="4125"/>
                  </a:lnTo>
                  <a:lnTo>
                    <a:pt x="2342" y="4122"/>
                  </a:lnTo>
                  <a:lnTo>
                    <a:pt x="2345" y="4120"/>
                  </a:lnTo>
                  <a:lnTo>
                    <a:pt x="2348" y="4119"/>
                  </a:lnTo>
                  <a:lnTo>
                    <a:pt x="2351" y="4118"/>
                  </a:lnTo>
                  <a:lnTo>
                    <a:pt x="2354" y="4118"/>
                  </a:lnTo>
                  <a:lnTo>
                    <a:pt x="2356" y="4118"/>
                  </a:lnTo>
                  <a:lnTo>
                    <a:pt x="2359" y="4119"/>
                  </a:lnTo>
                  <a:lnTo>
                    <a:pt x="2362" y="4120"/>
                  </a:lnTo>
                  <a:lnTo>
                    <a:pt x="2365" y="4122"/>
                  </a:lnTo>
                  <a:lnTo>
                    <a:pt x="2366" y="4124"/>
                  </a:lnTo>
                  <a:lnTo>
                    <a:pt x="2368" y="4127"/>
                  </a:lnTo>
                  <a:lnTo>
                    <a:pt x="2369" y="4129"/>
                  </a:lnTo>
                  <a:lnTo>
                    <a:pt x="2369" y="4132"/>
                  </a:lnTo>
                  <a:lnTo>
                    <a:pt x="2369" y="4135"/>
                  </a:lnTo>
                  <a:lnTo>
                    <a:pt x="2368" y="4138"/>
                  </a:lnTo>
                  <a:lnTo>
                    <a:pt x="2367" y="4141"/>
                  </a:lnTo>
                  <a:lnTo>
                    <a:pt x="2364" y="4144"/>
                  </a:lnTo>
                  <a:lnTo>
                    <a:pt x="2361" y="4146"/>
                  </a:lnTo>
                  <a:lnTo>
                    <a:pt x="2358" y="4148"/>
                  </a:lnTo>
                  <a:lnTo>
                    <a:pt x="2354" y="4148"/>
                  </a:lnTo>
                  <a:lnTo>
                    <a:pt x="2350" y="4147"/>
                  </a:lnTo>
                  <a:lnTo>
                    <a:pt x="2346" y="4146"/>
                  </a:lnTo>
                  <a:close/>
                  <a:moveTo>
                    <a:pt x="2425" y="4194"/>
                  </a:moveTo>
                  <a:lnTo>
                    <a:pt x="2423" y="4193"/>
                  </a:lnTo>
                  <a:lnTo>
                    <a:pt x="2420" y="4190"/>
                  </a:lnTo>
                  <a:lnTo>
                    <a:pt x="2419" y="4188"/>
                  </a:lnTo>
                  <a:lnTo>
                    <a:pt x="2418" y="4185"/>
                  </a:lnTo>
                  <a:lnTo>
                    <a:pt x="2417" y="4182"/>
                  </a:lnTo>
                  <a:lnTo>
                    <a:pt x="2417" y="4179"/>
                  </a:lnTo>
                  <a:lnTo>
                    <a:pt x="2418" y="4176"/>
                  </a:lnTo>
                  <a:lnTo>
                    <a:pt x="2419" y="4174"/>
                  </a:lnTo>
                  <a:lnTo>
                    <a:pt x="2421" y="4171"/>
                  </a:lnTo>
                  <a:lnTo>
                    <a:pt x="2424" y="4169"/>
                  </a:lnTo>
                  <a:lnTo>
                    <a:pt x="2427" y="4168"/>
                  </a:lnTo>
                  <a:lnTo>
                    <a:pt x="2430" y="4167"/>
                  </a:lnTo>
                  <a:lnTo>
                    <a:pt x="2433" y="4166"/>
                  </a:lnTo>
                  <a:lnTo>
                    <a:pt x="2436" y="4166"/>
                  </a:lnTo>
                  <a:lnTo>
                    <a:pt x="2439" y="4167"/>
                  </a:lnTo>
                  <a:lnTo>
                    <a:pt x="2441" y="4168"/>
                  </a:lnTo>
                  <a:lnTo>
                    <a:pt x="2444" y="4170"/>
                  </a:lnTo>
                  <a:lnTo>
                    <a:pt x="2446" y="4172"/>
                  </a:lnTo>
                  <a:lnTo>
                    <a:pt x="2447" y="4175"/>
                  </a:lnTo>
                  <a:lnTo>
                    <a:pt x="2448" y="4178"/>
                  </a:lnTo>
                  <a:lnTo>
                    <a:pt x="2449" y="4181"/>
                  </a:lnTo>
                  <a:lnTo>
                    <a:pt x="2448" y="4184"/>
                  </a:lnTo>
                  <a:lnTo>
                    <a:pt x="2448" y="4186"/>
                  </a:lnTo>
                  <a:lnTo>
                    <a:pt x="2446" y="4189"/>
                  </a:lnTo>
                  <a:lnTo>
                    <a:pt x="2444" y="4192"/>
                  </a:lnTo>
                  <a:lnTo>
                    <a:pt x="2441" y="4195"/>
                  </a:lnTo>
                  <a:lnTo>
                    <a:pt x="2437" y="4196"/>
                  </a:lnTo>
                  <a:lnTo>
                    <a:pt x="2433" y="4197"/>
                  </a:lnTo>
                  <a:lnTo>
                    <a:pt x="2429" y="4196"/>
                  </a:lnTo>
                  <a:lnTo>
                    <a:pt x="2425" y="4194"/>
                  </a:lnTo>
                  <a:close/>
                  <a:moveTo>
                    <a:pt x="2506" y="4242"/>
                  </a:moveTo>
                  <a:lnTo>
                    <a:pt x="2503" y="4240"/>
                  </a:lnTo>
                  <a:lnTo>
                    <a:pt x="2500" y="4238"/>
                  </a:lnTo>
                  <a:lnTo>
                    <a:pt x="2499" y="4235"/>
                  </a:lnTo>
                  <a:lnTo>
                    <a:pt x="2498" y="4233"/>
                  </a:lnTo>
                  <a:lnTo>
                    <a:pt x="2497" y="4230"/>
                  </a:lnTo>
                  <a:lnTo>
                    <a:pt x="2498" y="4227"/>
                  </a:lnTo>
                  <a:lnTo>
                    <a:pt x="2498" y="4224"/>
                  </a:lnTo>
                  <a:lnTo>
                    <a:pt x="2499" y="4221"/>
                  </a:lnTo>
                  <a:lnTo>
                    <a:pt x="2501" y="4218"/>
                  </a:lnTo>
                  <a:lnTo>
                    <a:pt x="2504" y="4216"/>
                  </a:lnTo>
                  <a:lnTo>
                    <a:pt x="2507" y="4215"/>
                  </a:lnTo>
                  <a:lnTo>
                    <a:pt x="2510" y="4214"/>
                  </a:lnTo>
                  <a:lnTo>
                    <a:pt x="2512" y="4213"/>
                  </a:lnTo>
                  <a:lnTo>
                    <a:pt x="2515" y="4213"/>
                  </a:lnTo>
                  <a:lnTo>
                    <a:pt x="2518" y="4214"/>
                  </a:lnTo>
                  <a:lnTo>
                    <a:pt x="2521" y="4215"/>
                  </a:lnTo>
                  <a:lnTo>
                    <a:pt x="2524" y="4217"/>
                  </a:lnTo>
                  <a:lnTo>
                    <a:pt x="2526" y="4219"/>
                  </a:lnTo>
                  <a:lnTo>
                    <a:pt x="2527" y="4222"/>
                  </a:lnTo>
                  <a:lnTo>
                    <a:pt x="2528" y="4225"/>
                  </a:lnTo>
                  <a:lnTo>
                    <a:pt x="2529" y="4228"/>
                  </a:lnTo>
                  <a:lnTo>
                    <a:pt x="2529" y="4230"/>
                  </a:lnTo>
                  <a:lnTo>
                    <a:pt x="2528" y="4233"/>
                  </a:lnTo>
                  <a:lnTo>
                    <a:pt x="2527" y="4236"/>
                  </a:lnTo>
                  <a:lnTo>
                    <a:pt x="2524" y="4239"/>
                  </a:lnTo>
                  <a:lnTo>
                    <a:pt x="2521" y="4242"/>
                  </a:lnTo>
                  <a:lnTo>
                    <a:pt x="2517" y="4243"/>
                  </a:lnTo>
                  <a:lnTo>
                    <a:pt x="2514" y="4244"/>
                  </a:lnTo>
                  <a:lnTo>
                    <a:pt x="2510" y="4243"/>
                  </a:lnTo>
                  <a:lnTo>
                    <a:pt x="2506" y="4242"/>
                  </a:lnTo>
                  <a:close/>
                  <a:moveTo>
                    <a:pt x="2587" y="4288"/>
                  </a:moveTo>
                  <a:lnTo>
                    <a:pt x="2585" y="4286"/>
                  </a:lnTo>
                  <a:lnTo>
                    <a:pt x="2583" y="4284"/>
                  </a:lnTo>
                  <a:lnTo>
                    <a:pt x="2580" y="4281"/>
                  </a:lnTo>
                  <a:lnTo>
                    <a:pt x="2579" y="4278"/>
                  </a:lnTo>
                  <a:lnTo>
                    <a:pt x="2578" y="4276"/>
                  </a:lnTo>
                  <a:lnTo>
                    <a:pt x="2579" y="4273"/>
                  </a:lnTo>
                  <a:lnTo>
                    <a:pt x="2579" y="4270"/>
                  </a:lnTo>
                  <a:lnTo>
                    <a:pt x="2580" y="4267"/>
                  </a:lnTo>
                  <a:lnTo>
                    <a:pt x="2583" y="4264"/>
                  </a:lnTo>
                  <a:lnTo>
                    <a:pt x="2585" y="4262"/>
                  </a:lnTo>
                  <a:lnTo>
                    <a:pt x="2588" y="4261"/>
                  </a:lnTo>
                  <a:lnTo>
                    <a:pt x="2590" y="4260"/>
                  </a:lnTo>
                  <a:lnTo>
                    <a:pt x="2593" y="4259"/>
                  </a:lnTo>
                  <a:lnTo>
                    <a:pt x="2596" y="4259"/>
                  </a:lnTo>
                  <a:lnTo>
                    <a:pt x="2599" y="4260"/>
                  </a:lnTo>
                  <a:lnTo>
                    <a:pt x="2602" y="4261"/>
                  </a:lnTo>
                  <a:lnTo>
                    <a:pt x="2605" y="4263"/>
                  </a:lnTo>
                  <a:lnTo>
                    <a:pt x="2607" y="4265"/>
                  </a:lnTo>
                  <a:lnTo>
                    <a:pt x="2608" y="4267"/>
                  </a:lnTo>
                  <a:lnTo>
                    <a:pt x="2609" y="4270"/>
                  </a:lnTo>
                  <a:lnTo>
                    <a:pt x="2610" y="4273"/>
                  </a:lnTo>
                  <a:lnTo>
                    <a:pt x="2610" y="4276"/>
                  </a:lnTo>
                  <a:lnTo>
                    <a:pt x="2609" y="4279"/>
                  </a:lnTo>
                  <a:lnTo>
                    <a:pt x="2608" y="4282"/>
                  </a:lnTo>
                  <a:lnTo>
                    <a:pt x="2605" y="4285"/>
                  </a:lnTo>
                  <a:lnTo>
                    <a:pt x="2602" y="4287"/>
                  </a:lnTo>
                  <a:lnTo>
                    <a:pt x="2599" y="4289"/>
                  </a:lnTo>
                  <a:lnTo>
                    <a:pt x="2595" y="4289"/>
                  </a:lnTo>
                  <a:lnTo>
                    <a:pt x="2591" y="4289"/>
                  </a:lnTo>
                  <a:lnTo>
                    <a:pt x="2587" y="4288"/>
                  </a:lnTo>
                  <a:close/>
                  <a:moveTo>
                    <a:pt x="2669" y="4332"/>
                  </a:moveTo>
                  <a:lnTo>
                    <a:pt x="2667" y="4330"/>
                  </a:lnTo>
                  <a:lnTo>
                    <a:pt x="2665" y="4328"/>
                  </a:lnTo>
                  <a:lnTo>
                    <a:pt x="2663" y="4326"/>
                  </a:lnTo>
                  <a:lnTo>
                    <a:pt x="2662" y="4323"/>
                  </a:lnTo>
                  <a:lnTo>
                    <a:pt x="2660" y="4320"/>
                  </a:lnTo>
                  <a:lnTo>
                    <a:pt x="2660" y="4317"/>
                  </a:lnTo>
                  <a:lnTo>
                    <a:pt x="2662" y="4314"/>
                  </a:lnTo>
                  <a:lnTo>
                    <a:pt x="2663" y="4312"/>
                  </a:lnTo>
                  <a:lnTo>
                    <a:pt x="2665" y="4309"/>
                  </a:lnTo>
                  <a:lnTo>
                    <a:pt x="2667" y="4307"/>
                  </a:lnTo>
                  <a:lnTo>
                    <a:pt x="2669" y="4305"/>
                  </a:lnTo>
                  <a:lnTo>
                    <a:pt x="2672" y="4303"/>
                  </a:lnTo>
                  <a:lnTo>
                    <a:pt x="2675" y="4302"/>
                  </a:lnTo>
                  <a:lnTo>
                    <a:pt x="2678" y="4302"/>
                  </a:lnTo>
                  <a:lnTo>
                    <a:pt x="2681" y="4303"/>
                  </a:lnTo>
                  <a:lnTo>
                    <a:pt x="2684" y="4305"/>
                  </a:lnTo>
                  <a:lnTo>
                    <a:pt x="2684" y="4305"/>
                  </a:lnTo>
                  <a:lnTo>
                    <a:pt x="2684" y="4305"/>
                  </a:lnTo>
                  <a:lnTo>
                    <a:pt x="2686" y="4307"/>
                  </a:lnTo>
                  <a:lnTo>
                    <a:pt x="2688" y="4309"/>
                  </a:lnTo>
                  <a:lnTo>
                    <a:pt x="2690" y="4311"/>
                  </a:lnTo>
                  <a:lnTo>
                    <a:pt x="2691" y="4314"/>
                  </a:lnTo>
                  <a:lnTo>
                    <a:pt x="2692" y="4317"/>
                  </a:lnTo>
                  <a:lnTo>
                    <a:pt x="2692" y="4320"/>
                  </a:lnTo>
                  <a:lnTo>
                    <a:pt x="2691" y="4323"/>
                  </a:lnTo>
                  <a:lnTo>
                    <a:pt x="2690" y="4326"/>
                  </a:lnTo>
                  <a:lnTo>
                    <a:pt x="2687" y="4329"/>
                  </a:lnTo>
                  <a:lnTo>
                    <a:pt x="2684" y="4332"/>
                  </a:lnTo>
                  <a:lnTo>
                    <a:pt x="2680" y="4333"/>
                  </a:lnTo>
                  <a:lnTo>
                    <a:pt x="2676" y="4334"/>
                  </a:lnTo>
                  <a:lnTo>
                    <a:pt x="2673" y="4333"/>
                  </a:lnTo>
                  <a:lnTo>
                    <a:pt x="2669" y="4332"/>
                  </a:lnTo>
                  <a:close/>
                  <a:moveTo>
                    <a:pt x="2752" y="4375"/>
                  </a:moveTo>
                  <a:lnTo>
                    <a:pt x="2750" y="4373"/>
                  </a:lnTo>
                  <a:lnTo>
                    <a:pt x="2747" y="4371"/>
                  </a:lnTo>
                  <a:lnTo>
                    <a:pt x="2746" y="4369"/>
                  </a:lnTo>
                  <a:lnTo>
                    <a:pt x="2745" y="4366"/>
                  </a:lnTo>
                  <a:lnTo>
                    <a:pt x="2744" y="4363"/>
                  </a:lnTo>
                  <a:lnTo>
                    <a:pt x="2744" y="4360"/>
                  </a:lnTo>
                  <a:lnTo>
                    <a:pt x="2744" y="4357"/>
                  </a:lnTo>
                  <a:lnTo>
                    <a:pt x="2746" y="4354"/>
                  </a:lnTo>
                  <a:lnTo>
                    <a:pt x="2747" y="4351"/>
                  </a:lnTo>
                  <a:lnTo>
                    <a:pt x="2749" y="4349"/>
                  </a:lnTo>
                  <a:lnTo>
                    <a:pt x="2752" y="4347"/>
                  </a:lnTo>
                  <a:lnTo>
                    <a:pt x="2754" y="4346"/>
                  </a:lnTo>
                  <a:lnTo>
                    <a:pt x="2757" y="4345"/>
                  </a:lnTo>
                  <a:lnTo>
                    <a:pt x="2760" y="4345"/>
                  </a:lnTo>
                  <a:lnTo>
                    <a:pt x="2763" y="4346"/>
                  </a:lnTo>
                  <a:lnTo>
                    <a:pt x="2766" y="4347"/>
                  </a:lnTo>
                  <a:lnTo>
                    <a:pt x="2769" y="4348"/>
                  </a:lnTo>
                  <a:lnTo>
                    <a:pt x="2771" y="4350"/>
                  </a:lnTo>
                  <a:lnTo>
                    <a:pt x="2772" y="4354"/>
                  </a:lnTo>
                  <a:lnTo>
                    <a:pt x="2774" y="4356"/>
                  </a:lnTo>
                  <a:lnTo>
                    <a:pt x="2774" y="4359"/>
                  </a:lnTo>
                  <a:lnTo>
                    <a:pt x="2774" y="4362"/>
                  </a:lnTo>
                  <a:lnTo>
                    <a:pt x="2774" y="4365"/>
                  </a:lnTo>
                  <a:lnTo>
                    <a:pt x="2773" y="4368"/>
                  </a:lnTo>
                  <a:lnTo>
                    <a:pt x="2770" y="4372"/>
                  </a:lnTo>
                  <a:lnTo>
                    <a:pt x="2767" y="4374"/>
                  </a:lnTo>
                  <a:lnTo>
                    <a:pt x="2763" y="4376"/>
                  </a:lnTo>
                  <a:lnTo>
                    <a:pt x="2759" y="4376"/>
                  </a:lnTo>
                  <a:lnTo>
                    <a:pt x="2756" y="4376"/>
                  </a:lnTo>
                  <a:lnTo>
                    <a:pt x="2752" y="4375"/>
                  </a:lnTo>
                  <a:close/>
                  <a:moveTo>
                    <a:pt x="2836" y="4416"/>
                  </a:moveTo>
                  <a:lnTo>
                    <a:pt x="2833" y="4415"/>
                  </a:lnTo>
                  <a:lnTo>
                    <a:pt x="2831" y="4413"/>
                  </a:lnTo>
                  <a:lnTo>
                    <a:pt x="2829" y="4410"/>
                  </a:lnTo>
                  <a:lnTo>
                    <a:pt x="2828" y="4408"/>
                  </a:lnTo>
                  <a:lnTo>
                    <a:pt x="2828" y="4405"/>
                  </a:lnTo>
                  <a:lnTo>
                    <a:pt x="2827" y="4401"/>
                  </a:lnTo>
                  <a:lnTo>
                    <a:pt x="2828" y="4398"/>
                  </a:lnTo>
                  <a:lnTo>
                    <a:pt x="2829" y="4395"/>
                  </a:lnTo>
                  <a:lnTo>
                    <a:pt x="2831" y="4392"/>
                  </a:lnTo>
                  <a:lnTo>
                    <a:pt x="2833" y="4390"/>
                  </a:lnTo>
                  <a:lnTo>
                    <a:pt x="2835" y="4388"/>
                  </a:lnTo>
                  <a:lnTo>
                    <a:pt x="2838" y="4387"/>
                  </a:lnTo>
                  <a:lnTo>
                    <a:pt x="2840" y="4386"/>
                  </a:lnTo>
                  <a:lnTo>
                    <a:pt x="2843" y="4386"/>
                  </a:lnTo>
                  <a:lnTo>
                    <a:pt x="2846" y="4387"/>
                  </a:lnTo>
                  <a:lnTo>
                    <a:pt x="2849" y="4388"/>
                  </a:lnTo>
                  <a:lnTo>
                    <a:pt x="2852" y="4389"/>
                  </a:lnTo>
                  <a:lnTo>
                    <a:pt x="2854" y="4391"/>
                  </a:lnTo>
                  <a:lnTo>
                    <a:pt x="2856" y="4394"/>
                  </a:lnTo>
                  <a:lnTo>
                    <a:pt x="2857" y="4397"/>
                  </a:lnTo>
                  <a:lnTo>
                    <a:pt x="2858" y="4399"/>
                  </a:lnTo>
                  <a:lnTo>
                    <a:pt x="2858" y="4403"/>
                  </a:lnTo>
                  <a:lnTo>
                    <a:pt x="2857" y="4406"/>
                  </a:lnTo>
                  <a:lnTo>
                    <a:pt x="2856" y="4409"/>
                  </a:lnTo>
                  <a:lnTo>
                    <a:pt x="2854" y="4413"/>
                  </a:lnTo>
                  <a:lnTo>
                    <a:pt x="2851" y="4415"/>
                  </a:lnTo>
                  <a:lnTo>
                    <a:pt x="2847" y="4417"/>
                  </a:lnTo>
                  <a:lnTo>
                    <a:pt x="2843" y="4418"/>
                  </a:lnTo>
                  <a:lnTo>
                    <a:pt x="2839" y="4417"/>
                  </a:lnTo>
                  <a:lnTo>
                    <a:pt x="2836" y="4416"/>
                  </a:lnTo>
                  <a:close/>
                  <a:moveTo>
                    <a:pt x="2920" y="4456"/>
                  </a:moveTo>
                  <a:lnTo>
                    <a:pt x="2918" y="4454"/>
                  </a:lnTo>
                  <a:lnTo>
                    <a:pt x="2916" y="4451"/>
                  </a:lnTo>
                  <a:lnTo>
                    <a:pt x="2914" y="4449"/>
                  </a:lnTo>
                  <a:lnTo>
                    <a:pt x="2912" y="4446"/>
                  </a:lnTo>
                  <a:lnTo>
                    <a:pt x="2912" y="4444"/>
                  </a:lnTo>
                  <a:lnTo>
                    <a:pt x="2912" y="4441"/>
                  </a:lnTo>
                  <a:lnTo>
                    <a:pt x="2912" y="4438"/>
                  </a:lnTo>
                  <a:lnTo>
                    <a:pt x="2913" y="4435"/>
                  </a:lnTo>
                  <a:lnTo>
                    <a:pt x="2915" y="4432"/>
                  </a:lnTo>
                  <a:lnTo>
                    <a:pt x="2916" y="4430"/>
                  </a:lnTo>
                  <a:lnTo>
                    <a:pt x="2919" y="4428"/>
                  </a:lnTo>
                  <a:lnTo>
                    <a:pt x="2921" y="4427"/>
                  </a:lnTo>
                  <a:lnTo>
                    <a:pt x="2924" y="4426"/>
                  </a:lnTo>
                  <a:lnTo>
                    <a:pt x="2927" y="4426"/>
                  </a:lnTo>
                  <a:lnTo>
                    <a:pt x="2930" y="4426"/>
                  </a:lnTo>
                  <a:lnTo>
                    <a:pt x="2933" y="4427"/>
                  </a:lnTo>
                  <a:lnTo>
                    <a:pt x="2936" y="4429"/>
                  </a:lnTo>
                  <a:lnTo>
                    <a:pt x="2938" y="4431"/>
                  </a:lnTo>
                  <a:lnTo>
                    <a:pt x="2941" y="4433"/>
                  </a:lnTo>
                  <a:lnTo>
                    <a:pt x="2942" y="4436"/>
                  </a:lnTo>
                  <a:lnTo>
                    <a:pt x="2943" y="4439"/>
                  </a:lnTo>
                  <a:lnTo>
                    <a:pt x="2943" y="4442"/>
                  </a:lnTo>
                  <a:lnTo>
                    <a:pt x="2943" y="4445"/>
                  </a:lnTo>
                  <a:lnTo>
                    <a:pt x="2942" y="4448"/>
                  </a:lnTo>
                  <a:lnTo>
                    <a:pt x="2938" y="4451"/>
                  </a:lnTo>
                  <a:lnTo>
                    <a:pt x="2935" y="4455"/>
                  </a:lnTo>
                  <a:lnTo>
                    <a:pt x="2931" y="4457"/>
                  </a:lnTo>
                  <a:lnTo>
                    <a:pt x="2927" y="4457"/>
                  </a:lnTo>
                  <a:lnTo>
                    <a:pt x="2924" y="4457"/>
                  </a:lnTo>
                  <a:lnTo>
                    <a:pt x="2920" y="4456"/>
                  </a:lnTo>
                  <a:close/>
                  <a:moveTo>
                    <a:pt x="3005" y="4493"/>
                  </a:moveTo>
                  <a:lnTo>
                    <a:pt x="3003" y="4492"/>
                  </a:lnTo>
                  <a:lnTo>
                    <a:pt x="3000" y="4490"/>
                  </a:lnTo>
                  <a:lnTo>
                    <a:pt x="2999" y="4487"/>
                  </a:lnTo>
                  <a:lnTo>
                    <a:pt x="2997" y="4485"/>
                  </a:lnTo>
                  <a:lnTo>
                    <a:pt x="2997" y="4482"/>
                  </a:lnTo>
                  <a:lnTo>
                    <a:pt x="2996" y="4479"/>
                  </a:lnTo>
                  <a:lnTo>
                    <a:pt x="2997" y="4476"/>
                  </a:lnTo>
                  <a:lnTo>
                    <a:pt x="2998" y="4473"/>
                  </a:lnTo>
                  <a:lnTo>
                    <a:pt x="2999" y="4470"/>
                  </a:lnTo>
                  <a:lnTo>
                    <a:pt x="3001" y="4468"/>
                  </a:lnTo>
                  <a:lnTo>
                    <a:pt x="3003" y="4466"/>
                  </a:lnTo>
                  <a:lnTo>
                    <a:pt x="3006" y="4465"/>
                  </a:lnTo>
                  <a:lnTo>
                    <a:pt x="3009" y="4464"/>
                  </a:lnTo>
                  <a:lnTo>
                    <a:pt x="3012" y="4464"/>
                  </a:lnTo>
                  <a:lnTo>
                    <a:pt x="3015" y="4464"/>
                  </a:lnTo>
                  <a:lnTo>
                    <a:pt x="3019" y="4465"/>
                  </a:lnTo>
                  <a:lnTo>
                    <a:pt x="3021" y="4467"/>
                  </a:lnTo>
                  <a:lnTo>
                    <a:pt x="3024" y="4469"/>
                  </a:lnTo>
                  <a:lnTo>
                    <a:pt x="3025" y="4471"/>
                  </a:lnTo>
                  <a:lnTo>
                    <a:pt x="3027" y="4474"/>
                  </a:lnTo>
                  <a:lnTo>
                    <a:pt x="3027" y="4476"/>
                  </a:lnTo>
                  <a:lnTo>
                    <a:pt x="3028" y="4479"/>
                  </a:lnTo>
                  <a:lnTo>
                    <a:pt x="3027" y="4482"/>
                  </a:lnTo>
                  <a:lnTo>
                    <a:pt x="3027" y="4485"/>
                  </a:lnTo>
                  <a:lnTo>
                    <a:pt x="3024" y="4489"/>
                  </a:lnTo>
                  <a:lnTo>
                    <a:pt x="3021" y="4492"/>
                  </a:lnTo>
                  <a:lnTo>
                    <a:pt x="3016" y="4494"/>
                  </a:lnTo>
                  <a:lnTo>
                    <a:pt x="3011" y="4494"/>
                  </a:lnTo>
                  <a:lnTo>
                    <a:pt x="3009" y="4494"/>
                  </a:lnTo>
                  <a:lnTo>
                    <a:pt x="3005" y="4493"/>
                  </a:lnTo>
                  <a:close/>
                  <a:moveTo>
                    <a:pt x="3091" y="4530"/>
                  </a:moveTo>
                  <a:lnTo>
                    <a:pt x="3088" y="4528"/>
                  </a:lnTo>
                  <a:lnTo>
                    <a:pt x="3086" y="4526"/>
                  </a:lnTo>
                  <a:lnTo>
                    <a:pt x="3084" y="4524"/>
                  </a:lnTo>
                  <a:lnTo>
                    <a:pt x="3083" y="4522"/>
                  </a:lnTo>
                  <a:lnTo>
                    <a:pt x="3082" y="4519"/>
                  </a:lnTo>
                  <a:lnTo>
                    <a:pt x="3082" y="4516"/>
                  </a:lnTo>
                  <a:lnTo>
                    <a:pt x="3082" y="4513"/>
                  </a:lnTo>
                  <a:lnTo>
                    <a:pt x="3083" y="4510"/>
                  </a:lnTo>
                  <a:lnTo>
                    <a:pt x="3084" y="4507"/>
                  </a:lnTo>
                  <a:lnTo>
                    <a:pt x="3086" y="4505"/>
                  </a:lnTo>
                  <a:lnTo>
                    <a:pt x="3089" y="4503"/>
                  </a:lnTo>
                  <a:lnTo>
                    <a:pt x="3091" y="4502"/>
                  </a:lnTo>
                  <a:lnTo>
                    <a:pt x="3094" y="4500"/>
                  </a:lnTo>
                  <a:lnTo>
                    <a:pt x="3097" y="4500"/>
                  </a:lnTo>
                  <a:lnTo>
                    <a:pt x="3101" y="4500"/>
                  </a:lnTo>
                  <a:lnTo>
                    <a:pt x="3104" y="4502"/>
                  </a:lnTo>
                  <a:lnTo>
                    <a:pt x="3107" y="4503"/>
                  </a:lnTo>
                  <a:lnTo>
                    <a:pt x="3109" y="4505"/>
                  </a:lnTo>
                  <a:lnTo>
                    <a:pt x="3111" y="4507"/>
                  </a:lnTo>
                  <a:lnTo>
                    <a:pt x="3112" y="4510"/>
                  </a:lnTo>
                  <a:lnTo>
                    <a:pt x="3113" y="4513"/>
                  </a:lnTo>
                  <a:lnTo>
                    <a:pt x="3113" y="4516"/>
                  </a:lnTo>
                  <a:lnTo>
                    <a:pt x="3113" y="4519"/>
                  </a:lnTo>
                  <a:lnTo>
                    <a:pt x="3112" y="4522"/>
                  </a:lnTo>
                  <a:lnTo>
                    <a:pt x="3110" y="4526"/>
                  </a:lnTo>
                  <a:lnTo>
                    <a:pt x="3106" y="4529"/>
                  </a:lnTo>
                  <a:lnTo>
                    <a:pt x="3102" y="4530"/>
                  </a:lnTo>
                  <a:lnTo>
                    <a:pt x="3097" y="4531"/>
                  </a:lnTo>
                  <a:lnTo>
                    <a:pt x="3094" y="4531"/>
                  </a:lnTo>
                  <a:lnTo>
                    <a:pt x="3091" y="4530"/>
                  </a:lnTo>
                  <a:close/>
                  <a:moveTo>
                    <a:pt x="3179" y="4565"/>
                  </a:moveTo>
                  <a:lnTo>
                    <a:pt x="3175" y="4563"/>
                  </a:lnTo>
                  <a:lnTo>
                    <a:pt x="3173" y="4562"/>
                  </a:lnTo>
                  <a:lnTo>
                    <a:pt x="3171" y="4559"/>
                  </a:lnTo>
                  <a:lnTo>
                    <a:pt x="3169" y="4557"/>
                  </a:lnTo>
                  <a:lnTo>
                    <a:pt x="3168" y="4554"/>
                  </a:lnTo>
                  <a:lnTo>
                    <a:pt x="3168" y="4551"/>
                  </a:lnTo>
                  <a:lnTo>
                    <a:pt x="3168" y="4547"/>
                  </a:lnTo>
                  <a:lnTo>
                    <a:pt x="3169" y="4544"/>
                  </a:lnTo>
                  <a:lnTo>
                    <a:pt x="3170" y="4541"/>
                  </a:lnTo>
                  <a:lnTo>
                    <a:pt x="3172" y="4539"/>
                  </a:lnTo>
                  <a:lnTo>
                    <a:pt x="3174" y="4537"/>
                  </a:lnTo>
                  <a:lnTo>
                    <a:pt x="3178" y="4536"/>
                  </a:lnTo>
                  <a:lnTo>
                    <a:pt x="3181" y="4535"/>
                  </a:lnTo>
                  <a:lnTo>
                    <a:pt x="3184" y="4534"/>
                  </a:lnTo>
                  <a:lnTo>
                    <a:pt x="3187" y="4535"/>
                  </a:lnTo>
                  <a:lnTo>
                    <a:pt x="3190" y="4535"/>
                  </a:lnTo>
                  <a:lnTo>
                    <a:pt x="3192" y="4537"/>
                  </a:lnTo>
                  <a:lnTo>
                    <a:pt x="3195" y="4539"/>
                  </a:lnTo>
                  <a:lnTo>
                    <a:pt x="3197" y="4541"/>
                  </a:lnTo>
                  <a:lnTo>
                    <a:pt x="3198" y="4544"/>
                  </a:lnTo>
                  <a:lnTo>
                    <a:pt x="3199" y="4546"/>
                  </a:lnTo>
                  <a:lnTo>
                    <a:pt x="3199" y="4549"/>
                  </a:lnTo>
                  <a:lnTo>
                    <a:pt x="3199" y="4553"/>
                  </a:lnTo>
                  <a:lnTo>
                    <a:pt x="3198" y="4556"/>
                  </a:lnTo>
                  <a:lnTo>
                    <a:pt x="3196" y="4560"/>
                  </a:lnTo>
                  <a:lnTo>
                    <a:pt x="3193" y="4563"/>
                  </a:lnTo>
                  <a:lnTo>
                    <a:pt x="3189" y="4565"/>
                  </a:lnTo>
                  <a:lnTo>
                    <a:pt x="3184" y="4566"/>
                  </a:lnTo>
                  <a:lnTo>
                    <a:pt x="3181" y="4566"/>
                  </a:lnTo>
                  <a:lnTo>
                    <a:pt x="3179" y="4565"/>
                  </a:lnTo>
                  <a:close/>
                  <a:moveTo>
                    <a:pt x="3266" y="4598"/>
                  </a:moveTo>
                  <a:lnTo>
                    <a:pt x="3263" y="4596"/>
                  </a:lnTo>
                  <a:lnTo>
                    <a:pt x="3261" y="4594"/>
                  </a:lnTo>
                  <a:lnTo>
                    <a:pt x="3259" y="4592"/>
                  </a:lnTo>
                  <a:lnTo>
                    <a:pt x="3256" y="4590"/>
                  </a:lnTo>
                  <a:lnTo>
                    <a:pt x="3255" y="4587"/>
                  </a:lnTo>
                  <a:lnTo>
                    <a:pt x="3255" y="4584"/>
                  </a:lnTo>
                  <a:lnTo>
                    <a:pt x="3255" y="4581"/>
                  </a:lnTo>
                  <a:lnTo>
                    <a:pt x="3256" y="4578"/>
                  </a:lnTo>
                  <a:lnTo>
                    <a:pt x="3258" y="4575"/>
                  </a:lnTo>
                  <a:lnTo>
                    <a:pt x="3260" y="4573"/>
                  </a:lnTo>
                  <a:lnTo>
                    <a:pt x="3262" y="4571"/>
                  </a:lnTo>
                  <a:lnTo>
                    <a:pt x="3265" y="4569"/>
                  </a:lnTo>
                  <a:lnTo>
                    <a:pt x="3268" y="4568"/>
                  </a:lnTo>
                  <a:lnTo>
                    <a:pt x="3270" y="4568"/>
                  </a:lnTo>
                  <a:lnTo>
                    <a:pt x="3273" y="4568"/>
                  </a:lnTo>
                  <a:lnTo>
                    <a:pt x="3276" y="4569"/>
                  </a:lnTo>
                  <a:lnTo>
                    <a:pt x="3279" y="4570"/>
                  </a:lnTo>
                  <a:lnTo>
                    <a:pt x="3282" y="4572"/>
                  </a:lnTo>
                  <a:lnTo>
                    <a:pt x="3284" y="4574"/>
                  </a:lnTo>
                  <a:lnTo>
                    <a:pt x="3285" y="4577"/>
                  </a:lnTo>
                  <a:lnTo>
                    <a:pt x="3286" y="4580"/>
                  </a:lnTo>
                  <a:lnTo>
                    <a:pt x="3286" y="4583"/>
                  </a:lnTo>
                  <a:lnTo>
                    <a:pt x="3286" y="4586"/>
                  </a:lnTo>
                  <a:lnTo>
                    <a:pt x="3286" y="4589"/>
                  </a:lnTo>
                  <a:lnTo>
                    <a:pt x="3283" y="4593"/>
                  </a:lnTo>
                  <a:lnTo>
                    <a:pt x="3280" y="4596"/>
                  </a:lnTo>
                  <a:lnTo>
                    <a:pt x="3276" y="4598"/>
                  </a:lnTo>
                  <a:lnTo>
                    <a:pt x="3271" y="4600"/>
                  </a:lnTo>
                  <a:lnTo>
                    <a:pt x="3269" y="4598"/>
                  </a:lnTo>
                  <a:lnTo>
                    <a:pt x="3266" y="4598"/>
                  </a:lnTo>
                  <a:close/>
                  <a:moveTo>
                    <a:pt x="3354" y="4630"/>
                  </a:moveTo>
                  <a:lnTo>
                    <a:pt x="3351" y="4628"/>
                  </a:lnTo>
                  <a:lnTo>
                    <a:pt x="3349" y="4626"/>
                  </a:lnTo>
                  <a:lnTo>
                    <a:pt x="3347" y="4624"/>
                  </a:lnTo>
                  <a:lnTo>
                    <a:pt x="3345" y="4622"/>
                  </a:lnTo>
                  <a:lnTo>
                    <a:pt x="3344" y="4619"/>
                  </a:lnTo>
                  <a:lnTo>
                    <a:pt x="3344" y="4616"/>
                  </a:lnTo>
                  <a:lnTo>
                    <a:pt x="3344" y="4613"/>
                  </a:lnTo>
                  <a:lnTo>
                    <a:pt x="3344" y="4610"/>
                  </a:lnTo>
                  <a:lnTo>
                    <a:pt x="3346" y="4607"/>
                  </a:lnTo>
                  <a:lnTo>
                    <a:pt x="3348" y="4605"/>
                  </a:lnTo>
                  <a:lnTo>
                    <a:pt x="3350" y="4603"/>
                  </a:lnTo>
                  <a:lnTo>
                    <a:pt x="3352" y="4601"/>
                  </a:lnTo>
                  <a:lnTo>
                    <a:pt x="3355" y="4600"/>
                  </a:lnTo>
                  <a:lnTo>
                    <a:pt x="3358" y="4600"/>
                  </a:lnTo>
                  <a:lnTo>
                    <a:pt x="3361" y="4600"/>
                  </a:lnTo>
                  <a:lnTo>
                    <a:pt x="3364" y="4601"/>
                  </a:lnTo>
                  <a:lnTo>
                    <a:pt x="3367" y="4602"/>
                  </a:lnTo>
                  <a:lnTo>
                    <a:pt x="3369" y="4604"/>
                  </a:lnTo>
                  <a:lnTo>
                    <a:pt x="3371" y="4606"/>
                  </a:lnTo>
                  <a:lnTo>
                    <a:pt x="3373" y="4609"/>
                  </a:lnTo>
                  <a:lnTo>
                    <a:pt x="3374" y="4611"/>
                  </a:lnTo>
                  <a:lnTo>
                    <a:pt x="3374" y="4614"/>
                  </a:lnTo>
                  <a:lnTo>
                    <a:pt x="3374" y="4617"/>
                  </a:lnTo>
                  <a:lnTo>
                    <a:pt x="3373" y="4620"/>
                  </a:lnTo>
                  <a:lnTo>
                    <a:pt x="3371" y="4624"/>
                  </a:lnTo>
                  <a:lnTo>
                    <a:pt x="3367" y="4628"/>
                  </a:lnTo>
                  <a:lnTo>
                    <a:pt x="3363" y="4630"/>
                  </a:lnTo>
                  <a:lnTo>
                    <a:pt x="3359" y="4630"/>
                  </a:lnTo>
                  <a:lnTo>
                    <a:pt x="3356" y="4630"/>
                  </a:lnTo>
                  <a:lnTo>
                    <a:pt x="3354" y="4630"/>
                  </a:lnTo>
                  <a:close/>
                  <a:moveTo>
                    <a:pt x="3442" y="4660"/>
                  </a:moveTo>
                  <a:lnTo>
                    <a:pt x="3439" y="4659"/>
                  </a:lnTo>
                  <a:lnTo>
                    <a:pt x="3437" y="4657"/>
                  </a:lnTo>
                  <a:lnTo>
                    <a:pt x="3435" y="4655"/>
                  </a:lnTo>
                  <a:lnTo>
                    <a:pt x="3434" y="4652"/>
                  </a:lnTo>
                  <a:lnTo>
                    <a:pt x="3432" y="4650"/>
                  </a:lnTo>
                  <a:lnTo>
                    <a:pt x="3432" y="4646"/>
                  </a:lnTo>
                  <a:lnTo>
                    <a:pt x="3432" y="4643"/>
                  </a:lnTo>
                  <a:lnTo>
                    <a:pt x="3433" y="4640"/>
                  </a:lnTo>
                  <a:lnTo>
                    <a:pt x="3434" y="4637"/>
                  </a:lnTo>
                  <a:lnTo>
                    <a:pt x="3436" y="4634"/>
                  </a:lnTo>
                  <a:lnTo>
                    <a:pt x="3438" y="4632"/>
                  </a:lnTo>
                  <a:lnTo>
                    <a:pt x="3440" y="4631"/>
                  </a:lnTo>
                  <a:lnTo>
                    <a:pt x="3443" y="4630"/>
                  </a:lnTo>
                  <a:lnTo>
                    <a:pt x="3446" y="4629"/>
                  </a:lnTo>
                  <a:lnTo>
                    <a:pt x="3449" y="4629"/>
                  </a:lnTo>
                  <a:lnTo>
                    <a:pt x="3452" y="4630"/>
                  </a:lnTo>
                  <a:lnTo>
                    <a:pt x="3456" y="4631"/>
                  </a:lnTo>
                  <a:lnTo>
                    <a:pt x="3458" y="4633"/>
                  </a:lnTo>
                  <a:lnTo>
                    <a:pt x="3460" y="4635"/>
                  </a:lnTo>
                  <a:lnTo>
                    <a:pt x="3462" y="4638"/>
                  </a:lnTo>
                  <a:lnTo>
                    <a:pt x="3463" y="4640"/>
                  </a:lnTo>
                  <a:lnTo>
                    <a:pt x="3463" y="4643"/>
                  </a:lnTo>
                  <a:lnTo>
                    <a:pt x="3463" y="4646"/>
                  </a:lnTo>
                  <a:lnTo>
                    <a:pt x="3462" y="4650"/>
                  </a:lnTo>
                  <a:lnTo>
                    <a:pt x="3460" y="4655"/>
                  </a:lnTo>
                  <a:lnTo>
                    <a:pt x="3457" y="4658"/>
                  </a:lnTo>
                  <a:lnTo>
                    <a:pt x="3452" y="4660"/>
                  </a:lnTo>
                  <a:lnTo>
                    <a:pt x="3447" y="4661"/>
                  </a:lnTo>
                  <a:lnTo>
                    <a:pt x="3445" y="4661"/>
                  </a:lnTo>
                  <a:lnTo>
                    <a:pt x="3442" y="4660"/>
                  </a:lnTo>
                  <a:close/>
                  <a:moveTo>
                    <a:pt x="3531" y="4688"/>
                  </a:moveTo>
                  <a:lnTo>
                    <a:pt x="3529" y="4686"/>
                  </a:lnTo>
                  <a:lnTo>
                    <a:pt x="3526" y="4685"/>
                  </a:lnTo>
                  <a:lnTo>
                    <a:pt x="3524" y="4683"/>
                  </a:lnTo>
                  <a:lnTo>
                    <a:pt x="3522" y="4680"/>
                  </a:lnTo>
                  <a:lnTo>
                    <a:pt x="3521" y="4678"/>
                  </a:lnTo>
                  <a:lnTo>
                    <a:pt x="3521" y="4675"/>
                  </a:lnTo>
                  <a:lnTo>
                    <a:pt x="3521" y="4672"/>
                  </a:lnTo>
                  <a:lnTo>
                    <a:pt x="3521" y="4669"/>
                  </a:lnTo>
                  <a:lnTo>
                    <a:pt x="3522" y="4666"/>
                  </a:lnTo>
                  <a:lnTo>
                    <a:pt x="3524" y="4663"/>
                  </a:lnTo>
                  <a:lnTo>
                    <a:pt x="3526" y="4661"/>
                  </a:lnTo>
                  <a:lnTo>
                    <a:pt x="3529" y="4660"/>
                  </a:lnTo>
                  <a:lnTo>
                    <a:pt x="3531" y="4659"/>
                  </a:lnTo>
                  <a:lnTo>
                    <a:pt x="3534" y="4658"/>
                  </a:lnTo>
                  <a:lnTo>
                    <a:pt x="3538" y="4658"/>
                  </a:lnTo>
                  <a:lnTo>
                    <a:pt x="3541" y="4658"/>
                  </a:lnTo>
                  <a:lnTo>
                    <a:pt x="3544" y="4660"/>
                  </a:lnTo>
                  <a:lnTo>
                    <a:pt x="3547" y="4661"/>
                  </a:lnTo>
                  <a:lnTo>
                    <a:pt x="3549" y="4664"/>
                  </a:lnTo>
                  <a:lnTo>
                    <a:pt x="3550" y="4666"/>
                  </a:lnTo>
                  <a:lnTo>
                    <a:pt x="3551" y="4669"/>
                  </a:lnTo>
                  <a:lnTo>
                    <a:pt x="3552" y="4672"/>
                  </a:lnTo>
                  <a:lnTo>
                    <a:pt x="3552" y="4675"/>
                  </a:lnTo>
                  <a:lnTo>
                    <a:pt x="3551" y="4678"/>
                  </a:lnTo>
                  <a:lnTo>
                    <a:pt x="3549" y="4682"/>
                  </a:lnTo>
                  <a:lnTo>
                    <a:pt x="3546" y="4685"/>
                  </a:lnTo>
                  <a:lnTo>
                    <a:pt x="3542" y="4688"/>
                  </a:lnTo>
                  <a:lnTo>
                    <a:pt x="3537" y="4688"/>
                  </a:lnTo>
                  <a:lnTo>
                    <a:pt x="3534" y="4688"/>
                  </a:lnTo>
                  <a:lnTo>
                    <a:pt x="3531" y="4688"/>
                  </a:lnTo>
                  <a:close/>
                  <a:moveTo>
                    <a:pt x="3622" y="4715"/>
                  </a:moveTo>
                  <a:lnTo>
                    <a:pt x="3619" y="4714"/>
                  </a:lnTo>
                  <a:lnTo>
                    <a:pt x="3616" y="4712"/>
                  </a:lnTo>
                  <a:lnTo>
                    <a:pt x="3613" y="4710"/>
                  </a:lnTo>
                  <a:lnTo>
                    <a:pt x="3612" y="4707"/>
                  </a:lnTo>
                  <a:lnTo>
                    <a:pt x="3611" y="4705"/>
                  </a:lnTo>
                  <a:lnTo>
                    <a:pt x="3610" y="4702"/>
                  </a:lnTo>
                  <a:lnTo>
                    <a:pt x="3610" y="4699"/>
                  </a:lnTo>
                  <a:lnTo>
                    <a:pt x="3610" y="4695"/>
                  </a:lnTo>
                  <a:lnTo>
                    <a:pt x="3612" y="4692"/>
                  </a:lnTo>
                  <a:lnTo>
                    <a:pt x="3613" y="4690"/>
                  </a:lnTo>
                  <a:lnTo>
                    <a:pt x="3616" y="4687"/>
                  </a:lnTo>
                  <a:lnTo>
                    <a:pt x="3619" y="4686"/>
                  </a:lnTo>
                  <a:lnTo>
                    <a:pt x="3621" y="4685"/>
                  </a:lnTo>
                  <a:lnTo>
                    <a:pt x="3624" y="4684"/>
                  </a:lnTo>
                  <a:lnTo>
                    <a:pt x="3627" y="4684"/>
                  </a:lnTo>
                  <a:lnTo>
                    <a:pt x="3630" y="4684"/>
                  </a:lnTo>
                  <a:lnTo>
                    <a:pt x="3633" y="4686"/>
                  </a:lnTo>
                  <a:lnTo>
                    <a:pt x="3636" y="4687"/>
                  </a:lnTo>
                  <a:lnTo>
                    <a:pt x="3638" y="4689"/>
                  </a:lnTo>
                  <a:lnTo>
                    <a:pt x="3639" y="4692"/>
                  </a:lnTo>
                  <a:lnTo>
                    <a:pt x="3641" y="4694"/>
                  </a:lnTo>
                  <a:lnTo>
                    <a:pt x="3641" y="4698"/>
                  </a:lnTo>
                  <a:lnTo>
                    <a:pt x="3641" y="4701"/>
                  </a:lnTo>
                  <a:lnTo>
                    <a:pt x="3641" y="4704"/>
                  </a:lnTo>
                  <a:lnTo>
                    <a:pt x="3639" y="4709"/>
                  </a:lnTo>
                  <a:lnTo>
                    <a:pt x="3635" y="4712"/>
                  </a:lnTo>
                  <a:lnTo>
                    <a:pt x="3631" y="4715"/>
                  </a:lnTo>
                  <a:lnTo>
                    <a:pt x="3626" y="4715"/>
                  </a:lnTo>
                  <a:lnTo>
                    <a:pt x="3624" y="4715"/>
                  </a:lnTo>
                  <a:lnTo>
                    <a:pt x="3622" y="4715"/>
                  </a:lnTo>
                  <a:close/>
                  <a:moveTo>
                    <a:pt x="3712" y="4739"/>
                  </a:moveTo>
                  <a:lnTo>
                    <a:pt x="3709" y="4738"/>
                  </a:lnTo>
                  <a:lnTo>
                    <a:pt x="3706" y="4737"/>
                  </a:lnTo>
                  <a:lnTo>
                    <a:pt x="3704" y="4735"/>
                  </a:lnTo>
                  <a:lnTo>
                    <a:pt x="3703" y="4732"/>
                  </a:lnTo>
                  <a:lnTo>
                    <a:pt x="3701" y="4729"/>
                  </a:lnTo>
                  <a:lnTo>
                    <a:pt x="3701" y="4727"/>
                  </a:lnTo>
                  <a:lnTo>
                    <a:pt x="3701" y="4724"/>
                  </a:lnTo>
                  <a:lnTo>
                    <a:pt x="3701" y="4721"/>
                  </a:lnTo>
                  <a:lnTo>
                    <a:pt x="3702" y="4718"/>
                  </a:lnTo>
                  <a:lnTo>
                    <a:pt x="3704" y="4715"/>
                  </a:lnTo>
                  <a:lnTo>
                    <a:pt x="3706" y="4713"/>
                  </a:lnTo>
                  <a:lnTo>
                    <a:pt x="3708" y="4711"/>
                  </a:lnTo>
                  <a:lnTo>
                    <a:pt x="3711" y="4710"/>
                  </a:lnTo>
                  <a:lnTo>
                    <a:pt x="3714" y="4709"/>
                  </a:lnTo>
                  <a:lnTo>
                    <a:pt x="3717" y="4709"/>
                  </a:lnTo>
                  <a:lnTo>
                    <a:pt x="3720" y="4710"/>
                  </a:lnTo>
                  <a:lnTo>
                    <a:pt x="3723" y="4711"/>
                  </a:lnTo>
                  <a:lnTo>
                    <a:pt x="3725" y="4712"/>
                  </a:lnTo>
                  <a:lnTo>
                    <a:pt x="3727" y="4714"/>
                  </a:lnTo>
                  <a:lnTo>
                    <a:pt x="3729" y="4717"/>
                  </a:lnTo>
                  <a:lnTo>
                    <a:pt x="3730" y="4720"/>
                  </a:lnTo>
                  <a:lnTo>
                    <a:pt x="3731" y="4722"/>
                  </a:lnTo>
                  <a:lnTo>
                    <a:pt x="3731" y="4725"/>
                  </a:lnTo>
                  <a:lnTo>
                    <a:pt x="3731" y="4728"/>
                  </a:lnTo>
                  <a:lnTo>
                    <a:pt x="3728" y="4733"/>
                  </a:lnTo>
                  <a:lnTo>
                    <a:pt x="3725" y="4737"/>
                  </a:lnTo>
                  <a:lnTo>
                    <a:pt x="3721" y="4739"/>
                  </a:lnTo>
                  <a:lnTo>
                    <a:pt x="3716" y="4740"/>
                  </a:lnTo>
                  <a:lnTo>
                    <a:pt x="3714" y="4740"/>
                  </a:lnTo>
                  <a:lnTo>
                    <a:pt x="3712" y="4739"/>
                  </a:lnTo>
                  <a:close/>
                  <a:moveTo>
                    <a:pt x="3802" y="4763"/>
                  </a:moveTo>
                  <a:lnTo>
                    <a:pt x="3799" y="4762"/>
                  </a:lnTo>
                  <a:lnTo>
                    <a:pt x="3797" y="4760"/>
                  </a:lnTo>
                  <a:lnTo>
                    <a:pt x="3795" y="4758"/>
                  </a:lnTo>
                  <a:lnTo>
                    <a:pt x="3793" y="4756"/>
                  </a:lnTo>
                  <a:lnTo>
                    <a:pt x="3792" y="4753"/>
                  </a:lnTo>
                  <a:lnTo>
                    <a:pt x="3791" y="4751"/>
                  </a:lnTo>
                  <a:lnTo>
                    <a:pt x="3791" y="4748"/>
                  </a:lnTo>
                  <a:lnTo>
                    <a:pt x="3791" y="4744"/>
                  </a:lnTo>
                  <a:lnTo>
                    <a:pt x="3792" y="4741"/>
                  </a:lnTo>
                  <a:lnTo>
                    <a:pt x="3794" y="4738"/>
                  </a:lnTo>
                  <a:lnTo>
                    <a:pt x="3796" y="4736"/>
                  </a:lnTo>
                  <a:lnTo>
                    <a:pt x="3798" y="4734"/>
                  </a:lnTo>
                  <a:lnTo>
                    <a:pt x="3801" y="4733"/>
                  </a:lnTo>
                  <a:lnTo>
                    <a:pt x="3804" y="4732"/>
                  </a:lnTo>
                  <a:lnTo>
                    <a:pt x="3807" y="4732"/>
                  </a:lnTo>
                  <a:lnTo>
                    <a:pt x="3810" y="4733"/>
                  </a:lnTo>
                  <a:lnTo>
                    <a:pt x="3814" y="4734"/>
                  </a:lnTo>
                  <a:lnTo>
                    <a:pt x="3816" y="4735"/>
                  </a:lnTo>
                  <a:lnTo>
                    <a:pt x="3818" y="4737"/>
                  </a:lnTo>
                  <a:lnTo>
                    <a:pt x="3820" y="4739"/>
                  </a:lnTo>
                  <a:lnTo>
                    <a:pt x="3821" y="4742"/>
                  </a:lnTo>
                  <a:lnTo>
                    <a:pt x="3822" y="4745"/>
                  </a:lnTo>
                  <a:lnTo>
                    <a:pt x="3822" y="4749"/>
                  </a:lnTo>
                  <a:lnTo>
                    <a:pt x="3822" y="4752"/>
                  </a:lnTo>
                  <a:lnTo>
                    <a:pt x="3820" y="4757"/>
                  </a:lnTo>
                  <a:lnTo>
                    <a:pt x="3816" y="4760"/>
                  </a:lnTo>
                  <a:lnTo>
                    <a:pt x="3811" y="4763"/>
                  </a:lnTo>
                  <a:lnTo>
                    <a:pt x="3806" y="4764"/>
                  </a:lnTo>
                  <a:lnTo>
                    <a:pt x="3804" y="4763"/>
                  </a:lnTo>
                  <a:lnTo>
                    <a:pt x="3802" y="47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10" name="Freeform 106"/>
            <p:cNvSpPr>
              <a:spLocks/>
            </p:cNvSpPr>
            <p:nvPr userDrawn="1"/>
          </p:nvSpPr>
          <p:spPr bwMode="auto">
            <a:xfrm>
              <a:off x="2238" y="2295"/>
              <a:ext cx="10" cy="10"/>
            </a:xfrm>
            <a:custGeom>
              <a:avLst/>
              <a:gdLst>
                <a:gd name="T0" fmla="*/ 16 w 31"/>
                <a:gd name="T1" fmla="*/ 31 h 31"/>
                <a:gd name="T2" fmla="*/ 13 w 31"/>
                <a:gd name="T3" fmla="*/ 31 h 31"/>
                <a:gd name="T4" fmla="*/ 10 w 31"/>
                <a:gd name="T5" fmla="*/ 30 h 31"/>
                <a:gd name="T6" fmla="*/ 7 w 31"/>
                <a:gd name="T7" fmla="*/ 28 h 31"/>
                <a:gd name="T8" fmla="*/ 5 w 31"/>
                <a:gd name="T9" fmla="*/ 26 h 31"/>
                <a:gd name="T10" fmla="*/ 3 w 31"/>
                <a:gd name="T11" fmla="*/ 24 h 31"/>
                <a:gd name="T12" fmla="*/ 1 w 31"/>
                <a:gd name="T13" fmla="*/ 21 h 31"/>
                <a:gd name="T14" fmla="*/ 1 w 31"/>
                <a:gd name="T15" fmla="*/ 18 h 31"/>
                <a:gd name="T16" fmla="*/ 0 w 31"/>
                <a:gd name="T17" fmla="*/ 15 h 31"/>
                <a:gd name="T18" fmla="*/ 1 w 31"/>
                <a:gd name="T19" fmla="*/ 12 h 31"/>
                <a:gd name="T20" fmla="*/ 1 w 31"/>
                <a:gd name="T21" fmla="*/ 9 h 31"/>
                <a:gd name="T22" fmla="*/ 3 w 31"/>
                <a:gd name="T23" fmla="*/ 6 h 31"/>
                <a:gd name="T24" fmla="*/ 5 w 31"/>
                <a:gd name="T25" fmla="*/ 4 h 31"/>
                <a:gd name="T26" fmla="*/ 7 w 31"/>
                <a:gd name="T27" fmla="*/ 2 h 31"/>
                <a:gd name="T28" fmla="*/ 10 w 31"/>
                <a:gd name="T29" fmla="*/ 1 h 31"/>
                <a:gd name="T30" fmla="*/ 13 w 31"/>
                <a:gd name="T31" fmla="*/ 0 h 31"/>
                <a:gd name="T32" fmla="*/ 15 w 31"/>
                <a:gd name="T33" fmla="*/ 0 h 31"/>
                <a:gd name="T34" fmla="*/ 18 w 31"/>
                <a:gd name="T35" fmla="*/ 0 h 31"/>
                <a:gd name="T36" fmla="*/ 21 w 31"/>
                <a:gd name="T37" fmla="*/ 1 h 31"/>
                <a:gd name="T38" fmla="*/ 24 w 31"/>
                <a:gd name="T39" fmla="*/ 2 h 31"/>
                <a:gd name="T40" fmla="*/ 26 w 31"/>
                <a:gd name="T41" fmla="*/ 4 h 31"/>
                <a:gd name="T42" fmla="*/ 28 w 31"/>
                <a:gd name="T43" fmla="*/ 6 h 31"/>
                <a:gd name="T44" fmla="*/ 30 w 31"/>
                <a:gd name="T45" fmla="*/ 9 h 31"/>
                <a:gd name="T46" fmla="*/ 30 w 31"/>
                <a:gd name="T47" fmla="*/ 12 h 31"/>
                <a:gd name="T48" fmla="*/ 31 w 31"/>
                <a:gd name="T49" fmla="*/ 15 h 31"/>
                <a:gd name="T50" fmla="*/ 30 w 31"/>
                <a:gd name="T51" fmla="*/ 18 h 31"/>
                <a:gd name="T52" fmla="*/ 30 w 31"/>
                <a:gd name="T53" fmla="*/ 21 h 31"/>
                <a:gd name="T54" fmla="*/ 28 w 31"/>
                <a:gd name="T55" fmla="*/ 24 h 31"/>
                <a:gd name="T56" fmla="*/ 26 w 31"/>
                <a:gd name="T57" fmla="*/ 26 h 31"/>
                <a:gd name="T58" fmla="*/ 24 w 31"/>
                <a:gd name="T59" fmla="*/ 28 h 31"/>
                <a:gd name="T60" fmla="*/ 21 w 31"/>
                <a:gd name="T61" fmla="*/ 30 h 31"/>
                <a:gd name="T62" fmla="*/ 18 w 31"/>
                <a:gd name="T63" fmla="*/ 31 h 31"/>
                <a:gd name="T64" fmla="*/ 16 w 31"/>
                <a:gd name="T6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lnTo>
                    <a:pt x="13" y="31"/>
                  </a:lnTo>
                  <a:lnTo>
                    <a:pt x="10" y="30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0" y="18"/>
                  </a:lnTo>
                  <a:lnTo>
                    <a:pt x="30" y="21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1" y="30"/>
                  </a:lnTo>
                  <a:lnTo>
                    <a:pt x="18" y="31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11" name="Freeform 107"/>
            <p:cNvSpPr>
              <a:spLocks/>
            </p:cNvSpPr>
            <p:nvPr userDrawn="1"/>
          </p:nvSpPr>
          <p:spPr bwMode="auto">
            <a:xfrm>
              <a:off x="5569" y="2295"/>
              <a:ext cx="10" cy="10"/>
            </a:xfrm>
            <a:custGeom>
              <a:avLst/>
              <a:gdLst>
                <a:gd name="T0" fmla="*/ 15 w 31"/>
                <a:gd name="T1" fmla="*/ 31 h 31"/>
                <a:gd name="T2" fmla="*/ 12 w 31"/>
                <a:gd name="T3" fmla="*/ 31 h 31"/>
                <a:gd name="T4" fmla="*/ 9 w 31"/>
                <a:gd name="T5" fmla="*/ 30 h 31"/>
                <a:gd name="T6" fmla="*/ 6 w 31"/>
                <a:gd name="T7" fmla="*/ 28 h 31"/>
                <a:gd name="T8" fmla="*/ 4 w 31"/>
                <a:gd name="T9" fmla="*/ 26 h 31"/>
                <a:gd name="T10" fmla="*/ 2 w 31"/>
                <a:gd name="T11" fmla="*/ 24 h 31"/>
                <a:gd name="T12" fmla="*/ 1 w 31"/>
                <a:gd name="T13" fmla="*/ 20 h 31"/>
                <a:gd name="T14" fmla="*/ 0 w 31"/>
                <a:gd name="T15" fmla="*/ 18 h 31"/>
                <a:gd name="T16" fmla="*/ 0 w 31"/>
                <a:gd name="T17" fmla="*/ 15 h 31"/>
                <a:gd name="T18" fmla="*/ 0 w 31"/>
                <a:gd name="T19" fmla="*/ 12 h 31"/>
                <a:gd name="T20" fmla="*/ 1 w 31"/>
                <a:gd name="T21" fmla="*/ 9 h 31"/>
                <a:gd name="T22" fmla="*/ 2 w 31"/>
                <a:gd name="T23" fmla="*/ 6 h 31"/>
                <a:gd name="T24" fmla="*/ 4 w 31"/>
                <a:gd name="T25" fmla="*/ 4 h 31"/>
                <a:gd name="T26" fmla="*/ 6 w 31"/>
                <a:gd name="T27" fmla="*/ 2 h 31"/>
                <a:gd name="T28" fmla="*/ 9 w 31"/>
                <a:gd name="T29" fmla="*/ 1 h 31"/>
                <a:gd name="T30" fmla="*/ 12 w 31"/>
                <a:gd name="T31" fmla="*/ 0 h 31"/>
                <a:gd name="T32" fmla="*/ 15 w 31"/>
                <a:gd name="T33" fmla="*/ 0 h 31"/>
                <a:gd name="T34" fmla="*/ 18 w 31"/>
                <a:gd name="T35" fmla="*/ 0 h 31"/>
                <a:gd name="T36" fmla="*/ 21 w 31"/>
                <a:gd name="T37" fmla="*/ 1 h 31"/>
                <a:gd name="T38" fmla="*/ 24 w 31"/>
                <a:gd name="T39" fmla="*/ 2 h 31"/>
                <a:gd name="T40" fmla="*/ 27 w 31"/>
                <a:gd name="T41" fmla="*/ 4 h 31"/>
                <a:gd name="T42" fmla="*/ 29 w 31"/>
                <a:gd name="T43" fmla="*/ 6 h 31"/>
                <a:gd name="T44" fmla="*/ 30 w 31"/>
                <a:gd name="T45" fmla="*/ 9 h 31"/>
                <a:gd name="T46" fmla="*/ 31 w 31"/>
                <a:gd name="T47" fmla="*/ 12 h 31"/>
                <a:gd name="T48" fmla="*/ 31 w 31"/>
                <a:gd name="T49" fmla="*/ 15 h 31"/>
                <a:gd name="T50" fmla="*/ 31 w 31"/>
                <a:gd name="T51" fmla="*/ 18 h 31"/>
                <a:gd name="T52" fmla="*/ 30 w 31"/>
                <a:gd name="T53" fmla="*/ 20 h 31"/>
                <a:gd name="T54" fmla="*/ 29 w 31"/>
                <a:gd name="T55" fmla="*/ 24 h 31"/>
                <a:gd name="T56" fmla="*/ 27 w 31"/>
                <a:gd name="T57" fmla="*/ 26 h 31"/>
                <a:gd name="T58" fmla="*/ 24 w 31"/>
                <a:gd name="T59" fmla="*/ 28 h 31"/>
                <a:gd name="T60" fmla="*/ 21 w 31"/>
                <a:gd name="T61" fmla="*/ 30 h 31"/>
                <a:gd name="T62" fmla="*/ 18 w 31"/>
                <a:gd name="T63" fmla="*/ 31 h 31"/>
                <a:gd name="T64" fmla="*/ 15 w 31"/>
                <a:gd name="T6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lnTo>
                    <a:pt x="12" y="31"/>
                  </a:lnTo>
                  <a:lnTo>
                    <a:pt x="9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0" y="9"/>
                  </a:lnTo>
                  <a:lnTo>
                    <a:pt x="31" y="12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0" y="20"/>
                  </a:lnTo>
                  <a:lnTo>
                    <a:pt x="29" y="24"/>
                  </a:lnTo>
                  <a:lnTo>
                    <a:pt x="27" y="26"/>
                  </a:lnTo>
                  <a:lnTo>
                    <a:pt x="24" y="28"/>
                  </a:lnTo>
                  <a:lnTo>
                    <a:pt x="21" y="30"/>
                  </a:lnTo>
                  <a:lnTo>
                    <a:pt x="18" y="31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12" name="Freeform 108"/>
            <p:cNvSpPr>
              <a:spLocks noEditPoints="1"/>
            </p:cNvSpPr>
            <p:nvPr userDrawn="1"/>
          </p:nvSpPr>
          <p:spPr bwMode="auto">
            <a:xfrm>
              <a:off x="4939" y="2326"/>
              <a:ext cx="902" cy="1590"/>
            </a:xfrm>
            <a:custGeom>
              <a:avLst/>
              <a:gdLst>
                <a:gd name="T0" fmla="*/ 2695 w 2705"/>
                <a:gd name="T1" fmla="*/ 30 h 4770"/>
                <a:gd name="T2" fmla="*/ 2672 w 2705"/>
                <a:gd name="T3" fmla="*/ 105 h 4770"/>
                <a:gd name="T4" fmla="*/ 2670 w 2705"/>
                <a:gd name="T5" fmla="*/ 209 h 4770"/>
                <a:gd name="T6" fmla="*/ 2674 w 2705"/>
                <a:gd name="T7" fmla="*/ 309 h 4770"/>
                <a:gd name="T8" fmla="*/ 2678 w 2705"/>
                <a:gd name="T9" fmla="*/ 310 h 4770"/>
                <a:gd name="T10" fmla="*/ 2681 w 2705"/>
                <a:gd name="T11" fmla="*/ 399 h 4770"/>
                <a:gd name="T12" fmla="*/ 2678 w 2705"/>
                <a:gd name="T13" fmla="*/ 482 h 4770"/>
                <a:gd name="T14" fmla="*/ 2666 w 2705"/>
                <a:gd name="T15" fmla="*/ 563 h 4770"/>
                <a:gd name="T16" fmla="*/ 2649 w 2705"/>
                <a:gd name="T17" fmla="*/ 652 h 4770"/>
                <a:gd name="T18" fmla="*/ 2637 w 2705"/>
                <a:gd name="T19" fmla="*/ 744 h 4770"/>
                <a:gd name="T20" fmla="*/ 2622 w 2705"/>
                <a:gd name="T21" fmla="*/ 837 h 4770"/>
                <a:gd name="T22" fmla="*/ 2607 w 2705"/>
                <a:gd name="T23" fmla="*/ 929 h 4770"/>
                <a:gd name="T24" fmla="*/ 2591 w 2705"/>
                <a:gd name="T25" fmla="*/ 1020 h 4770"/>
                <a:gd name="T26" fmla="*/ 2572 w 2705"/>
                <a:gd name="T27" fmla="*/ 1112 h 4770"/>
                <a:gd name="T28" fmla="*/ 2549 w 2705"/>
                <a:gd name="T29" fmla="*/ 1201 h 4770"/>
                <a:gd name="T30" fmla="*/ 2528 w 2705"/>
                <a:gd name="T31" fmla="*/ 1292 h 4770"/>
                <a:gd name="T32" fmla="*/ 2504 w 2705"/>
                <a:gd name="T33" fmla="*/ 1382 h 4770"/>
                <a:gd name="T34" fmla="*/ 2480 w 2705"/>
                <a:gd name="T35" fmla="*/ 1472 h 4770"/>
                <a:gd name="T36" fmla="*/ 2454 w 2705"/>
                <a:gd name="T37" fmla="*/ 1562 h 4770"/>
                <a:gd name="T38" fmla="*/ 2423 w 2705"/>
                <a:gd name="T39" fmla="*/ 1650 h 4770"/>
                <a:gd name="T40" fmla="*/ 2392 w 2705"/>
                <a:gd name="T41" fmla="*/ 1737 h 4770"/>
                <a:gd name="T42" fmla="*/ 2362 w 2705"/>
                <a:gd name="T43" fmla="*/ 1826 h 4770"/>
                <a:gd name="T44" fmla="*/ 2330 w 2705"/>
                <a:gd name="T45" fmla="*/ 1914 h 4770"/>
                <a:gd name="T46" fmla="*/ 2297 w 2705"/>
                <a:gd name="T47" fmla="*/ 2001 h 4770"/>
                <a:gd name="T48" fmla="*/ 2256 w 2705"/>
                <a:gd name="T49" fmla="*/ 2086 h 4770"/>
                <a:gd name="T50" fmla="*/ 2220 w 2705"/>
                <a:gd name="T51" fmla="*/ 2172 h 4770"/>
                <a:gd name="T52" fmla="*/ 2183 w 2705"/>
                <a:gd name="T53" fmla="*/ 2257 h 4770"/>
                <a:gd name="T54" fmla="*/ 2144 w 2705"/>
                <a:gd name="T55" fmla="*/ 2342 h 4770"/>
                <a:gd name="T56" fmla="*/ 2099 w 2705"/>
                <a:gd name="T57" fmla="*/ 2427 h 4770"/>
                <a:gd name="T58" fmla="*/ 2058 w 2705"/>
                <a:gd name="T59" fmla="*/ 2510 h 4770"/>
                <a:gd name="T60" fmla="*/ 2010 w 2705"/>
                <a:gd name="T61" fmla="*/ 2597 h 4770"/>
                <a:gd name="T62" fmla="*/ 1965 w 2705"/>
                <a:gd name="T63" fmla="*/ 2680 h 4770"/>
                <a:gd name="T64" fmla="*/ 1919 w 2705"/>
                <a:gd name="T65" fmla="*/ 2762 h 4770"/>
                <a:gd name="T66" fmla="*/ 1872 w 2705"/>
                <a:gd name="T67" fmla="*/ 2842 h 4770"/>
                <a:gd name="T68" fmla="*/ 1824 w 2705"/>
                <a:gd name="T69" fmla="*/ 2921 h 4770"/>
                <a:gd name="T70" fmla="*/ 1772 w 2705"/>
                <a:gd name="T71" fmla="*/ 3005 h 4770"/>
                <a:gd name="T72" fmla="*/ 1722 w 2705"/>
                <a:gd name="T73" fmla="*/ 3084 h 4770"/>
                <a:gd name="T74" fmla="*/ 1669 w 2705"/>
                <a:gd name="T75" fmla="*/ 3160 h 4770"/>
                <a:gd name="T76" fmla="*/ 1616 w 2705"/>
                <a:gd name="T77" fmla="*/ 3236 h 4770"/>
                <a:gd name="T78" fmla="*/ 1562 w 2705"/>
                <a:gd name="T79" fmla="*/ 3317 h 4770"/>
                <a:gd name="T80" fmla="*/ 1505 w 2705"/>
                <a:gd name="T81" fmla="*/ 3392 h 4770"/>
                <a:gd name="T82" fmla="*/ 1448 w 2705"/>
                <a:gd name="T83" fmla="*/ 3465 h 4770"/>
                <a:gd name="T84" fmla="*/ 1390 w 2705"/>
                <a:gd name="T85" fmla="*/ 3538 h 4770"/>
                <a:gd name="T86" fmla="*/ 1331 w 2705"/>
                <a:gd name="T87" fmla="*/ 3609 h 4770"/>
                <a:gd name="T88" fmla="*/ 1270 w 2705"/>
                <a:gd name="T89" fmla="*/ 3681 h 4770"/>
                <a:gd name="T90" fmla="*/ 1210 w 2705"/>
                <a:gd name="T91" fmla="*/ 3755 h 4770"/>
                <a:gd name="T92" fmla="*/ 1150 w 2705"/>
                <a:gd name="T93" fmla="*/ 3830 h 4770"/>
                <a:gd name="T94" fmla="*/ 1152 w 2705"/>
                <a:gd name="T95" fmla="*/ 3831 h 4770"/>
                <a:gd name="T96" fmla="*/ 1108 w 2705"/>
                <a:gd name="T97" fmla="*/ 3897 h 4770"/>
                <a:gd name="T98" fmla="*/ 1048 w 2705"/>
                <a:gd name="T99" fmla="*/ 3955 h 4770"/>
                <a:gd name="T100" fmla="*/ 981 w 2705"/>
                <a:gd name="T101" fmla="*/ 4016 h 4770"/>
                <a:gd name="T102" fmla="*/ 912 w 2705"/>
                <a:gd name="T103" fmla="*/ 4076 h 4770"/>
                <a:gd name="T104" fmla="*/ 840 w 2705"/>
                <a:gd name="T105" fmla="*/ 4135 h 4770"/>
                <a:gd name="T106" fmla="*/ 765 w 2705"/>
                <a:gd name="T107" fmla="*/ 4195 h 4770"/>
                <a:gd name="T108" fmla="*/ 689 w 2705"/>
                <a:gd name="T109" fmla="*/ 4257 h 4770"/>
                <a:gd name="T110" fmla="*/ 618 w 2705"/>
                <a:gd name="T111" fmla="*/ 4317 h 4770"/>
                <a:gd name="T112" fmla="*/ 540 w 2705"/>
                <a:gd name="T113" fmla="*/ 4378 h 4770"/>
                <a:gd name="T114" fmla="*/ 464 w 2705"/>
                <a:gd name="T115" fmla="*/ 4437 h 4770"/>
                <a:gd name="T116" fmla="*/ 390 w 2705"/>
                <a:gd name="T117" fmla="*/ 4494 h 4770"/>
                <a:gd name="T118" fmla="*/ 315 w 2705"/>
                <a:gd name="T119" fmla="*/ 4550 h 4770"/>
                <a:gd name="T120" fmla="*/ 239 w 2705"/>
                <a:gd name="T121" fmla="*/ 4605 h 4770"/>
                <a:gd name="T122" fmla="*/ 164 w 2705"/>
                <a:gd name="T123" fmla="*/ 4658 h 4770"/>
                <a:gd name="T124" fmla="*/ 86 w 2705"/>
                <a:gd name="T125" fmla="*/ 4710 h 4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05" h="4770">
                  <a:moveTo>
                    <a:pt x="2688" y="32"/>
                  </a:moveTo>
                  <a:lnTo>
                    <a:pt x="2685" y="31"/>
                  </a:lnTo>
                  <a:lnTo>
                    <a:pt x="2682" y="30"/>
                  </a:lnTo>
                  <a:lnTo>
                    <a:pt x="2680" y="29"/>
                  </a:lnTo>
                  <a:lnTo>
                    <a:pt x="2678" y="26"/>
                  </a:lnTo>
                  <a:lnTo>
                    <a:pt x="2676" y="24"/>
                  </a:lnTo>
                  <a:lnTo>
                    <a:pt x="2674" y="21"/>
                  </a:lnTo>
                  <a:lnTo>
                    <a:pt x="2674" y="18"/>
                  </a:lnTo>
                  <a:lnTo>
                    <a:pt x="2673" y="15"/>
                  </a:lnTo>
                  <a:lnTo>
                    <a:pt x="2674" y="12"/>
                  </a:lnTo>
                  <a:lnTo>
                    <a:pt x="2675" y="9"/>
                  </a:lnTo>
                  <a:lnTo>
                    <a:pt x="2676" y="7"/>
                  </a:lnTo>
                  <a:lnTo>
                    <a:pt x="2678" y="4"/>
                  </a:lnTo>
                  <a:lnTo>
                    <a:pt x="2680" y="3"/>
                  </a:lnTo>
                  <a:lnTo>
                    <a:pt x="2683" y="1"/>
                  </a:lnTo>
                  <a:lnTo>
                    <a:pt x="2686" y="0"/>
                  </a:lnTo>
                  <a:lnTo>
                    <a:pt x="2689" y="0"/>
                  </a:lnTo>
                  <a:lnTo>
                    <a:pt x="2692" y="0"/>
                  </a:lnTo>
                  <a:lnTo>
                    <a:pt x="2695" y="1"/>
                  </a:lnTo>
                  <a:lnTo>
                    <a:pt x="2697" y="3"/>
                  </a:lnTo>
                  <a:lnTo>
                    <a:pt x="2700" y="5"/>
                  </a:lnTo>
                  <a:lnTo>
                    <a:pt x="2701" y="7"/>
                  </a:lnTo>
                  <a:lnTo>
                    <a:pt x="2703" y="10"/>
                  </a:lnTo>
                  <a:lnTo>
                    <a:pt x="2705" y="13"/>
                  </a:lnTo>
                  <a:lnTo>
                    <a:pt x="2705" y="16"/>
                  </a:lnTo>
                  <a:lnTo>
                    <a:pt x="2705" y="19"/>
                  </a:lnTo>
                  <a:lnTo>
                    <a:pt x="2703" y="21"/>
                  </a:lnTo>
                  <a:lnTo>
                    <a:pt x="2701" y="24"/>
                  </a:lnTo>
                  <a:lnTo>
                    <a:pt x="2699" y="26"/>
                  </a:lnTo>
                  <a:lnTo>
                    <a:pt x="2697" y="29"/>
                  </a:lnTo>
                  <a:lnTo>
                    <a:pt x="2695" y="30"/>
                  </a:lnTo>
                  <a:lnTo>
                    <a:pt x="2692" y="31"/>
                  </a:lnTo>
                  <a:lnTo>
                    <a:pt x="2689" y="32"/>
                  </a:lnTo>
                  <a:lnTo>
                    <a:pt x="2688" y="32"/>
                  </a:lnTo>
                  <a:close/>
                  <a:moveTo>
                    <a:pt x="0" y="4770"/>
                  </a:moveTo>
                  <a:lnTo>
                    <a:pt x="30" y="4770"/>
                  </a:lnTo>
                  <a:lnTo>
                    <a:pt x="30" y="4767"/>
                  </a:lnTo>
                  <a:lnTo>
                    <a:pt x="28" y="4765"/>
                  </a:lnTo>
                  <a:lnTo>
                    <a:pt x="26" y="4763"/>
                  </a:lnTo>
                  <a:lnTo>
                    <a:pt x="24" y="4761"/>
                  </a:lnTo>
                  <a:lnTo>
                    <a:pt x="22" y="4759"/>
                  </a:lnTo>
                  <a:lnTo>
                    <a:pt x="19" y="4758"/>
                  </a:lnTo>
                  <a:lnTo>
                    <a:pt x="16" y="4758"/>
                  </a:lnTo>
                  <a:lnTo>
                    <a:pt x="13" y="4758"/>
                  </a:lnTo>
                  <a:lnTo>
                    <a:pt x="10" y="4759"/>
                  </a:lnTo>
                  <a:lnTo>
                    <a:pt x="8" y="4761"/>
                  </a:lnTo>
                  <a:lnTo>
                    <a:pt x="5" y="4762"/>
                  </a:lnTo>
                  <a:lnTo>
                    <a:pt x="3" y="4765"/>
                  </a:lnTo>
                  <a:lnTo>
                    <a:pt x="1" y="4767"/>
                  </a:lnTo>
                  <a:lnTo>
                    <a:pt x="0" y="4770"/>
                  </a:lnTo>
                  <a:close/>
                  <a:moveTo>
                    <a:pt x="2686" y="124"/>
                  </a:moveTo>
                  <a:lnTo>
                    <a:pt x="2683" y="123"/>
                  </a:lnTo>
                  <a:lnTo>
                    <a:pt x="2680" y="122"/>
                  </a:lnTo>
                  <a:lnTo>
                    <a:pt x="2678" y="121"/>
                  </a:lnTo>
                  <a:lnTo>
                    <a:pt x="2675" y="119"/>
                  </a:lnTo>
                  <a:lnTo>
                    <a:pt x="2674" y="117"/>
                  </a:lnTo>
                  <a:lnTo>
                    <a:pt x="2672" y="114"/>
                  </a:lnTo>
                  <a:lnTo>
                    <a:pt x="2672" y="111"/>
                  </a:lnTo>
                  <a:lnTo>
                    <a:pt x="2671" y="108"/>
                  </a:lnTo>
                  <a:lnTo>
                    <a:pt x="2671" y="108"/>
                  </a:lnTo>
                  <a:lnTo>
                    <a:pt x="2671" y="108"/>
                  </a:lnTo>
                  <a:lnTo>
                    <a:pt x="2672" y="105"/>
                  </a:lnTo>
                  <a:lnTo>
                    <a:pt x="2673" y="102"/>
                  </a:lnTo>
                  <a:lnTo>
                    <a:pt x="2674" y="100"/>
                  </a:lnTo>
                  <a:lnTo>
                    <a:pt x="2676" y="97"/>
                  </a:lnTo>
                  <a:lnTo>
                    <a:pt x="2678" y="96"/>
                  </a:lnTo>
                  <a:lnTo>
                    <a:pt x="2681" y="94"/>
                  </a:lnTo>
                  <a:lnTo>
                    <a:pt x="2684" y="93"/>
                  </a:lnTo>
                  <a:lnTo>
                    <a:pt x="2687" y="93"/>
                  </a:lnTo>
                  <a:lnTo>
                    <a:pt x="2690" y="94"/>
                  </a:lnTo>
                  <a:lnTo>
                    <a:pt x="2693" y="95"/>
                  </a:lnTo>
                  <a:lnTo>
                    <a:pt x="2695" y="96"/>
                  </a:lnTo>
                  <a:lnTo>
                    <a:pt x="2698" y="98"/>
                  </a:lnTo>
                  <a:lnTo>
                    <a:pt x="2699" y="100"/>
                  </a:lnTo>
                  <a:lnTo>
                    <a:pt x="2701" y="103"/>
                  </a:lnTo>
                  <a:lnTo>
                    <a:pt x="2702" y="106"/>
                  </a:lnTo>
                  <a:lnTo>
                    <a:pt x="2702" y="109"/>
                  </a:lnTo>
                  <a:lnTo>
                    <a:pt x="2701" y="112"/>
                  </a:lnTo>
                  <a:lnTo>
                    <a:pt x="2700" y="115"/>
                  </a:lnTo>
                  <a:lnTo>
                    <a:pt x="2699" y="117"/>
                  </a:lnTo>
                  <a:lnTo>
                    <a:pt x="2697" y="119"/>
                  </a:lnTo>
                  <a:lnTo>
                    <a:pt x="2695" y="121"/>
                  </a:lnTo>
                  <a:lnTo>
                    <a:pt x="2692" y="123"/>
                  </a:lnTo>
                  <a:lnTo>
                    <a:pt x="2690" y="123"/>
                  </a:lnTo>
                  <a:lnTo>
                    <a:pt x="2687" y="124"/>
                  </a:lnTo>
                  <a:lnTo>
                    <a:pt x="2686" y="124"/>
                  </a:lnTo>
                  <a:lnTo>
                    <a:pt x="2686" y="124"/>
                  </a:lnTo>
                  <a:close/>
                  <a:moveTo>
                    <a:pt x="2682" y="217"/>
                  </a:moveTo>
                  <a:lnTo>
                    <a:pt x="2679" y="216"/>
                  </a:lnTo>
                  <a:lnTo>
                    <a:pt x="2676" y="215"/>
                  </a:lnTo>
                  <a:lnTo>
                    <a:pt x="2674" y="214"/>
                  </a:lnTo>
                  <a:lnTo>
                    <a:pt x="2672" y="212"/>
                  </a:lnTo>
                  <a:lnTo>
                    <a:pt x="2670" y="209"/>
                  </a:lnTo>
                  <a:lnTo>
                    <a:pt x="2669" y="207"/>
                  </a:lnTo>
                  <a:lnTo>
                    <a:pt x="2668" y="204"/>
                  </a:lnTo>
                  <a:lnTo>
                    <a:pt x="2668" y="201"/>
                  </a:lnTo>
                  <a:lnTo>
                    <a:pt x="2668" y="198"/>
                  </a:lnTo>
                  <a:lnTo>
                    <a:pt x="2669" y="195"/>
                  </a:lnTo>
                  <a:lnTo>
                    <a:pt x="2671" y="192"/>
                  </a:lnTo>
                  <a:lnTo>
                    <a:pt x="2673" y="190"/>
                  </a:lnTo>
                  <a:lnTo>
                    <a:pt x="2675" y="188"/>
                  </a:lnTo>
                  <a:lnTo>
                    <a:pt x="2678" y="187"/>
                  </a:lnTo>
                  <a:lnTo>
                    <a:pt x="2680" y="186"/>
                  </a:lnTo>
                  <a:lnTo>
                    <a:pt x="2683" y="186"/>
                  </a:lnTo>
                  <a:lnTo>
                    <a:pt x="2687" y="187"/>
                  </a:lnTo>
                  <a:lnTo>
                    <a:pt x="2689" y="188"/>
                  </a:lnTo>
                  <a:lnTo>
                    <a:pt x="2692" y="189"/>
                  </a:lnTo>
                  <a:lnTo>
                    <a:pt x="2694" y="191"/>
                  </a:lnTo>
                  <a:lnTo>
                    <a:pt x="2696" y="193"/>
                  </a:lnTo>
                  <a:lnTo>
                    <a:pt x="2697" y="196"/>
                  </a:lnTo>
                  <a:lnTo>
                    <a:pt x="2698" y="199"/>
                  </a:lnTo>
                  <a:lnTo>
                    <a:pt x="2698" y="202"/>
                  </a:lnTo>
                  <a:lnTo>
                    <a:pt x="2698" y="205"/>
                  </a:lnTo>
                  <a:lnTo>
                    <a:pt x="2697" y="208"/>
                  </a:lnTo>
                  <a:lnTo>
                    <a:pt x="2695" y="210"/>
                  </a:lnTo>
                  <a:lnTo>
                    <a:pt x="2693" y="212"/>
                  </a:lnTo>
                  <a:lnTo>
                    <a:pt x="2691" y="214"/>
                  </a:lnTo>
                  <a:lnTo>
                    <a:pt x="2689" y="216"/>
                  </a:lnTo>
                  <a:lnTo>
                    <a:pt x="2686" y="216"/>
                  </a:lnTo>
                  <a:lnTo>
                    <a:pt x="2683" y="217"/>
                  </a:lnTo>
                  <a:lnTo>
                    <a:pt x="2682" y="217"/>
                  </a:lnTo>
                  <a:lnTo>
                    <a:pt x="2682" y="217"/>
                  </a:lnTo>
                  <a:close/>
                  <a:moveTo>
                    <a:pt x="2677" y="310"/>
                  </a:moveTo>
                  <a:lnTo>
                    <a:pt x="2674" y="309"/>
                  </a:lnTo>
                  <a:lnTo>
                    <a:pt x="2671" y="308"/>
                  </a:lnTo>
                  <a:lnTo>
                    <a:pt x="2668" y="307"/>
                  </a:lnTo>
                  <a:lnTo>
                    <a:pt x="2666" y="305"/>
                  </a:lnTo>
                  <a:lnTo>
                    <a:pt x="2664" y="302"/>
                  </a:lnTo>
                  <a:lnTo>
                    <a:pt x="2662" y="300"/>
                  </a:lnTo>
                  <a:lnTo>
                    <a:pt x="2662" y="297"/>
                  </a:lnTo>
                  <a:lnTo>
                    <a:pt x="2661" y="294"/>
                  </a:lnTo>
                  <a:lnTo>
                    <a:pt x="2662" y="291"/>
                  </a:lnTo>
                  <a:lnTo>
                    <a:pt x="2663" y="288"/>
                  </a:lnTo>
                  <a:lnTo>
                    <a:pt x="2666" y="285"/>
                  </a:lnTo>
                  <a:lnTo>
                    <a:pt x="2668" y="283"/>
                  </a:lnTo>
                  <a:lnTo>
                    <a:pt x="2670" y="281"/>
                  </a:lnTo>
                  <a:lnTo>
                    <a:pt x="2673" y="280"/>
                  </a:lnTo>
                  <a:lnTo>
                    <a:pt x="2676" y="279"/>
                  </a:lnTo>
                  <a:lnTo>
                    <a:pt x="2679" y="279"/>
                  </a:lnTo>
                  <a:lnTo>
                    <a:pt x="2682" y="280"/>
                  </a:lnTo>
                  <a:lnTo>
                    <a:pt x="2684" y="281"/>
                  </a:lnTo>
                  <a:lnTo>
                    <a:pt x="2687" y="282"/>
                  </a:lnTo>
                  <a:lnTo>
                    <a:pt x="2689" y="284"/>
                  </a:lnTo>
                  <a:lnTo>
                    <a:pt x="2691" y="287"/>
                  </a:lnTo>
                  <a:lnTo>
                    <a:pt x="2692" y="289"/>
                  </a:lnTo>
                  <a:lnTo>
                    <a:pt x="2693" y="292"/>
                  </a:lnTo>
                  <a:lnTo>
                    <a:pt x="2693" y="295"/>
                  </a:lnTo>
                  <a:lnTo>
                    <a:pt x="2692" y="298"/>
                  </a:lnTo>
                  <a:lnTo>
                    <a:pt x="2691" y="301"/>
                  </a:lnTo>
                  <a:lnTo>
                    <a:pt x="2690" y="303"/>
                  </a:lnTo>
                  <a:lnTo>
                    <a:pt x="2688" y="306"/>
                  </a:lnTo>
                  <a:lnTo>
                    <a:pt x="2686" y="307"/>
                  </a:lnTo>
                  <a:lnTo>
                    <a:pt x="2683" y="309"/>
                  </a:lnTo>
                  <a:lnTo>
                    <a:pt x="2681" y="309"/>
                  </a:lnTo>
                  <a:lnTo>
                    <a:pt x="2678" y="310"/>
                  </a:lnTo>
                  <a:lnTo>
                    <a:pt x="2677" y="310"/>
                  </a:lnTo>
                  <a:lnTo>
                    <a:pt x="2677" y="310"/>
                  </a:lnTo>
                  <a:close/>
                  <a:moveTo>
                    <a:pt x="2670" y="403"/>
                  </a:moveTo>
                  <a:lnTo>
                    <a:pt x="2667" y="402"/>
                  </a:lnTo>
                  <a:lnTo>
                    <a:pt x="2663" y="401"/>
                  </a:lnTo>
                  <a:lnTo>
                    <a:pt x="2661" y="400"/>
                  </a:lnTo>
                  <a:lnTo>
                    <a:pt x="2659" y="397"/>
                  </a:lnTo>
                  <a:lnTo>
                    <a:pt x="2657" y="395"/>
                  </a:lnTo>
                  <a:lnTo>
                    <a:pt x="2656" y="392"/>
                  </a:lnTo>
                  <a:lnTo>
                    <a:pt x="2655" y="389"/>
                  </a:lnTo>
                  <a:lnTo>
                    <a:pt x="2655" y="386"/>
                  </a:lnTo>
                  <a:lnTo>
                    <a:pt x="2656" y="383"/>
                  </a:lnTo>
                  <a:lnTo>
                    <a:pt x="2657" y="381"/>
                  </a:lnTo>
                  <a:lnTo>
                    <a:pt x="2658" y="378"/>
                  </a:lnTo>
                  <a:lnTo>
                    <a:pt x="2660" y="376"/>
                  </a:lnTo>
                  <a:lnTo>
                    <a:pt x="2663" y="374"/>
                  </a:lnTo>
                  <a:lnTo>
                    <a:pt x="2666" y="373"/>
                  </a:lnTo>
                  <a:lnTo>
                    <a:pt x="2669" y="372"/>
                  </a:lnTo>
                  <a:lnTo>
                    <a:pt x="2672" y="372"/>
                  </a:lnTo>
                  <a:lnTo>
                    <a:pt x="2675" y="373"/>
                  </a:lnTo>
                  <a:lnTo>
                    <a:pt x="2678" y="374"/>
                  </a:lnTo>
                  <a:lnTo>
                    <a:pt x="2681" y="376"/>
                  </a:lnTo>
                  <a:lnTo>
                    <a:pt x="2683" y="378"/>
                  </a:lnTo>
                  <a:lnTo>
                    <a:pt x="2684" y="380"/>
                  </a:lnTo>
                  <a:lnTo>
                    <a:pt x="2686" y="383"/>
                  </a:lnTo>
                  <a:lnTo>
                    <a:pt x="2686" y="386"/>
                  </a:lnTo>
                  <a:lnTo>
                    <a:pt x="2686" y="389"/>
                  </a:lnTo>
                  <a:lnTo>
                    <a:pt x="2686" y="392"/>
                  </a:lnTo>
                  <a:lnTo>
                    <a:pt x="2685" y="394"/>
                  </a:lnTo>
                  <a:lnTo>
                    <a:pt x="2683" y="397"/>
                  </a:lnTo>
                  <a:lnTo>
                    <a:pt x="2681" y="399"/>
                  </a:lnTo>
                  <a:lnTo>
                    <a:pt x="2679" y="401"/>
                  </a:lnTo>
                  <a:lnTo>
                    <a:pt x="2677" y="402"/>
                  </a:lnTo>
                  <a:lnTo>
                    <a:pt x="2674" y="403"/>
                  </a:lnTo>
                  <a:lnTo>
                    <a:pt x="2671" y="403"/>
                  </a:lnTo>
                  <a:lnTo>
                    <a:pt x="2671" y="403"/>
                  </a:lnTo>
                  <a:lnTo>
                    <a:pt x="2670" y="403"/>
                  </a:lnTo>
                  <a:close/>
                  <a:moveTo>
                    <a:pt x="2661" y="496"/>
                  </a:moveTo>
                  <a:lnTo>
                    <a:pt x="2658" y="495"/>
                  </a:lnTo>
                  <a:lnTo>
                    <a:pt x="2655" y="494"/>
                  </a:lnTo>
                  <a:lnTo>
                    <a:pt x="2652" y="492"/>
                  </a:lnTo>
                  <a:lnTo>
                    <a:pt x="2650" y="490"/>
                  </a:lnTo>
                  <a:lnTo>
                    <a:pt x="2649" y="488"/>
                  </a:lnTo>
                  <a:lnTo>
                    <a:pt x="2648" y="485"/>
                  </a:lnTo>
                  <a:lnTo>
                    <a:pt x="2647" y="482"/>
                  </a:lnTo>
                  <a:lnTo>
                    <a:pt x="2647" y="479"/>
                  </a:lnTo>
                  <a:lnTo>
                    <a:pt x="2648" y="476"/>
                  </a:lnTo>
                  <a:lnTo>
                    <a:pt x="2649" y="473"/>
                  </a:lnTo>
                  <a:lnTo>
                    <a:pt x="2650" y="471"/>
                  </a:lnTo>
                  <a:lnTo>
                    <a:pt x="2652" y="468"/>
                  </a:lnTo>
                  <a:lnTo>
                    <a:pt x="2655" y="466"/>
                  </a:lnTo>
                  <a:lnTo>
                    <a:pt x="2657" y="465"/>
                  </a:lnTo>
                  <a:lnTo>
                    <a:pt x="2660" y="464"/>
                  </a:lnTo>
                  <a:lnTo>
                    <a:pt x="2664" y="464"/>
                  </a:lnTo>
                  <a:lnTo>
                    <a:pt x="2668" y="465"/>
                  </a:lnTo>
                  <a:lnTo>
                    <a:pt x="2670" y="466"/>
                  </a:lnTo>
                  <a:lnTo>
                    <a:pt x="2673" y="468"/>
                  </a:lnTo>
                  <a:lnTo>
                    <a:pt x="2675" y="471"/>
                  </a:lnTo>
                  <a:lnTo>
                    <a:pt x="2676" y="473"/>
                  </a:lnTo>
                  <a:lnTo>
                    <a:pt x="2678" y="476"/>
                  </a:lnTo>
                  <a:lnTo>
                    <a:pt x="2678" y="479"/>
                  </a:lnTo>
                  <a:lnTo>
                    <a:pt x="2678" y="482"/>
                  </a:lnTo>
                  <a:lnTo>
                    <a:pt x="2678" y="485"/>
                  </a:lnTo>
                  <a:lnTo>
                    <a:pt x="2677" y="487"/>
                  </a:lnTo>
                  <a:lnTo>
                    <a:pt x="2675" y="490"/>
                  </a:lnTo>
                  <a:lnTo>
                    <a:pt x="2673" y="492"/>
                  </a:lnTo>
                  <a:lnTo>
                    <a:pt x="2671" y="493"/>
                  </a:lnTo>
                  <a:lnTo>
                    <a:pt x="2669" y="495"/>
                  </a:lnTo>
                  <a:lnTo>
                    <a:pt x="2666" y="496"/>
                  </a:lnTo>
                  <a:lnTo>
                    <a:pt x="2662" y="496"/>
                  </a:lnTo>
                  <a:lnTo>
                    <a:pt x="2661" y="496"/>
                  </a:lnTo>
                  <a:lnTo>
                    <a:pt x="2661" y="496"/>
                  </a:lnTo>
                  <a:close/>
                  <a:moveTo>
                    <a:pt x="2651" y="588"/>
                  </a:moveTo>
                  <a:lnTo>
                    <a:pt x="2648" y="588"/>
                  </a:lnTo>
                  <a:lnTo>
                    <a:pt x="2645" y="587"/>
                  </a:lnTo>
                  <a:lnTo>
                    <a:pt x="2643" y="585"/>
                  </a:lnTo>
                  <a:lnTo>
                    <a:pt x="2641" y="583"/>
                  </a:lnTo>
                  <a:lnTo>
                    <a:pt x="2639" y="580"/>
                  </a:lnTo>
                  <a:lnTo>
                    <a:pt x="2638" y="578"/>
                  </a:lnTo>
                  <a:lnTo>
                    <a:pt x="2637" y="575"/>
                  </a:lnTo>
                  <a:lnTo>
                    <a:pt x="2638" y="572"/>
                  </a:lnTo>
                  <a:lnTo>
                    <a:pt x="2638" y="569"/>
                  </a:lnTo>
                  <a:lnTo>
                    <a:pt x="2639" y="565"/>
                  </a:lnTo>
                  <a:lnTo>
                    <a:pt x="2641" y="562"/>
                  </a:lnTo>
                  <a:lnTo>
                    <a:pt x="2643" y="560"/>
                  </a:lnTo>
                  <a:lnTo>
                    <a:pt x="2646" y="559"/>
                  </a:lnTo>
                  <a:lnTo>
                    <a:pt x="2648" y="558"/>
                  </a:lnTo>
                  <a:lnTo>
                    <a:pt x="2651" y="557"/>
                  </a:lnTo>
                  <a:lnTo>
                    <a:pt x="2654" y="557"/>
                  </a:lnTo>
                  <a:lnTo>
                    <a:pt x="2657" y="558"/>
                  </a:lnTo>
                  <a:lnTo>
                    <a:pt x="2660" y="559"/>
                  </a:lnTo>
                  <a:lnTo>
                    <a:pt x="2663" y="561"/>
                  </a:lnTo>
                  <a:lnTo>
                    <a:pt x="2666" y="563"/>
                  </a:lnTo>
                  <a:lnTo>
                    <a:pt x="2667" y="565"/>
                  </a:lnTo>
                  <a:lnTo>
                    <a:pt x="2668" y="569"/>
                  </a:lnTo>
                  <a:lnTo>
                    <a:pt x="2669" y="572"/>
                  </a:lnTo>
                  <a:lnTo>
                    <a:pt x="2669" y="575"/>
                  </a:lnTo>
                  <a:lnTo>
                    <a:pt x="2668" y="578"/>
                  </a:lnTo>
                  <a:lnTo>
                    <a:pt x="2667" y="580"/>
                  </a:lnTo>
                  <a:lnTo>
                    <a:pt x="2666" y="583"/>
                  </a:lnTo>
                  <a:lnTo>
                    <a:pt x="2663" y="585"/>
                  </a:lnTo>
                  <a:lnTo>
                    <a:pt x="2658" y="587"/>
                  </a:lnTo>
                  <a:lnTo>
                    <a:pt x="2653" y="588"/>
                  </a:lnTo>
                  <a:lnTo>
                    <a:pt x="2652" y="588"/>
                  </a:lnTo>
                  <a:lnTo>
                    <a:pt x="2651" y="588"/>
                  </a:lnTo>
                  <a:close/>
                  <a:moveTo>
                    <a:pt x="2640" y="681"/>
                  </a:moveTo>
                  <a:lnTo>
                    <a:pt x="2637" y="680"/>
                  </a:lnTo>
                  <a:lnTo>
                    <a:pt x="2634" y="679"/>
                  </a:lnTo>
                  <a:lnTo>
                    <a:pt x="2632" y="677"/>
                  </a:lnTo>
                  <a:lnTo>
                    <a:pt x="2630" y="675"/>
                  </a:lnTo>
                  <a:lnTo>
                    <a:pt x="2628" y="673"/>
                  </a:lnTo>
                  <a:lnTo>
                    <a:pt x="2627" y="670"/>
                  </a:lnTo>
                  <a:lnTo>
                    <a:pt x="2626" y="667"/>
                  </a:lnTo>
                  <a:lnTo>
                    <a:pt x="2627" y="663"/>
                  </a:lnTo>
                  <a:lnTo>
                    <a:pt x="2627" y="660"/>
                  </a:lnTo>
                  <a:lnTo>
                    <a:pt x="2628" y="657"/>
                  </a:lnTo>
                  <a:lnTo>
                    <a:pt x="2630" y="655"/>
                  </a:lnTo>
                  <a:lnTo>
                    <a:pt x="2632" y="653"/>
                  </a:lnTo>
                  <a:lnTo>
                    <a:pt x="2635" y="651"/>
                  </a:lnTo>
                  <a:lnTo>
                    <a:pt x="2638" y="650"/>
                  </a:lnTo>
                  <a:lnTo>
                    <a:pt x="2640" y="650"/>
                  </a:lnTo>
                  <a:lnTo>
                    <a:pt x="2644" y="650"/>
                  </a:lnTo>
                  <a:lnTo>
                    <a:pt x="2647" y="651"/>
                  </a:lnTo>
                  <a:lnTo>
                    <a:pt x="2649" y="652"/>
                  </a:lnTo>
                  <a:lnTo>
                    <a:pt x="2652" y="653"/>
                  </a:lnTo>
                  <a:lnTo>
                    <a:pt x="2654" y="656"/>
                  </a:lnTo>
                  <a:lnTo>
                    <a:pt x="2655" y="658"/>
                  </a:lnTo>
                  <a:lnTo>
                    <a:pt x="2656" y="661"/>
                  </a:lnTo>
                  <a:lnTo>
                    <a:pt x="2657" y="664"/>
                  </a:lnTo>
                  <a:lnTo>
                    <a:pt x="2657" y="668"/>
                  </a:lnTo>
                  <a:lnTo>
                    <a:pt x="2655" y="673"/>
                  </a:lnTo>
                  <a:lnTo>
                    <a:pt x="2652" y="677"/>
                  </a:lnTo>
                  <a:lnTo>
                    <a:pt x="2647" y="680"/>
                  </a:lnTo>
                  <a:lnTo>
                    <a:pt x="2642" y="681"/>
                  </a:lnTo>
                  <a:lnTo>
                    <a:pt x="2641" y="681"/>
                  </a:lnTo>
                  <a:lnTo>
                    <a:pt x="2640" y="681"/>
                  </a:lnTo>
                  <a:close/>
                  <a:moveTo>
                    <a:pt x="2627" y="774"/>
                  </a:moveTo>
                  <a:lnTo>
                    <a:pt x="2623" y="773"/>
                  </a:lnTo>
                  <a:lnTo>
                    <a:pt x="2620" y="771"/>
                  </a:lnTo>
                  <a:lnTo>
                    <a:pt x="2618" y="770"/>
                  </a:lnTo>
                  <a:lnTo>
                    <a:pt x="2616" y="767"/>
                  </a:lnTo>
                  <a:lnTo>
                    <a:pt x="2614" y="765"/>
                  </a:lnTo>
                  <a:lnTo>
                    <a:pt x="2613" y="761"/>
                  </a:lnTo>
                  <a:lnTo>
                    <a:pt x="2613" y="758"/>
                  </a:lnTo>
                  <a:lnTo>
                    <a:pt x="2613" y="755"/>
                  </a:lnTo>
                  <a:lnTo>
                    <a:pt x="2614" y="752"/>
                  </a:lnTo>
                  <a:lnTo>
                    <a:pt x="2615" y="749"/>
                  </a:lnTo>
                  <a:lnTo>
                    <a:pt x="2617" y="747"/>
                  </a:lnTo>
                  <a:lnTo>
                    <a:pt x="2619" y="745"/>
                  </a:lnTo>
                  <a:lnTo>
                    <a:pt x="2622" y="744"/>
                  </a:lnTo>
                  <a:lnTo>
                    <a:pt x="2624" y="743"/>
                  </a:lnTo>
                  <a:lnTo>
                    <a:pt x="2628" y="742"/>
                  </a:lnTo>
                  <a:lnTo>
                    <a:pt x="2631" y="742"/>
                  </a:lnTo>
                  <a:lnTo>
                    <a:pt x="2634" y="743"/>
                  </a:lnTo>
                  <a:lnTo>
                    <a:pt x="2637" y="744"/>
                  </a:lnTo>
                  <a:lnTo>
                    <a:pt x="2639" y="746"/>
                  </a:lnTo>
                  <a:lnTo>
                    <a:pt x="2641" y="748"/>
                  </a:lnTo>
                  <a:lnTo>
                    <a:pt x="2643" y="751"/>
                  </a:lnTo>
                  <a:lnTo>
                    <a:pt x="2644" y="753"/>
                  </a:lnTo>
                  <a:lnTo>
                    <a:pt x="2644" y="756"/>
                  </a:lnTo>
                  <a:lnTo>
                    <a:pt x="2644" y="759"/>
                  </a:lnTo>
                  <a:lnTo>
                    <a:pt x="2642" y="766"/>
                  </a:lnTo>
                  <a:lnTo>
                    <a:pt x="2639" y="770"/>
                  </a:lnTo>
                  <a:lnTo>
                    <a:pt x="2635" y="773"/>
                  </a:lnTo>
                  <a:lnTo>
                    <a:pt x="2629" y="774"/>
                  </a:lnTo>
                  <a:lnTo>
                    <a:pt x="2628" y="774"/>
                  </a:lnTo>
                  <a:lnTo>
                    <a:pt x="2627" y="774"/>
                  </a:lnTo>
                  <a:close/>
                  <a:moveTo>
                    <a:pt x="2612" y="865"/>
                  </a:moveTo>
                  <a:lnTo>
                    <a:pt x="2609" y="865"/>
                  </a:lnTo>
                  <a:lnTo>
                    <a:pt x="2606" y="863"/>
                  </a:lnTo>
                  <a:lnTo>
                    <a:pt x="2604" y="861"/>
                  </a:lnTo>
                  <a:lnTo>
                    <a:pt x="2602" y="858"/>
                  </a:lnTo>
                  <a:lnTo>
                    <a:pt x="2600" y="856"/>
                  </a:lnTo>
                  <a:lnTo>
                    <a:pt x="2599" y="853"/>
                  </a:lnTo>
                  <a:lnTo>
                    <a:pt x="2599" y="850"/>
                  </a:lnTo>
                  <a:lnTo>
                    <a:pt x="2599" y="847"/>
                  </a:lnTo>
                  <a:lnTo>
                    <a:pt x="2600" y="844"/>
                  </a:lnTo>
                  <a:lnTo>
                    <a:pt x="2601" y="841"/>
                  </a:lnTo>
                  <a:lnTo>
                    <a:pt x="2603" y="839"/>
                  </a:lnTo>
                  <a:lnTo>
                    <a:pt x="2605" y="837"/>
                  </a:lnTo>
                  <a:lnTo>
                    <a:pt x="2608" y="836"/>
                  </a:lnTo>
                  <a:lnTo>
                    <a:pt x="2611" y="835"/>
                  </a:lnTo>
                  <a:lnTo>
                    <a:pt x="2614" y="834"/>
                  </a:lnTo>
                  <a:lnTo>
                    <a:pt x="2617" y="834"/>
                  </a:lnTo>
                  <a:lnTo>
                    <a:pt x="2620" y="835"/>
                  </a:lnTo>
                  <a:lnTo>
                    <a:pt x="2622" y="837"/>
                  </a:lnTo>
                  <a:lnTo>
                    <a:pt x="2626" y="838"/>
                  </a:lnTo>
                  <a:lnTo>
                    <a:pt x="2628" y="841"/>
                  </a:lnTo>
                  <a:lnTo>
                    <a:pt x="2629" y="843"/>
                  </a:lnTo>
                  <a:lnTo>
                    <a:pt x="2630" y="846"/>
                  </a:lnTo>
                  <a:lnTo>
                    <a:pt x="2631" y="849"/>
                  </a:lnTo>
                  <a:lnTo>
                    <a:pt x="2630" y="852"/>
                  </a:lnTo>
                  <a:lnTo>
                    <a:pt x="2629" y="857"/>
                  </a:lnTo>
                  <a:lnTo>
                    <a:pt x="2624" y="861"/>
                  </a:lnTo>
                  <a:lnTo>
                    <a:pt x="2620" y="865"/>
                  </a:lnTo>
                  <a:lnTo>
                    <a:pt x="2614" y="866"/>
                  </a:lnTo>
                  <a:lnTo>
                    <a:pt x="2613" y="866"/>
                  </a:lnTo>
                  <a:lnTo>
                    <a:pt x="2612" y="865"/>
                  </a:lnTo>
                  <a:close/>
                  <a:moveTo>
                    <a:pt x="2596" y="956"/>
                  </a:moveTo>
                  <a:lnTo>
                    <a:pt x="2593" y="956"/>
                  </a:lnTo>
                  <a:lnTo>
                    <a:pt x="2591" y="954"/>
                  </a:lnTo>
                  <a:lnTo>
                    <a:pt x="2588" y="952"/>
                  </a:lnTo>
                  <a:lnTo>
                    <a:pt x="2586" y="950"/>
                  </a:lnTo>
                  <a:lnTo>
                    <a:pt x="2584" y="948"/>
                  </a:lnTo>
                  <a:lnTo>
                    <a:pt x="2583" y="945"/>
                  </a:lnTo>
                  <a:lnTo>
                    <a:pt x="2583" y="942"/>
                  </a:lnTo>
                  <a:lnTo>
                    <a:pt x="2583" y="939"/>
                  </a:lnTo>
                  <a:lnTo>
                    <a:pt x="2584" y="936"/>
                  </a:lnTo>
                  <a:lnTo>
                    <a:pt x="2586" y="933"/>
                  </a:lnTo>
                  <a:lnTo>
                    <a:pt x="2588" y="931"/>
                  </a:lnTo>
                  <a:lnTo>
                    <a:pt x="2590" y="929"/>
                  </a:lnTo>
                  <a:lnTo>
                    <a:pt x="2593" y="928"/>
                  </a:lnTo>
                  <a:lnTo>
                    <a:pt x="2596" y="927"/>
                  </a:lnTo>
                  <a:lnTo>
                    <a:pt x="2599" y="926"/>
                  </a:lnTo>
                  <a:lnTo>
                    <a:pt x="2602" y="926"/>
                  </a:lnTo>
                  <a:lnTo>
                    <a:pt x="2605" y="927"/>
                  </a:lnTo>
                  <a:lnTo>
                    <a:pt x="2607" y="929"/>
                  </a:lnTo>
                  <a:lnTo>
                    <a:pt x="2610" y="930"/>
                  </a:lnTo>
                  <a:lnTo>
                    <a:pt x="2612" y="933"/>
                  </a:lnTo>
                  <a:lnTo>
                    <a:pt x="2613" y="935"/>
                  </a:lnTo>
                  <a:lnTo>
                    <a:pt x="2614" y="938"/>
                  </a:lnTo>
                  <a:lnTo>
                    <a:pt x="2614" y="941"/>
                  </a:lnTo>
                  <a:lnTo>
                    <a:pt x="2614" y="944"/>
                  </a:lnTo>
                  <a:lnTo>
                    <a:pt x="2612" y="949"/>
                  </a:lnTo>
                  <a:lnTo>
                    <a:pt x="2609" y="953"/>
                  </a:lnTo>
                  <a:lnTo>
                    <a:pt x="2604" y="956"/>
                  </a:lnTo>
                  <a:lnTo>
                    <a:pt x="2599" y="957"/>
                  </a:lnTo>
                  <a:lnTo>
                    <a:pt x="2598" y="957"/>
                  </a:lnTo>
                  <a:lnTo>
                    <a:pt x="2596" y="956"/>
                  </a:lnTo>
                  <a:close/>
                  <a:moveTo>
                    <a:pt x="2578" y="1048"/>
                  </a:moveTo>
                  <a:lnTo>
                    <a:pt x="2575" y="1047"/>
                  </a:lnTo>
                  <a:lnTo>
                    <a:pt x="2573" y="1046"/>
                  </a:lnTo>
                  <a:lnTo>
                    <a:pt x="2570" y="1044"/>
                  </a:lnTo>
                  <a:lnTo>
                    <a:pt x="2568" y="1042"/>
                  </a:lnTo>
                  <a:lnTo>
                    <a:pt x="2567" y="1039"/>
                  </a:lnTo>
                  <a:lnTo>
                    <a:pt x="2566" y="1036"/>
                  </a:lnTo>
                  <a:lnTo>
                    <a:pt x="2566" y="1033"/>
                  </a:lnTo>
                  <a:lnTo>
                    <a:pt x="2566" y="1030"/>
                  </a:lnTo>
                  <a:lnTo>
                    <a:pt x="2567" y="1027"/>
                  </a:lnTo>
                  <a:lnTo>
                    <a:pt x="2569" y="1025"/>
                  </a:lnTo>
                  <a:lnTo>
                    <a:pt x="2570" y="1022"/>
                  </a:lnTo>
                  <a:lnTo>
                    <a:pt x="2573" y="1020"/>
                  </a:lnTo>
                  <a:lnTo>
                    <a:pt x="2575" y="1019"/>
                  </a:lnTo>
                  <a:lnTo>
                    <a:pt x="2578" y="1018"/>
                  </a:lnTo>
                  <a:lnTo>
                    <a:pt x="2581" y="1018"/>
                  </a:lnTo>
                  <a:lnTo>
                    <a:pt x="2584" y="1018"/>
                  </a:lnTo>
                  <a:lnTo>
                    <a:pt x="2588" y="1019"/>
                  </a:lnTo>
                  <a:lnTo>
                    <a:pt x="2591" y="1020"/>
                  </a:lnTo>
                  <a:lnTo>
                    <a:pt x="2593" y="1022"/>
                  </a:lnTo>
                  <a:lnTo>
                    <a:pt x="2595" y="1025"/>
                  </a:lnTo>
                  <a:lnTo>
                    <a:pt x="2596" y="1027"/>
                  </a:lnTo>
                  <a:lnTo>
                    <a:pt x="2597" y="1030"/>
                  </a:lnTo>
                  <a:lnTo>
                    <a:pt x="2597" y="1033"/>
                  </a:lnTo>
                  <a:lnTo>
                    <a:pt x="2597" y="1036"/>
                  </a:lnTo>
                  <a:lnTo>
                    <a:pt x="2595" y="1041"/>
                  </a:lnTo>
                  <a:lnTo>
                    <a:pt x="2592" y="1045"/>
                  </a:lnTo>
                  <a:lnTo>
                    <a:pt x="2587" y="1047"/>
                  </a:lnTo>
                  <a:lnTo>
                    <a:pt x="2581" y="1048"/>
                  </a:lnTo>
                  <a:lnTo>
                    <a:pt x="2580" y="1048"/>
                  </a:lnTo>
                  <a:lnTo>
                    <a:pt x="2578" y="1048"/>
                  </a:lnTo>
                  <a:close/>
                  <a:moveTo>
                    <a:pt x="2560" y="1140"/>
                  </a:moveTo>
                  <a:lnTo>
                    <a:pt x="2557" y="1139"/>
                  </a:lnTo>
                  <a:lnTo>
                    <a:pt x="2554" y="1137"/>
                  </a:lnTo>
                  <a:lnTo>
                    <a:pt x="2552" y="1135"/>
                  </a:lnTo>
                  <a:lnTo>
                    <a:pt x="2550" y="1133"/>
                  </a:lnTo>
                  <a:lnTo>
                    <a:pt x="2549" y="1130"/>
                  </a:lnTo>
                  <a:lnTo>
                    <a:pt x="2548" y="1127"/>
                  </a:lnTo>
                  <a:lnTo>
                    <a:pt x="2548" y="1125"/>
                  </a:lnTo>
                  <a:lnTo>
                    <a:pt x="2548" y="1122"/>
                  </a:lnTo>
                  <a:lnTo>
                    <a:pt x="2549" y="1119"/>
                  </a:lnTo>
                  <a:lnTo>
                    <a:pt x="2550" y="1116"/>
                  </a:lnTo>
                  <a:lnTo>
                    <a:pt x="2552" y="1114"/>
                  </a:lnTo>
                  <a:lnTo>
                    <a:pt x="2555" y="1112"/>
                  </a:lnTo>
                  <a:lnTo>
                    <a:pt x="2557" y="1110"/>
                  </a:lnTo>
                  <a:lnTo>
                    <a:pt x="2560" y="1110"/>
                  </a:lnTo>
                  <a:lnTo>
                    <a:pt x="2563" y="1109"/>
                  </a:lnTo>
                  <a:lnTo>
                    <a:pt x="2566" y="1110"/>
                  </a:lnTo>
                  <a:lnTo>
                    <a:pt x="2569" y="1111"/>
                  </a:lnTo>
                  <a:lnTo>
                    <a:pt x="2572" y="1112"/>
                  </a:lnTo>
                  <a:lnTo>
                    <a:pt x="2574" y="1114"/>
                  </a:lnTo>
                  <a:lnTo>
                    <a:pt x="2576" y="1116"/>
                  </a:lnTo>
                  <a:lnTo>
                    <a:pt x="2577" y="1119"/>
                  </a:lnTo>
                  <a:lnTo>
                    <a:pt x="2578" y="1122"/>
                  </a:lnTo>
                  <a:lnTo>
                    <a:pt x="2578" y="1125"/>
                  </a:lnTo>
                  <a:lnTo>
                    <a:pt x="2578" y="1128"/>
                  </a:lnTo>
                  <a:lnTo>
                    <a:pt x="2578" y="1128"/>
                  </a:lnTo>
                  <a:lnTo>
                    <a:pt x="2576" y="1133"/>
                  </a:lnTo>
                  <a:lnTo>
                    <a:pt x="2572" y="1137"/>
                  </a:lnTo>
                  <a:lnTo>
                    <a:pt x="2568" y="1139"/>
                  </a:lnTo>
                  <a:lnTo>
                    <a:pt x="2563" y="1140"/>
                  </a:lnTo>
                  <a:lnTo>
                    <a:pt x="2561" y="1140"/>
                  </a:lnTo>
                  <a:lnTo>
                    <a:pt x="2560" y="1140"/>
                  </a:lnTo>
                  <a:close/>
                  <a:moveTo>
                    <a:pt x="2539" y="1231"/>
                  </a:moveTo>
                  <a:lnTo>
                    <a:pt x="2536" y="1230"/>
                  </a:lnTo>
                  <a:lnTo>
                    <a:pt x="2533" y="1228"/>
                  </a:lnTo>
                  <a:lnTo>
                    <a:pt x="2531" y="1226"/>
                  </a:lnTo>
                  <a:lnTo>
                    <a:pt x="2529" y="1224"/>
                  </a:lnTo>
                  <a:lnTo>
                    <a:pt x="2528" y="1221"/>
                  </a:lnTo>
                  <a:lnTo>
                    <a:pt x="2527" y="1218"/>
                  </a:lnTo>
                  <a:lnTo>
                    <a:pt x="2527" y="1215"/>
                  </a:lnTo>
                  <a:lnTo>
                    <a:pt x="2527" y="1212"/>
                  </a:lnTo>
                  <a:lnTo>
                    <a:pt x="2528" y="1209"/>
                  </a:lnTo>
                  <a:lnTo>
                    <a:pt x="2530" y="1206"/>
                  </a:lnTo>
                  <a:lnTo>
                    <a:pt x="2532" y="1204"/>
                  </a:lnTo>
                  <a:lnTo>
                    <a:pt x="2534" y="1202"/>
                  </a:lnTo>
                  <a:lnTo>
                    <a:pt x="2537" y="1201"/>
                  </a:lnTo>
                  <a:lnTo>
                    <a:pt x="2540" y="1200"/>
                  </a:lnTo>
                  <a:lnTo>
                    <a:pt x="2543" y="1199"/>
                  </a:lnTo>
                  <a:lnTo>
                    <a:pt x="2547" y="1200"/>
                  </a:lnTo>
                  <a:lnTo>
                    <a:pt x="2549" y="1201"/>
                  </a:lnTo>
                  <a:lnTo>
                    <a:pt x="2552" y="1202"/>
                  </a:lnTo>
                  <a:lnTo>
                    <a:pt x="2554" y="1204"/>
                  </a:lnTo>
                  <a:lnTo>
                    <a:pt x="2556" y="1208"/>
                  </a:lnTo>
                  <a:lnTo>
                    <a:pt x="2557" y="1210"/>
                  </a:lnTo>
                  <a:lnTo>
                    <a:pt x="2558" y="1213"/>
                  </a:lnTo>
                  <a:lnTo>
                    <a:pt x="2558" y="1216"/>
                  </a:lnTo>
                  <a:lnTo>
                    <a:pt x="2558" y="1219"/>
                  </a:lnTo>
                  <a:lnTo>
                    <a:pt x="2556" y="1224"/>
                  </a:lnTo>
                  <a:lnTo>
                    <a:pt x="2553" y="1228"/>
                  </a:lnTo>
                  <a:lnTo>
                    <a:pt x="2548" y="1230"/>
                  </a:lnTo>
                  <a:lnTo>
                    <a:pt x="2542" y="1231"/>
                  </a:lnTo>
                  <a:lnTo>
                    <a:pt x="2540" y="1231"/>
                  </a:lnTo>
                  <a:lnTo>
                    <a:pt x="2539" y="1231"/>
                  </a:lnTo>
                  <a:close/>
                  <a:moveTo>
                    <a:pt x="2517" y="1321"/>
                  </a:moveTo>
                  <a:lnTo>
                    <a:pt x="2514" y="1320"/>
                  </a:lnTo>
                  <a:lnTo>
                    <a:pt x="2512" y="1319"/>
                  </a:lnTo>
                  <a:lnTo>
                    <a:pt x="2510" y="1317"/>
                  </a:lnTo>
                  <a:lnTo>
                    <a:pt x="2508" y="1314"/>
                  </a:lnTo>
                  <a:lnTo>
                    <a:pt x="2507" y="1312"/>
                  </a:lnTo>
                  <a:lnTo>
                    <a:pt x="2505" y="1309"/>
                  </a:lnTo>
                  <a:lnTo>
                    <a:pt x="2505" y="1306"/>
                  </a:lnTo>
                  <a:lnTo>
                    <a:pt x="2505" y="1302"/>
                  </a:lnTo>
                  <a:lnTo>
                    <a:pt x="2507" y="1299"/>
                  </a:lnTo>
                  <a:lnTo>
                    <a:pt x="2509" y="1296"/>
                  </a:lnTo>
                  <a:lnTo>
                    <a:pt x="2511" y="1294"/>
                  </a:lnTo>
                  <a:lnTo>
                    <a:pt x="2513" y="1292"/>
                  </a:lnTo>
                  <a:lnTo>
                    <a:pt x="2516" y="1291"/>
                  </a:lnTo>
                  <a:lnTo>
                    <a:pt x="2519" y="1290"/>
                  </a:lnTo>
                  <a:lnTo>
                    <a:pt x="2522" y="1290"/>
                  </a:lnTo>
                  <a:lnTo>
                    <a:pt x="2525" y="1291"/>
                  </a:lnTo>
                  <a:lnTo>
                    <a:pt x="2528" y="1292"/>
                  </a:lnTo>
                  <a:lnTo>
                    <a:pt x="2530" y="1293"/>
                  </a:lnTo>
                  <a:lnTo>
                    <a:pt x="2532" y="1295"/>
                  </a:lnTo>
                  <a:lnTo>
                    <a:pt x="2534" y="1298"/>
                  </a:lnTo>
                  <a:lnTo>
                    <a:pt x="2535" y="1300"/>
                  </a:lnTo>
                  <a:lnTo>
                    <a:pt x="2536" y="1303"/>
                  </a:lnTo>
                  <a:lnTo>
                    <a:pt x="2536" y="1307"/>
                  </a:lnTo>
                  <a:lnTo>
                    <a:pt x="2536" y="1310"/>
                  </a:lnTo>
                  <a:lnTo>
                    <a:pt x="2534" y="1315"/>
                  </a:lnTo>
                  <a:lnTo>
                    <a:pt x="2530" y="1318"/>
                  </a:lnTo>
                  <a:lnTo>
                    <a:pt x="2526" y="1321"/>
                  </a:lnTo>
                  <a:lnTo>
                    <a:pt x="2521" y="1322"/>
                  </a:lnTo>
                  <a:lnTo>
                    <a:pt x="2519" y="1322"/>
                  </a:lnTo>
                  <a:lnTo>
                    <a:pt x="2517" y="1321"/>
                  </a:lnTo>
                  <a:close/>
                  <a:moveTo>
                    <a:pt x="2493" y="1412"/>
                  </a:moveTo>
                  <a:lnTo>
                    <a:pt x="2491" y="1411"/>
                  </a:lnTo>
                  <a:lnTo>
                    <a:pt x="2488" y="1409"/>
                  </a:lnTo>
                  <a:lnTo>
                    <a:pt x="2486" y="1407"/>
                  </a:lnTo>
                  <a:lnTo>
                    <a:pt x="2484" y="1405"/>
                  </a:lnTo>
                  <a:lnTo>
                    <a:pt x="2483" y="1401"/>
                  </a:lnTo>
                  <a:lnTo>
                    <a:pt x="2482" y="1398"/>
                  </a:lnTo>
                  <a:lnTo>
                    <a:pt x="2482" y="1395"/>
                  </a:lnTo>
                  <a:lnTo>
                    <a:pt x="2483" y="1392"/>
                  </a:lnTo>
                  <a:lnTo>
                    <a:pt x="2484" y="1389"/>
                  </a:lnTo>
                  <a:lnTo>
                    <a:pt x="2485" y="1387"/>
                  </a:lnTo>
                  <a:lnTo>
                    <a:pt x="2487" y="1384"/>
                  </a:lnTo>
                  <a:lnTo>
                    <a:pt x="2490" y="1383"/>
                  </a:lnTo>
                  <a:lnTo>
                    <a:pt x="2492" y="1382"/>
                  </a:lnTo>
                  <a:lnTo>
                    <a:pt x="2495" y="1381"/>
                  </a:lnTo>
                  <a:lnTo>
                    <a:pt x="2498" y="1381"/>
                  </a:lnTo>
                  <a:lnTo>
                    <a:pt x="2501" y="1381"/>
                  </a:lnTo>
                  <a:lnTo>
                    <a:pt x="2504" y="1382"/>
                  </a:lnTo>
                  <a:lnTo>
                    <a:pt x="2508" y="1384"/>
                  </a:lnTo>
                  <a:lnTo>
                    <a:pt x="2510" y="1386"/>
                  </a:lnTo>
                  <a:lnTo>
                    <a:pt x="2512" y="1388"/>
                  </a:lnTo>
                  <a:lnTo>
                    <a:pt x="2513" y="1391"/>
                  </a:lnTo>
                  <a:lnTo>
                    <a:pt x="2513" y="1394"/>
                  </a:lnTo>
                  <a:lnTo>
                    <a:pt x="2514" y="1397"/>
                  </a:lnTo>
                  <a:lnTo>
                    <a:pt x="2513" y="1400"/>
                  </a:lnTo>
                  <a:lnTo>
                    <a:pt x="2511" y="1405"/>
                  </a:lnTo>
                  <a:lnTo>
                    <a:pt x="2508" y="1409"/>
                  </a:lnTo>
                  <a:lnTo>
                    <a:pt x="2502" y="1411"/>
                  </a:lnTo>
                  <a:lnTo>
                    <a:pt x="2497" y="1412"/>
                  </a:lnTo>
                  <a:lnTo>
                    <a:pt x="2495" y="1412"/>
                  </a:lnTo>
                  <a:lnTo>
                    <a:pt x="2493" y="1412"/>
                  </a:lnTo>
                  <a:close/>
                  <a:moveTo>
                    <a:pt x="2469" y="1502"/>
                  </a:moveTo>
                  <a:lnTo>
                    <a:pt x="2465" y="1499"/>
                  </a:lnTo>
                  <a:lnTo>
                    <a:pt x="2463" y="1498"/>
                  </a:lnTo>
                  <a:lnTo>
                    <a:pt x="2461" y="1496"/>
                  </a:lnTo>
                  <a:lnTo>
                    <a:pt x="2459" y="1493"/>
                  </a:lnTo>
                  <a:lnTo>
                    <a:pt x="2458" y="1491"/>
                  </a:lnTo>
                  <a:lnTo>
                    <a:pt x="2457" y="1488"/>
                  </a:lnTo>
                  <a:lnTo>
                    <a:pt x="2457" y="1485"/>
                  </a:lnTo>
                  <a:lnTo>
                    <a:pt x="2458" y="1482"/>
                  </a:lnTo>
                  <a:lnTo>
                    <a:pt x="2459" y="1479"/>
                  </a:lnTo>
                  <a:lnTo>
                    <a:pt x="2460" y="1476"/>
                  </a:lnTo>
                  <a:lnTo>
                    <a:pt x="2462" y="1474"/>
                  </a:lnTo>
                  <a:lnTo>
                    <a:pt x="2465" y="1473"/>
                  </a:lnTo>
                  <a:lnTo>
                    <a:pt x="2469" y="1471"/>
                  </a:lnTo>
                  <a:lnTo>
                    <a:pt x="2471" y="1471"/>
                  </a:lnTo>
                  <a:lnTo>
                    <a:pt x="2474" y="1471"/>
                  </a:lnTo>
                  <a:lnTo>
                    <a:pt x="2477" y="1471"/>
                  </a:lnTo>
                  <a:lnTo>
                    <a:pt x="2480" y="1472"/>
                  </a:lnTo>
                  <a:lnTo>
                    <a:pt x="2483" y="1474"/>
                  </a:lnTo>
                  <a:lnTo>
                    <a:pt x="2485" y="1476"/>
                  </a:lnTo>
                  <a:lnTo>
                    <a:pt x="2487" y="1478"/>
                  </a:lnTo>
                  <a:lnTo>
                    <a:pt x="2488" y="1481"/>
                  </a:lnTo>
                  <a:lnTo>
                    <a:pt x="2488" y="1484"/>
                  </a:lnTo>
                  <a:lnTo>
                    <a:pt x="2489" y="1487"/>
                  </a:lnTo>
                  <a:lnTo>
                    <a:pt x="2488" y="1490"/>
                  </a:lnTo>
                  <a:lnTo>
                    <a:pt x="2486" y="1495"/>
                  </a:lnTo>
                  <a:lnTo>
                    <a:pt x="2483" y="1498"/>
                  </a:lnTo>
                  <a:lnTo>
                    <a:pt x="2478" y="1500"/>
                  </a:lnTo>
                  <a:lnTo>
                    <a:pt x="2473" y="1502"/>
                  </a:lnTo>
                  <a:lnTo>
                    <a:pt x="2471" y="1502"/>
                  </a:lnTo>
                  <a:lnTo>
                    <a:pt x="2469" y="1502"/>
                  </a:lnTo>
                  <a:close/>
                  <a:moveTo>
                    <a:pt x="2443" y="1590"/>
                  </a:moveTo>
                  <a:lnTo>
                    <a:pt x="2440" y="1589"/>
                  </a:lnTo>
                  <a:lnTo>
                    <a:pt x="2437" y="1587"/>
                  </a:lnTo>
                  <a:lnTo>
                    <a:pt x="2435" y="1585"/>
                  </a:lnTo>
                  <a:lnTo>
                    <a:pt x="2433" y="1583"/>
                  </a:lnTo>
                  <a:lnTo>
                    <a:pt x="2432" y="1580"/>
                  </a:lnTo>
                  <a:lnTo>
                    <a:pt x="2432" y="1577"/>
                  </a:lnTo>
                  <a:lnTo>
                    <a:pt x="2432" y="1574"/>
                  </a:lnTo>
                  <a:lnTo>
                    <a:pt x="2432" y="1571"/>
                  </a:lnTo>
                  <a:lnTo>
                    <a:pt x="2433" y="1568"/>
                  </a:lnTo>
                  <a:lnTo>
                    <a:pt x="2435" y="1566"/>
                  </a:lnTo>
                  <a:lnTo>
                    <a:pt x="2437" y="1564"/>
                  </a:lnTo>
                  <a:lnTo>
                    <a:pt x="2440" y="1562"/>
                  </a:lnTo>
                  <a:lnTo>
                    <a:pt x="2442" y="1561"/>
                  </a:lnTo>
                  <a:lnTo>
                    <a:pt x="2445" y="1560"/>
                  </a:lnTo>
                  <a:lnTo>
                    <a:pt x="2448" y="1560"/>
                  </a:lnTo>
                  <a:lnTo>
                    <a:pt x="2451" y="1561"/>
                  </a:lnTo>
                  <a:lnTo>
                    <a:pt x="2454" y="1562"/>
                  </a:lnTo>
                  <a:lnTo>
                    <a:pt x="2456" y="1564"/>
                  </a:lnTo>
                  <a:lnTo>
                    <a:pt x="2459" y="1566"/>
                  </a:lnTo>
                  <a:lnTo>
                    <a:pt x="2460" y="1568"/>
                  </a:lnTo>
                  <a:lnTo>
                    <a:pt x="2461" y="1571"/>
                  </a:lnTo>
                  <a:lnTo>
                    <a:pt x="2462" y="1574"/>
                  </a:lnTo>
                  <a:lnTo>
                    <a:pt x="2462" y="1577"/>
                  </a:lnTo>
                  <a:lnTo>
                    <a:pt x="2462" y="1580"/>
                  </a:lnTo>
                  <a:lnTo>
                    <a:pt x="2461" y="1580"/>
                  </a:lnTo>
                  <a:lnTo>
                    <a:pt x="2459" y="1584"/>
                  </a:lnTo>
                  <a:lnTo>
                    <a:pt x="2456" y="1588"/>
                  </a:lnTo>
                  <a:lnTo>
                    <a:pt x="2452" y="1590"/>
                  </a:lnTo>
                  <a:lnTo>
                    <a:pt x="2447" y="1591"/>
                  </a:lnTo>
                  <a:lnTo>
                    <a:pt x="2445" y="1591"/>
                  </a:lnTo>
                  <a:lnTo>
                    <a:pt x="2443" y="1590"/>
                  </a:lnTo>
                  <a:close/>
                  <a:moveTo>
                    <a:pt x="2414" y="1679"/>
                  </a:moveTo>
                  <a:lnTo>
                    <a:pt x="2412" y="1678"/>
                  </a:lnTo>
                  <a:lnTo>
                    <a:pt x="2409" y="1676"/>
                  </a:lnTo>
                  <a:lnTo>
                    <a:pt x="2407" y="1674"/>
                  </a:lnTo>
                  <a:lnTo>
                    <a:pt x="2405" y="1672"/>
                  </a:lnTo>
                  <a:lnTo>
                    <a:pt x="2404" y="1669"/>
                  </a:lnTo>
                  <a:lnTo>
                    <a:pt x="2404" y="1666"/>
                  </a:lnTo>
                  <a:lnTo>
                    <a:pt x="2404" y="1663"/>
                  </a:lnTo>
                  <a:lnTo>
                    <a:pt x="2404" y="1660"/>
                  </a:lnTo>
                  <a:lnTo>
                    <a:pt x="2406" y="1657"/>
                  </a:lnTo>
                  <a:lnTo>
                    <a:pt x="2407" y="1655"/>
                  </a:lnTo>
                  <a:lnTo>
                    <a:pt x="2409" y="1653"/>
                  </a:lnTo>
                  <a:lnTo>
                    <a:pt x="2412" y="1651"/>
                  </a:lnTo>
                  <a:lnTo>
                    <a:pt x="2415" y="1650"/>
                  </a:lnTo>
                  <a:lnTo>
                    <a:pt x="2417" y="1650"/>
                  </a:lnTo>
                  <a:lnTo>
                    <a:pt x="2420" y="1650"/>
                  </a:lnTo>
                  <a:lnTo>
                    <a:pt x="2423" y="1650"/>
                  </a:lnTo>
                  <a:lnTo>
                    <a:pt x="2427" y="1651"/>
                  </a:lnTo>
                  <a:lnTo>
                    <a:pt x="2430" y="1653"/>
                  </a:lnTo>
                  <a:lnTo>
                    <a:pt x="2432" y="1655"/>
                  </a:lnTo>
                  <a:lnTo>
                    <a:pt x="2433" y="1658"/>
                  </a:lnTo>
                  <a:lnTo>
                    <a:pt x="2434" y="1660"/>
                  </a:lnTo>
                  <a:lnTo>
                    <a:pt x="2435" y="1663"/>
                  </a:lnTo>
                  <a:lnTo>
                    <a:pt x="2435" y="1666"/>
                  </a:lnTo>
                  <a:lnTo>
                    <a:pt x="2434" y="1669"/>
                  </a:lnTo>
                  <a:lnTo>
                    <a:pt x="2434" y="1669"/>
                  </a:lnTo>
                  <a:lnTo>
                    <a:pt x="2432" y="1674"/>
                  </a:lnTo>
                  <a:lnTo>
                    <a:pt x="2429" y="1677"/>
                  </a:lnTo>
                  <a:lnTo>
                    <a:pt x="2424" y="1679"/>
                  </a:lnTo>
                  <a:lnTo>
                    <a:pt x="2419" y="1680"/>
                  </a:lnTo>
                  <a:lnTo>
                    <a:pt x="2417" y="1680"/>
                  </a:lnTo>
                  <a:lnTo>
                    <a:pt x="2414" y="1679"/>
                  </a:lnTo>
                  <a:close/>
                  <a:moveTo>
                    <a:pt x="2385" y="1768"/>
                  </a:moveTo>
                  <a:lnTo>
                    <a:pt x="2382" y="1767"/>
                  </a:lnTo>
                  <a:lnTo>
                    <a:pt x="2379" y="1765"/>
                  </a:lnTo>
                  <a:lnTo>
                    <a:pt x="2377" y="1763"/>
                  </a:lnTo>
                  <a:lnTo>
                    <a:pt x="2376" y="1760"/>
                  </a:lnTo>
                  <a:lnTo>
                    <a:pt x="2375" y="1758"/>
                  </a:lnTo>
                  <a:lnTo>
                    <a:pt x="2374" y="1755"/>
                  </a:lnTo>
                  <a:lnTo>
                    <a:pt x="2374" y="1752"/>
                  </a:lnTo>
                  <a:lnTo>
                    <a:pt x="2375" y="1749"/>
                  </a:lnTo>
                  <a:lnTo>
                    <a:pt x="2376" y="1745"/>
                  </a:lnTo>
                  <a:lnTo>
                    <a:pt x="2378" y="1743"/>
                  </a:lnTo>
                  <a:lnTo>
                    <a:pt x="2380" y="1740"/>
                  </a:lnTo>
                  <a:lnTo>
                    <a:pt x="2383" y="1739"/>
                  </a:lnTo>
                  <a:lnTo>
                    <a:pt x="2385" y="1738"/>
                  </a:lnTo>
                  <a:lnTo>
                    <a:pt x="2389" y="1737"/>
                  </a:lnTo>
                  <a:lnTo>
                    <a:pt x="2392" y="1737"/>
                  </a:lnTo>
                  <a:lnTo>
                    <a:pt x="2395" y="1738"/>
                  </a:lnTo>
                  <a:lnTo>
                    <a:pt x="2398" y="1739"/>
                  </a:lnTo>
                  <a:lnTo>
                    <a:pt x="2401" y="1741"/>
                  </a:lnTo>
                  <a:lnTo>
                    <a:pt x="2403" y="1743"/>
                  </a:lnTo>
                  <a:lnTo>
                    <a:pt x="2404" y="1746"/>
                  </a:lnTo>
                  <a:lnTo>
                    <a:pt x="2405" y="1749"/>
                  </a:lnTo>
                  <a:lnTo>
                    <a:pt x="2406" y="1752"/>
                  </a:lnTo>
                  <a:lnTo>
                    <a:pt x="2406" y="1755"/>
                  </a:lnTo>
                  <a:lnTo>
                    <a:pt x="2405" y="1758"/>
                  </a:lnTo>
                  <a:lnTo>
                    <a:pt x="2403" y="1763"/>
                  </a:lnTo>
                  <a:lnTo>
                    <a:pt x="2399" y="1766"/>
                  </a:lnTo>
                  <a:lnTo>
                    <a:pt x="2395" y="1768"/>
                  </a:lnTo>
                  <a:lnTo>
                    <a:pt x="2390" y="1769"/>
                  </a:lnTo>
                  <a:lnTo>
                    <a:pt x="2388" y="1769"/>
                  </a:lnTo>
                  <a:lnTo>
                    <a:pt x="2385" y="1768"/>
                  </a:lnTo>
                  <a:close/>
                  <a:moveTo>
                    <a:pt x="2355" y="1856"/>
                  </a:moveTo>
                  <a:lnTo>
                    <a:pt x="2352" y="1855"/>
                  </a:lnTo>
                  <a:lnTo>
                    <a:pt x="2350" y="1853"/>
                  </a:lnTo>
                  <a:lnTo>
                    <a:pt x="2348" y="1851"/>
                  </a:lnTo>
                  <a:lnTo>
                    <a:pt x="2345" y="1848"/>
                  </a:lnTo>
                  <a:lnTo>
                    <a:pt x="2344" y="1846"/>
                  </a:lnTo>
                  <a:lnTo>
                    <a:pt x="2344" y="1842"/>
                  </a:lnTo>
                  <a:lnTo>
                    <a:pt x="2344" y="1839"/>
                  </a:lnTo>
                  <a:lnTo>
                    <a:pt x="2344" y="1836"/>
                  </a:lnTo>
                  <a:lnTo>
                    <a:pt x="2346" y="1833"/>
                  </a:lnTo>
                  <a:lnTo>
                    <a:pt x="2349" y="1831"/>
                  </a:lnTo>
                  <a:lnTo>
                    <a:pt x="2351" y="1829"/>
                  </a:lnTo>
                  <a:lnTo>
                    <a:pt x="2353" y="1827"/>
                  </a:lnTo>
                  <a:lnTo>
                    <a:pt x="2356" y="1826"/>
                  </a:lnTo>
                  <a:lnTo>
                    <a:pt x="2359" y="1826"/>
                  </a:lnTo>
                  <a:lnTo>
                    <a:pt x="2362" y="1826"/>
                  </a:lnTo>
                  <a:lnTo>
                    <a:pt x="2365" y="1827"/>
                  </a:lnTo>
                  <a:lnTo>
                    <a:pt x="2368" y="1828"/>
                  </a:lnTo>
                  <a:lnTo>
                    <a:pt x="2370" y="1830"/>
                  </a:lnTo>
                  <a:lnTo>
                    <a:pt x="2372" y="1832"/>
                  </a:lnTo>
                  <a:lnTo>
                    <a:pt x="2374" y="1834"/>
                  </a:lnTo>
                  <a:lnTo>
                    <a:pt x="2375" y="1837"/>
                  </a:lnTo>
                  <a:lnTo>
                    <a:pt x="2375" y="1840"/>
                  </a:lnTo>
                  <a:lnTo>
                    <a:pt x="2375" y="1843"/>
                  </a:lnTo>
                  <a:lnTo>
                    <a:pt x="2374" y="1847"/>
                  </a:lnTo>
                  <a:lnTo>
                    <a:pt x="2372" y="1851"/>
                  </a:lnTo>
                  <a:lnTo>
                    <a:pt x="2368" y="1854"/>
                  </a:lnTo>
                  <a:lnTo>
                    <a:pt x="2364" y="1856"/>
                  </a:lnTo>
                  <a:lnTo>
                    <a:pt x="2360" y="1857"/>
                  </a:lnTo>
                  <a:lnTo>
                    <a:pt x="2357" y="1857"/>
                  </a:lnTo>
                  <a:lnTo>
                    <a:pt x="2355" y="1856"/>
                  </a:lnTo>
                  <a:close/>
                  <a:moveTo>
                    <a:pt x="2322" y="1943"/>
                  </a:moveTo>
                  <a:lnTo>
                    <a:pt x="2320" y="1942"/>
                  </a:lnTo>
                  <a:lnTo>
                    <a:pt x="2317" y="1940"/>
                  </a:lnTo>
                  <a:lnTo>
                    <a:pt x="2315" y="1937"/>
                  </a:lnTo>
                  <a:lnTo>
                    <a:pt x="2314" y="1935"/>
                  </a:lnTo>
                  <a:lnTo>
                    <a:pt x="2313" y="1932"/>
                  </a:lnTo>
                  <a:lnTo>
                    <a:pt x="2312" y="1929"/>
                  </a:lnTo>
                  <a:lnTo>
                    <a:pt x="2313" y="1926"/>
                  </a:lnTo>
                  <a:lnTo>
                    <a:pt x="2313" y="1923"/>
                  </a:lnTo>
                  <a:lnTo>
                    <a:pt x="2315" y="1920"/>
                  </a:lnTo>
                  <a:lnTo>
                    <a:pt x="2316" y="1918"/>
                  </a:lnTo>
                  <a:lnTo>
                    <a:pt x="2319" y="1916"/>
                  </a:lnTo>
                  <a:lnTo>
                    <a:pt x="2321" y="1915"/>
                  </a:lnTo>
                  <a:lnTo>
                    <a:pt x="2324" y="1914"/>
                  </a:lnTo>
                  <a:lnTo>
                    <a:pt x="2327" y="1913"/>
                  </a:lnTo>
                  <a:lnTo>
                    <a:pt x="2330" y="1914"/>
                  </a:lnTo>
                  <a:lnTo>
                    <a:pt x="2333" y="1914"/>
                  </a:lnTo>
                  <a:lnTo>
                    <a:pt x="2336" y="1916"/>
                  </a:lnTo>
                  <a:lnTo>
                    <a:pt x="2338" y="1918"/>
                  </a:lnTo>
                  <a:lnTo>
                    <a:pt x="2340" y="1920"/>
                  </a:lnTo>
                  <a:lnTo>
                    <a:pt x="2342" y="1922"/>
                  </a:lnTo>
                  <a:lnTo>
                    <a:pt x="2342" y="1925"/>
                  </a:lnTo>
                  <a:lnTo>
                    <a:pt x="2343" y="1928"/>
                  </a:lnTo>
                  <a:lnTo>
                    <a:pt x="2343" y="1931"/>
                  </a:lnTo>
                  <a:lnTo>
                    <a:pt x="2342" y="1934"/>
                  </a:lnTo>
                  <a:lnTo>
                    <a:pt x="2340" y="1938"/>
                  </a:lnTo>
                  <a:lnTo>
                    <a:pt x="2336" y="1941"/>
                  </a:lnTo>
                  <a:lnTo>
                    <a:pt x="2332" y="1943"/>
                  </a:lnTo>
                  <a:lnTo>
                    <a:pt x="2328" y="1945"/>
                  </a:lnTo>
                  <a:lnTo>
                    <a:pt x="2325" y="1945"/>
                  </a:lnTo>
                  <a:lnTo>
                    <a:pt x="2322" y="1943"/>
                  </a:lnTo>
                  <a:close/>
                  <a:moveTo>
                    <a:pt x="2289" y="2030"/>
                  </a:moveTo>
                  <a:lnTo>
                    <a:pt x="2286" y="2029"/>
                  </a:lnTo>
                  <a:lnTo>
                    <a:pt x="2283" y="2027"/>
                  </a:lnTo>
                  <a:lnTo>
                    <a:pt x="2282" y="2024"/>
                  </a:lnTo>
                  <a:lnTo>
                    <a:pt x="2280" y="2022"/>
                  </a:lnTo>
                  <a:lnTo>
                    <a:pt x="2279" y="2019"/>
                  </a:lnTo>
                  <a:lnTo>
                    <a:pt x="2279" y="2016"/>
                  </a:lnTo>
                  <a:lnTo>
                    <a:pt x="2279" y="2013"/>
                  </a:lnTo>
                  <a:lnTo>
                    <a:pt x="2280" y="2010"/>
                  </a:lnTo>
                  <a:lnTo>
                    <a:pt x="2281" y="2008"/>
                  </a:lnTo>
                  <a:lnTo>
                    <a:pt x="2283" y="2005"/>
                  </a:lnTo>
                  <a:lnTo>
                    <a:pt x="2285" y="2003"/>
                  </a:lnTo>
                  <a:lnTo>
                    <a:pt x="2288" y="2002"/>
                  </a:lnTo>
                  <a:lnTo>
                    <a:pt x="2291" y="2001"/>
                  </a:lnTo>
                  <a:lnTo>
                    <a:pt x="2294" y="2001"/>
                  </a:lnTo>
                  <a:lnTo>
                    <a:pt x="2297" y="2001"/>
                  </a:lnTo>
                  <a:lnTo>
                    <a:pt x="2300" y="2002"/>
                  </a:lnTo>
                  <a:lnTo>
                    <a:pt x="2302" y="2003"/>
                  </a:lnTo>
                  <a:lnTo>
                    <a:pt x="2305" y="2005"/>
                  </a:lnTo>
                  <a:lnTo>
                    <a:pt x="2308" y="2007"/>
                  </a:lnTo>
                  <a:lnTo>
                    <a:pt x="2309" y="2010"/>
                  </a:lnTo>
                  <a:lnTo>
                    <a:pt x="2310" y="2013"/>
                  </a:lnTo>
                  <a:lnTo>
                    <a:pt x="2310" y="2016"/>
                  </a:lnTo>
                  <a:lnTo>
                    <a:pt x="2310" y="2019"/>
                  </a:lnTo>
                  <a:lnTo>
                    <a:pt x="2309" y="2022"/>
                  </a:lnTo>
                  <a:lnTo>
                    <a:pt x="2306" y="2025"/>
                  </a:lnTo>
                  <a:lnTo>
                    <a:pt x="2303" y="2029"/>
                  </a:lnTo>
                  <a:lnTo>
                    <a:pt x="2299" y="2030"/>
                  </a:lnTo>
                  <a:lnTo>
                    <a:pt x="2294" y="2031"/>
                  </a:lnTo>
                  <a:lnTo>
                    <a:pt x="2291" y="2031"/>
                  </a:lnTo>
                  <a:lnTo>
                    <a:pt x="2289" y="2030"/>
                  </a:lnTo>
                  <a:close/>
                  <a:moveTo>
                    <a:pt x="2254" y="2116"/>
                  </a:moveTo>
                  <a:lnTo>
                    <a:pt x="2251" y="2115"/>
                  </a:lnTo>
                  <a:lnTo>
                    <a:pt x="2248" y="2113"/>
                  </a:lnTo>
                  <a:lnTo>
                    <a:pt x="2247" y="2111"/>
                  </a:lnTo>
                  <a:lnTo>
                    <a:pt x="2245" y="2108"/>
                  </a:lnTo>
                  <a:lnTo>
                    <a:pt x="2244" y="2105"/>
                  </a:lnTo>
                  <a:lnTo>
                    <a:pt x="2244" y="2102"/>
                  </a:lnTo>
                  <a:lnTo>
                    <a:pt x="2244" y="2099"/>
                  </a:lnTo>
                  <a:lnTo>
                    <a:pt x="2245" y="2096"/>
                  </a:lnTo>
                  <a:lnTo>
                    <a:pt x="2245" y="2096"/>
                  </a:lnTo>
                  <a:lnTo>
                    <a:pt x="2245" y="2097"/>
                  </a:lnTo>
                  <a:lnTo>
                    <a:pt x="2247" y="2094"/>
                  </a:lnTo>
                  <a:lnTo>
                    <a:pt x="2249" y="2090"/>
                  </a:lnTo>
                  <a:lnTo>
                    <a:pt x="2251" y="2089"/>
                  </a:lnTo>
                  <a:lnTo>
                    <a:pt x="2253" y="2087"/>
                  </a:lnTo>
                  <a:lnTo>
                    <a:pt x="2256" y="2086"/>
                  </a:lnTo>
                  <a:lnTo>
                    <a:pt x="2259" y="2086"/>
                  </a:lnTo>
                  <a:lnTo>
                    <a:pt x="2262" y="2086"/>
                  </a:lnTo>
                  <a:lnTo>
                    <a:pt x="2265" y="2087"/>
                  </a:lnTo>
                  <a:lnTo>
                    <a:pt x="2269" y="2089"/>
                  </a:lnTo>
                  <a:lnTo>
                    <a:pt x="2271" y="2092"/>
                  </a:lnTo>
                  <a:lnTo>
                    <a:pt x="2273" y="2094"/>
                  </a:lnTo>
                  <a:lnTo>
                    <a:pt x="2274" y="2096"/>
                  </a:lnTo>
                  <a:lnTo>
                    <a:pt x="2275" y="2099"/>
                  </a:lnTo>
                  <a:lnTo>
                    <a:pt x="2275" y="2102"/>
                  </a:lnTo>
                  <a:lnTo>
                    <a:pt x="2275" y="2105"/>
                  </a:lnTo>
                  <a:lnTo>
                    <a:pt x="2274" y="2108"/>
                  </a:lnTo>
                  <a:lnTo>
                    <a:pt x="2272" y="2112"/>
                  </a:lnTo>
                  <a:lnTo>
                    <a:pt x="2269" y="2115"/>
                  </a:lnTo>
                  <a:lnTo>
                    <a:pt x="2264" y="2117"/>
                  </a:lnTo>
                  <a:lnTo>
                    <a:pt x="2259" y="2117"/>
                  </a:lnTo>
                  <a:lnTo>
                    <a:pt x="2256" y="2117"/>
                  </a:lnTo>
                  <a:lnTo>
                    <a:pt x="2254" y="2116"/>
                  </a:lnTo>
                  <a:close/>
                  <a:moveTo>
                    <a:pt x="2217" y="2202"/>
                  </a:moveTo>
                  <a:lnTo>
                    <a:pt x="2215" y="2201"/>
                  </a:lnTo>
                  <a:lnTo>
                    <a:pt x="2212" y="2199"/>
                  </a:lnTo>
                  <a:lnTo>
                    <a:pt x="2210" y="2196"/>
                  </a:lnTo>
                  <a:lnTo>
                    <a:pt x="2209" y="2194"/>
                  </a:lnTo>
                  <a:lnTo>
                    <a:pt x="2208" y="2191"/>
                  </a:lnTo>
                  <a:lnTo>
                    <a:pt x="2208" y="2187"/>
                  </a:lnTo>
                  <a:lnTo>
                    <a:pt x="2208" y="2184"/>
                  </a:lnTo>
                  <a:lnTo>
                    <a:pt x="2209" y="2181"/>
                  </a:lnTo>
                  <a:lnTo>
                    <a:pt x="2211" y="2178"/>
                  </a:lnTo>
                  <a:lnTo>
                    <a:pt x="2213" y="2176"/>
                  </a:lnTo>
                  <a:lnTo>
                    <a:pt x="2215" y="2174"/>
                  </a:lnTo>
                  <a:lnTo>
                    <a:pt x="2217" y="2173"/>
                  </a:lnTo>
                  <a:lnTo>
                    <a:pt x="2220" y="2172"/>
                  </a:lnTo>
                  <a:lnTo>
                    <a:pt x="2223" y="2172"/>
                  </a:lnTo>
                  <a:lnTo>
                    <a:pt x="2226" y="2172"/>
                  </a:lnTo>
                  <a:lnTo>
                    <a:pt x="2230" y="2173"/>
                  </a:lnTo>
                  <a:lnTo>
                    <a:pt x="2233" y="2175"/>
                  </a:lnTo>
                  <a:lnTo>
                    <a:pt x="2235" y="2177"/>
                  </a:lnTo>
                  <a:lnTo>
                    <a:pt x="2237" y="2179"/>
                  </a:lnTo>
                  <a:lnTo>
                    <a:pt x="2238" y="2181"/>
                  </a:lnTo>
                  <a:lnTo>
                    <a:pt x="2239" y="2184"/>
                  </a:lnTo>
                  <a:lnTo>
                    <a:pt x="2239" y="2187"/>
                  </a:lnTo>
                  <a:lnTo>
                    <a:pt x="2239" y="2191"/>
                  </a:lnTo>
                  <a:lnTo>
                    <a:pt x="2238" y="2194"/>
                  </a:lnTo>
                  <a:lnTo>
                    <a:pt x="2236" y="2198"/>
                  </a:lnTo>
                  <a:lnTo>
                    <a:pt x="2232" y="2201"/>
                  </a:lnTo>
                  <a:lnTo>
                    <a:pt x="2227" y="2203"/>
                  </a:lnTo>
                  <a:lnTo>
                    <a:pt x="2223" y="2203"/>
                  </a:lnTo>
                  <a:lnTo>
                    <a:pt x="2220" y="2203"/>
                  </a:lnTo>
                  <a:lnTo>
                    <a:pt x="2217" y="2202"/>
                  </a:lnTo>
                  <a:close/>
                  <a:moveTo>
                    <a:pt x="2179" y="2286"/>
                  </a:moveTo>
                  <a:lnTo>
                    <a:pt x="2177" y="2285"/>
                  </a:lnTo>
                  <a:lnTo>
                    <a:pt x="2175" y="2283"/>
                  </a:lnTo>
                  <a:lnTo>
                    <a:pt x="2173" y="2280"/>
                  </a:lnTo>
                  <a:lnTo>
                    <a:pt x="2171" y="2278"/>
                  </a:lnTo>
                  <a:lnTo>
                    <a:pt x="2171" y="2275"/>
                  </a:lnTo>
                  <a:lnTo>
                    <a:pt x="2170" y="2272"/>
                  </a:lnTo>
                  <a:lnTo>
                    <a:pt x="2171" y="2269"/>
                  </a:lnTo>
                  <a:lnTo>
                    <a:pt x="2172" y="2266"/>
                  </a:lnTo>
                  <a:lnTo>
                    <a:pt x="2173" y="2263"/>
                  </a:lnTo>
                  <a:lnTo>
                    <a:pt x="2175" y="2261"/>
                  </a:lnTo>
                  <a:lnTo>
                    <a:pt x="2178" y="2259"/>
                  </a:lnTo>
                  <a:lnTo>
                    <a:pt x="2180" y="2258"/>
                  </a:lnTo>
                  <a:lnTo>
                    <a:pt x="2183" y="2257"/>
                  </a:lnTo>
                  <a:lnTo>
                    <a:pt x="2186" y="2257"/>
                  </a:lnTo>
                  <a:lnTo>
                    <a:pt x="2190" y="2258"/>
                  </a:lnTo>
                  <a:lnTo>
                    <a:pt x="2193" y="2258"/>
                  </a:lnTo>
                  <a:lnTo>
                    <a:pt x="2196" y="2260"/>
                  </a:lnTo>
                  <a:lnTo>
                    <a:pt x="2198" y="2262"/>
                  </a:lnTo>
                  <a:lnTo>
                    <a:pt x="2199" y="2264"/>
                  </a:lnTo>
                  <a:lnTo>
                    <a:pt x="2201" y="2267"/>
                  </a:lnTo>
                  <a:lnTo>
                    <a:pt x="2202" y="2270"/>
                  </a:lnTo>
                  <a:lnTo>
                    <a:pt x="2202" y="2273"/>
                  </a:lnTo>
                  <a:lnTo>
                    <a:pt x="2201" y="2276"/>
                  </a:lnTo>
                  <a:lnTo>
                    <a:pt x="2200" y="2279"/>
                  </a:lnTo>
                  <a:lnTo>
                    <a:pt x="2198" y="2282"/>
                  </a:lnTo>
                  <a:lnTo>
                    <a:pt x="2195" y="2285"/>
                  </a:lnTo>
                  <a:lnTo>
                    <a:pt x="2191" y="2287"/>
                  </a:lnTo>
                  <a:lnTo>
                    <a:pt x="2186" y="2287"/>
                  </a:lnTo>
                  <a:lnTo>
                    <a:pt x="2182" y="2287"/>
                  </a:lnTo>
                  <a:lnTo>
                    <a:pt x="2179" y="2286"/>
                  </a:lnTo>
                  <a:close/>
                  <a:moveTo>
                    <a:pt x="2140" y="2371"/>
                  </a:moveTo>
                  <a:lnTo>
                    <a:pt x="2138" y="2369"/>
                  </a:lnTo>
                  <a:lnTo>
                    <a:pt x="2135" y="2367"/>
                  </a:lnTo>
                  <a:lnTo>
                    <a:pt x="2134" y="2365"/>
                  </a:lnTo>
                  <a:lnTo>
                    <a:pt x="2132" y="2362"/>
                  </a:lnTo>
                  <a:lnTo>
                    <a:pt x="2132" y="2359"/>
                  </a:lnTo>
                  <a:lnTo>
                    <a:pt x="2132" y="2357"/>
                  </a:lnTo>
                  <a:lnTo>
                    <a:pt x="2132" y="2354"/>
                  </a:lnTo>
                  <a:lnTo>
                    <a:pt x="2133" y="2351"/>
                  </a:lnTo>
                  <a:lnTo>
                    <a:pt x="2135" y="2348"/>
                  </a:lnTo>
                  <a:lnTo>
                    <a:pt x="2137" y="2346"/>
                  </a:lnTo>
                  <a:lnTo>
                    <a:pt x="2139" y="2344"/>
                  </a:lnTo>
                  <a:lnTo>
                    <a:pt x="2142" y="2343"/>
                  </a:lnTo>
                  <a:lnTo>
                    <a:pt x="2144" y="2342"/>
                  </a:lnTo>
                  <a:lnTo>
                    <a:pt x="2147" y="2342"/>
                  </a:lnTo>
                  <a:lnTo>
                    <a:pt x="2151" y="2342"/>
                  </a:lnTo>
                  <a:lnTo>
                    <a:pt x="2154" y="2343"/>
                  </a:lnTo>
                  <a:lnTo>
                    <a:pt x="2157" y="2345"/>
                  </a:lnTo>
                  <a:lnTo>
                    <a:pt x="2159" y="2347"/>
                  </a:lnTo>
                  <a:lnTo>
                    <a:pt x="2161" y="2349"/>
                  </a:lnTo>
                  <a:lnTo>
                    <a:pt x="2162" y="2352"/>
                  </a:lnTo>
                  <a:lnTo>
                    <a:pt x="2163" y="2355"/>
                  </a:lnTo>
                  <a:lnTo>
                    <a:pt x="2163" y="2358"/>
                  </a:lnTo>
                  <a:lnTo>
                    <a:pt x="2162" y="2361"/>
                  </a:lnTo>
                  <a:lnTo>
                    <a:pt x="2161" y="2363"/>
                  </a:lnTo>
                  <a:lnTo>
                    <a:pt x="2159" y="2367"/>
                  </a:lnTo>
                  <a:lnTo>
                    <a:pt x="2156" y="2370"/>
                  </a:lnTo>
                  <a:lnTo>
                    <a:pt x="2152" y="2372"/>
                  </a:lnTo>
                  <a:lnTo>
                    <a:pt x="2147" y="2372"/>
                  </a:lnTo>
                  <a:lnTo>
                    <a:pt x="2143" y="2372"/>
                  </a:lnTo>
                  <a:lnTo>
                    <a:pt x="2140" y="2371"/>
                  </a:lnTo>
                  <a:close/>
                  <a:moveTo>
                    <a:pt x="2100" y="2455"/>
                  </a:moveTo>
                  <a:lnTo>
                    <a:pt x="2097" y="2453"/>
                  </a:lnTo>
                  <a:lnTo>
                    <a:pt x="2095" y="2451"/>
                  </a:lnTo>
                  <a:lnTo>
                    <a:pt x="2093" y="2449"/>
                  </a:lnTo>
                  <a:lnTo>
                    <a:pt x="2092" y="2446"/>
                  </a:lnTo>
                  <a:lnTo>
                    <a:pt x="2091" y="2443"/>
                  </a:lnTo>
                  <a:lnTo>
                    <a:pt x="2091" y="2440"/>
                  </a:lnTo>
                  <a:lnTo>
                    <a:pt x="2092" y="2437"/>
                  </a:lnTo>
                  <a:lnTo>
                    <a:pt x="2093" y="2433"/>
                  </a:lnTo>
                  <a:lnTo>
                    <a:pt x="2093" y="2433"/>
                  </a:lnTo>
                  <a:lnTo>
                    <a:pt x="2093" y="2433"/>
                  </a:lnTo>
                  <a:lnTo>
                    <a:pt x="2094" y="2431"/>
                  </a:lnTo>
                  <a:lnTo>
                    <a:pt x="2096" y="2429"/>
                  </a:lnTo>
                  <a:lnTo>
                    <a:pt x="2099" y="2427"/>
                  </a:lnTo>
                  <a:lnTo>
                    <a:pt x="2101" y="2426"/>
                  </a:lnTo>
                  <a:lnTo>
                    <a:pt x="2104" y="2425"/>
                  </a:lnTo>
                  <a:lnTo>
                    <a:pt x="2107" y="2425"/>
                  </a:lnTo>
                  <a:lnTo>
                    <a:pt x="2111" y="2425"/>
                  </a:lnTo>
                  <a:lnTo>
                    <a:pt x="2114" y="2427"/>
                  </a:lnTo>
                  <a:lnTo>
                    <a:pt x="2117" y="2428"/>
                  </a:lnTo>
                  <a:lnTo>
                    <a:pt x="2119" y="2430"/>
                  </a:lnTo>
                  <a:lnTo>
                    <a:pt x="2121" y="2433"/>
                  </a:lnTo>
                  <a:lnTo>
                    <a:pt x="2122" y="2436"/>
                  </a:lnTo>
                  <a:lnTo>
                    <a:pt x="2123" y="2439"/>
                  </a:lnTo>
                  <a:lnTo>
                    <a:pt x="2123" y="2442"/>
                  </a:lnTo>
                  <a:lnTo>
                    <a:pt x="2122" y="2445"/>
                  </a:lnTo>
                  <a:lnTo>
                    <a:pt x="2121" y="2448"/>
                  </a:lnTo>
                  <a:lnTo>
                    <a:pt x="2119" y="2452"/>
                  </a:lnTo>
                  <a:lnTo>
                    <a:pt x="2115" y="2454"/>
                  </a:lnTo>
                  <a:lnTo>
                    <a:pt x="2112" y="2456"/>
                  </a:lnTo>
                  <a:lnTo>
                    <a:pt x="2107" y="2456"/>
                  </a:lnTo>
                  <a:lnTo>
                    <a:pt x="2103" y="2456"/>
                  </a:lnTo>
                  <a:lnTo>
                    <a:pt x="2100" y="2455"/>
                  </a:lnTo>
                  <a:close/>
                  <a:moveTo>
                    <a:pt x="2058" y="2538"/>
                  </a:moveTo>
                  <a:lnTo>
                    <a:pt x="2055" y="2537"/>
                  </a:lnTo>
                  <a:lnTo>
                    <a:pt x="2053" y="2533"/>
                  </a:lnTo>
                  <a:lnTo>
                    <a:pt x="2052" y="2531"/>
                  </a:lnTo>
                  <a:lnTo>
                    <a:pt x="2050" y="2528"/>
                  </a:lnTo>
                  <a:lnTo>
                    <a:pt x="2050" y="2525"/>
                  </a:lnTo>
                  <a:lnTo>
                    <a:pt x="2050" y="2522"/>
                  </a:lnTo>
                  <a:lnTo>
                    <a:pt x="2050" y="2520"/>
                  </a:lnTo>
                  <a:lnTo>
                    <a:pt x="2051" y="2517"/>
                  </a:lnTo>
                  <a:lnTo>
                    <a:pt x="2053" y="2514"/>
                  </a:lnTo>
                  <a:lnTo>
                    <a:pt x="2055" y="2512"/>
                  </a:lnTo>
                  <a:lnTo>
                    <a:pt x="2058" y="2510"/>
                  </a:lnTo>
                  <a:lnTo>
                    <a:pt x="2060" y="2509"/>
                  </a:lnTo>
                  <a:lnTo>
                    <a:pt x="2063" y="2508"/>
                  </a:lnTo>
                  <a:lnTo>
                    <a:pt x="2066" y="2508"/>
                  </a:lnTo>
                  <a:lnTo>
                    <a:pt x="2070" y="2509"/>
                  </a:lnTo>
                  <a:lnTo>
                    <a:pt x="2073" y="2510"/>
                  </a:lnTo>
                  <a:lnTo>
                    <a:pt x="2075" y="2512"/>
                  </a:lnTo>
                  <a:lnTo>
                    <a:pt x="2078" y="2514"/>
                  </a:lnTo>
                  <a:lnTo>
                    <a:pt x="2079" y="2516"/>
                  </a:lnTo>
                  <a:lnTo>
                    <a:pt x="2080" y="2519"/>
                  </a:lnTo>
                  <a:lnTo>
                    <a:pt x="2081" y="2522"/>
                  </a:lnTo>
                  <a:lnTo>
                    <a:pt x="2081" y="2525"/>
                  </a:lnTo>
                  <a:lnTo>
                    <a:pt x="2081" y="2528"/>
                  </a:lnTo>
                  <a:lnTo>
                    <a:pt x="2080" y="2530"/>
                  </a:lnTo>
                  <a:lnTo>
                    <a:pt x="2077" y="2535"/>
                  </a:lnTo>
                  <a:lnTo>
                    <a:pt x="2074" y="2538"/>
                  </a:lnTo>
                  <a:lnTo>
                    <a:pt x="2070" y="2539"/>
                  </a:lnTo>
                  <a:lnTo>
                    <a:pt x="2065" y="2540"/>
                  </a:lnTo>
                  <a:lnTo>
                    <a:pt x="2061" y="2540"/>
                  </a:lnTo>
                  <a:lnTo>
                    <a:pt x="2058" y="2538"/>
                  </a:lnTo>
                  <a:close/>
                  <a:moveTo>
                    <a:pt x="2015" y="2620"/>
                  </a:moveTo>
                  <a:lnTo>
                    <a:pt x="2012" y="2618"/>
                  </a:lnTo>
                  <a:lnTo>
                    <a:pt x="2010" y="2616"/>
                  </a:lnTo>
                  <a:lnTo>
                    <a:pt x="2009" y="2614"/>
                  </a:lnTo>
                  <a:lnTo>
                    <a:pt x="2008" y="2611"/>
                  </a:lnTo>
                  <a:lnTo>
                    <a:pt x="2007" y="2608"/>
                  </a:lnTo>
                  <a:lnTo>
                    <a:pt x="2007" y="2605"/>
                  </a:lnTo>
                  <a:lnTo>
                    <a:pt x="2007" y="2602"/>
                  </a:lnTo>
                  <a:lnTo>
                    <a:pt x="2009" y="2599"/>
                  </a:lnTo>
                  <a:lnTo>
                    <a:pt x="2009" y="2599"/>
                  </a:lnTo>
                  <a:lnTo>
                    <a:pt x="2008" y="2599"/>
                  </a:lnTo>
                  <a:lnTo>
                    <a:pt x="2010" y="2597"/>
                  </a:lnTo>
                  <a:lnTo>
                    <a:pt x="2012" y="2595"/>
                  </a:lnTo>
                  <a:lnTo>
                    <a:pt x="2015" y="2593"/>
                  </a:lnTo>
                  <a:lnTo>
                    <a:pt x="2017" y="2592"/>
                  </a:lnTo>
                  <a:lnTo>
                    <a:pt x="2020" y="2591"/>
                  </a:lnTo>
                  <a:lnTo>
                    <a:pt x="2023" y="2591"/>
                  </a:lnTo>
                  <a:lnTo>
                    <a:pt x="2026" y="2592"/>
                  </a:lnTo>
                  <a:lnTo>
                    <a:pt x="2030" y="2593"/>
                  </a:lnTo>
                  <a:lnTo>
                    <a:pt x="2033" y="2595"/>
                  </a:lnTo>
                  <a:lnTo>
                    <a:pt x="2035" y="2597"/>
                  </a:lnTo>
                  <a:lnTo>
                    <a:pt x="2036" y="2599"/>
                  </a:lnTo>
                  <a:lnTo>
                    <a:pt x="2038" y="2602"/>
                  </a:lnTo>
                  <a:lnTo>
                    <a:pt x="2038" y="2605"/>
                  </a:lnTo>
                  <a:lnTo>
                    <a:pt x="2038" y="2608"/>
                  </a:lnTo>
                  <a:lnTo>
                    <a:pt x="2038" y="2611"/>
                  </a:lnTo>
                  <a:lnTo>
                    <a:pt x="2037" y="2614"/>
                  </a:lnTo>
                  <a:lnTo>
                    <a:pt x="2036" y="2614"/>
                  </a:lnTo>
                  <a:lnTo>
                    <a:pt x="2034" y="2617"/>
                  </a:lnTo>
                  <a:lnTo>
                    <a:pt x="2031" y="2619"/>
                  </a:lnTo>
                  <a:lnTo>
                    <a:pt x="2026" y="2621"/>
                  </a:lnTo>
                  <a:lnTo>
                    <a:pt x="2022" y="2621"/>
                  </a:lnTo>
                  <a:lnTo>
                    <a:pt x="2018" y="2621"/>
                  </a:lnTo>
                  <a:lnTo>
                    <a:pt x="2015" y="2620"/>
                  </a:lnTo>
                  <a:close/>
                  <a:moveTo>
                    <a:pt x="1970" y="2702"/>
                  </a:moveTo>
                  <a:lnTo>
                    <a:pt x="1968" y="2700"/>
                  </a:lnTo>
                  <a:lnTo>
                    <a:pt x="1966" y="2698"/>
                  </a:lnTo>
                  <a:lnTo>
                    <a:pt x="1964" y="2695"/>
                  </a:lnTo>
                  <a:lnTo>
                    <a:pt x="1963" y="2693"/>
                  </a:lnTo>
                  <a:lnTo>
                    <a:pt x="1963" y="2690"/>
                  </a:lnTo>
                  <a:lnTo>
                    <a:pt x="1963" y="2687"/>
                  </a:lnTo>
                  <a:lnTo>
                    <a:pt x="1963" y="2684"/>
                  </a:lnTo>
                  <a:lnTo>
                    <a:pt x="1965" y="2680"/>
                  </a:lnTo>
                  <a:lnTo>
                    <a:pt x="1966" y="2678"/>
                  </a:lnTo>
                  <a:lnTo>
                    <a:pt x="1968" y="2676"/>
                  </a:lnTo>
                  <a:lnTo>
                    <a:pt x="1971" y="2674"/>
                  </a:lnTo>
                  <a:lnTo>
                    <a:pt x="1974" y="2673"/>
                  </a:lnTo>
                  <a:lnTo>
                    <a:pt x="1976" y="2672"/>
                  </a:lnTo>
                  <a:lnTo>
                    <a:pt x="1979" y="2672"/>
                  </a:lnTo>
                  <a:lnTo>
                    <a:pt x="1982" y="2673"/>
                  </a:lnTo>
                  <a:lnTo>
                    <a:pt x="1985" y="2674"/>
                  </a:lnTo>
                  <a:lnTo>
                    <a:pt x="1988" y="2676"/>
                  </a:lnTo>
                  <a:lnTo>
                    <a:pt x="1991" y="2678"/>
                  </a:lnTo>
                  <a:lnTo>
                    <a:pt x="1992" y="2682"/>
                  </a:lnTo>
                  <a:lnTo>
                    <a:pt x="1993" y="2684"/>
                  </a:lnTo>
                  <a:lnTo>
                    <a:pt x="1994" y="2687"/>
                  </a:lnTo>
                  <a:lnTo>
                    <a:pt x="1994" y="2690"/>
                  </a:lnTo>
                  <a:lnTo>
                    <a:pt x="1993" y="2693"/>
                  </a:lnTo>
                  <a:lnTo>
                    <a:pt x="1992" y="2696"/>
                  </a:lnTo>
                  <a:lnTo>
                    <a:pt x="1990" y="2699"/>
                  </a:lnTo>
                  <a:lnTo>
                    <a:pt x="1985" y="2702"/>
                  </a:lnTo>
                  <a:lnTo>
                    <a:pt x="1982" y="2703"/>
                  </a:lnTo>
                  <a:lnTo>
                    <a:pt x="1978" y="2704"/>
                  </a:lnTo>
                  <a:lnTo>
                    <a:pt x="1974" y="2703"/>
                  </a:lnTo>
                  <a:lnTo>
                    <a:pt x="1970" y="2702"/>
                  </a:lnTo>
                  <a:close/>
                  <a:moveTo>
                    <a:pt x="1925" y="2783"/>
                  </a:moveTo>
                  <a:lnTo>
                    <a:pt x="1922" y="2781"/>
                  </a:lnTo>
                  <a:lnTo>
                    <a:pt x="1920" y="2778"/>
                  </a:lnTo>
                  <a:lnTo>
                    <a:pt x="1919" y="2776"/>
                  </a:lnTo>
                  <a:lnTo>
                    <a:pt x="1918" y="2773"/>
                  </a:lnTo>
                  <a:lnTo>
                    <a:pt x="1917" y="2770"/>
                  </a:lnTo>
                  <a:lnTo>
                    <a:pt x="1917" y="2767"/>
                  </a:lnTo>
                  <a:lnTo>
                    <a:pt x="1918" y="2764"/>
                  </a:lnTo>
                  <a:lnTo>
                    <a:pt x="1919" y="2762"/>
                  </a:lnTo>
                  <a:lnTo>
                    <a:pt x="1921" y="2759"/>
                  </a:lnTo>
                  <a:lnTo>
                    <a:pt x="1923" y="2757"/>
                  </a:lnTo>
                  <a:lnTo>
                    <a:pt x="1926" y="2755"/>
                  </a:lnTo>
                  <a:lnTo>
                    <a:pt x="1928" y="2754"/>
                  </a:lnTo>
                  <a:lnTo>
                    <a:pt x="1931" y="2754"/>
                  </a:lnTo>
                  <a:lnTo>
                    <a:pt x="1934" y="2754"/>
                  </a:lnTo>
                  <a:lnTo>
                    <a:pt x="1937" y="2754"/>
                  </a:lnTo>
                  <a:lnTo>
                    <a:pt x="1940" y="2756"/>
                  </a:lnTo>
                  <a:lnTo>
                    <a:pt x="1942" y="2757"/>
                  </a:lnTo>
                  <a:lnTo>
                    <a:pt x="1944" y="2760"/>
                  </a:lnTo>
                  <a:lnTo>
                    <a:pt x="1946" y="2762"/>
                  </a:lnTo>
                  <a:lnTo>
                    <a:pt x="1947" y="2765"/>
                  </a:lnTo>
                  <a:lnTo>
                    <a:pt x="1948" y="2768"/>
                  </a:lnTo>
                  <a:lnTo>
                    <a:pt x="1947" y="2771"/>
                  </a:lnTo>
                  <a:lnTo>
                    <a:pt x="1947" y="2774"/>
                  </a:lnTo>
                  <a:lnTo>
                    <a:pt x="1946" y="2777"/>
                  </a:lnTo>
                  <a:lnTo>
                    <a:pt x="1943" y="2781"/>
                  </a:lnTo>
                  <a:lnTo>
                    <a:pt x="1940" y="2783"/>
                  </a:lnTo>
                  <a:lnTo>
                    <a:pt x="1936" y="2785"/>
                  </a:lnTo>
                  <a:lnTo>
                    <a:pt x="1932" y="2785"/>
                  </a:lnTo>
                  <a:lnTo>
                    <a:pt x="1929" y="2785"/>
                  </a:lnTo>
                  <a:lnTo>
                    <a:pt x="1925" y="2783"/>
                  </a:lnTo>
                  <a:close/>
                  <a:moveTo>
                    <a:pt x="1878" y="2863"/>
                  </a:moveTo>
                  <a:lnTo>
                    <a:pt x="1875" y="2861"/>
                  </a:lnTo>
                  <a:lnTo>
                    <a:pt x="1873" y="2859"/>
                  </a:lnTo>
                  <a:lnTo>
                    <a:pt x="1872" y="2856"/>
                  </a:lnTo>
                  <a:lnTo>
                    <a:pt x="1871" y="2853"/>
                  </a:lnTo>
                  <a:lnTo>
                    <a:pt x="1869" y="2851"/>
                  </a:lnTo>
                  <a:lnTo>
                    <a:pt x="1869" y="2848"/>
                  </a:lnTo>
                  <a:lnTo>
                    <a:pt x="1871" y="2845"/>
                  </a:lnTo>
                  <a:lnTo>
                    <a:pt x="1872" y="2842"/>
                  </a:lnTo>
                  <a:lnTo>
                    <a:pt x="1874" y="2840"/>
                  </a:lnTo>
                  <a:lnTo>
                    <a:pt x="1877" y="2838"/>
                  </a:lnTo>
                  <a:lnTo>
                    <a:pt x="1879" y="2836"/>
                  </a:lnTo>
                  <a:lnTo>
                    <a:pt x="1882" y="2835"/>
                  </a:lnTo>
                  <a:lnTo>
                    <a:pt x="1885" y="2835"/>
                  </a:lnTo>
                  <a:lnTo>
                    <a:pt x="1888" y="2835"/>
                  </a:lnTo>
                  <a:lnTo>
                    <a:pt x="1890" y="2835"/>
                  </a:lnTo>
                  <a:lnTo>
                    <a:pt x="1893" y="2837"/>
                  </a:lnTo>
                  <a:lnTo>
                    <a:pt x="1896" y="2838"/>
                  </a:lnTo>
                  <a:lnTo>
                    <a:pt x="1898" y="2841"/>
                  </a:lnTo>
                  <a:lnTo>
                    <a:pt x="1899" y="2843"/>
                  </a:lnTo>
                  <a:lnTo>
                    <a:pt x="1900" y="2846"/>
                  </a:lnTo>
                  <a:lnTo>
                    <a:pt x="1901" y="2849"/>
                  </a:lnTo>
                  <a:lnTo>
                    <a:pt x="1901" y="2852"/>
                  </a:lnTo>
                  <a:lnTo>
                    <a:pt x="1900" y="2855"/>
                  </a:lnTo>
                  <a:lnTo>
                    <a:pt x="1899" y="2857"/>
                  </a:lnTo>
                  <a:lnTo>
                    <a:pt x="1896" y="2861"/>
                  </a:lnTo>
                  <a:lnTo>
                    <a:pt x="1893" y="2863"/>
                  </a:lnTo>
                  <a:lnTo>
                    <a:pt x="1889" y="2864"/>
                  </a:lnTo>
                  <a:lnTo>
                    <a:pt x="1886" y="2865"/>
                  </a:lnTo>
                  <a:lnTo>
                    <a:pt x="1882" y="2864"/>
                  </a:lnTo>
                  <a:lnTo>
                    <a:pt x="1878" y="2863"/>
                  </a:lnTo>
                  <a:close/>
                  <a:moveTo>
                    <a:pt x="1828" y="2943"/>
                  </a:moveTo>
                  <a:lnTo>
                    <a:pt x="1826" y="2941"/>
                  </a:lnTo>
                  <a:lnTo>
                    <a:pt x="1824" y="2938"/>
                  </a:lnTo>
                  <a:lnTo>
                    <a:pt x="1823" y="2936"/>
                  </a:lnTo>
                  <a:lnTo>
                    <a:pt x="1822" y="2933"/>
                  </a:lnTo>
                  <a:lnTo>
                    <a:pt x="1821" y="2930"/>
                  </a:lnTo>
                  <a:lnTo>
                    <a:pt x="1821" y="2926"/>
                  </a:lnTo>
                  <a:lnTo>
                    <a:pt x="1822" y="2924"/>
                  </a:lnTo>
                  <a:lnTo>
                    <a:pt x="1824" y="2921"/>
                  </a:lnTo>
                  <a:lnTo>
                    <a:pt x="1824" y="2921"/>
                  </a:lnTo>
                  <a:lnTo>
                    <a:pt x="1824" y="2921"/>
                  </a:lnTo>
                  <a:lnTo>
                    <a:pt x="1825" y="2918"/>
                  </a:lnTo>
                  <a:lnTo>
                    <a:pt x="1828" y="2916"/>
                  </a:lnTo>
                  <a:lnTo>
                    <a:pt x="1831" y="2915"/>
                  </a:lnTo>
                  <a:lnTo>
                    <a:pt x="1834" y="2914"/>
                  </a:lnTo>
                  <a:lnTo>
                    <a:pt x="1837" y="2913"/>
                  </a:lnTo>
                  <a:lnTo>
                    <a:pt x="1840" y="2914"/>
                  </a:lnTo>
                  <a:lnTo>
                    <a:pt x="1843" y="2914"/>
                  </a:lnTo>
                  <a:lnTo>
                    <a:pt x="1846" y="2916"/>
                  </a:lnTo>
                  <a:lnTo>
                    <a:pt x="1848" y="2918"/>
                  </a:lnTo>
                  <a:lnTo>
                    <a:pt x="1850" y="2920"/>
                  </a:lnTo>
                  <a:lnTo>
                    <a:pt x="1851" y="2922"/>
                  </a:lnTo>
                  <a:lnTo>
                    <a:pt x="1852" y="2925"/>
                  </a:lnTo>
                  <a:lnTo>
                    <a:pt x="1853" y="2929"/>
                  </a:lnTo>
                  <a:lnTo>
                    <a:pt x="1853" y="2932"/>
                  </a:lnTo>
                  <a:lnTo>
                    <a:pt x="1852" y="2935"/>
                  </a:lnTo>
                  <a:lnTo>
                    <a:pt x="1851" y="2938"/>
                  </a:lnTo>
                  <a:lnTo>
                    <a:pt x="1848" y="2941"/>
                  </a:lnTo>
                  <a:lnTo>
                    <a:pt x="1845" y="2943"/>
                  </a:lnTo>
                  <a:lnTo>
                    <a:pt x="1841" y="2944"/>
                  </a:lnTo>
                  <a:lnTo>
                    <a:pt x="1837" y="2945"/>
                  </a:lnTo>
                  <a:lnTo>
                    <a:pt x="1833" y="2944"/>
                  </a:lnTo>
                  <a:lnTo>
                    <a:pt x="1828" y="2943"/>
                  </a:lnTo>
                  <a:close/>
                  <a:moveTo>
                    <a:pt x="1779" y="3021"/>
                  </a:moveTo>
                  <a:lnTo>
                    <a:pt x="1777" y="3019"/>
                  </a:lnTo>
                  <a:lnTo>
                    <a:pt x="1775" y="3017"/>
                  </a:lnTo>
                  <a:lnTo>
                    <a:pt x="1773" y="3014"/>
                  </a:lnTo>
                  <a:lnTo>
                    <a:pt x="1772" y="3011"/>
                  </a:lnTo>
                  <a:lnTo>
                    <a:pt x="1772" y="3008"/>
                  </a:lnTo>
                  <a:lnTo>
                    <a:pt x="1772" y="3005"/>
                  </a:lnTo>
                  <a:lnTo>
                    <a:pt x="1773" y="3002"/>
                  </a:lnTo>
                  <a:lnTo>
                    <a:pt x="1774" y="3000"/>
                  </a:lnTo>
                  <a:lnTo>
                    <a:pt x="1776" y="2997"/>
                  </a:lnTo>
                  <a:lnTo>
                    <a:pt x="1779" y="2995"/>
                  </a:lnTo>
                  <a:lnTo>
                    <a:pt x="1781" y="2994"/>
                  </a:lnTo>
                  <a:lnTo>
                    <a:pt x="1784" y="2993"/>
                  </a:lnTo>
                  <a:lnTo>
                    <a:pt x="1787" y="2993"/>
                  </a:lnTo>
                  <a:lnTo>
                    <a:pt x="1791" y="2993"/>
                  </a:lnTo>
                  <a:lnTo>
                    <a:pt x="1794" y="2994"/>
                  </a:lnTo>
                  <a:lnTo>
                    <a:pt x="1796" y="2995"/>
                  </a:lnTo>
                  <a:lnTo>
                    <a:pt x="1799" y="2997"/>
                  </a:lnTo>
                  <a:lnTo>
                    <a:pt x="1801" y="2999"/>
                  </a:lnTo>
                  <a:lnTo>
                    <a:pt x="1802" y="3002"/>
                  </a:lnTo>
                  <a:lnTo>
                    <a:pt x="1803" y="3005"/>
                  </a:lnTo>
                  <a:lnTo>
                    <a:pt x="1803" y="3007"/>
                  </a:lnTo>
                  <a:lnTo>
                    <a:pt x="1803" y="3010"/>
                  </a:lnTo>
                  <a:lnTo>
                    <a:pt x="1802" y="3013"/>
                  </a:lnTo>
                  <a:lnTo>
                    <a:pt x="1801" y="3016"/>
                  </a:lnTo>
                  <a:lnTo>
                    <a:pt x="1799" y="3019"/>
                  </a:lnTo>
                  <a:lnTo>
                    <a:pt x="1795" y="3021"/>
                  </a:lnTo>
                  <a:lnTo>
                    <a:pt x="1792" y="3023"/>
                  </a:lnTo>
                  <a:lnTo>
                    <a:pt x="1787" y="3023"/>
                  </a:lnTo>
                  <a:lnTo>
                    <a:pt x="1783" y="3022"/>
                  </a:lnTo>
                  <a:lnTo>
                    <a:pt x="1779" y="3021"/>
                  </a:lnTo>
                  <a:close/>
                  <a:moveTo>
                    <a:pt x="1728" y="3099"/>
                  </a:moveTo>
                  <a:lnTo>
                    <a:pt x="1726" y="3097"/>
                  </a:lnTo>
                  <a:lnTo>
                    <a:pt x="1724" y="3095"/>
                  </a:lnTo>
                  <a:lnTo>
                    <a:pt x="1723" y="3092"/>
                  </a:lnTo>
                  <a:lnTo>
                    <a:pt x="1722" y="3089"/>
                  </a:lnTo>
                  <a:lnTo>
                    <a:pt x="1721" y="3086"/>
                  </a:lnTo>
                  <a:lnTo>
                    <a:pt x="1722" y="3084"/>
                  </a:lnTo>
                  <a:lnTo>
                    <a:pt x="1722" y="3081"/>
                  </a:lnTo>
                  <a:lnTo>
                    <a:pt x="1724" y="3078"/>
                  </a:lnTo>
                  <a:lnTo>
                    <a:pt x="1726" y="3076"/>
                  </a:lnTo>
                  <a:lnTo>
                    <a:pt x="1728" y="3073"/>
                  </a:lnTo>
                  <a:lnTo>
                    <a:pt x="1731" y="3071"/>
                  </a:lnTo>
                  <a:lnTo>
                    <a:pt x="1734" y="3070"/>
                  </a:lnTo>
                  <a:lnTo>
                    <a:pt x="1736" y="3070"/>
                  </a:lnTo>
                  <a:lnTo>
                    <a:pt x="1739" y="3070"/>
                  </a:lnTo>
                  <a:lnTo>
                    <a:pt x="1742" y="3071"/>
                  </a:lnTo>
                  <a:lnTo>
                    <a:pt x="1745" y="3073"/>
                  </a:lnTo>
                  <a:lnTo>
                    <a:pt x="1747" y="3075"/>
                  </a:lnTo>
                  <a:lnTo>
                    <a:pt x="1749" y="3078"/>
                  </a:lnTo>
                  <a:lnTo>
                    <a:pt x="1752" y="3080"/>
                  </a:lnTo>
                  <a:lnTo>
                    <a:pt x="1752" y="3083"/>
                  </a:lnTo>
                  <a:lnTo>
                    <a:pt x="1753" y="3086"/>
                  </a:lnTo>
                  <a:lnTo>
                    <a:pt x="1753" y="3089"/>
                  </a:lnTo>
                  <a:lnTo>
                    <a:pt x="1752" y="3092"/>
                  </a:lnTo>
                  <a:lnTo>
                    <a:pt x="1749" y="3095"/>
                  </a:lnTo>
                  <a:lnTo>
                    <a:pt x="1747" y="3098"/>
                  </a:lnTo>
                  <a:lnTo>
                    <a:pt x="1744" y="3100"/>
                  </a:lnTo>
                  <a:lnTo>
                    <a:pt x="1740" y="3101"/>
                  </a:lnTo>
                  <a:lnTo>
                    <a:pt x="1737" y="3102"/>
                  </a:lnTo>
                  <a:lnTo>
                    <a:pt x="1732" y="3101"/>
                  </a:lnTo>
                  <a:lnTo>
                    <a:pt x="1728" y="3099"/>
                  </a:lnTo>
                  <a:close/>
                  <a:moveTo>
                    <a:pt x="1676" y="3176"/>
                  </a:moveTo>
                  <a:lnTo>
                    <a:pt x="1674" y="3175"/>
                  </a:lnTo>
                  <a:lnTo>
                    <a:pt x="1672" y="3171"/>
                  </a:lnTo>
                  <a:lnTo>
                    <a:pt x="1670" y="3169"/>
                  </a:lnTo>
                  <a:lnTo>
                    <a:pt x="1669" y="3166"/>
                  </a:lnTo>
                  <a:lnTo>
                    <a:pt x="1669" y="3163"/>
                  </a:lnTo>
                  <a:lnTo>
                    <a:pt x="1669" y="3160"/>
                  </a:lnTo>
                  <a:lnTo>
                    <a:pt x="1670" y="3157"/>
                  </a:lnTo>
                  <a:lnTo>
                    <a:pt x="1672" y="3154"/>
                  </a:lnTo>
                  <a:lnTo>
                    <a:pt x="1674" y="3152"/>
                  </a:lnTo>
                  <a:lnTo>
                    <a:pt x="1677" y="3150"/>
                  </a:lnTo>
                  <a:lnTo>
                    <a:pt x="1679" y="3149"/>
                  </a:lnTo>
                  <a:lnTo>
                    <a:pt x="1682" y="3148"/>
                  </a:lnTo>
                  <a:lnTo>
                    <a:pt x="1685" y="3148"/>
                  </a:lnTo>
                  <a:lnTo>
                    <a:pt x="1688" y="3148"/>
                  </a:lnTo>
                  <a:lnTo>
                    <a:pt x="1691" y="3149"/>
                  </a:lnTo>
                  <a:lnTo>
                    <a:pt x="1693" y="3150"/>
                  </a:lnTo>
                  <a:lnTo>
                    <a:pt x="1696" y="3152"/>
                  </a:lnTo>
                  <a:lnTo>
                    <a:pt x="1698" y="3155"/>
                  </a:lnTo>
                  <a:lnTo>
                    <a:pt x="1699" y="3157"/>
                  </a:lnTo>
                  <a:lnTo>
                    <a:pt x="1700" y="3160"/>
                  </a:lnTo>
                  <a:lnTo>
                    <a:pt x="1700" y="3163"/>
                  </a:lnTo>
                  <a:lnTo>
                    <a:pt x="1700" y="3166"/>
                  </a:lnTo>
                  <a:lnTo>
                    <a:pt x="1699" y="3169"/>
                  </a:lnTo>
                  <a:lnTo>
                    <a:pt x="1697" y="3171"/>
                  </a:lnTo>
                  <a:lnTo>
                    <a:pt x="1695" y="3175"/>
                  </a:lnTo>
                  <a:lnTo>
                    <a:pt x="1692" y="3177"/>
                  </a:lnTo>
                  <a:lnTo>
                    <a:pt x="1688" y="3179"/>
                  </a:lnTo>
                  <a:lnTo>
                    <a:pt x="1685" y="3179"/>
                  </a:lnTo>
                  <a:lnTo>
                    <a:pt x="1680" y="3178"/>
                  </a:lnTo>
                  <a:lnTo>
                    <a:pt x="1676" y="3176"/>
                  </a:lnTo>
                  <a:close/>
                  <a:moveTo>
                    <a:pt x="1622" y="3252"/>
                  </a:moveTo>
                  <a:lnTo>
                    <a:pt x="1620" y="3250"/>
                  </a:lnTo>
                  <a:lnTo>
                    <a:pt x="1618" y="3248"/>
                  </a:lnTo>
                  <a:lnTo>
                    <a:pt x="1617" y="3245"/>
                  </a:lnTo>
                  <a:lnTo>
                    <a:pt x="1616" y="3242"/>
                  </a:lnTo>
                  <a:lnTo>
                    <a:pt x="1616" y="3239"/>
                  </a:lnTo>
                  <a:lnTo>
                    <a:pt x="1616" y="3236"/>
                  </a:lnTo>
                  <a:lnTo>
                    <a:pt x="1617" y="3234"/>
                  </a:lnTo>
                  <a:lnTo>
                    <a:pt x="1618" y="3231"/>
                  </a:lnTo>
                  <a:lnTo>
                    <a:pt x="1618" y="3231"/>
                  </a:lnTo>
                  <a:lnTo>
                    <a:pt x="1618" y="3231"/>
                  </a:lnTo>
                  <a:lnTo>
                    <a:pt x="1620" y="3229"/>
                  </a:lnTo>
                  <a:lnTo>
                    <a:pt x="1623" y="3227"/>
                  </a:lnTo>
                  <a:lnTo>
                    <a:pt x="1625" y="3225"/>
                  </a:lnTo>
                  <a:lnTo>
                    <a:pt x="1628" y="3225"/>
                  </a:lnTo>
                  <a:lnTo>
                    <a:pt x="1632" y="3225"/>
                  </a:lnTo>
                  <a:lnTo>
                    <a:pt x="1635" y="3225"/>
                  </a:lnTo>
                  <a:lnTo>
                    <a:pt x="1638" y="3226"/>
                  </a:lnTo>
                  <a:lnTo>
                    <a:pt x="1641" y="3227"/>
                  </a:lnTo>
                  <a:lnTo>
                    <a:pt x="1643" y="3229"/>
                  </a:lnTo>
                  <a:lnTo>
                    <a:pt x="1645" y="3232"/>
                  </a:lnTo>
                  <a:lnTo>
                    <a:pt x="1646" y="3234"/>
                  </a:lnTo>
                  <a:lnTo>
                    <a:pt x="1647" y="3237"/>
                  </a:lnTo>
                  <a:lnTo>
                    <a:pt x="1647" y="3240"/>
                  </a:lnTo>
                  <a:lnTo>
                    <a:pt x="1647" y="3243"/>
                  </a:lnTo>
                  <a:lnTo>
                    <a:pt x="1646" y="3246"/>
                  </a:lnTo>
                  <a:lnTo>
                    <a:pt x="1644" y="3248"/>
                  </a:lnTo>
                  <a:lnTo>
                    <a:pt x="1642" y="3251"/>
                  </a:lnTo>
                  <a:lnTo>
                    <a:pt x="1639" y="3253"/>
                  </a:lnTo>
                  <a:lnTo>
                    <a:pt x="1635" y="3255"/>
                  </a:lnTo>
                  <a:lnTo>
                    <a:pt x="1632" y="3255"/>
                  </a:lnTo>
                  <a:lnTo>
                    <a:pt x="1626" y="3254"/>
                  </a:lnTo>
                  <a:lnTo>
                    <a:pt x="1622" y="3252"/>
                  </a:lnTo>
                  <a:close/>
                  <a:moveTo>
                    <a:pt x="1568" y="3328"/>
                  </a:moveTo>
                  <a:lnTo>
                    <a:pt x="1565" y="3326"/>
                  </a:lnTo>
                  <a:lnTo>
                    <a:pt x="1564" y="3324"/>
                  </a:lnTo>
                  <a:lnTo>
                    <a:pt x="1562" y="3321"/>
                  </a:lnTo>
                  <a:lnTo>
                    <a:pt x="1562" y="3317"/>
                  </a:lnTo>
                  <a:lnTo>
                    <a:pt x="1561" y="3314"/>
                  </a:lnTo>
                  <a:lnTo>
                    <a:pt x="1562" y="3311"/>
                  </a:lnTo>
                  <a:lnTo>
                    <a:pt x="1563" y="3308"/>
                  </a:lnTo>
                  <a:lnTo>
                    <a:pt x="1564" y="3306"/>
                  </a:lnTo>
                  <a:lnTo>
                    <a:pt x="1566" y="3303"/>
                  </a:lnTo>
                  <a:lnTo>
                    <a:pt x="1569" y="3302"/>
                  </a:lnTo>
                  <a:lnTo>
                    <a:pt x="1571" y="3300"/>
                  </a:lnTo>
                  <a:lnTo>
                    <a:pt x="1574" y="3300"/>
                  </a:lnTo>
                  <a:lnTo>
                    <a:pt x="1577" y="3299"/>
                  </a:lnTo>
                  <a:lnTo>
                    <a:pt x="1580" y="3300"/>
                  </a:lnTo>
                  <a:lnTo>
                    <a:pt x="1583" y="3301"/>
                  </a:lnTo>
                  <a:lnTo>
                    <a:pt x="1586" y="3302"/>
                  </a:lnTo>
                  <a:lnTo>
                    <a:pt x="1588" y="3304"/>
                  </a:lnTo>
                  <a:lnTo>
                    <a:pt x="1590" y="3307"/>
                  </a:lnTo>
                  <a:lnTo>
                    <a:pt x="1591" y="3310"/>
                  </a:lnTo>
                  <a:lnTo>
                    <a:pt x="1593" y="3312"/>
                  </a:lnTo>
                  <a:lnTo>
                    <a:pt x="1593" y="3315"/>
                  </a:lnTo>
                  <a:lnTo>
                    <a:pt x="1591" y="3318"/>
                  </a:lnTo>
                  <a:lnTo>
                    <a:pt x="1590" y="3322"/>
                  </a:lnTo>
                  <a:lnTo>
                    <a:pt x="1589" y="3325"/>
                  </a:lnTo>
                  <a:lnTo>
                    <a:pt x="1586" y="3327"/>
                  </a:lnTo>
                  <a:lnTo>
                    <a:pt x="1583" y="3329"/>
                  </a:lnTo>
                  <a:lnTo>
                    <a:pt x="1580" y="3331"/>
                  </a:lnTo>
                  <a:lnTo>
                    <a:pt x="1576" y="3331"/>
                  </a:lnTo>
                  <a:lnTo>
                    <a:pt x="1572" y="3330"/>
                  </a:lnTo>
                  <a:lnTo>
                    <a:pt x="1568" y="3328"/>
                  </a:lnTo>
                  <a:close/>
                  <a:moveTo>
                    <a:pt x="1511" y="3402"/>
                  </a:moveTo>
                  <a:lnTo>
                    <a:pt x="1509" y="3400"/>
                  </a:lnTo>
                  <a:lnTo>
                    <a:pt x="1507" y="3397"/>
                  </a:lnTo>
                  <a:lnTo>
                    <a:pt x="1506" y="3395"/>
                  </a:lnTo>
                  <a:lnTo>
                    <a:pt x="1505" y="3392"/>
                  </a:lnTo>
                  <a:lnTo>
                    <a:pt x="1505" y="3389"/>
                  </a:lnTo>
                  <a:lnTo>
                    <a:pt x="1505" y="3386"/>
                  </a:lnTo>
                  <a:lnTo>
                    <a:pt x="1506" y="3383"/>
                  </a:lnTo>
                  <a:lnTo>
                    <a:pt x="1508" y="3381"/>
                  </a:lnTo>
                  <a:lnTo>
                    <a:pt x="1510" y="3378"/>
                  </a:lnTo>
                  <a:lnTo>
                    <a:pt x="1514" y="3377"/>
                  </a:lnTo>
                  <a:lnTo>
                    <a:pt x="1516" y="3375"/>
                  </a:lnTo>
                  <a:lnTo>
                    <a:pt x="1519" y="3375"/>
                  </a:lnTo>
                  <a:lnTo>
                    <a:pt x="1522" y="3375"/>
                  </a:lnTo>
                  <a:lnTo>
                    <a:pt x="1525" y="3375"/>
                  </a:lnTo>
                  <a:lnTo>
                    <a:pt x="1528" y="3376"/>
                  </a:lnTo>
                  <a:lnTo>
                    <a:pt x="1530" y="3378"/>
                  </a:lnTo>
                  <a:lnTo>
                    <a:pt x="1533" y="3380"/>
                  </a:lnTo>
                  <a:lnTo>
                    <a:pt x="1534" y="3382"/>
                  </a:lnTo>
                  <a:lnTo>
                    <a:pt x="1536" y="3385"/>
                  </a:lnTo>
                  <a:lnTo>
                    <a:pt x="1536" y="3388"/>
                  </a:lnTo>
                  <a:lnTo>
                    <a:pt x="1536" y="3391"/>
                  </a:lnTo>
                  <a:lnTo>
                    <a:pt x="1536" y="3394"/>
                  </a:lnTo>
                  <a:lnTo>
                    <a:pt x="1535" y="3396"/>
                  </a:lnTo>
                  <a:lnTo>
                    <a:pt x="1533" y="3399"/>
                  </a:lnTo>
                  <a:lnTo>
                    <a:pt x="1531" y="3402"/>
                  </a:lnTo>
                  <a:lnTo>
                    <a:pt x="1528" y="3404"/>
                  </a:lnTo>
                  <a:lnTo>
                    <a:pt x="1525" y="3405"/>
                  </a:lnTo>
                  <a:lnTo>
                    <a:pt x="1521" y="3405"/>
                  </a:lnTo>
                  <a:lnTo>
                    <a:pt x="1516" y="3404"/>
                  </a:lnTo>
                  <a:lnTo>
                    <a:pt x="1511" y="3402"/>
                  </a:lnTo>
                  <a:close/>
                  <a:moveTo>
                    <a:pt x="1454" y="3476"/>
                  </a:moveTo>
                  <a:lnTo>
                    <a:pt x="1452" y="3474"/>
                  </a:lnTo>
                  <a:lnTo>
                    <a:pt x="1450" y="3471"/>
                  </a:lnTo>
                  <a:lnTo>
                    <a:pt x="1449" y="3469"/>
                  </a:lnTo>
                  <a:lnTo>
                    <a:pt x="1448" y="3465"/>
                  </a:lnTo>
                  <a:lnTo>
                    <a:pt x="1448" y="3462"/>
                  </a:lnTo>
                  <a:lnTo>
                    <a:pt x="1449" y="3459"/>
                  </a:lnTo>
                  <a:lnTo>
                    <a:pt x="1450" y="3456"/>
                  </a:lnTo>
                  <a:lnTo>
                    <a:pt x="1452" y="3454"/>
                  </a:lnTo>
                  <a:lnTo>
                    <a:pt x="1454" y="3451"/>
                  </a:lnTo>
                  <a:lnTo>
                    <a:pt x="1456" y="3450"/>
                  </a:lnTo>
                  <a:lnTo>
                    <a:pt x="1459" y="3449"/>
                  </a:lnTo>
                  <a:lnTo>
                    <a:pt x="1462" y="3448"/>
                  </a:lnTo>
                  <a:lnTo>
                    <a:pt x="1465" y="3448"/>
                  </a:lnTo>
                  <a:lnTo>
                    <a:pt x="1468" y="3448"/>
                  </a:lnTo>
                  <a:lnTo>
                    <a:pt x="1470" y="3449"/>
                  </a:lnTo>
                  <a:lnTo>
                    <a:pt x="1474" y="3451"/>
                  </a:lnTo>
                  <a:lnTo>
                    <a:pt x="1476" y="3453"/>
                  </a:lnTo>
                  <a:lnTo>
                    <a:pt x="1478" y="3456"/>
                  </a:lnTo>
                  <a:lnTo>
                    <a:pt x="1479" y="3458"/>
                  </a:lnTo>
                  <a:lnTo>
                    <a:pt x="1480" y="3461"/>
                  </a:lnTo>
                  <a:lnTo>
                    <a:pt x="1480" y="3464"/>
                  </a:lnTo>
                  <a:lnTo>
                    <a:pt x="1479" y="3468"/>
                  </a:lnTo>
                  <a:lnTo>
                    <a:pt x="1478" y="3471"/>
                  </a:lnTo>
                  <a:lnTo>
                    <a:pt x="1477" y="3473"/>
                  </a:lnTo>
                  <a:lnTo>
                    <a:pt x="1474" y="3476"/>
                  </a:lnTo>
                  <a:lnTo>
                    <a:pt x="1470" y="3478"/>
                  </a:lnTo>
                  <a:lnTo>
                    <a:pt x="1467" y="3479"/>
                  </a:lnTo>
                  <a:lnTo>
                    <a:pt x="1464" y="3479"/>
                  </a:lnTo>
                  <a:lnTo>
                    <a:pt x="1459" y="3479"/>
                  </a:lnTo>
                  <a:lnTo>
                    <a:pt x="1454" y="3476"/>
                  </a:lnTo>
                  <a:close/>
                  <a:moveTo>
                    <a:pt x="1396" y="3548"/>
                  </a:moveTo>
                  <a:lnTo>
                    <a:pt x="1394" y="3546"/>
                  </a:lnTo>
                  <a:lnTo>
                    <a:pt x="1391" y="3544"/>
                  </a:lnTo>
                  <a:lnTo>
                    <a:pt x="1390" y="3541"/>
                  </a:lnTo>
                  <a:lnTo>
                    <a:pt x="1390" y="3538"/>
                  </a:lnTo>
                  <a:lnTo>
                    <a:pt x="1390" y="3535"/>
                  </a:lnTo>
                  <a:lnTo>
                    <a:pt x="1390" y="3532"/>
                  </a:lnTo>
                  <a:lnTo>
                    <a:pt x="1391" y="3529"/>
                  </a:lnTo>
                  <a:lnTo>
                    <a:pt x="1394" y="3527"/>
                  </a:lnTo>
                  <a:lnTo>
                    <a:pt x="1396" y="3525"/>
                  </a:lnTo>
                  <a:lnTo>
                    <a:pt x="1399" y="3523"/>
                  </a:lnTo>
                  <a:lnTo>
                    <a:pt x="1401" y="3522"/>
                  </a:lnTo>
                  <a:lnTo>
                    <a:pt x="1404" y="3521"/>
                  </a:lnTo>
                  <a:lnTo>
                    <a:pt x="1407" y="3521"/>
                  </a:lnTo>
                  <a:lnTo>
                    <a:pt x="1410" y="3522"/>
                  </a:lnTo>
                  <a:lnTo>
                    <a:pt x="1413" y="3523"/>
                  </a:lnTo>
                  <a:lnTo>
                    <a:pt x="1415" y="3525"/>
                  </a:lnTo>
                  <a:lnTo>
                    <a:pt x="1418" y="3527"/>
                  </a:lnTo>
                  <a:lnTo>
                    <a:pt x="1419" y="3529"/>
                  </a:lnTo>
                  <a:lnTo>
                    <a:pt x="1420" y="3532"/>
                  </a:lnTo>
                  <a:lnTo>
                    <a:pt x="1421" y="3535"/>
                  </a:lnTo>
                  <a:lnTo>
                    <a:pt x="1421" y="3538"/>
                  </a:lnTo>
                  <a:lnTo>
                    <a:pt x="1420" y="3541"/>
                  </a:lnTo>
                  <a:lnTo>
                    <a:pt x="1419" y="3544"/>
                  </a:lnTo>
                  <a:lnTo>
                    <a:pt x="1418" y="3546"/>
                  </a:lnTo>
                  <a:lnTo>
                    <a:pt x="1415" y="3548"/>
                  </a:lnTo>
                  <a:lnTo>
                    <a:pt x="1412" y="3550"/>
                  </a:lnTo>
                  <a:lnTo>
                    <a:pt x="1409" y="3551"/>
                  </a:lnTo>
                  <a:lnTo>
                    <a:pt x="1406" y="3552"/>
                  </a:lnTo>
                  <a:lnTo>
                    <a:pt x="1401" y="3551"/>
                  </a:lnTo>
                  <a:lnTo>
                    <a:pt x="1396" y="3548"/>
                  </a:lnTo>
                  <a:close/>
                  <a:moveTo>
                    <a:pt x="1336" y="3620"/>
                  </a:moveTo>
                  <a:lnTo>
                    <a:pt x="1334" y="3618"/>
                  </a:lnTo>
                  <a:lnTo>
                    <a:pt x="1332" y="3616"/>
                  </a:lnTo>
                  <a:lnTo>
                    <a:pt x="1331" y="3612"/>
                  </a:lnTo>
                  <a:lnTo>
                    <a:pt x="1331" y="3609"/>
                  </a:lnTo>
                  <a:lnTo>
                    <a:pt x="1331" y="3606"/>
                  </a:lnTo>
                  <a:lnTo>
                    <a:pt x="1331" y="3603"/>
                  </a:lnTo>
                  <a:lnTo>
                    <a:pt x="1332" y="3601"/>
                  </a:lnTo>
                  <a:lnTo>
                    <a:pt x="1334" y="3598"/>
                  </a:lnTo>
                  <a:lnTo>
                    <a:pt x="1336" y="3596"/>
                  </a:lnTo>
                  <a:lnTo>
                    <a:pt x="1339" y="3594"/>
                  </a:lnTo>
                  <a:lnTo>
                    <a:pt x="1342" y="3593"/>
                  </a:lnTo>
                  <a:lnTo>
                    <a:pt x="1344" y="3593"/>
                  </a:lnTo>
                  <a:lnTo>
                    <a:pt x="1347" y="3593"/>
                  </a:lnTo>
                  <a:lnTo>
                    <a:pt x="1350" y="3593"/>
                  </a:lnTo>
                  <a:lnTo>
                    <a:pt x="1354" y="3595"/>
                  </a:lnTo>
                  <a:lnTo>
                    <a:pt x="1357" y="3596"/>
                  </a:lnTo>
                  <a:lnTo>
                    <a:pt x="1359" y="3598"/>
                  </a:lnTo>
                  <a:lnTo>
                    <a:pt x="1360" y="3601"/>
                  </a:lnTo>
                  <a:lnTo>
                    <a:pt x="1361" y="3604"/>
                  </a:lnTo>
                  <a:lnTo>
                    <a:pt x="1362" y="3607"/>
                  </a:lnTo>
                  <a:lnTo>
                    <a:pt x="1362" y="3610"/>
                  </a:lnTo>
                  <a:lnTo>
                    <a:pt x="1361" y="3612"/>
                  </a:lnTo>
                  <a:lnTo>
                    <a:pt x="1360" y="3616"/>
                  </a:lnTo>
                  <a:lnTo>
                    <a:pt x="1359" y="3619"/>
                  </a:lnTo>
                  <a:lnTo>
                    <a:pt x="1356" y="3621"/>
                  </a:lnTo>
                  <a:lnTo>
                    <a:pt x="1352" y="3623"/>
                  </a:lnTo>
                  <a:lnTo>
                    <a:pt x="1349" y="3624"/>
                  </a:lnTo>
                  <a:lnTo>
                    <a:pt x="1346" y="3624"/>
                  </a:lnTo>
                  <a:lnTo>
                    <a:pt x="1341" y="3623"/>
                  </a:lnTo>
                  <a:lnTo>
                    <a:pt x="1336" y="3620"/>
                  </a:lnTo>
                  <a:close/>
                  <a:moveTo>
                    <a:pt x="1276" y="3691"/>
                  </a:moveTo>
                  <a:lnTo>
                    <a:pt x="1273" y="3689"/>
                  </a:lnTo>
                  <a:lnTo>
                    <a:pt x="1271" y="3686"/>
                  </a:lnTo>
                  <a:lnTo>
                    <a:pt x="1270" y="3683"/>
                  </a:lnTo>
                  <a:lnTo>
                    <a:pt x="1270" y="3681"/>
                  </a:lnTo>
                  <a:lnTo>
                    <a:pt x="1270" y="3678"/>
                  </a:lnTo>
                  <a:lnTo>
                    <a:pt x="1270" y="3675"/>
                  </a:lnTo>
                  <a:lnTo>
                    <a:pt x="1271" y="3672"/>
                  </a:lnTo>
                  <a:lnTo>
                    <a:pt x="1273" y="3670"/>
                  </a:lnTo>
                  <a:lnTo>
                    <a:pt x="1277" y="3667"/>
                  </a:lnTo>
                  <a:lnTo>
                    <a:pt x="1279" y="3666"/>
                  </a:lnTo>
                  <a:lnTo>
                    <a:pt x="1282" y="3665"/>
                  </a:lnTo>
                  <a:lnTo>
                    <a:pt x="1285" y="3663"/>
                  </a:lnTo>
                  <a:lnTo>
                    <a:pt x="1288" y="3663"/>
                  </a:lnTo>
                  <a:lnTo>
                    <a:pt x="1290" y="3665"/>
                  </a:lnTo>
                  <a:lnTo>
                    <a:pt x="1293" y="3666"/>
                  </a:lnTo>
                  <a:lnTo>
                    <a:pt x="1296" y="3668"/>
                  </a:lnTo>
                  <a:lnTo>
                    <a:pt x="1298" y="3670"/>
                  </a:lnTo>
                  <a:lnTo>
                    <a:pt x="1300" y="3673"/>
                  </a:lnTo>
                  <a:lnTo>
                    <a:pt x="1301" y="3675"/>
                  </a:lnTo>
                  <a:lnTo>
                    <a:pt x="1301" y="3678"/>
                  </a:lnTo>
                  <a:lnTo>
                    <a:pt x="1301" y="3681"/>
                  </a:lnTo>
                  <a:lnTo>
                    <a:pt x="1300" y="3684"/>
                  </a:lnTo>
                  <a:lnTo>
                    <a:pt x="1299" y="3687"/>
                  </a:lnTo>
                  <a:lnTo>
                    <a:pt x="1297" y="3689"/>
                  </a:lnTo>
                  <a:lnTo>
                    <a:pt x="1295" y="3692"/>
                  </a:lnTo>
                  <a:lnTo>
                    <a:pt x="1292" y="3693"/>
                  </a:lnTo>
                  <a:lnTo>
                    <a:pt x="1289" y="3694"/>
                  </a:lnTo>
                  <a:lnTo>
                    <a:pt x="1286" y="3695"/>
                  </a:lnTo>
                  <a:lnTo>
                    <a:pt x="1283" y="3694"/>
                  </a:lnTo>
                  <a:lnTo>
                    <a:pt x="1281" y="3694"/>
                  </a:lnTo>
                  <a:lnTo>
                    <a:pt x="1278" y="3692"/>
                  </a:lnTo>
                  <a:lnTo>
                    <a:pt x="1276" y="3691"/>
                  </a:lnTo>
                  <a:close/>
                  <a:moveTo>
                    <a:pt x="1214" y="3760"/>
                  </a:moveTo>
                  <a:lnTo>
                    <a:pt x="1211" y="3758"/>
                  </a:lnTo>
                  <a:lnTo>
                    <a:pt x="1210" y="3755"/>
                  </a:lnTo>
                  <a:lnTo>
                    <a:pt x="1209" y="3753"/>
                  </a:lnTo>
                  <a:lnTo>
                    <a:pt x="1208" y="3750"/>
                  </a:lnTo>
                  <a:lnTo>
                    <a:pt x="1209" y="3747"/>
                  </a:lnTo>
                  <a:lnTo>
                    <a:pt x="1209" y="3744"/>
                  </a:lnTo>
                  <a:lnTo>
                    <a:pt x="1211" y="3741"/>
                  </a:lnTo>
                  <a:lnTo>
                    <a:pt x="1212" y="3739"/>
                  </a:lnTo>
                  <a:lnTo>
                    <a:pt x="1215" y="3737"/>
                  </a:lnTo>
                  <a:lnTo>
                    <a:pt x="1217" y="3735"/>
                  </a:lnTo>
                  <a:lnTo>
                    <a:pt x="1220" y="3734"/>
                  </a:lnTo>
                  <a:lnTo>
                    <a:pt x="1223" y="3734"/>
                  </a:lnTo>
                  <a:lnTo>
                    <a:pt x="1226" y="3734"/>
                  </a:lnTo>
                  <a:lnTo>
                    <a:pt x="1229" y="3734"/>
                  </a:lnTo>
                  <a:lnTo>
                    <a:pt x="1231" y="3736"/>
                  </a:lnTo>
                  <a:lnTo>
                    <a:pt x="1235" y="3738"/>
                  </a:lnTo>
                  <a:lnTo>
                    <a:pt x="1237" y="3740"/>
                  </a:lnTo>
                  <a:lnTo>
                    <a:pt x="1238" y="3742"/>
                  </a:lnTo>
                  <a:lnTo>
                    <a:pt x="1239" y="3745"/>
                  </a:lnTo>
                  <a:lnTo>
                    <a:pt x="1240" y="3748"/>
                  </a:lnTo>
                  <a:lnTo>
                    <a:pt x="1240" y="3751"/>
                  </a:lnTo>
                  <a:lnTo>
                    <a:pt x="1239" y="3754"/>
                  </a:lnTo>
                  <a:lnTo>
                    <a:pt x="1238" y="3757"/>
                  </a:lnTo>
                  <a:lnTo>
                    <a:pt x="1236" y="3759"/>
                  </a:lnTo>
                  <a:lnTo>
                    <a:pt x="1233" y="3761"/>
                  </a:lnTo>
                  <a:lnTo>
                    <a:pt x="1230" y="3764"/>
                  </a:lnTo>
                  <a:lnTo>
                    <a:pt x="1227" y="3765"/>
                  </a:lnTo>
                  <a:lnTo>
                    <a:pt x="1224" y="3765"/>
                  </a:lnTo>
                  <a:lnTo>
                    <a:pt x="1221" y="3765"/>
                  </a:lnTo>
                  <a:lnTo>
                    <a:pt x="1218" y="3764"/>
                  </a:lnTo>
                  <a:lnTo>
                    <a:pt x="1216" y="3763"/>
                  </a:lnTo>
                  <a:lnTo>
                    <a:pt x="1214" y="3760"/>
                  </a:lnTo>
                  <a:close/>
                  <a:moveTo>
                    <a:pt x="1150" y="3830"/>
                  </a:moveTo>
                  <a:lnTo>
                    <a:pt x="1148" y="3827"/>
                  </a:lnTo>
                  <a:lnTo>
                    <a:pt x="1147" y="3825"/>
                  </a:lnTo>
                  <a:lnTo>
                    <a:pt x="1146" y="3822"/>
                  </a:lnTo>
                  <a:lnTo>
                    <a:pt x="1145" y="3819"/>
                  </a:lnTo>
                  <a:lnTo>
                    <a:pt x="1145" y="3816"/>
                  </a:lnTo>
                  <a:lnTo>
                    <a:pt x="1146" y="3813"/>
                  </a:lnTo>
                  <a:lnTo>
                    <a:pt x="1147" y="3810"/>
                  </a:lnTo>
                  <a:lnTo>
                    <a:pt x="1149" y="3807"/>
                  </a:lnTo>
                  <a:lnTo>
                    <a:pt x="1151" y="3805"/>
                  </a:lnTo>
                  <a:lnTo>
                    <a:pt x="1154" y="3804"/>
                  </a:lnTo>
                  <a:lnTo>
                    <a:pt x="1158" y="3803"/>
                  </a:lnTo>
                  <a:lnTo>
                    <a:pt x="1161" y="3802"/>
                  </a:lnTo>
                  <a:lnTo>
                    <a:pt x="1164" y="3802"/>
                  </a:lnTo>
                  <a:lnTo>
                    <a:pt x="1167" y="3803"/>
                  </a:lnTo>
                  <a:lnTo>
                    <a:pt x="1169" y="3805"/>
                  </a:lnTo>
                  <a:lnTo>
                    <a:pt x="1172" y="3806"/>
                  </a:lnTo>
                  <a:lnTo>
                    <a:pt x="1174" y="3809"/>
                  </a:lnTo>
                  <a:lnTo>
                    <a:pt x="1175" y="3811"/>
                  </a:lnTo>
                  <a:lnTo>
                    <a:pt x="1176" y="3815"/>
                  </a:lnTo>
                  <a:lnTo>
                    <a:pt x="1177" y="3818"/>
                  </a:lnTo>
                  <a:lnTo>
                    <a:pt x="1176" y="3821"/>
                  </a:lnTo>
                  <a:lnTo>
                    <a:pt x="1176" y="3824"/>
                  </a:lnTo>
                  <a:lnTo>
                    <a:pt x="1175" y="3826"/>
                  </a:lnTo>
                  <a:lnTo>
                    <a:pt x="1173" y="3829"/>
                  </a:lnTo>
                  <a:lnTo>
                    <a:pt x="1170" y="3831"/>
                  </a:lnTo>
                  <a:lnTo>
                    <a:pt x="1167" y="3832"/>
                  </a:lnTo>
                  <a:lnTo>
                    <a:pt x="1164" y="3833"/>
                  </a:lnTo>
                  <a:lnTo>
                    <a:pt x="1161" y="3834"/>
                  </a:lnTo>
                  <a:lnTo>
                    <a:pt x="1159" y="3833"/>
                  </a:lnTo>
                  <a:lnTo>
                    <a:pt x="1156" y="3833"/>
                  </a:lnTo>
                  <a:lnTo>
                    <a:pt x="1152" y="3831"/>
                  </a:lnTo>
                  <a:lnTo>
                    <a:pt x="1150" y="3830"/>
                  </a:lnTo>
                  <a:close/>
                  <a:moveTo>
                    <a:pt x="1086" y="3876"/>
                  </a:moveTo>
                  <a:lnTo>
                    <a:pt x="1086" y="3876"/>
                  </a:lnTo>
                  <a:lnTo>
                    <a:pt x="1086" y="3876"/>
                  </a:lnTo>
                  <a:lnTo>
                    <a:pt x="1086" y="3876"/>
                  </a:lnTo>
                  <a:lnTo>
                    <a:pt x="1086" y="3876"/>
                  </a:lnTo>
                  <a:close/>
                  <a:moveTo>
                    <a:pt x="1087" y="3897"/>
                  </a:moveTo>
                  <a:lnTo>
                    <a:pt x="1085" y="3895"/>
                  </a:lnTo>
                  <a:lnTo>
                    <a:pt x="1083" y="3892"/>
                  </a:lnTo>
                  <a:lnTo>
                    <a:pt x="1082" y="3889"/>
                  </a:lnTo>
                  <a:lnTo>
                    <a:pt x="1082" y="3887"/>
                  </a:lnTo>
                  <a:lnTo>
                    <a:pt x="1082" y="3884"/>
                  </a:lnTo>
                  <a:lnTo>
                    <a:pt x="1083" y="3881"/>
                  </a:lnTo>
                  <a:lnTo>
                    <a:pt x="1084" y="3878"/>
                  </a:lnTo>
                  <a:lnTo>
                    <a:pt x="1086" y="3876"/>
                  </a:lnTo>
                  <a:lnTo>
                    <a:pt x="1088" y="3874"/>
                  </a:lnTo>
                  <a:lnTo>
                    <a:pt x="1091" y="3872"/>
                  </a:lnTo>
                  <a:lnTo>
                    <a:pt x="1094" y="3871"/>
                  </a:lnTo>
                  <a:lnTo>
                    <a:pt x="1097" y="3871"/>
                  </a:lnTo>
                  <a:lnTo>
                    <a:pt x="1099" y="3871"/>
                  </a:lnTo>
                  <a:lnTo>
                    <a:pt x="1102" y="3872"/>
                  </a:lnTo>
                  <a:lnTo>
                    <a:pt x="1105" y="3873"/>
                  </a:lnTo>
                  <a:lnTo>
                    <a:pt x="1107" y="3875"/>
                  </a:lnTo>
                  <a:lnTo>
                    <a:pt x="1109" y="3877"/>
                  </a:lnTo>
                  <a:lnTo>
                    <a:pt x="1111" y="3880"/>
                  </a:lnTo>
                  <a:lnTo>
                    <a:pt x="1112" y="3883"/>
                  </a:lnTo>
                  <a:lnTo>
                    <a:pt x="1112" y="3886"/>
                  </a:lnTo>
                  <a:lnTo>
                    <a:pt x="1112" y="3889"/>
                  </a:lnTo>
                  <a:lnTo>
                    <a:pt x="1111" y="3891"/>
                  </a:lnTo>
                  <a:lnTo>
                    <a:pt x="1110" y="3894"/>
                  </a:lnTo>
                  <a:lnTo>
                    <a:pt x="1108" y="3897"/>
                  </a:lnTo>
                  <a:lnTo>
                    <a:pt x="1108" y="3897"/>
                  </a:lnTo>
                  <a:lnTo>
                    <a:pt x="1106" y="3899"/>
                  </a:lnTo>
                  <a:lnTo>
                    <a:pt x="1103" y="3900"/>
                  </a:lnTo>
                  <a:lnTo>
                    <a:pt x="1100" y="3901"/>
                  </a:lnTo>
                  <a:lnTo>
                    <a:pt x="1097" y="3901"/>
                  </a:lnTo>
                  <a:lnTo>
                    <a:pt x="1094" y="3901"/>
                  </a:lnTo>
                  <a:lnTo>
                    <a:pt x="1092" y="3900"/>
                  </a:lnTo>
                  <a:lnTo>
                    <a:pt x="1089" y="3899"/>
                  </a:lnTo>
                  <a:lnTo>
                    <a:pt x="1087" y="3897"/>
                  </a:lnTo>
                  <a:close/>
                  <a:moveTo>
                    <a:pt x="1021" y="3965"/>
                  </a:moveTo>
                  <a:lnTo>
                    <a:pt x="1019" y="3962"/>
                  </a:lnTo>
                  <a:lnTo>
                    <a:pt x="1018" y="3960"/>
                  </a:lnTo>
                  <a:lnTo>
                    <a:pt x="1017" y="3956"/>
                  </a:lnTo>
                  <a:lnTo>
                    <a:pt x="1016" y="3953"/>
                  </a:lnTo>
                  <a:lnTo>
                    <a:pt x="1017" y="3950"/>
                  </a:lnTo>
                  <a:lnTo>
                    <a:pt x="1017" y="3947"/>
                  </a:lnTo>
                  <a:lnTo>
                    <a:pt x="1019" y="3944"/>
                  </a:lnTo>
                  <a:lnTo>
                    <a:pt x="1021" y="3942"/>
                  </a:lnTo>
                  <a:lnTo>
                    <a:pt x="1023" y="3940"/>
                  </a:lnTo>
                  <a:lnTo>
                    <a:pt x="1026" y="3939"/>
                  </a:lnTo>
                  <a:lnTo>
                    <a:pt x="1029" y="3938"/>
                  </a:lnTo>
                  <a:lnTo>
                    <a:pt x="1032" y="3937"/>
                  </a:lnTo>
                  <a:lnTo>
                    <a:pt x="1034" y="3938"/>
                  </a:lnTo>
                  <a:lnTo>
                    <a:pt x="1038" y="3938"/>
                  </a:lnTo>
                  <a:lnTo>
                    <a:pt x="1041" y="3940"/>
                  </a:lnTo>
                  <a:lnTo>
                    <a:pt x="1043" y="3942"/>
                  </a:lnTo>
                  <a:lnTo>
                    <a:pt x="1045" y="3944"/>
                  </a:lnTo>
                  <a:lnTo>
                    <a:pt x="1047" y="3947"/>
                  </a:lnTo>
                  <a:lnTo>
                    <a:pt x="1048" y="3950"/>
                  </a:lnTo>
                  <a:lnTo>
                    <a:pt x="1048" y="3953"/>
                  </a:lnTo>
                  <a:lnTo>
                    <a:pt x="1048" y="3955"/>
                  </a:lnTo>
                  <a:lnTo>
                    <a:pt x="1047" y="3958"/>
                  </a:lnTo>
                  <a:lnTo>
                    <a:pt x="1045" y="3962"/>
                  </a:lnTo>
                  <a:lnTo>
                    <a:pt x="1043" y="3964"/>
                  </a:lnTo>
                  <a:lnTo>
                    <a:pt x="1041" y="3966"/>
                  </a:lnTo>
                  <a:lnTo>
                    <a:pt x="1038" y="3968"/>
                  </a:lnTo>
                  <a:lnTo>
                    <a:pt x="1036" y="3969"/>
                  </a:lnTo>
                  <a:lnTo>
                    <a:pt x="1032" y="3969"/>
                  </a:lnTo>
                  <a:lnTo>
                    <a:pt x="1029" y="3969"/>
                  </a:lnTo>
                  <a:lnTo>
                    <a:pt x="1026" y="3968"/>
                  </a:lnTo>
                  <a:lnTo>
                    <a:pt x="1023" y="3967"/>
                  </a:lnTo>
                  <a:lnTo>
                    <a:pt x="1021" y="3965"/>
                  </a:lnTo>
                  <a:close/>
                  <a:moveTo>
                    <a:pt x="954" y="4030"/>
                  </a:moveTo>
                  <a:lnTo>
                    <a:pt x="952" y="4028"/>
                  </a:lnTo>
                  <a:lnTo>
                    <a:pt x="951" y="4025"/>
                  </a:lnTo>
                  <a:lnTo>
                    <a:pt x="950" y="4022"/>
                  </a:lnTo>
                  <a:lnTo>
                    <a:pt x="950" y="4019"/>
                  </a:lnTo>
                  <a:lnTo>
                    <a:pt x="950" y="4016"/>
                  </a:lnTo>
                  <a:lnTo>
                    <a:pt x="951" y="4013"/>
                  </a:lnTo>
                  <a:lnTo>
                    <a:pt x="952" y="4011"/>
                  </a:lnTo>
                  <a:lnTo>
                    <a:pt x="954" y="4007"/>
                  </a:lnTo>
                  <a:lnTo>
                    <a:pt x="958" y="4006"/>
                  </a:lnTo>
                  <a:lnTo>
                    <a:pt x="960" y="4004"/>
                  </a:lnTo>
                  <a:lnTo>
                    <a:pt x="963" y="4003"/>
                  </a:lnTo>
                  <a:lnTo>
                    <a:pt x="966" y="4003"/>
                  </a:lnTo>
                  <a:lnTo>
                    <a:pt x="969" y="4003"/>
                  </a:lnTo>
                  <a:lnTo>
                    <a:pt x="972" y="4004"/>
                  </a:lnTo>
                  <a:lnTo>
                    <a:pt x="975" y="4006"/>
                  </a:lnTo>
                  <a:lnTo>
                    <a:pt x="977" y="4009"/>
                  </a:lnTo>
                  <a:lnTo>
                    <a:pt x="979" y="4011"/>
                  </a:lnTo>
                  <a:lnTo>
                    <a:pt x="980" y="4014"/>
                  </a:lnTo>
                  <a:lnTo>
                    <a:pt x="981" y="4016"/>
                  </a:lnTo>
                  <a:lnTo>
                    <a:pt x="981" y="4019"/>
                  </a:lnTo>
                  <a:lnTo>
                    <a:pt x="981" y="4022"/>
                  </a:lnTo>
                  <a:lnTo>
                    <a:pt x="980" y="4025"/>
                  </a:lnTo>
                  <a:lnTo>
                    <a:pt x="979" y="4028"/>
                  </a:lnTo>
                  <a:lnTo>
                    <a:pt x="977" y="4030"/>
                  </a:lnTo>
                  <a:lnTo>
                    <a:pt x="974" y="4032"/>
                  </a:lnTo>
                  <a:lnTo>
                    <a:pt x="972" y="4033"/>
                  </a:lnTo>
                  <a:lnTo>
                    <a:pt x="969" y="4034"/>
                  </a:lnTo>
                  <a:lnTo>
                    <a:pt x="966" y="4034"/>
                  </a:lnTo>
                  <a:lnTo>
                    <a:pt x="963" y="4034"/>
                  </a:lnTo>
                  <a:lnTo>
                    <a:pt x="960" y="4033"/>
                  </a:lnTo>
                  <a:lnTo>
                    <a:pt x="958" y="4032"/>
                  </a:lnTo>
                  <a:lnTo>
                    <a:pt x="954" y="4030"/>
                  </a:lnTo>
                  <a:close/>
                  <a:moveTo>
                    <a:pt x="888" y="4094"/>
                  </a:moveTo>
                  <a:lnTo>
                    <a:pt x="886" y="4092"/>
                  </a:lnTo>
                  <a:lnTo>
                    <a:pt x="884" y="4089"/>
                  </a:lnTo>
                  <a:lnTo>
                    <a:pt x="884" y="4086"/>
                  </a:lnTo>
                  <a:lnTo>
                    <a:pt x="883" y="4083"/>
                  </a:lnTo>
                  <a:lnTo>
                    <a:pt x="884" y="4081"/>
                  </a:lnTo>
                  <a:lnTo>
                    <a:pt x="885" y="4078"/>
                  </a:lnTo>
                  <a:lnTo>
                    <a:pt x="886" y="4075"/>
                  </a:lnTo>
                  <a:lnTo>
                    <a:pt x="888" y="4073"/>
                  </a:lnTo>
                  <a:lnTo>
                    <a:pt x="891" y="4071"/>
                  </a:lnTo>
                  <a:lnTo>
                    <a:pt x="893" y="4070"/>
                  </a:lnTo>
                  <a:lnTo>
                    <a:pt x="896" y="4069"/>
                  </a:lnTo>
                  <a:lnTo>
                    <a:pt x="899" y="4069"/>
                  </a:lnTo>
                  <a:lnTo>
                    <a:pt x="902" y="4069"/>
                  </a:lnTo>
                  <a:lnTo>
                    <a:pt x="905" y="4070"/>
                  </a:lnTo>
                  <a:lnTo>
                    <a:pt x="907" y="4071"/>
                  </a:lnTo>
                  <a:lnTo>
                    <a:pt x="910" y="4073"/>
                  </a:lnTo>
                  <a:lnTo>
                    <a:pt x="912" y="4076"/>
                  </a:lnTo>
                  <a:lnTo>
                    <a:pt x="913" y="4079"/>
                  </a:lnTo>
                  <a:lnTo>
                    <a:pt x="914" y="4081"/>
                  </a:lnTo>
                  <a:lnTo>
                    <a:pt x="914" y="4084"/>
                  </a:lnTo>
                  <a:lnTo>
                    <a:pt x="914" y="4087"/>
                  </a:lnTo>
                  <a:lnTo>
                    <a:pt x="913" y="4090"/>
                  </a:lnTo>
                  <a:lnTo>
                    <a:pt x="911" y="4093"/>
                  </a:lnTo>
                  <a:lnTo>
                    <a:pt x="909" y="4095"/>
                  </a:lnTo>
                  <a:lnTo>
                    <a:pt x="907" y="4097"/>
                  </a:lnTo>
                  <a:lnTo>
                    <a:pt x="904" y="4098"/>
                  </a:lnTo>
                  <a:lnTo>
                    <a:pt x="901" y="4099"/>
                  </a:lnTo>
                  <a:lnTo>
                    <a:pt x="899" y="4099"/>
                  </a:lnTo>
                  <a:lnTo>
                    <a:pt x="896" y="4099"/>
                  </a:lnTo>
                  <a:lnTo>
                    <a:pt x="893" y="4098"/>
                  </a:lnTo>
                  <a:lnTo>
                    <a:pt x="890" y="4096"/>
                  </a:lnTo>
                  <a:lnTo>
                    <a:pt x="888" y="4094"/>
                  </a:lnTo>
                  <a:close/>
                  <a:moveTo>
                    <a:pt x="819" y="4159"/>
                  </a:moveTo>
                  <a:lnTo>
                    <a:pt x="817" y="4155"/>
                  </a:lnTo>
                  <a:lnTo>
                    <a:pt x="816" y="4152"/>
                  </a:lnTo>
                  <a:lnTo>
                    <a:pt x="815" y="4150"/>
                  </a:lnTo>
                  <a:lnTo>
                    <a:pt x="815" y="4147"/>
                  </a:lnTo>
                  <a:lnTo>
                    <a:pt x="815" y="4144"/>
                  </a:lnTo>
                  <a:lnTo>
                    <a:pt x="816" y="4141"/>
                  </a:lnTo>
                  <a:lnTo>
                    <a:pt x="818" y="4139"/>
                  </a:lnTo>
                  <a:lnTo>
                    <a:pt x="820" y="4136"/>
                  </a:lnTo>
                  <a:lnTo>
                    <a:pt x="822" y="4134"/>
                  </a:lnTo>
                  <a:lnTo>
                    <a:pt x="825" y="4133"/>
                  </a:lnTo>
                  <a:lnTo>
                    <a:pt x="828" y="4132"/>
                  </a:lnTo>
                  <a:lnTo>
                    <a:pt x="831" y="4132"/>
                  </a:lnTo>
                  <a:lnTo>
                    <a:pt x="834" y="4132"/>
                  </a:lnTo>
                  <a:lnTo>
                    <a:pt x="836" y="4133"/>
                  </a:lnTo>
                  <a:lnTo>
                    <a:pt x="840" y="4135"/>
                  </a:lnTo>
                  <a:lnTo>
                    <a:pt x="842" y="4137"/>
                  </a:lnTo>
                  <a:lnTo>
                    <a:pt x="844" y="4139"/>
                  </a:lnTo>
                  <a:lnTo>
                    <a:pt x="845" y="4142"/>
                  </a:lnTo>
                  <a:lnTo>
                    <a:pt x="846" y="4145"/>
                  </a:lnTo>
                  <a:lnTo>
                    <a:pt x="846" y="4148"/>
                  </a:lnTo>
                  <a:lnTo>
                    <a:pt x="846" y="4151"/>
                  </a:lnTo>
                  <a:lnTo>
                    <a:pt x="845" y="4154"/>
                  </a:lnTo>
                  <a:lnTo>
                    <a:pt x="843" y="4157"/>
                  </a:lnTo>
                  <a:lnTo>
                    <a:pt x="841" y="4159"/>
                  </a:lnTo>
                  <a:lnTo>
                    <a:pt x="839" y="4161"/>
                  </a:lnTo>
                  <a:lnTo>
                    <a:pt x="836" y="4163"/>
                  </a:lnTo>
                  <a:lnTo>
                    <a:pt x="833" y="4163"/>
                  </a:lnTo>
                  <a:lnTo>
                    <a:pt x="830" y="4163"/>
                  </a:lnTo>
                  <a:lnTo>
                    <a:pt x="827" y="4163"/>
                  </a:lnTo>
                  <a:lnTo>
                    <a:pt x="824" y="4162"/>
                  </a:lnTo>
                  <a:lnTo>
                    <a:pt x="821" y="4161"/>
                  </a:lnTo>
                  <a:lnTo>
                    <a:pt x="819" y="4159"/>
                  </a:lnTo>
                  <a:close/>
                  <a:moveTo>
                    <a:pt x="749" y="4221"/>
                  </a:moveTo>
                  <a:lnTo>
                    <a:pt x="747" y="4218"/>
                  </a:lnTo>
                  <a:lnTo>
                    <a:pt x="746" y="4216"/>
                  </a:lnTo>
                  <a:lnTo>
                    <a:pt x="745" y="4213"/>
                  </a:lnTo>
                  <a:lnTo>
                    <a:pt x="745" y="4210"/>
                  </a:lnTo>
                  <a:lnTo>
                    <a:pt x="746" y="4207"/>
                  </a:lnTo>
                  <a:lnTo>
                    <a:pt x="747" y="4203"/>
                  </a:lnTo>
                  <a:lnTo>
                    <a:pt x="748" y="4201"/>
                  </a:lnTo>
                  <a:lnTo>
                    <a:pt x="750" y="4198"/>
                  </a:lnTo>
                  <a:lnTo>
                    <a:pt x="753" y="4197"/>
                  </a:lnTo>
                  <a:lnTo>
                    <a:pt x="756" y="4195"/>
                  </a:lnTo>
                  <a:lnTo>
                    <a:pt x="759" y="4195"/>
                  </a:lnTo>
                  <a:lnTo>
                    <a:pt x="762" y="4195"/>
                  </a:lnTo>
                  <a:lnTo>
                    <a:pt x="765" y="4195"/>
                  </a:lnTo>
                  <a:lnTo>
                    <a:pt x="768" y="4196"/>
                  </a:lnTo>
                  <a:lnTo>
                    <a:pt x="771" y="4198"/>
                  </a:lnTo>
                  <a:lnTo>
                    <a:pt x="773" y="4200"/>
                  </a:lnTo>
                  <a:lnTo>
                    <a:pt x="775" y="4202"/>
                  </a:lnTo>
                  <a:lnTo>
                    <a:pt x="776" y="4206"/>
                  </a:lnTo>
                  <a:lnTo>
                    <a:pt x="777" y="4209"/>
                  </a:lnTo>
                  <a:lnTo>
                    <a:pt x="777" y="4212"/>
                  </a:lnTo>
                  <a:lnTo>
                    <a:pt x="776" y="4214"/>
                  </a:lnTo>
                  <a:lnTo>
                    <a:pt x="775" y="4217"/>
                  </a:lnTo>
                  <a:lnTo>
                    <a:pt x="774" y="4220"/>
                  </a:lnTo>
                  <a:lnTo>
                    <a:pt x="772" y="4222"/>
                  </a:lnTo>
                  <a:lnTo>
                    <a:pt x="769" y="4224"/>
                  </a:lnTo>
                  <a:lnTo>
                    <a:pt x="767" y="4225"/>
                  </a:lnTo>
                  <a:lnTo>
                    <a:pt x="764" y="4226"/>
                  </a:lnTo>
                  <a:lnTo>
                    <a:pt x="762" y="4226"/>
                  </a:lnTo>
                  <a:lnTo>
                    <a:pt x="759" y="4226"/>
                  </a:lnTo>
                  <a:lnTo>
                    <a:pt x="754" y="4225"/>
                  </a:lnTo>
                  <a:lnTo>
                    <a:pt x="752" y="4223"/>
                  </a:lnTo>
                  <a:lnTo>
                    <a:pt x="749" y="4221"/>
                  </a:lnTo>
                  <a:close/>
                  <a:moveTo>
                    <a:pt x="680" y="4282"/>
                  </a:moveTo>
                  <a:lnTo>
                    <a:pt x="677" y="4280"/>
                  </a:lnTo>
                  <a:lnTo>
                    <a:pt x="675" y="4277"/>
                  </a:lnTo>
                  <a:lnTo>
                    <a:pt x="675" y="4274"/>
                  </a:lnTo>
                  <a:lnTo>
                    <a:pt x="675" y="4271"/>
                  </a:lnTo>
                  <a:lnTo>
                    <a:pt x="675" y="4268"/>
                  </a:lnTo>
                  <a:lnTo>
                    <a:pt x="676" y="4265"/>
                  </a:lnTo>
                  <a:lnTo>
                    <a:pt x="679" y="4263"/>
                  </a:lnTo>
                  <a:lnTo>
                    <a:pt x="681" y="4261"/>
                  </a:lnTo>
                  <a:lnTo>
                    <a:pt x="684" y="4259"/>
                  </a:lnTo>
                  <a:lnTo>
                    <a:pt x="686" y="4258"/>
                  </a:lnTo>
                  <a:lnTo>
                    <a:pt x="689" y="4257"/>
                  </a:lnTo>
                  <a:lnTo>
                    <a:pt x="692" y="4257"/>
                  </a:lnTo>
                  <a:lnTo>
                    <a:pt x="695" y="4257"/>
                  </a:lnTo>
                  <a:lnTo>
                    <a:pt x="698" y="4258"/>
                  </a:lnTo>
                  <a:lnTo>
                    <a:pt x="700" y="4260"/>
                  </a:lnTo>
                  <a:lnTo>
                    <a:pt x="702" y="4262"/>
                  </a:lnTo>
                  <a:lnTo>
                    <a:pt x="704" y="4265"/>
                  </a:lnTo>
                  <a:lnTo>
                    <a:pt x="706" y="4267"/>
                  </a:lnTo>
                  <a:lnTo>
                    <a:pt x="706" y="4270"/>
                  </a:lnTo>
                  <a:lnTo>
                    <a:pt x="706" y="4273"/>
                  </a:lnTo>
                  <a:lnTo>
                    <a:pt x="706" y="4276"/>
                  </a:lnTo>
                  <a:lnTo>
                    <a:pt x="705" y="4279"/>
                  </a:lnTo>
                  <a:lnTo>
                    <a:pt x="703" y="4281"/>
                  </a:lnTo>
                  <a:lnTo>
                    <a:pt x="701" y="4284"/>
                  </a:lnTo>
                  <a:lnTo>
                    <a:pt x="696" y="4286"/>
                  </a:lnTo>
                  <a:lnTo>
                    <a:pt x="691" y="4287"/>
                  </a:lnTo>
                  <a:lnTo>
                    <a:pt x="688" y="4287"/>
                  </a:lnTo>
                  <a:lnTo>
                    <a:pt x="685" y="4286"/>
                  </a:lnTo>
                  <a:lnTo>
                    <a:pt x="682" y="4284"/>
                  </a:lnTo>
                  <a:lnTo>
                    <a:pt x="680" y="4282"/>
                  </a:lnTo>
                  <a:close/>
                  <a:moveTo>
                    <a:pt x="608" y="4342"/>
                  </a:moveTo>
                  <a:lnTo>
                    <a:pt x="606" y="4340"/>
                  </a:lnTo>
                  <a:lnTo>
                    <a:pt x="605" y="4337"/>
                  </a:lnTo>
                  <a:lnTo>
                    <a:pt x="604" y="4334"/>
                  </a:lnTo>
                  <a:lnTo>
                    <a:pt x="604" y="4331"/>
                  </a:lnTo>
                  <a:lnTo>
                    <a:pt x="605" y="4328"/>
                  </a:lnTo>
                  <a:lnTo>
                    <a:pt x="606" y="4325"/>
                  </a:lnTo>
                  <a:lnTo>
                    <a:pt x="608" y="4323"/>
                  </a:lnTo>
                  <a:lnTo>
                    <a:pt x="610" y="4321"/>
                  </a:lnTo>
                  <a:lnTo>
                    <a:pt x="612" y="4319"/>
                  </a:lnTo>
                  <a:lnTo>
                    <a:pt x="615" y="4318"/>
                  </a:lnTo>
                  <a:lnTo>
                    <a:pt x="618" y="4317"/>
                  </a:lnTo>
                  <a:lnTo>
                    <a:pt x="621" y="4317"/>
                  </a:lnTo>
                  <a:lnTo>
                    <a:pt x="624" y="4318"/>
                  </a:lnTo>
                  <a:lnTo>
                    <a:pt x="626" y="4319"/>
                  </a:lnTo>
                  <a:lnTo>
                    <a:pt x="629" y="4320"/>
                  </a:lnTo>
                  <a:lnTo>
                    <a:pt x="631" y="4322"/>
                  </a:lnTo>
                  <a:lnTo>
                    <a:pt x="633" y="4325"/>
                  </a:lnTo>
                  <a:lnTo>
                    <a:pt x="634" y="4328"/>
                  </a:lnTo>
                  <a:lnTo>
                    <a:pt x="635" y="4331"/>
                  </a:lnTo>
                  <a:lnTo>
                    <a:pt x="635" y="4334"/>
                  </a:lnTo>
                  <a:lnTo>
                    <a:pt x="634" y="4337"/>
                  </a:lnTo>
                  <a:lnTo>
                    <a:pt x="633" y="4339"/>
                  </a:lnTo>
                  <a:lnTo>
                    <a:pt x="631" y="4342"/>
                  </a:lnTo>
                  <a:lnTo>
                    <a:pt x="629" y="4344"/>
                  </a:lnTo>
                  <a:lnTo>
                    <a:pt x="625" y="4347"/>
                  </a:lnTo>
                  <a:lnTo>
                    <a:pt x="619" y="4348"/>
                  </a:lnTo>
                  <a:lnTo>
                    <a:pt x="616" y="4347"/>
                  </a:lnTo>
                  <a:lnTo>
                    <a:pt x="613" y="4346"/>
                  </a:lnTo>
                  <a:lnTo>
                    <a:pt x="610" y="4344"/>
                  </a:lnTo>
                  <a:lnTo>
                    <a:pt x="608" y="4342"/>
                  </a:lnTo>
                  <a:close/>
                  <a:moveTo>
                    <a:pt x="535" y="4402"/>
                  </a:moveTo>
                  <a:lnTo>
                    <a:pt x="533" y="4398"/>
                  </a:lnTo>
                  <a:lnTo>
                    <a:pt x="532" y="4396"/>
                  </a:lnTo>
                  <a:lnTo>
                    <a:pt x="532" y="4393"/>
                  </a:lnTo>
                  <a:lnTo>
                    <a:pt x="532" y="4390"/>
                  </a:lnTo>
                  <a:lnTo>
                    <a:pt x="532" y="4387"/>
                  </a:lnTo>
                  <a:lnTo>
                    <a:pt x="534" y="4384"/>
                  </a:lnTo>
                  <a:lnTo>
                    <a:pt x="535" y="4382"/>
                  </a:lnTo>
                  <a:lnTo>
                    <a:pt x="538" y="4379"/>
                  </a:lnTo>
                  <a:lnTo>
                    <a:pt x="538" y="4379"/>
                  </a:lnTo>
                  <a:lnTo>
                    <a:pt x="537" y="4379"/>
                  </a:lnTo>
                  <a:lnTo>
                    <a:pt x="540" y="4378"/>
                  </a:lnTo>
                  <a:lnTo>
                    <a:pt x="543" y="4377"/>
                  </a:lnTo>
                  <a:lnTo>
                    <a:pt x="546" y="4376"/>
                  </a:lnTo>
                  <a:lnTo>
                    <a:pt x="549" y="4376"/>
                  </a:lnTo>
                  <a:lnTo>
                    <a:pt x="551" y="4377"/>
                  </a:lnTo>
                  <a:lnTo>
                    <a:pt x="554" y="4378"/>
                  </a:lnTo>
                  <a:lnTo>
                    <a:pt x="557" y="4380"/>
                  </a:lnTo>
                  <a:lnTo>
                    <a:pt x="560" y="4382"/>
                  </a:lnTo>
                  <a:lnTo>
                    <a:pt x="562" y="4384"/>
                  </a:lnTo>
                  <a:lnTo>
                    <a:pt x="563" y="4387"/>
                  </a:lnTo>
                  <a:lnTo>
                    <a:pt x="563" y="4390"/>
                  </a:lnTo>
                  <a:lnTo>
                    <a:pt x="563" y="4393"/>
                  </a:lnTo>
                  <a:lnTo>
                    <a:pt x="563" y="4396"/>
                  </a:lnTo>
                  <a:lnTo>
                    <a:pt x="561" y="4399"/>
                  </a:lnTo>
                  <a:lnTo>
                    <a:pt x="560" y="4402"/>
                  </a:lnTo>
                  <a:lnTo>
                    <a:pt x="557" y="4404"/>
                  </a:lnTo>
                  <a:lnTo>
                    <a:pt x="557" y="4404"/>
                  </a:lnTo>
                  <a:lnTo>
                    <a:pt x="552" y="4407"/>
                  </a:lnTo>
                  <a:lnTo>
                    <a:pt x="547" y="4408"/>
                  </a:lnTo>
                  <a:lnTo>
                    <a:pt x="544" y="4407"/>
                  </a:lnTo>
                  <a:lnTo>
                    <a:pt x="541" y="4406"/>
                  </a:lnTo>
                  <a:lnTo>
                    <a:pt x="538" y="4404"/>
                  </a:lnTo>
                  <a:lnTo>
                    <a:pt x="535" y="4402"/>
                  </a:lnTo>
                  <a:close/>
                  <a:moveTo>
                    <a:pt x="462" y="4460"/>
                  </a:moveTo>
                  <a:lnTo>
                    <a:pt x="460" y="4457"/>
                  </a:lnTo>
                  <a:lnTo>
                    <a:pt x="459" y="4454"/>
                  </a:lnTo>
                  <a:lnTo>
                    <a:pt x="459" y="4450"/>
                  </a:lnTo>
                  <a:lnTo>
                    <a:pt x="459" y="4448"/>
                  </a:lnTo>
                  <a:lnTo>
                    <a:pt x="459" y="4445"/>
                  </a:lnTo>
                  <a:lnTo>
                    <a:pt x="460" y="4442"/>
                  </a:lnTo>
                  <a:lnTo>
                    <a:pt x="462" y="4440"/>
                  </a:lnTo>
                  <a:lnTo>
                    <a:pt x="464" y="4437"/>
                  </a:lnTo>
                  <a:lnTo>
                    <a:pt x="467" y="4436"/>
                  </a:lnTo>
                  <a:lnTo>
                    <a:pt x="470" y="4435"/>
                  </a:lnTo>
                  <a:lnTo>
                    <a:pt x="473" y="4434"/>
                  </a:lnTo>
                  <a:lnTo>
                    <a:pt x="476" y="4434"/>
                  </a:lnTo>
                  <a:lnTo>
                    <a:pt x="478" y="4435"/>
                  </a:lnTo>
                  <a:lnTo>
                    <a:pt x="482" y="4436"/>
                  </a:lnTo>
                  <a:lnTo>
                    <a:pt x="485" y="4438"/>
                  </a:lnTo>
                  <a:lnTo>
                    <a:pt x="487" y="4440"/>
                  </a:lnTo>
                  <a:lnTo>
                    <a:pt x="488" y="4443"/>
                  </a:lnTo>
                  <a:lnTo>
                    <a:pt x="489" y="4445"/>
                  </a:lnTo>
                  <a:lnTo>
                    <a:pt x="490" y="4448"/>
                  </a:lnTo>
                  <a:lnTo>
                    <a:pt x="490" y="4452"/>
                  </a:lnTo>
                  <a:lnTo>
                    <a:pt x="489" y="4455"/>
                  </a:lnTo>
                  <a:lnTo>
                    <a:pt x="488" y="4458"/>
                  </a:lnTo>
                  <a:lnTo>
                    <a:pt x="486" y="4460"/>
                  </a:lnTo>
                  <a:lnTo>
                    <a:pt x="484" y="4462"/>
                  </a:lnTo>
                  <a:lnTo>
                    <a:pt x="480" y="4465"/>
                  </a:lnTo>
                  <a:lnTo>
                    <a:pt x="474" y="4466"/>
                  </a:lnTo>
                  <a:lnTo>
                    <a:pt x="470" y="4465"/>
                  </a:lnTo>
                  <a:lnTo>
                    <a:pt x="467" y="4464"/>
                  </a:lnTo>
                  <a:lnTo>
                    <a:pt x="464" y="4462"/>
                  </a:lnTo>
                  <a:lnTo>
                    <a:pt x="462" y="4460"/>
                  </a:lnTo>
                  <a:close/>
                  <a:moveTo>
                    <a:pt x="387" y="4516"/>
                  </a:moveTo>
                  <a:lnTo>
                    <a:pt x="386" y="4514"/>
                  </a:lnTo>
                  <a:lnTo>
                    <a:pt x="385" y="4511"/>
                  </a:lnTo>
                  <a:lnTo>
                    <a:pt x="384" y="4508"/>
                  </a:lnTo>
                  <a:lnTo>
                    <a:pt x="384" y="4505"/>
                  </a:lnTo>
                  <a:lnTo>
                    <a:pt x="385" y="4502"/>
                  </a:lnTo>
                  <a:lnTo>
                    <a:pt x="386" y="4499"/>
                  </a:lnTo>
                  <a:lnTo>
                    <a:pt x="388" y="4496"/>
                  </a:lnTo>
                  <a:lnTo>
                    <a:pt x="390" y="4494"/>
                  </a:lnTo>
                  <a:lnTo>
                    <a:pt x="393" y="4493"/>
                  </a:lnTo>
                  <a:lnTo>
                    <a:pt x="396" y="4491"/>
                  </a:lnTo>
                  <a:lnTo>
                    <a:pt x="398" y="4491"/>
                  </a:lnTo>
                  <a:lnTo>
                    <a:pt x="402" y="4491"/>
                  </a:lnTo>
                  <a:lnTo>
                    <a:pt x="405" y="4492"/>
                  </a:lnTo>
                  <a:lnTo>
                    <a:pt x="408" y="4493"/>
                  </a:lnTo>
                  <a:lnTo>
                    <a:pt x="410" y="4495"/>
                  </a:lnTo>
                  <a:lnTo>
                    <a:pt x="412" y="4497"/>
                  </a:lnTo>
                  <a:lnTo>
                    <a:pt x="414" y="4501"/>
                  </a:lnTo>
                  <a:lnTo>
                    <a:pt x="415" y="4503"/>
                  </a:lnTo>
                  <a:lnTo>
                    <a:pt x="416" y="4506"/>
                  </a:lnTo>
                  <a:lnTo>
                    <a:pt x="415" y="4509"/>
                  </a:lnTo>
                  <a:lnTo>
                    <a:pt x="415" y="4512"/>
                  </a:lnTo>
                  <a:lnTo>
                    <a:pt x="414" y="4515"/>
                  </a:lnTo>
                  <a:lnTo>
                    <a:pt x="412" y="4517"/>
                  </a:lnTo>
                  <a:lnTo>
                    <a:pt x="409" y="4519"/>
                  </a:lnTo>
                  <a:lnTo>
                    <a:pt x="405" y="4522"/>
                  </a:lnTo>
                  <a:lnTo>
                    <a:pt x="400" y="4522"/>
                  </a:lnTo>
                  <a:lnTo>
                    <a:pt x="396" y="4522"/>
                  </a:lnTo>
                  <a:lnTo>
                    <a:pt x="393" y="4521"/>
                  </a:lnTo>
                  <a:lnTo>
                    <a:pt x="390" y="4519"/>
                  </a:lnTo>
                  <a:lnTo>
                    <a:pt x="387" y="4516"/>
                  </a:lnTo>
                  <a:close/>
                  <a:moveTo>
                    <a:pt x="312" y="4572"/>
                  </a:moveTo>
                  <a:lnTo>
                    <a:pt x="310" y="4569"/>
                  </a:lnTo>
                  <a:lnTo>
                    <a:pt x="309" y="4566"/>
                  </a:lnTo>
                  <a:lnTo>
                    <a:pt x="309" y="4563"/>
                  </a:lnTo>
                  <a:lnTo>
                    <a:pt x="309" y="4560"/>
                  </a:lnTo>
                  <a:lnTo>
                    <a:pt x="310" y="4558"/>
                  </a:lnTo>
                  <a:lnTo>
                    <a:pt x="311" y="4555"/>
                  </a:lnTo>
                  <a:lnTo>
                    <a:pt x="313" y="4553"/>
                  </a:lnTo>
                  <a:lnTo>
                    <a:pt x="315" y="4550"/>
                  </a:lnTo>
                  <a:lnTo>
                    <a:pt x="318" y="4548"/>
                  </a:lnTo>
                  <a:lnTo>
                    <a:pt x="322" y="4547"/>
                  </a:lnTo>
                  <a:lnTo>
                    <a:pt x="325" y="4547"/>
                  </a:lnTo>
                  <a:lnTo>
                    <a:pt x="327" y="4547"/>
                  </a:lnTo>
                  <a:lnTo>
                    <a:pt x="330" y="4547"/>
                  </a:lnTo>
                  <a:lnTo>
                    <a:pt x="333" y="4550"/>
                  </a:lnTo>
                  <a:lnTo>
                    <a:pt x="335" y="4551"/>
                  </a:lnTo>
                  <a:lnTo>
                    <a:pt x="337" y="4554"/>
                  </a:lnTo>
                  <a:lnTo>
                    <a:pt x="339" y="4556"/>
                  </a:lnTo>
                  <a:lnTo>
                    <a:pt x="340" y="4559"/>
                  </a:lnTo>
                  <a:lnTo>
                    <a:pt x="340" y="4562"/>
                  </a:lnTo>
                  <a:lnTo>
                    <a:pt x="340" y="4565"/>
                  </a:lnTo>
                  <a:lnTo>
                    <a:pt x="339" y="4568"/>
                  </a:lnTo>
                  <a:lnTo>
                    <a:pt x="338" y="4571"/>
                  </a:lnTo>
                  <a:lnTo>
                    <a:pt x="336" y="4573"/>
                  </a:lnTo>
                  <a:lnTo>
                    <a:pt x="334" y="4575"/>
                  </a:lnTo>
                  <a:lnTo>
                    <a:pt x="330" y="4577"/>
                  </a:lnTo>
                  <a:lnTo>
                    <a:pt x="325" y="4578"/>
                  </a:lnTo>
                  <a:lnTo>
                    <a:pt x="322" y="4578"/>
                  </a:lnTo>
                  <a:lnTo>
                    <a:pt x="317" y="4576"/>
                  </a:lnTo>
                  <a:lnTo>
                    <a:pt x="314" y="4574"/>
                  </a:lnTo>
                  <a:lnTo>
                    <a:pt x="312" y="4572"/>
                  </a:lnTo>
                  <a:close/>
                  <a:moveTo>
                    <a:pt x="236" y="4626"/>
                  </a:moveTo>
                  <a:lnTo>
                    <a:pt x="234" y="4623"/>
                  </a:lnTo>
                  <a:lnTo>
                    <a:pt x="233" y="4620"/>
                  </a:lnTo>
                  <a:lnTo>
                    <a:pt x="233" y="4618"/>
                  </a:lnTo>
                  <a:lnTo>
                    <a:pt x="233" y="4615"/>
                  </a:lnTo>
                  <a:lnTo>
                    <a:pt x="234" y="4612"/>
                  </a:lnTo>
                  <a:lnTo>
                    <a:pt x="235" y="4609"/>
                  </a:lnTo>
                  <a:lnTo>
                    <a:pt x="237" y="4607"/>
                  </a:lnTo>
                  <a:lnTo>
                    <a:pt x="239" y="4605"/>
                  </a:lnTo>
                  <a:lnTo>
                    <a:pt x="243" y="4603"/>
                  </a:lnTo>
                  <a:lnTo>
                    <a:pt x="246" y="4602"/>
                  </a:lnTo>
                  <a:lnTo>
                    <a:pt x="249" y="4602"/>
                  </a:lnTo>
                  <a:lnTo>
                    <a:pt x="252" y="4602"/>
                  </a:lnTo>
                  <a:lnTo>
                    <a:pt x="254" y="4603"/>
                  </a:lnTo>
                  <a:lnTo>
                    <a:pt x="257" y="4604"/>
                  </a:lnTo>
                  <a:lnTo>
                    <a:pt x="259" y="4606"/>
                  </a:lnTo>
                  <a:lnTo>
                    <a:pt x="261" y="4608"/>
                  </a:lnTo>
                  <a:lnTo>
                    <a:pt x="263" y="4611"/>
                  </a:lnTo>
                  <a:lnTo>
                    <a:pt x="264" y="4614"/>
                  </a:lnTo>
                  <a:lnTo>
                    <a:pt x="264" y="4617"/>
                  </a:lnTo>
                  <a:lnTo>
                    <a:pt x="264" y="4620"/>
                  </a:lnTo>
                  <a:lnTo>
                    <a:pt x="263" y="4623"/>
                  </a:lnTo>
                  <a:lnTo>
                    <a:pt x="262" y="4625"/>
                  </a:lnTo>
                  <a:lnTo>
                    <a:pt x="260" y="4628"/>
                  </a:lnTo>
                  <a:lnTo>
                    <a:pt x="258" y="4630"/>
                  </a:lnTo>
                  <a:lnTo>
                    <a:pt x="254" y="4632"/>
                  </a:lnTo>
                  <a:lnTo>
                    <a:pt x="249" y="4633"/>
                  </a:lnTo>
                  <a:lnTo>
                    <a:pt x="245" y="4632"/>
                  </a:lnTo>
                  <a:lnTo>
                    <a:pt x="242" y="4631"/>
                  </a:lnTo>
                  <a:lnTo>
                    <a:pt x="238" y="4629"/>
                  </a:lnTo>
                  <a:lnTo>
                    <a:pt x="236" y="4626"/>
                  </a:lnTo>
                  <a:close/>
                  <a:moveTo>
                    <a:pt x="159" y="4679"/>
                  </a:moveTo>
                  <a:lnTo>
                    <a:pt x="157" y="4676"/>
                  </a:lnTo>
                  <a:lnTo>
                    <a:pt x="156" y="4673"/>
                  </a:lnTo>
                  <a:lnTo>
                    <a:pt x="156" y="4671"/>
                  </a:lnTo>
                  <a:lnTo>
                    <a:pt x="156" y="4668"/>
                  </a:lnTo>
                  <a:lnTo>
                    <a:pt x="157" y="4665"/>
                  </a:lnTo>
                  <a:lnTo>
                    <a:pt x="158" y="4662"/>
                  </a:lnTo>
                  <a:lnTo>
                    <a:pt x="160" y="4660"/>
                  </a:lnTo>
                  <a:lnTo>
                    <a:pt x="164" y="4658"/>
                  </a:lnTo>
                  <a:lnTo>
                    <a:pt x="166" y="4656"/>
                  </a:lnTo>
                  <a:lnTo>
                    <a:pt x="169" y="4656"/>
                  </a:lnTo>
                  <a:lnTo>
                    <a:pt x="172" y="4655"/>
                  </a:lnTo>
                  <a:lnTo>
                    <a:pt x="175" y="4656"/>
                  </a:lnTo>
                  <a:lnTo>
                    <a:pt x="178" y="4656"/>
                  </a:lnTo>
                  <a:lnTo>
                    <a:pt x="180" y="4658"/>
                  </a:lnTo>
                  <a:lnTo>
                    <a:pt x="183" y="4660"/>
                  </a:lnTo>
                  <a:lnTo>
                    <a:pt x="185" y="4662"/>
                  </a:lnTo>
                  <a:lnTo>
                    <a:pt x="186" y="4665"/>
                  </a:lnTo>
                  <a:lnTo>
                    <a:pt x="187" y="4667"/>
                  </a:lnTo>
                  <a:lnTo>
                    <a:pt x="187" y="4670"/>
                  </a:lnTo>
                  <a:lnTo>
                    <a:pt x="187" y="4673"/>
                  </a:lnTo>
                  <a:lnTo>
                    <a:pt x="186" y="4676"/>
                  </a:lnTo>
                  <a:lnTo>
                    <a:pt x="185" y="4679"/>
                  </a:lnTo>
                  <a:lnTo>
                    <a:pt x="183" y="4681"/>
                  </a:lnTo>
                  <a:lnTo>
                    <a:pt x="181" y="4683"/>
                  </a:lnTo>
                  <a:lnTo>
                    <a:pt x="177" y="4685"/>
                  </a:lnTo>
                  <a:lnTo>
                    <a:pt x="172" y="4686"/>
                  </a:lnTo>
                  <a:lnTo>
                    <a:pt x="168" y="4685"/>
                  </a:lnTo>
                  <a:lnTo>
                    <a:pt x="165" y="4684"/>
                  </a:lnTo>
                  <a:lnTo>
                    <a:pt x="162" y="4682"/>
                  </a:lnTo>
                  <a:lnTo>
                    <a:pt x="159" y="4679"/>
                  </a:lnTo>
                  <a:close/>
                  <a:moveTo>
                    <a:pt x="81" y="4731"/>
                  </a:moveTo>
                  <a:lnTo>
                    <a:pt x="79" y="4728"/>
                  </a:lnTo>
                  <a:lnTo>
                    <a:pt x="78" y="4725"/>
                  </a:lnTo>
                  <a:lnTo>
                    <a:pt x="78" y="4722"/>
                  </a:lnTo>
                  <a:lnTo>
                    <a:pt x="78" y="4720"/>
                  </a:lnTo>
                  <a:lnTo>
                    <a:pt x="79" y="4717"/>
                  </a:lnTo>
                  <a:lnTo>
                    <a:pt x="81" y="4714"/>
                  </a:lnTo>
                  <a:lnTo>
                    <a:pt x="84" y="4712"/>
                  </a:lnTo>
                  <a:lnTo>
                    <a:pt x="86" y="4710"/>
                  </a:lnTo>
                  <a:lnTo>
                    <a:pt x="89" y="4709"/>
                  </a:lnTo>
                  <a:lnTo>
                    <a:pt x="92" y="4708"/>
                  </a:lnTo>
                  <a:lnTo>
                    <a:pt x="94" y="4707"/>
                  </a:lnTo>
                  <a:lnTo>
                    <a:pt x="97" y="4708"/>
                  </a:lnTo>
                  <a:lnTo>
                    <a:pt x="100" y="4709"/>
                  </a:lnTo>
                  <a:lnTo>
                    <a:pt x="103" y="4710"/>
                  </a:lnTo>
                  <a:lnTo>
                    <a:pt x="105" y="4712"/>
                  </a:lnTo>
                  <a:lnTo>
                    <a:pt x="107" y="4714"/>
                  </a:lnTo>
                  <a:lnTo>
                    <a:pt x="108" y="4717"/>
                  </a:lnTo>
                  <a:lnTo>
                    <a:pt x="109" y="4720"/>
                  </a:lnTo>
                  <a:lnTo>
                    <a:pt x="110" y="4723"/>
                  </a:lnTo>
                  <a:lnTo>
                    <a:pt x="109" y="4726"/>
                  </a:lnTo>
                  <a:lnTo>
                    <a:pt x="108" y="4728"/>
                  </a:lnTo>
                  <a:lnTo>
                    <a:pt x="107" y="4731"/>
                  </a:lnTo>
                  <a:lnTo>
                    <a:pt x="105" y="4733"/>
                  </a:lnTo>
                  <a:lnTo>
                    <a:pt x="103" y="4735"/>
                  </a:lnTo>
                  <a:lnTo>
                    <a:pt x="99" y="4737"/>
                  </a:lnTo>
                  <a:lnTo>
                    <a:pt x="94" y="4738"/>
                  </a:lnTo>
                  <a:lnTo>
                    <a:pt x="91" y="4737"/>
                  </a:lnTo>
                  <a:lnTo>
                    <a:pt x="87" y="4736"/>
                  </a:lnTo>
                  <a:lnTo>
                    <a:pt x="84" y="4734"/>
                  </a:lnTo>
                  <a:lnTo>
                    <a:pt x="81" y="47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13" name="Freeform 109"/>
            <p:cNvSpPr>
              <a:spLocks noEditPoints="1"/>
            </p:cNvSpPr>
            <p:nvPr userDrawn="1"/>
          </p:nvSpPr>
          <p:spPr bwMode="auto">
            <a:xfrm>
              <a:off x="4937" y="676"/>
              <a:ext cx="904" cy="1598"/>
            </a:xfrm>
            <a:custGeom>
              <a:avLst/>
              <a:gdLst>
                <a:gd name="T0" fmla="*/ 7 w 2711"/>
                <a:gd name="T1" fmla="*/ 29 h 4795"/>
                <a:gd name="T2" fmla="*/ 90 w 2711"/>
                <a:gd name="T3" fmla="*/ 81 h 4795"/>
                <a:gd name="T4" fmla="*/ 176 w 2711"/>
                <a:gd name="T5" fmla="*/ 134 h 4795"/>
                <a:gd name="T6" fmla="*/ 252 w 2711"/>
                <a:gd name="T7" fmla="*/ 187 h 4795"/>
                <a:gd name="T8" fmla="*/ 328 w 2711"/>
                <a:gd name="T9" fmla="*/ 241 h 4795"/>
                <a:gd name="T10" fmla="*/ 402 w 2711"/>
                <a:gd name="T11" fmla="*/ 296 h 4795"/>
                <a:gd name="T12" fmla="*/ 477 w 2711"/>
                <a:gd name="T13" fmla="*/ 353 h 4795"/>
                <a:gd name="T14" fmla="*/ 550 w 2711"/>
                <a:gd name="T15" fmla="*/ 412 h 4795"/>
                <a:gd name="T16" fmla="*/ 622 w 2711"/>
                <a:gd name="T17" fmla="*/ 470 h 4795"/>
                <a:gd name="T18" fmla="*/ 694 w 2711"/>
                <a:gd name="T19" fmla="*/ 531 h 4795"/>
                <a:gd name="T20" fmla="*/ 764 w 2711"/>
                <a:gd name="T21" fmla="*/ 592 h 4795"/>
                <a:gd name="T22" fmla="*/ 839 w 2711"/>
                <a:gd name="T23" fmla="*/ 651 h 4795"/>
                <a:gd name="T24" fmla="*/ 911 w 2711"/>
                <a:gd name="T25" fmla="*/ 712 h 4795"/>
                <a:gd name="T26" fmla="*/ 981 w 2711"/>
                <a:gd name="T27" fmla="*/ 771 h 4795"/>
                <a:gd name="T28" fmla="*/ 1047 w 2711"/>
                <a:gd name="T29" fmla="*/ 831 h 4795"/>
                <a:gd name="T30" fmla="*/ 1110 w 2711"/>
                <a:gd name="T31" fmla="*/ 892 h 4795"/>
                <a:gd name="T32" fmla="*/ 1170 w 2711"/>
                <a:gd name="T33" fmla="*/ 956 h 4795"/>
                <a:gd name="T34" fmla="*/ 1228 w 2711"/>
                <a:gd name="T35" fmla="*/ 1022 h 4795"/>
                <a:gd name="T36" fmla="*/ 1284 w 2711"/>
                <a:gd name="T37" fmla="*/ 1091 h 4795"/>
                <a:gd name="T38" fmla="*/ 1345 w 2711"/>
                <a:gd name="T39" fmla="*/ 1163 h 4795"/>
                <a:gd name="T40" fmla="*/ 1405 w 2711"/>
                <a:gd name="T41" fmla="*/ 1234 h 4795"/>
                <a:gd name="T42" fmla="*/ 1458 w 2711"/>
                <a:gd name="T43" fmla="*/ 1309 h 4795"/>
                <a:gd name="T44" fmla="*/ 1510 w 2711"/>
                <a:gd name="T45" fmla="*/ 1386 h 4795"/>
                <a:gd name="T46" fmla="*/ 1567 w 2711"/>
                <a:gd name="T47" fmla="*/ 1461 h 4795"/>
                <a:gd name="T48" fmla="*/ 1621 w 2711"/>
                <a:gd name="T49" fmla="*/ 1536 h 4795"/>
                <a:gd name="T50" fmla="*/ 1675 w 2711"/>
                <a:gd name="T51" fmla="*/ 1613 h 4795"/>
                <a:gd name="T52" fmla="*/ 1728 w 2711"/>
                <a:gd name="T53" fmla="*/ 1690 h 4795"/>
                <a:gd name="T54" fmla="*/ 1779 w 2711"/>
                <a:gd name="T55" fmla="*/ 1768 h 4795"/>
                <a:gd name="T56" fmla="*/ 1829 w 2711"/>
                <a:gd name="T57" fmla="*/ 1847 h 4795"/>
                <a:gd name="T58" fmla="*/ 1878 w 2711"/>
                <a:gd name="T59" fmla="*/ 1926 h 4795"/>
                <a:gd name="T60" fmla="*/ 1926 w 2711"/>
                <a:gd name="T61" fmla="*/ 2007 h 4795"/>
                <a:gd name="T62" fmla="*/ 1972 w 2711"/>
                <a:gd name="T63" fmla="*/ 2089 h 4795"/>
                <a:gd name="T64" fmla="*/ 2016 w 2711"/>
                <a:gd name="T65" fmla="*/ 2170 h 4795"/>
                <a:gd name="T66" fmla="*/ 2059 w 2711"/>
                <a:gd name="T67" fmla="*/ 2253 h 4795"/>
                <a:gd name="T68" fmla="*/ 2101 w 2711"/>
                <a:gd name="T69" fmla="*/ 2337 h 4795"/>
                <a:gd name="T70" fmla="*/ 2142 w 2711"/>
                <a:gd name="T71" fmla="*/ 2420 h 4795"/>
                <a:gd name="T72" fmla="*/ 2182 w 2711"/>
                <a:gd name="T73" fmla="*/ 2505 h 4795"/>
                <a:gd name="T74" fmla="*/ 2220 w 2711"/>
                <a:gd name="T75" fmla="*/ 2591 h 4795"/>
                <a:gd name="T76" fmla="*/ 2256 w 2711"/>
                <a:gd name="T77" fmla="*/ 2677 h 4795"/>
                <a:gd name="T78" fmla="*/ 2292 w 2711"/>
                <a:gd name="T79" fmla="*/ 2763 h 4795"/>
                <a:gd name="T80" fmla="*/ 2325 w 2711"/>
                <a:gd name="T81" fmla="*/ 2850 h 4795"/>
                <a:gd name="T82" fmla="*/ 2358 w 2711"/>
                <a:gd name="T83" fmla="*/ 2938 h 4795"/>
                <a:gd name="T84" fmla="*/ 2388 w 2711"/>
                <a:gd name="T85" fmla="*/ 3027 h 4795"/>
                <a:gd name="T86" fmla="*/ 2418 w 2711"/>
                <a:gd name="T87" fmla="*/ 3116 h 4795"/>
                <a:gd name="T88" fmla="*/ 2446 w 2711"/>
                <a:gd name="T89" fmla="*/ 3204 h 4795"/>
                <a:gd name="T90" fmla="*/ 2473 w 2711"/>
                <a:gd name="T91" fmla="*/ 3294 h 4795"/>
                <a:gd name="T92" fmla="*/ 2497 w 2711"/>
                <a:gd name="T93" fmla="*/ 3384 h 4795"/>
                <a:gd name="T94" fmla="*/ 2521 w 2711"/>
                <a:gd name="T95" fmla="*/ 3474 h 4795"/>
                <a:gd name="T96" fmla="*/ 2542 w 2711"/>
                <a:gd name="T97" fmla="*/ 3565 h 4795"/>
                <a:gd name="T98" fmla="*/ 2563 w 2711"/>
                <a:gd name="T99" fmla="*/ 3656 h 4795"/>
                <a:gd name="T100" fmla="*/ 2581 w 2711"/>
                <a:gd name="T101" fmla="*/ 3746 h 4795"/>
                <a:gd name="T102" fmla="*/ 2600 w 2711"/>
                <a:gd name="T103" fmla="*/ 3838 h 4795"/>
                <a:gd name="T104" fmla="*/ 2615 w 2711"/>
                <a:gd name="T105" fmla="*/ 3929 h 4795"/>
                <a:gd name="T106" fmla="*/ 2629 w 2711"/>
                <a:gd name="T107" fmla="*/ 4022 h 4795"/>
                <a:gd name="T108" fmla="*/ 2643 w 2711"/>
                <a:gd name="T109" fmla="*/ 4114 h 4795"/>
                <a:gd name="T110" fmla="*/ 2649 w 2711"/>
                <a:gd name="T111" fmla="*/ 4209 h 4795"/>
                <a:gd name="T112" fmla="*/ 2655 w 2711"/>
                <a:gd name="T113" fmla="*/ 4307 h 4795"/>
                <a:gd name="T114" fmla="*/ 2653 w 2711"/>
                <a:gd name="T115" fmla="*/ 4315 h 4795"/>
                <a:gd name="T116" fmla="*/ 2666 w 2711"/>
                <a:gd name="T117" fmla="*/ 4418 h 4795"/>
                <a:gd name="T118" fmla="*/ 2684 w 2711"/>
                <a:gd name="T119" fmla="*/ 4515 h 4795"/>
                <a:gd name="T120" fmla="*/ 2695 w 2711"/>
                <a:gd name="T121" fmla="*/ 4607 h 4795"/>
                <a:gd name="T122" fmla="*/ 2707 w 2711"/>
                <a:gd name="T123" fmla="*/ 4691 h 4795"/>
                <a:gd name="T124" fmla="*/ 2709 w 2711"/>
                <a:gd name="T125" fmla="*/ 4772 h 4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11" h="4795">
                  <a:moveTo>
                    <a:pt x="7" y="29"/>
                  </a:moveTo>
                  <a:lnTo>
                    <a:pt x="4" y="27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7" y="4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6" y="28"/>
                  </a:lnTo>
                  <a:lnTo>
                    <a:pt x="23" y="30"/>
                  </a:lnTo>
                  <a:lnTo>
                    <a:pt x="20" y="31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7" y="29"/>
                  </a:lnTo>
                  <a:close/>
                  <a:moveTo>
                    <a:pt x="85" y="80"/>
                  </a:moveTo>
                  <a:lnTo>
                    <a:pt x="83" y="78"/>
                  </a:lnTo>
                  <a:lnTo>
                    <a:pt x="81" y="75"/>
                  </a:lnTo>
                  <a:lnTo>
                    <a:pt x="79" y="73"/>
                  </a:lnTo>
                  <a:lnTo>
                    <a:pt x="79" y="70"/>
                  </a:lnTo>
                  <a:lnTo>
                    <a:pt x="78" y="67"/>
                  </a:lnTo>
                  <a:lnTo>
                    <a:pt x="79" y="64"/>
                  </a:lnTo>
                  <a:lnTo>
                    <a:pt x="79" y="60"/>
                  </a:lnTo>
                  <a:lnTo>
                    <a:pt x="81" y="57"/>
                  </a:lnTo>
                  <a:lnTo>
                    <a:pt x="83" y="55"/>
                  </a:lnTo>
                  <a:lnTo>
                    <a:pt x="85" y="53"/>
                  </a:lnTo>
                  <a:lnTo>
                    <a:pt x="89" y="52"/>
                  </a:lnTo>
                  <a:lnTo>
                    <a:pt x="91" y="51"/>
                  </a:lnTo>
                  <a:lnTo>
                    <a:pt x="94" y="51"/>
                  </a:lnTo>
                  <a:lnTo>
                    <a:pt x="97" y="51"/>
                  </a:lnTo>
                  <a:lnTo>
                    <a:pt x="100" y="52"/>
                  </a:lnTo>
                  <a:lnTo>
                    <a:pt x="103" y="53"/>
                  </a:lnTo>
                  <a:lnTo>
                    <a:pt x="103" y="53"/>
                  </a:lnTo>
                  <a:lnTo>
                    <a:pt x="105" y="55"/>
                  </a:lnTo>
                  <a:lnTo>
                    <a:pt x="107" y="57"/>
                  </a:lnTo>
                  <a:lnTo>
                    <a:pt x="109" y="60"/>
                  </a:lnTo>
                  <a:lnTo>
                    <a:pt x="109" y="64"/>
                  </a:lnTo>
                  <a:lnTo>
                    <a:pt x="110" y="67"/>
                  </a:lnTo>
                  <a:lnTo>
                    <a:pt x="109" y="70"/>
                  </a:lnTo>
                  <a:lnTo>
                    <a:pt x="109" y="73"/>
                  </a:lnTo>
                  <a:lnTo>
                    <a:pt x="107" y="75"/>
                  </a:lnTo>
                  <a:lnTo>
                    <a:pt x="105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4" y="82"/>
                  </a:lnTo>
                  <a:lnTo>
                    <a:pt x="90" y="81"/>
                  </a:lnTo>
                  <a:lnTo>
                    <a:pt x="85" y="80"/>
                  </a:lnTo>
                  <a:close/>
                  <a:moveTo>
                    <a:pt x="162" y="131"/>
                  </a:moveTo>
                  <a:lnTo>
                    <a:pt x="163" y="131"/>
                  </a:lnTo>
                  <a:lnTo>
                    <a:pt x="163" y="131"/>
                  </a:lnTo>
                  <a:lnTo>
                    <a:pt x="160" y="129"/>
                  </a:lnTo>
                  <a:lnTo>
                    <a:pt x="158" y="127"/>
                  </a:lnTo>
                  <a:lnTo>
                    <a:pt x="157" y="124"/>
                  </a:lnTo>
                  <a:lnTo>
                    <a:pt x="156" y="121"/>
                  </a:lnTo>
                  <a:lnTo>
                    <a:pt x="156" y="119"/>
                  </a:lnTo>
                  <a:lnTo>
                    <a:pt x="156" y="116"/>
                  </a:lnTo>
                  <a:lnTo>
                    <a:pt x="157" y="113"/>
                  </a:lnTo>
                  <a:lnTo>
                    <a:pt x="158" y="109"/>
                  </a:lnTo>
                  <a:lnTo>
                    <a:pt x="161" y="107"/>
                  </a:lnTo>
                  <a:lnTo>
                    <a:pt x="163" y="105"/>
                  </a:lnTo>
                  <a:lnTo>
                    <a:pt x="166" y="103"/>
                  </a:lnTo>
                  <a:lnTo>
                    <a:pt x="169" y="103"/>
                  </a:lnTo>
                  <a:lnTo>
                    <a:pt x="172" y="102"/>
                  </a:lnTo>
                  <a:lnTo>
                    <a:pt x="175" y="103"/>
                  </a:lnTo>
                  <a:lnTo>
                    <a:pt x="178" y="104"/>
                  </a:lnTo>
                  <a:lnTo>
                    <a:pt x="181" y="105"/>
                  </a:lnTo>
                  <a:lnTo>
                    <a:pt x="183" y="107"/>
                  </a:lnTo>
                  <a:lnTo>
                    <a:pt x="185" y="109"/>
                  </a:lnTo>
                  <a:lnTo>
                    <a:pt x="186" y="113"/>
                  </a:lnTo>
                  <a:lnTo>
                    <a:pt x="187" y="116"/>
                  </a:lnTo>
                  <a:lnTo>
                    <a:pt x="187" y="119"/>
                  </a:lnTo>
                  <a:lnTo>
                    <a:pt x="187" y="122"/>
                  </a:lnTo>
                  <a:lnTo>
                    <a:pt x="186" y="125"/>
                  </a:lnTo>
                  <a:lnTo>
                    <a:pt x="185" y="127"/>
                  </a:lnTo>
                  <a:lnTo>
                    <a:pt x="182" y="130"/>
                  </a:lnTo>
                  <a:lnTo>
                    <a:pt x="179" y="132"/>
                  </a:lnTo>
                  <a:lnTo>
                    <a:pt x="176" y="134"/>
                  </a:lnTo>
                  <a:lnTo>
                    <a:pt x="172" y="134"/>
                  </a:lnTo>
                  <a:lnTo>
                    <a:pt x="168" y="133"/>
                  </a:lnTo>
                  <a:lnTo>
                    <a:pt x="162" y="131"/>
                  </a:lnTo>
                  <a:close/>
                  <a:moveTo>
                    <a:pt x="239" y="184"/>
                  </a:moveTo>
                  <a:lnTo>
                    <a:pt x="237" y="182"/>
                  </a:lnTo>
                  <a:lnTo>
                    <a:pt x="235" y="180"/>
                  </a:lnTo>
                  <a:lnTo>
                    <a:pt x="234" y="177"/>
                  </a:lnTo>
                  <a:lnTo>
                    <a:pt x="233" y="174"/>
                  </a:lnTo>
                  <a:lnTo>
                    <a:pt x="233" y="171"/>
                  </a:lnTo>
                  <a:lnTo>
                    <a:pt x="233" y="168"/>
                  </a:lnTo>
                  <a:lnTo>
                    <a:pt x="234" y="165"/>
                  </a:lnTo>
                  <a:lnTo>
                    <a:pt x="235" y="163"/>
                  </a:lnTo>
                  <a:lnTo>
                    <a:pt x="238" y="160"/>
                  </a:lnTo>
                  <a:lnTo>
                    <a:pt x="240" y="158"/>
                  </a:lnTo>
                  <a:lnTo>
                    <a:pt x="243" y="156"/>
                  </a:lnTo>
                  <a:lnTo>
                    <a:pt x="245" y="156"/>
                  </a:lnTo>
                  <a:lnTo>
                    <a:pt x="249" y="155"/>
                  </a:lnTo>
                  <a:lnTo>
                    <a:pt x="252" y="156"/>
                  </a:lnTo>
                  <a:lnTo>
                    <a:pt x="255" y="157"/>
                  </a:lnTo>
                  <a:lnTo>
                    <a:pt x="258" y="158"/>
                  </a:lnTo>
                  <a:lnTo>
                    <a:pt x="260" y="160"/>
                  </a:lnTo>
                  <a:lnTo>
                    <a:pt x="262" y="164"/>
                  </a:lnTo>
                  <a:lnTo>
                    <a:pt x="263" y="166"/>
                  </a:lnTo>
                  <a:lnTo>
                    <a:pt x="264" y="169"/>
                  </a:lnTo>
                  <a:lnTo>
                    <a:pt x="264" y="172"/>
                  </a:lnTo>
                  <a:lnTo>
                    <a:pt x="264" y="175"/>
                  </a:lnTo>
                  <a:lnTo>
                    <a:pt x="263" y="178"/>
                  </a:lnTo>
                  <a:lnTo>
                    <a:pt x="262" y="180"/>
                  </a:lnTo>
                  <a:lnTo>
                    <a:pt x="259" y="183"/>
                  </a:lnTo>
                  <a:lnTo>
                    <a:pt x="256" y="185"/>
                  </a:lnTo>
                  <a:lnTo>
                    <a:pt x="252" y="187"/>
                  </a:lnTo>
                  <a:lnTo>
                    <a:pt x="249" y="187"/>
                  </a:lnTo>
                  <a:lnTo>
                    <a:pt x="243" y="186"/>
                  </a:lnTo>
                  <a:lnTo>
                    <a:pt x="239" y="184"/>
                  </a:lnTo>
                  <a:close/>
                  <a:moveTo>
                    <a:pt x="315" y="238"/>
                  </a:moveTo>
                  <a:lnTo>
                    <a:pt x="313" y="236"/>
                  </a:lnTo>
                  <a:lnTo>
                    <a:pt x="311" y="234"/>
                  </a:lnTo>
                  <a:lnTo>
                    <a:pt x="310" y="231"/>
                  </a:lnTo>
                  <a:lnTo>
                    <a:pt x="309" y="228"/>
                  </a:lnTo>
                  <a:lnTo>
                    <a:pt x="309" y="225"/>
                  </a:lnTo>
                  <a:lnTo>
                    <a:pt x="309" y="222"/>
                  </a:lnTo>
                  <a:lnTo>
                    <a:pt x="310" y="219"/>
                  </a:lnTo>
                  <a:lnTo>
                    <a:pt x="312" y="217"/>
                  </a:lnTo>
                  <a:lnTo>
                    <a:pt x="314" y="214"/>
                  </a:lnTo>
                  <a:lnTo>
                    <a:pt x="316" y="213"/>
                  </a:lnTo>
                  <a:lnTo>
                    <a:pt x="319" y="211"/>
                  </a:lnTo>
                  <a:lnTo>
                    <a:pt x="322" y="211"/>
                  </a:lnTo>
                  <a:lnTo>
                    <a:pt x="325" y="211"/>
                  </a:lnTo>
                  <a:lnTo>
                    <a:pt x="328" y="211"/>
                  </a:lnTo>
                  <a:lnTo>
                    <a:pt x="331" y="212"/>
                  </a:lnTo>
                  <a:lnTo>
                    <a:pt x="334" y="213"/>
                  </a:lnTo>
                  <a:lnTo>
                    <a:pt x="336" y="216"/>
                  </a:lnTo>
                  <a:lnTo>
                    <a:pt x="338" y="218"/>
                  </a:lnTo>
                  <a:lnTo>
                    <a:pt x="339" y="221"/>
                  </a:lnTo>
                  <a:lnTo>
                    <a:pt x="340" y="224"/>
                  </a:lnTo>
                  <a:lnTo>
                    <a:pt x="340" y="226"/>
                  </a:lnTo>
                  <a:lnTo>
                    <a:pt x="340" y="229"/>
                  </a:lnTo>
                  <a:lnTo>
                    <a:pt x="339" y="232"/>
                  </a:lnTo>
                  <a:lnTo>
                    <a:pt x="337" y="235"/>
                  </a:lnTo>
                  <a:lnTo>
                    <a:pt x="335" y="238"/>
                  </a:lnTo>
                  <a:lnTo>
                    <a:pt x="332" y="240"/>
                  </a:lnTo>
                  <a:lnTo>
                    <a:pt x="328" y="241"/>
                  </a:lnTo>
                  <a:lnTo>
                    <a:pt x="324" y="241"/>
                  </a:lnTo>
                  <a:lnTo>
                    <a:pt x="319" y="240"/>
                  </a:lnTo>
                  <a:lnTo>
                    <a:pt x="315" y="238"/>
                  </a:lnTo>
                  <a:close/>
                  <a:moveTo>
                    <a:pt x="390" y="293"/>
                  </a:moveTo>
                  <a:lnTo>
                    <a:pt x="388" y="291"/>
                  </a:lnTo>
                  <a:lnTo>
                    <a:pt x="386" y="289"/>
                  </a:lnTo>
                  <a:lnTo>
                    <a:pt x="385" y="286"/>
                  </a:lnTo>
                  <a:lnTo>
                    <a:pt x="384" y="283"/>
                  </a:lnTo>
                  <a:lnTo>
                    <a:pt x="384" y="280"/>
                  </a:lnTo>
                  <a:lnTo>
                    <a:pt x="384" y="278"/>
                  </a:lnTo>
                  <a:lnTo>
                    <a:pt x="385" y="275"/>
                  </a:lnTo>
                  <a:lnTo>
                    <a:pt x="387" y="272"/>
                  </a:lnTo>
                  <a:lnTo>
                    <a:pt x="389" y="270"/>
                  </a:lnTo>
                  <a:lnTo>
                    <a:pt x="391" y="268"/>
                  </a:lnTo>
                  <a:lnTo>
                    <a:pt x="394" y="267"/>
                  </a:lnTo>
                  <a:lnTo>
                    <a:pt x="397" y="266"/>
                  </a:lnTo>
                  <a:lnTo>
                    <a:pt x="400" y="266"/>
                  </a:lnTo>
                  <a:lnTo>
                    <a:pt x="403" y="267"/>
                  </a:lnTo>
                  <a:lnTo>
                    <a:pt x="407" y="268"/>
                  </a:lnTo>
                  <a:lnTo>
                    <a:pt x="409" y="269"/>
                  </a:lnTo>
                  <a:lnTo>
                    <a:pt x="412" y="271"/>
                  </a:lnTo>
                  <a:lnTo>
                    <a:pt x="413" y="274"/>
                  </a:lnTo>
                  <a:lnTo>
                    <a:pt x="414" y="276"/>
                  </a:lnTo>
                  <a:lnTo>
                    <a:pt x="415" y="279"/>
                  </a:lnTo>
                  <a:lnTo>
                    <a:pt x="415" y="282"/>
                  </a:lnTo>
                  <a:lnTo>
                    <a:pt x="415" y="285"/>
                  </a:lnTo>
                  <a:lnTo>
                    <a:pt x="414" y="288"/>
                  </a:lnTo>
                  <a:lnTo>
                    <a:pt x="412" y="291"/>
                  </a:lnTo>
                  <a:lnTo>
                    <a:pt x="410" y="293"/>
                  </a:lnTo>
                  <a:lnTo>
                    <a:pt x="407" y="295"/>
                  </a:lnTo>
                  <a:lnTo>
                    <a:pt x="402" y="296"/>
                  </a:lnTo>
                  <a:lnTo>
                    <a:pt x="399" y="296"/>
                  </a:lnTo>
                  <a:lnTo>
                    <a:pt x="394" y="296"/>
                  </a:lnTo>
                  <a:lnTo>
                    <a:pt x="390" y="293"/>
                  </a:lnTo>
                  <a:close/>
                  <a:moveTo>
                    <a:pt x="464" y="350"/>
                  </a:moveTo>
                  <a:lnTo>
                    <a:pt x="462" y="348"/>
                  </a:lnTo>
                  <a:lnTo>
                    <a:pt x="460" y="345"/>
                  </a:lnTo>
                  <a:lnTo>
                    <a:pt x="459" y="343"/>
                  </a:lnTo>
                  <a:lnTo>
                    <a:pt x="458" y="340"/>
                  </a:lnTo>
                  <a:lnTo>
                    <a:pt x="458" y="337"/>
                  </a:lnTo>
                  <a:lnTo>
                    <a:pt x="459" y="334"/>
                  </a:lnTo>
                  <a:lnTo>
                    <a:pt x="460" y="331"/>
                  </a:lnTo>
                  <a:lnTo>
                    <a:pt x="461" y="328"/>
                  </a:lnTo>
                  <a:lnTo>
                    <a:pt x="464" y="326"/>
                  </a:lnTo>
                  <a:lnTo>
                    <a:pt x="466" y="325"/>
                  </a:lnTo>
                  <a:lnTo>
                    <a:pt x="469" y="323"/>
                  </a:lnTo>
                  <a:lnTo>
                    <a:pt x="472" y="323"/>
                  </a:lnTo>
                  <a:lnTo>
                    <a:pt x="474" y="323"/>
                  </a:lnTo>
                  <a:lnTo>
                    <a:pt x="477" y="323"/>
                  </a:lnTo>
                  <a:lnTo>
                    <a:pt x="480" y="324"/>
                  </a:lnTo>
                  <a:lnTo>
                    <a:pt x="483" y="326"/>
                  </a:lnTo>
                  <a:lnTo>
                    <a:pt x="486" y="328"/>
                  </a:lnTo>
                  <a:lnTo>
                    <a:pt x="488" y="330"/>
                  </a:lnTo>
                  <a:lnTo>
                    <a:pt x="489" y="333"/>
                  </a:lnTo>
                  <a:lnTo>
                    <a:pt x="489" y="336"/>
                  </a:lnTo>
                  <a:lnTo>
                    <a:pt x="490" y="339"/>
                  </a:lnTo>
                  <a:lnTo>
                    <a:pt x="489" y="342"/>
                  </a:lnTo>
                  <a:lnTo>
                    <a:pt x="488" y="345"/>
                  </a:lnTo>
                  <a:lnTo>
                    <a:pt x="486" y="347"/>
                  </a:lnTo>
                  <a:lnTo>
                    <a:pt x="483" y="350"/>
                  </a:lnTo>
                  <a:lnTo>
                    <a:pt x="480" y="352"/>
                  </a:lnTo>
                  <a:lnTo>
                    <a:pt x="477" y="353"/>
                  </a:lnTo>
                  <a:lnTo>
                    <a:pt x="473" y="353"/>
                  </a:lnTo>
                  <a:lnTo>
                    <a:pt x="469" y="352"/>
                  </a:lnTo>
                  <a:lnTo>
                    <a:pt x="464" y="350"/>
                  </a:lnTo>
                  <a:close/>
                  <a:moveTo>
                    <a:pt x="537" y="408"/>
                  </a:moveTo>
                  <a:lnTo>
                    <a:pt x="535" y="405"/>
                  </a:lnTo>
                  <a:lnTo>
                    <a:pt x="533" y="403"/>
                  </a:lnTo>
                  <a:lnTo>
                    <a:pt x="532" y="400"/>
                  </a:lnTo>
                  <a:lnTo>
                    <a:pt x="532" y="397"/>
                  </a:lnTo>
                  <a:lnTo>
                    <a:pt x="532" y="394"/>
                  </a:lnTo>
                  <a:lnTo>
                    <a:pt x="532" y="391"/>
                  </a:lnTo>
                  <a:lnTo>
                    <a:pt x="533" y="389"/>
                  </a:lnTo>
                  <a:lnTo>
                    <a:pt x="535" y="386"/>
                  </a:lnTo>
                  <a:lnTo>
                    <a:pt x="537" y="384"/>
                  </a:lnTo>
                  <a:lnTo>
                    <a:pt x="539" y="382"/>
                  </a:lnTo>
                  <a:lnTo>
                    <a:pt x="542" y="381"/>
                  </a:lnTo>
                  <a:lnTo>
                    <a:pt x="545" y="381"/>
                  </a:lnTo>
                  <a:lnTo>
                    <a:pt x="548" y="380"/>
                  </a:lnTo>
                  <a:lnTo>
                    <a:pt x="551" y="381"/>
                  </a:lnTo>
                  <a:lnTo>
                    <a:pt x="554" y="382"/>
                  </a:lnTo>
                  <a:lnTo>
                    <a:pt x="556" y="384"/>
                  </a:lnTo>
                  <a:lnTo>
                    <a:pt x="558" y="386"/>
                  </a:lnTo>
                  <a:lnTo>
                    <a:pt x="560" y="388"/>
                  </a:lnTo>
                  <a:lnTo>
                    <a:pt x="561" y="391"/>
                  </a:lnTo>
                  <a:lnTo>
                    <a:pt x="562" y="394"/>
                  </a:lnTo>
                  <a:lnTo>
                    <a:pt x="562" y="397"/>
                  </a:lnTo>
                  <a:lnTo>
                    <a:pt x="561" y="400"/>
                  </a:lnTo>
                  <a:lnTo>
                    <a:pt x="560" y="403"/>
                  </a:lnTo>
                  <a:lnTo>
                    <a:pt x="559" y="405"/>
                  </a:lnTo>
                  <a:lnTo>
                    <a:pt x="556" y="409"/>
                  </a:lnTo>
                  <a:lnTo>
                    <a:pt x="553" y="411"/>
                  </a:lnTo>
                  <a:lnTo>
                    <a:pt x="550" y="412"/>
                  </a:lnTo>
                  <a:lnTo>
                    <a:pt x="547" y="412"/>
                  </a:lnTo>
                  <a:lnTo>
                    <a:pt x="542" y="411"/>
                  </a:lnTo>
                  <a:lnTo>
                    <a:pt x="537" y="408"/>
                  </a:lnTo>
                  <a:close/>
                  <a:moveTo>
                    <a:pt x="609" y="467"/>
                  </a:moveTo>
                  <a:lnTo>
                    <a:pt x="607" y="465"/>
                  </a:lnTo>
                  <a:lnTo>
                    <a:pt x="606" y="463"/>
                  </a:lnTo>
                  <a:lnTo>
                    <a:pt x="603" y="460"/>
                  </a:lnTo>
                  <a:lnTo>
                    <a:pt x="603" y="457"/>
                  </a:lnTo>
                  <a:lnTo>
                    <a:pt x="603" y="453"/>
                  </a:lnTo>
                  <a:lnTo>
                    <a:pt x="605" y="450"/>
                  </a:lnTo>
                  <a:lnTo>
                    <a:pt x="606" y="447"/>
                  </a:lnTo>
                  <a:lnTo>
                    <a:pt x="607" y="445"/>
                  </a:lnTo>
                  <a:lnTo>
                    <a:pt x="610" y="443"/>
                  </a:lnTo>
                  <a:lnTo>
                    <a:pt x="612" y="441"/>
                  </a:lnTo>
                  <a:lnTo>
                    <a:pt x="615" y="440"/>
                  </a:lnTo>
                  <a:lnTo>
                    <a:pt x="618" y="439"/>
                  </a:lnTo>
                  <a:lnTo>
                    <a:pt x="621" y="439"/>
                  </a:lnTo>
                  <a:lnTo>
                    <a:pt x="624" y="440"/>
                  </a:lnTo>
                  <a:lnTo>
                    <a:pt x="626" y="441"/>
                  </a:lnTo>
                  <a:lnTo>
                    <a:pt x="629" y="443"/>
                  </a:lnTo>
                  <a:lnTo>
                    <a:pt x="631" y="445"/>
                  </a:lnTo>
                  <a:lnTo>
                    <a:pt x="633" y="448"/>
                  </a:lnTo>
                  <a:lnTo>
                    <a:pt x="634" y="450"/>
                  </a:lnTo>
                  <a:lnTo>
                    <a:pt x="634" y="453"/>
                  </a:lnTo>
                  <a:lnTo>
                    <a:pt x="634" y="457"/>
                  </a:lnTo>
                  <a:lnTo>
                    <a:pt x="634" y="460"/>
                  </a:lnTo>
                  <a:lnTo>
                    <a:pt x="633" y="463"/>
                  </a:lnTo>
                  <a:lnTo>
                    <a:pt x="631" y="465"/>
                  </a:lnTo>
                  <a:lnTo>
                    <a:pt x="628" y="468"/>
                  </a:lnTo>
                  <a:lnTo>
                    <a:pt x="625" y="469"/>
                  </a:lnTo>
                  <a:lnTo>
                    <a:pt x="622" y="470"/>
                  </a:lnTo>
                  <a:lnTo>
                    <a:pt x="619" y="471"/>
                  </a:lnTo>
                  <a:lnTo>
                    <a:pt x="614" y="470"/>
                  </a:lnTo>
                  <a:lnTo>
                    <a:pt x="609" y="467"/>
                  </a:lnTo>
                  <a:close/>
                  <a:moveTo>
                    <a:pt x="680" y="527"/>
                  </a:moveTo>
                  <a:lnTo>
                    <a:pt x="677" y="525"/>
                  </a:lnTo>
                  <a:lnTo>
                    <a:pt x="676" y="522"/>
                  </a:lnTo>
                  <a:lnTo>
                    <a:pt x="675" y="520"/>
                  </a:lnTo>
                  <a:lnTo>
                    <a:pt x="674" y="517"/>
                  </a:lnTo>
                  <a:lnTo>
                    <a:pt x="675" y="514"/>
                  </a:lnTo>
                  <a:lnTo>
                    <a:pt x="675" y="511"/>
                  </a:lnTo>
                  <a:lnTo>
                    <a:pt x="676" y="508"/>
                  </a:lnTo>
                  <a:lnTo>
                    <a:pt x="678" y="506"/>
                  </a:lnTo>
                  <a:lnTo>
                    <a:pt x="680" y="503"/>
                  </a:lnTo>
                  <a:lnTo>
                    <a:pt x="683" y="501"/>
                  </a:lnTo>
                  <a:lnTo>
                    <a:pt x="687" y="500"/>
                  </a:lnTo>
                  <a:lnTo>
                    <a:pt x="690" y="499"/>
                  </a:lnTo>
                  <a:lnTo>
                    <a:pt x="692" y="499"/>
                  </a:lnTo>
                  <a:lnTo>
                    <a:pt x="695" y="500"/>
                  </a:lnTo>
                  <a:lnTo>
                    <a:pt x="698" y="501"/>
                  </a:lnTo>
                  <a:lnTo>
                    <a:pt x="701" y="503"/>
                  </a:lnTo>
                  <a:lnTo>
                    <a:pt x="703" y="506"/>
                  </a:lnTo>
                  <a:lnTo>
                    <a:pt x="704" y="509"/>
                  </a:lnTo>
                  <a:lnTo>
                    <a:pt x="705" y="512"/>
                  </a:lnTo>
                  <a:lnTo>
                    <a:pt x="706" y="514"/>
                  </a:lnTo>
                  <a:lnTo>
                    <a:pt x="706" y="517"/>
                  </a:lnTo>
                  <a:lnTo>
                    <a:pt x="705" y="520"/>
                  </a:lnTo>
                  <a:lnTo>
                    <a:pt x="704" y="523"/>
                  </a:lnTo>
                  <a:lnTo>
                    <a:pt x="702" y="526"/>
                  </a:lnTo>
                  <a:lnTo>
                    <a:pt x="700" y="528"/>
                  </a:lnTo>
                  <a:lnTo>
                    <a:pt x="697" y="530"/>
                  </a:lnTo>
                  <a:lnTo>
                    <a:pt x="694" y="531"/>
                  </a:lnTo>
                  <a:lnTo>
                    <a:pt x="691" y="531"/>
                  </a:lnTo>
                  <a:lnTo>
                    <a:pt x="685" y="530"/>
                  </a:lnTo>
                  <a:lnTo>
                    <a:pt x="680" y="527"/>
                  </a:lnTo>
                  <a:close/>
                  <a:moveTo>
                    <a:pt x="750" y="588"/>
                  </a:moveTo>
                  <a:lnTo>
                    <a:pt x="748" y="586"/>
                  </a:lnTo>
                  <a:lnTo>
                    <a:pt x="746" y="583"/>
                  </a:lnTo>
                  <a:lnTo>
                    <a:pt x="745" y="581"/>
                  </a:lnTo>
                  <a:lnTo>
                    <a:pt x="745" y="578"/>
                  </a:lnTo>
                  <a:lnTo>
                    <a:pt x="745" y="575"/>
                  </a:lnTo>
                  <a:lnTo>
                    <a:pt x="746" y="572"/>
                  </a:lnTo>
                  <a:lnTo>
                    <a:pt x="747" y="569"/>
                  </a:lnTo>
                  <a:lnTo>
                    <a:pt x="749" y="567"/>
                  </a:lnTo>
                  <a:lnTo>
                    <a:pt x="751" y="565"/>
                  </a:lnTo>
                  <a:lnTo>
                    <a:pt x="754" y="563"/>
                  </a:lnTo>
                  <a:lnTo>
                    <a:pt x="756" y="562"/>
                  </a:lnTo>
                  <a:lnTo>
                    <a:pt x="759" y="562"/>
                  </a:lnTo>
                  <a:lnTo>
                    <a:pt x="762" y="562"/>
                  </a:lnTo>
                  <a:lnTo>
                    <a:pt x="766" y="562"/>
                  </a:lnTo>
                  <a:lnTo>
                    <a:pt x="769" y="564"/>
                  </a:lnTo>
                  <a:lnTo>
                    <a:pt x="771" y="566"/>
                  </a:lnTo>
                  <a:lnTo>
                    <a:pt x="773" y="568"/>
                  </a:lnTo>
                  <a:lnTo>
                    <a:pt x="775" y="570"/>
                  </a:lnTo>
                  <a:lnTo>
                    <a:pt x="776" y="573"/>
                  </a:lnTo>
                  <a:lnTo>
                    <a:pt x="776" y="576"/>
                  </a:lnTo>
                  <a:lnTo>
                    <a:pt x="776" y="579"/>
                  </a:lnTo>
                  <a:lnTo>
                    <a:pt x="776" y="582"/>
                  </a:lnTo>
                  <a:lnTo>
                    <a:pt x="774" y="584"/>
                  </a:lnTo>
                  <a:lnTo>
                    <a:pt x="773" y="587"/>
                  </a:lnTo>
                  <a:lnTo>
                    <a:pt x="770" y="589"/>
                  </a:lnTo>
                  <a:lnTo>
                    <a:pt x="767" y="591"/>
                  </a:lnTo>
                  <a:lnTo>
                    <a:pt x="764" y="592"/>
                  </a:lnTo>
                  <a:lnTo>
                    <a:pt x="760" y="592"/>
                  </a:lnTo>
                  <a:lnTo>
                    <a:pt x="758" y="592"/>
                  </a:lnTo>
                  <a:lnTo>
                    <a:pt x="755" y="591"/>
                  </a:lnTo>
                  <a:lnTo>
                    <a:pt x="752" y="590"/>
                  </a:lnTo>
                  <a:lnTo>
                    <a:pt x="750" y="588"/>
                  </a:lnTo>
                  <a:close/>
                  <a:moveTo>
                    <a:pt x="819" y="650"/>
                  </a:moveTo>
                  <a:lnTo>
                    <a:pt x="817" y="648"/>
                  </a:lnTo>
                  <a:lnTo>
                    <a:pt x="816" y="645"/>
                  </a:lnTo>
                  <a:lnTo>
                    <a:pt x="815" y="643"/>
                  </a:lnTo>
                  <a:lnTo>
                    <a:pt x="815" y="640"/>
                  </a:lnTo>
                  <a:lnTo>
                    <a:pt x="815" y="637"/>
                  </a:lnTo>
                  <a:lnTo>
                    <a:pt x="815" y="634"/>
                  </a:lnTo>
                  <a:lnTo>
                    <a:pt x="817" y="631"/>
                  </a:lnTo>
                  <a:lnTo>
                    <a:pt x="819" y="629"/>
                  </a:lnTo>
                  <a:lnTo>
                    <a:pt x="821" y="627"/>
                  </a:lnTo>
                  <a:lnTo>
                    <a:pt x="824" y="625"/>
                  </a:lnTo>
                  <a:lnTo>
                    <a:pt x="826" y="624"/>
                  </a:lnTo>
                  <a:lnTo>
                    <a:pt x="829" y="624"/>
                  </a:lnTo>
                  <a:lnTo>
                    <a:pt x="832" y="624"/>
                  </a:lnTo>
                  <a:lnTo>
                    <a:pt x="835" y="625"/>
                  </a:lnTo>
                  <a:lnTo>
                    <a:pt x="838" y="626"/>
                  </a:lnTo>
                  <a:lnTo>
                    <a:pt x="840" y="628"/>
                  </a:lnTo>
                  <a:lnTo>
                    <a:pt x="842" y="630"/>
                  </a:lnTo>
                  <a:lnTo>
                    <a:pt x="845" y="633"/>
                  </a:lnTo>
                  <a:lnTo>
                    <a:pt x="846" y="636"/>
                  </a:lnTo>
                  <a:lnTo>
                    <a:pt x="846" y="638"/>
                  </a:lnTo>
                  <a:lnTo>
                    <a:pt x="846" y="641"/>
                  </a:lnTo>
                  <a:lnTo>
                    <a:pt x="845" y="644"/>
                  </a:lnTo>
                  <a:lnTo>
                    <a:pt x="844" y="647"/>
                  </a:lnTo>
                  <a:lnTo>
                    <a:pt x="841" y="649"/>
                  </a:lnTo>
                  <a:lnTo>
                    <a:pt x="839" y="651"/>
                  </a:lnTo>
                  <a:lnTo>
                    <a:pt x="836" y="654"/>
                  </a:lnTo>
                  <a:lnTo>
                    <a:pt x="833" y="655"/>
                  </a:lnTo>
                  <a:lnTo>
                    <a:pt x="830" y="655"/>
                  </a:lnTo>
                  <a:lnTo>
                    <a:pt x="827" y="655"/>
                  </a:lnTo>
                  <a:lnTo>
                    <a:pt x="824" y="654"/>
                  </a:lnTo>
                  <a:lnTo>
                    <a:pt x="822" y="652"/>
                  </a:lnTo>
                  <a:lnTo>
                    <a:pt x="819" y="650"/>
                  </a:lnTo>
                  <a:close/>
                  <a:moveTo>
                    <a:pt x="888" y="714"/>
                  </a:moveTo>
                  <a:lnTo>
                    <a:pt x="886" y="712"/>
                  </a:lnTo>
                  <a:lnTo>
                    <a:pt x="884" y="710"/>
                  </a:lnTo>
                  <a:lnTo>
                    <a:pt x="883" y="707"/>
                  </a:lnTo>
                  <a:lnTo>
                    <a:pt x="883" y="704"/>
                  </a:lnTo>
                  <a:lnTo>
                    <a:pt x="883" y="700"/>
                  </a:lnTo>
                  <a:lnTo>
                    <a:pt x="884" y="697"/>
                  </a:lnTo>
                  <a:lnTo>
                    <a:pt x="885" y="694"/>
                  </a:lnTo>
                  <a:lnTo>
                    <a:pt x="887" y="692"/>
                  </a:lnTo>
                  <a:lnTo>
                    <a:pt x="890" y="690"/>
                  </a:lnTo>
                  <a:lnTo>
                    <a:pt x="892" y="688"/>
                  </a:lnTo>
                  <a:lnTo>
                    <a:pt x="895" y="688"/>
                  </a:lnTo>
                  <a:lnTo>
                    <a:pt x="898" y="687"/>
                  </a:lnTo>
                  <a:lnTo>
                    <a:pt x="901" y="687"/>
                  </a:lnTo>
                  <a:lnTo>
                    <a:pt x="904" y="688"/>
                  </a:lnTo>
                  <a:lnTo>
                    <a:pt x="906" y="690"/>
                  </a:lnTo>
                  <a:lnTo>
                    <a:pt x="909" y="691"/>
                  </a:lnTo>
                  <a:lnTo>
                    <a:pt x="911" y="694"/>
                  </a:lnTo>
                  <a:lnTo>
                    <a:pt x="912" y="696"/>
                  </a:lnTo>
                  <a:lnTo>
                    <a:pt x="913" y="699"/>
                  </a:lnTo>
                  <a:lnTo>
                    <a:pt x="914" y="703"/>
                  </a:lnTo>
                  <a:lnTo>
                    <a:pt x="913" y="706"/>
                  </a:lnTo>
                  <a:lnTo>
                    <a:pt x="913" y="709"/>
                  </a:lnTo>
                  <a:lnTo>
                    <a:pt x="911" y="712"/>
                  </a:lnTo>
                  <a:lnTo>
                    <a:pt x="909" y="714"/>
                  </a:lnTo>
                  <a:lnTo>
                    <a:pt x="907" y="716"/>
                  </a:lnTo>
                  <a:lnTo>
                    <a:pt x="904" y="717"/>
                  </a:lnTo>
                  <a:lnTo>
                    <a:pt x="901" y="718"/>
                  </a:lnTo>
                  <a:lnTo>
                    <a:pt x="898" y="719"/>
                  </a:lnTo>
                  <a:lnTo>
                    <a:pt x="896" y="718"/>
                  </a:lnTo>
                  <a:lnTo>
                    <a:pt x="893" y="718"/>
                  </a:lnTo>
                  <a:lnTo>
                    <a:pt x="890" y="716"/>
                  </a:lnTo>
                  <a:lnTo>
                    <a:pt x="888" y="714"/>
                  </a:lnTo>
                  <a:close/>
                  <a:moveTo>
                    <a:pt x="954" y="779"/>
                  </a:moveTo>
                  <a:lnTo>
                    <a:pt x="952" y="776"/>
                  </a:lnTo>
                  <a:lnTo>
                    <a:pt x="951" y="774"/>
                  </a:lnTo>
                  <a:lnTo>
                    <a:pt x="950" y="771"/>
                  </a:lnTo>
                  <a:lnTo>
                    <a:pt x="950" y="768"/>
                  </a:lnTo>
                  <a:lnTo>
                    <a:pt x="950" y="765"/>
                  </a:lnTo>
                  <a:lnTo>
                    <a:pt x="951" y="762"/>
                  </a:lnTo>
                  <a:lnTo>
                    <a:pt x="952" y="760"/>
                  </a:lnTo>
                  <a:lnTo>
                    <a:pt x="954" y="757"/>
                  </a:lnTo>
                  <a:lnTo>
                    <a:pt x="956" y="755"/>
                  </a:lnTo>
                  <a:lnTo>
                    <a:pt x="959" y="754"/>
                  </a:lnTo>
                  <a:lnTo>
                    <a:pt x="963" y="753"/>
                  </a:lnTo>
                  <a:lnTo>
                    <a:pt x="966" y="753"/>
                  </a:lnTo>
                  <a:lnTo>
                    <a:pt x="969" y="753"/>
                  </a:lnTo>
                  <a:lnTo>
                    <a:pt x="972" y="754"/>
                  </a:lnTo>
                  <a:lnTo>
                    <a:pt x="974" y="755"/>
                  </a:lnTo>
                  <a:lnTo>
                    <a:pt x="977" y="757"/>
                  </a:lnTo>
                  <a:lnTo>
                    <a:pt x="979" y="759"/>
                  </a:lnTo>
                  <a:lnTo>
                    <a:pt x="980" y="762"/>
                  </a:lnTo>
                  <a:lnTo>
                    <a:pt x="981" y="765"/>
                  </a:lnTo>
                  <a:lnTo>
                    <a:pt x="981" y="768"/>
                  </a:lnTo>
                  <a:lnTo>
                    <a:pt x="981" y="771"/>
                  </a:lnTo>
                  <a:lnTo>
                    <a:pt x="980" y="773"/>
                  </a:lnTo>
                  <a:lnTo>
                    <a:pt x="979" y="776"/>
                  </a:lnTo>
                  <a:lnTo>
                    <a:pt x="977" y="779"/>
                  </a:lnTo>
                  <a:lnTo>
                    <a:pt x="974" y="780"/>
                  </a:lnTo>
                  <a:lnTo>
                    <a:pt x="972" y="782"/>
                  </a:lnTo>
                  <a:lnTo>
                    <a:pt x="969" y="783"/>
                  </a:lnTo>
                  <a:lnTo>
                    <a:pt x="966" y="783"/>
                  </a:lnTo>
                  <a:lnTo>
                    <a:pt x="963" y="783"/>
                  </a:lnTo>
                  <a:lnTo>
                    <a:pt x="959" y="782"/>
                  </a:lnTo>
                  <a:lnTo>
                    <a:pt x="957" y="781"/>
                  </a:lnTo>
                  <a:lnTo>
                    <a:pt x="954" y="779"/>
                  </a:lnTo>
                  <a:close/>
                  <a:moveTo>
                    <a:pt x="1021" y="844"/>
                  </a:moveTo>
                  <a:lnTo>
                    <a:pt x="1019" y="842"/>
                  </a:lnTo>
                  <a:lnTo>
                    <a:pt x="1017" y="839"/>
                  </a:lnTo>
                  <a:lnTo>
                    <a:pt x="1017" y="836"/>
                  </a:lnTo>
                  <a:lnTo>
                    <a:pt x="1016" y="833"/>
                  </a:lnTo>
                  <a:lnTo>
                    <a:pt x="1017" y="830"/>
                  </a:lnTo>
                  <a:lnTo>
                    <a:pt x="1017" y="827"/>
                  </a:lnTo>
                  <a:lnTo>
                    <a:pt x="1019" y="825"/>
                  </a:lnTo>
                  <a:lnTo>
                    <a:pt x="1021" y="822"/>
                  </a:lnTo>
                  <a:lnTo>
                    <a:pt x="1023" y="820"/>
                  </a:lnTo>
                  <a:lnTo>
                    <a:pt x="1026" y="819"/>
                  </a:lnTo>
                  <a:lnTo>
                    <a:pt x="1029" y="818"/>
                  </a:lnTo>
                  <a:lnTo>
                    <a:pt x="1032" y="818"/>
                  </a:lnTo>
                  <a:lnTo>
                    <a:pt x="1035" y="818"/>
                  </a:lnTo>
                  <a:lnTo>
                    <a:pt x="1037" y="819"/>
                  </a:lnTo>
                  <a:lnTo>
                    <a:pt x="1040" y="821"/>
                  </a:lnTo>
                  <a:lnTo>
                    <a:pt x="1043" y="823"/>
                  </a:lnTo>
                  <a:lnTo>
                    <a:pt x="1045" y="825"/>
                  </a:lnTo>
                  <a:lnTo>
                    <a:pt x="1047" y="828"/>
                  </a:lnTo>
                  <a:lnTo>
                    <a:pt x="1047" y="831"/>
                  </a:lnTo>
                  <a:lnTo>
                    <a:pt x="1048" y="833"/>
                  </a:lnTo>
                  <a:lnTo>
                    <a:pt x="1047" y="836"/>
                  </a:lnTo>
                  <a:lnTo>
                    <a:pt x="1047" y="839"/>
                  </a:lnTo>
                  <a:lnTo>
                    <a:pt x="1045" y="842"/>
                  </a:lnTo>
                  <a:lnTo>
                    <a:pt x="1043" y="844"/>
                  </a:lnTo>
                  <a:lnTo>
                    <a:pt x="1040" y="846"/>
                  </a:lnTo>
                  <a:lnTo>
                    <a:pt x="1037" y="847"/>
                  </a:lnTo>
                  <a:lnTo>
                    <a:pt x="1034" y="848"/>
                  </a:lnTo>
                  <a:lnTo>
                    <a:pt x="1032" y="850"/>
                  </a:lnTo>
                  <a:lnTo>
                    <a:pt x="1029" y="848"/>
                  </a:lnTo>
                  <a:lnTo>
                    <a:pt x="1026" y="847"/>
                  </a:lnTo>
                  <a:lnTo>
                    <a:pt x="1023" y="846"/>
                  </a:lnTo>
                  <a:lnTo>
                    <a:pt x="1021" y="844"/>
                  </a:lnTo>
                  <a:close/>
                  <a:moveTo>
                    <a:pt x="1086" y="911"/>
                  </a:moveTo>
                  <a:lnTo>
                    <a:pt x="1084" y="909"/>
                  </a:lnTo>
                  <a:lnTo>
                    <a:pt x="1083" y="906"/>
                  </a:lnTo>
                  <a:lnTo>
                    <a:pt x="1082" y="903"/>
                  </a:lnTo>
                  <a:lnTo>
                    <a:pt x="1082" y="900"/>
                  </a:lnTo>
                  <a:lnTo>
                    <a:pt x="1082" y="897"/>
                  </a:lnTo>
                  <a:lnTo>
                    <a:pt x="1083" y="894"/>
                  </a:lnTo>
                  <a:lnTo>
                    <a:pt x="1085" y="891"/>
                  </a:lnTo>
                  <a:lnTo>
                    <a:pt x="1087" y="889"/>
                  </a:lnTo>
                  <a:lnTo>
                    <a:pt x="1089" y="887"/>
                  </a:lnTo>
                  <a:lnTo>
                    <a:pt x="1092" y="886"/>
                  </a:lnTo>
                  <a:lnTo>
                    <a:pt x="1094" y="885"/>
                  </a:lnTo>
                  <a:lnTo>
                    <a:pt x="1097" y="885"/>
                  </a:lnTo>
                  <a:lnTo>
                    <a:pt x="1100" y="885"/>
                  </a:lnTo>
                  <a:lnTo>
                    <a:pt x="1103" y="886"/>
                  </a:lnTo>
                  <a:lnTo>
                    <a:pt x="1106" y="887"/>
                  </a:lnTo>
                  <a:lnTo>
                    <a:pt x="1108" y="889"/>
                  </a:lnTo>
                  <a:lnTo>
                    <a:pt x="1110" y="892"/>
                  </a:lnTo>
                  <a:lnTo>
                    <a:pt x="1111" y="894"/>
                  </a:lnTo>
                  <a:lnTo>
                    <a:pt x="1112" y="897"/>
                  </a:lnTo>
                  <a:lnTo>
                    <a:pt x="1112" y="901"/>
                  </a:lnTo>
                  <a:lnTo>
                    <a:pt x="1112" y="904"/>
                  </a:lnTo>
                  <a:lnTo>
                    <a:pt x="1111" y="907"/>
                  </a:lnTo>
                  <a:lnTo>
                    <a:pt x="1110" y="909"/>
                  </a:lnTo>
                  <a:lnTo>
                    <a:pt x="1108" y="912"/>
                  </a:lnTo>
                  <a:lnTo>
                    <a:pt x="1105" y="914"/>
                  </a:lnTo>
                  <a:lnTo>
                    <a:pt x="1103" y="915"/>
                  </a:lnTo>
                  <a:lnTo>
                    <a:pt x="1100" y="916"/>
                  </a:lnTo>
                  <a:lnTo>
                    <a:pt x="1097" y="916"/>
                  </a:lnTo>
                  <a:lnTo>
                    <a:pt x="1094" y="916"/>
                  </a:lnTo>
                  <a:lnTo>
                    <a:pt x="1091" y="915"/>
                  </a:lnTo>
                  <a:lnTo>
                    <a:pt x="1088" y="913"/>
                  </a:lnTo>
                  <a:lnTo>
                    <a:pt x="1086" y="911"/>
                  </a:lnTo>
                  <a:close/>
                  <a:moveTo>
                    <a:pt x="1149" y="979"/>
                  </a:moveTo>
                  <a:lnTo>
                    <a:pt x="1148" y="976"/>
                  </a:lnTo>
                  <a:lnTo>
                    <a:pt x="1146" y="974"/>
                  </a:lnTo>
                  <a:lnTo>
                    <a:pt x="1146" y="971"/>
                  </a:lnTo>
                  <a:lnTo>
                    <a:pt x="1145" y="968"/>
                  </a:lnTo>
                  <a:lnTo>
                    <a:pt x="1146" y="965"/>
                  </a:lnTo>
                  <a:lnTo>
                    <a:pt x="1147" y="962"/>
                  </a:lnTo>
                  <a:lnTo>
                    <a:pt x="1148" y="960"/>
                  </a:lnTo>
                  <a:lnTo>
                    <a:pt x="1150" y="957"/>
                  </a:lnTo>
                  <a:lnTo>
                    <a:pt x="1153" y="955"/>
                  </a:lnTo>
                  <a:lnTo>
                    <a:pt x="1155" y="954"/>
                  </a:lnTo>
                  <a:lnTo>
                    <a:pt x="1158" y="953"/>
                  </a:lnTo>
                  <a:lnTo>
                    <a:pt x="1162" y="953"/>
                  </a:lnTo>
                  <a:lnTo>
                    <a:pt x="1165" y="954"/>
                  </a:lnTo>
                  <a:lnTo>
                    <a:pt x="1168" y="954"/>
                  </a:lnTo>
                  <a:lnTo>
                    <a:pt x="1170" y="956"/>
                  </a:lnTo>
                  <a:lnTo>
                    <a:pt x="1173" y="958"/>
                  </a:lnTo>
                  <a:lnTo>
                    <a:pt x="1175" y="960"/>
                  </a:lnTo>
                  <a:lnTo>
                    <a:pt x="1176" y="963"/>
                  </a:lnTo>
                  <a:lnTo>
                    <a:pt x="1177" y="966"/>
                  </a:lnTo>
                  <a:lnTo>
                    <a:pt x="1177" y="969"/>
                  </a:lnTo>
                  <a:lnTo>
                    <a:pt x="1176" y="972"/>
                  </a:lnTo>
                  <a:lnTo>
                    <a:pt x="1175" y="975"/>
                  </a:lnTo>
                  <a:lnTo>
                    <a:pt x="1174" y="977"/>
                  </a:lnTo>
                  <a:lnTo>
                    <a:pt x="1172" y="980"/>
                  </a:lnTo>
                  <a:lnTo>
                    <a:pt x="1170" y="981"/>
                  </a:lnTo>
                  <a:lnTo>
                    <a:pt x="1167" y="983"/>
                  </a:lnTo>
                  <a:lnTo>
                    <a:pt x="1164" y="983"/>
                  </a:lnTo>
                  <a:lnTo>
                    <a:pt x="1162" y="983"/>
                  </a:lnTo>
                  <a:lnTo>
                    <a:pt x="1157" y="983"/>
                  </a:lnTo>
                  <a:lnTo>
                    <a:pt x="1155" y="982"/>
                  </a:lnTo>
                  <a:lnTo>
                    <a:pt x="1152" y="981"/>
                  </a:lnTo>
                  <a:lnTo>
                    <a:pt x="1149" y="979"/>
                  </a:lnTo>
                  <a:close/>
                  <a:moveTo>
                    <a:pt x="1213" y="1048"/>
                  </a:moveTo>
                  <a:lnTo>
                    <a:pt x="1211" y="1045"/>
                  </a:lnTo>
                  <a:lnTo>
                    <a:pt x="1210" y="1042"/>
                  </a:lnTo>
                  <a:lnTo>
                    <a:pt x="1209" y="1039"/>
                  </a:lnTo>
                  <a:lnTo>
                    <a:pt x="1209" y="1036"/>
                  </a:lnTo>
                  <a:lnTo>
                    <a:pt x="1209" y="1033"/>
                  </a:lnTo>
                  <a:lnTo>
                    <a:pt x="1210" y="1030"/>
                  </a:lnTo>
                  <a:lnTo>
                    <a:pt x="1212" y="1028"/>
                  </a:lnTo>
                  <a:lnTo>
                    <a:pt x="1214" y="1025"/>
                  </a:lnTo>
                  <a:lnTo>
                    <a:pt x="1216" y="1024"/>
                  </a:lnTo>
                  <a:lnTo>
                    <a:pt x="1219" y="1022"/>
                  </a:lnTo>
                  <a:lnTo>
                    <a:pt x="1222" y="1022"/>
                  </a:lnTo>
                  <a:lnTo>
                    <a:pt x="1225" y="1022"/>
                  </a:lnTo>
                  <a:lnTo>
                    <a:pt x="1228" y="1022"/>
                  </a:lnTo>
                  <a:lnTo>
                    <a:pt x="1231" y="1023"/>
                  </a:lnTo>
                  <a:lnTo>
                    <a:pt x="1233" y="1025"/>
                  </a:lnTo>
                  <a:lnTo>
                    <a:pt x="1235" y="1027"/>
                  </a:lnTo>
                  <a:lnTo>
                    <a:pt x="1237" y="1029"/>
                  </a:lnTo>
                  <a:lnTo>
                    <a:pt x="1238" y="1032"/>
                  </a:lnTo>
                  <a:lnTo>
                    <a:pt x="1239" y="1035"/>
                  </a:lnTo>
                  <a:lnTo>
                    <a:pt x="1239" y="1038"/>
                  </a:lnTo>
                  <a:lnTo>
                    <a:pt x="1239" y="1041"/>
                  </a:lnTo>
                  <a:lnTo>
                    <a:pt x="1238" y="1043"/>
                  </a:lnTo>
                  <a:lnTo>
                    <a:pt x="1236" y="1047"/>
                  </a:lnTo>
                  <a:lnTo>
                    <a:pt x="1234" y="1049"/>
                  </a:lnTo>
                  <a:lnTo>
                    <a:pt x="1232" y="1051"/>
                  </a:lnTo>
                  <a:lnTo>
                    <a:pt x="1229" y="1052"/>
                  </a:lnTo>
                  <a:lnTo>
                    <a:pt x="1227" y="1053"/>
                  </a:lnTo>
                  <a:lnTo>
                    <a:pt x="1224" y="1053"/>
                  </a:lnTo>
                  <a:lnTo>
                    <a:pt x="1221" y="1053"/>
                  </a:lnTo>
                  <a:lnTo>
                    <a:pt x="1218" y="1052"/>
                  </a:lnTo>
                  <a:lnTo>
                    <a:pt x="1215" y="1050"/>
                  </a:lnTo>
                  <a:lnTo>
                    <a:pt x="1213" y="1048"/>
                  </a:lnTo>
                  <a:close/>
                  <a:moveTo>
                    <a:pt x="1274" y="1117"/>
                  </a:moveTo>
                  <a:lnTo>
                    <a:pt x="1272" y="1115"/>
                  </a:lnTo>
                  <a:lnTo>
                    <a:pt x="1271" y="1112"/>
                  </a:lnTo>
                  <a:lnTo>
                    <a:pt x="1270" y="1109"/>
                  </a:lnTo>
                  <a:lnTo>
                    <a:pt x="1270" y="1106"/>
                  </a:lnTo>
                  <a:lnTo>
                    <a:pt x="1271" y="1103"/>
                  </a:lnTo>
                  <a:lnTo>
                    <a:pt x="1272" y="1101"/>
                  </a:lnTo>
                  <a:lnTo>
                    <a:pt x="1273" y="1098"/>
                  </a:lnTo>
                  <a:lnTo>
                    <a:pt x="1275" y="1096"/>
                  </a:lnTo>
                  <a:lnTo>
                    <a:pt x="1278" y="1093"/>
                  </a:lnTo>
                  <a:lnTo>
                    <a:pt x="1282" y="1092"/>
                  </a:lnTo>
                  <a:lnTo>
                    <a:pt x="1284" y="1091"/>
                  </a:lnTo>
                  <a:lnTo>
                    <a:pt x="1287" y="1091"/>
                  </a:lnTo>
                  <a:lnTo>
                    <a:pt x="1290" y="1092"/>
                  </a:lnTo>
                  <a:lnTo>
                    <a:pt x="1293" y="1093"/>
                  </a:lnTo>
                  <a:lnTo>
                    <a:pt x="1296" y="1094"/>
                  </a:lnTo>
                  <a:lnTo>
                    <a:pt x="1298" y="1097"/>
                  </a:lnTo>
                  <a:lnTo>
                    <a:pt x="1300" y="1100"/>
                  </a:lnTo>
                  <a:lnTo>
                    <a:pt x="1301" y="1103"/>
                  </a:lnTo>
                  <a:lnTo>
                    <a:pt x="1301" y="1106"/>
                  </a:lnTo>
                  <a:lnTo>
                    <a:pt x="1301" y="1109"/>
                  </a:lnTo>
                  <a:lnTo>
                    <a:pt x="1301" y="1111"/>
                  </a:lnTo>
                  <a:lnTo>
                    <a:pt x="1300" y="1114"/>
                  </a:lnTo>
                  <a:lnTo>
                    <a:pt x="1298" y="1117"/>
                  </a:lnTo>
                  <a:lnTo>
                    <a:pt x="1296" y="1119"/>
                  </a:lnTo>
                  <a:lnTo>
                    <a:pt x="1292" y="1122"/>
                  </a:lnTo>
                  <a:lnTo>
                    <a:pt x="1286" y="1123"/>
                  </a:lnTo>
                  <a:lnTo>
                    <a:pt x="1283" y="1122"/>
                  </a:lnTo>
                  <a:lnTo>
                    <a:pt x="1279" y="1121"/>
                  </a:lnTo>
                  <a:lnTo>
                    <a:pt x="1276" y="1120"/>
                  </a:lnTo>
                  <a:lnTo>
                    <a:pt x="1274" y="1117"/>
                  </a:lnTo>
                  <a:close/>
                  <a:moveTo>
                    <a:pt x="1335" y="1188"/>
                  </a:moveTo>
                  <a:lnTo>
                    <a:pt x="1333" y="1185"/>
                  </a:lnTo>
                  <a:lnTo>
                    <a:pt x="1332" y="1182"/>
                  </a:lnTo>
                  <a:lnTo>
                    <a:pt x="1331" y="1179"/>
                  </a:lnTo>
                  <a:lnTo>
                    <a:pt x="1331" y="1177"/>
                  </a:lnTo>
                  <a:lnTo>
                    <a:pt x="1332" y="1174"/>
                  </a:lnTo>
                  <a:lnTo>
                    <a:pt x="1333" y="1171"/>
                  </a:lnTo>
                  <a:lnTo>
                    <a:pt x="1335" y="1168"/>
                  </a:lnTo>
                  <a:lnTo>
                    <a:pt x="1337" y="1166"/>
                  </a:lnTo>
                  <a:lnTo>
                    <a:pt x="1339" y="1164"/>
                  </a:lnTo>
                  <a:lnTo>
                    <a:pt x="1342" y="1163"/>
                  </a:lnTo>
                  <a:lnTo>
                    <a:pt x="1345" y="1163"/>
                  </a:lnTo>
                  <a:lnTo>
                    <a:pt x="1348" y="1163"/>
                  </a:lnTo>
                  <a:lnTo>
                    <a:pt x="1351" y="1163"/>
                  </a:lnTo>
                  <a:lnTo>
                    <a:pt x="1353" y="1164"/>
                  </a:lnTo>
                  <a:lnTo>
                    <a:pt x="1356" y="1166"/>
                  </a:lnTo>
                  <a:lnTo>
                    <a:pt x="1358" y="1168"/>
                  </a:lnTo>
                  <a:lnTo>
                    <a:pt x="1361" y="1171"/>
                  </a:lnTo>
                  <a:lnTo>
                    <a:pt x="1362" y="1173"/>
                  </a:lnTo>
                  <a:lnTo>
                    <a:pt x="1363" y="1176"/>
                  </a:lnTo>
                  <a:lnTo>
                    <a:pt x="1363" y="1179"/>
                  </a:lnTo>
                  <a:lnTo>
                    <a:pt x="1362" y="1182"/>
                  </a:lnTo>
                  <a:lnTo>
                    <a:pt x="1361" y="1185"/>
                  </a:lnTo>
                  <a:lnTo>
                    <a:pt x="1358" y="1187"/>
                  </a:lnTo>
                  <a:lnTo>
                    <a:pt x="1356" y="1190"/>
                  </a:lnTo>
                  <a:lnTo>
                    <a:pt x="1352" y="1192"/>
                  </a:lnTo>
                  <a:lnTo>
                    <a:pt x="1346" y="1194"/>
                  </a:lnTo>
                  <a:lnTo>
                    <a:pt x="1343" y="1194"/>
                  </a:lnTo>
                  <a:lnTo>
                    <a:pt x="1340" y="1192"/>
                  </a:lnTo>
                  <a:lnTo>
                    <a:pt x="1337" y="1190"/>
                  </a:lnTo>
                  <a:lnTo>
                    <a:pt x="1335" y="1188"/>
                  </a:lnTo>
                  <a:close/>
                  <a:moveTo>
                    <a:pt x="1394" y="1260"/>
                  </a:moveTo>
                  <a:lnTo>
                    <a:pt x="1392" y="1257"/>
                  </a:lnTo>
                  <a:lnTo>
                    <a:pt x="1391" y="1255"/>
                  </a:lnTo>
                  <a:lnTo>
                    <a:pt x="1390" y="1252"/>
                  </a:lnTo>
                  <a:lnTo>
                    <a:pt x="1391" y="1249"/>
                  </a:lnTo>
                  <a:lnTo>
                    <a:pt x="1391" y="1246"/>
                  </a:lnTo>
                  <a:lnTo>
                    <a:pt x="1392" y="1243"/>
                  </a:lnTo>
                  <a:lnTo>
                    <a:pt x="1394" y="1240"/>
                  </a:lnTo>
                  <a:lnTo>
                    <a:pt x="1396" y="1237"/>
                  </a:lnTo>
                  <a:lnTo>
                    <a:pt x="1400" y="1236"/>
                  </a:lnTo>
                  <a:lnTo>
                    <a:pt x="1402" y="1235"/>
                  </a:lnTo>
                  <a:lnTo>
                    <a:pt x="1405" y="1234"/>
                  </a:lnTo>
                  <a:lnTo>
                    <a:pt x="1408" y="1234"/>
                  </a:lnTo>
                  <a:lnTo>
                    <a:pt x="1411" y="1235"/>
                  </a:lnTo>
                  <a:lnTo>
                    <a:pt x="1414" y="1236"/>
                  </a:lnTo>
                  <a:lnTo>
                    <a:pt x="1416" y="1238"/>
                  </a:lnTo>
                  <a:lnTo>
                    <a:pt x="1418" y="1240"/>
                  </a:lnTo>
                  <a:lnTo>
                    <a:pt x="1420" y="1243"/>
                  </a:lnTo>
                  <a:lnTo>
                    <a:pt x="1421" y="1246"/>
                  </a:lnTo>
                  <a:lnTo>
                    <a:pt x="1422" y="1249"/>
                  </a:lnTo>
                  <a:lnTo>
                    <a:pt x="1422" y="1252"/>
                  </a:lnTo>
                  <a:lnTo>
                    <a:pt x="1421" y="1255"/>
                  </a:lnTo>
                  <a:lnTo>
                    <a:pt x="1420" y="1257"/>
                  </a:lnTo>
                  <a:lnTo>
                    <a:pt x="1418" y="1260"/>
                  </a:lnTo>
                  <a:lnTo>
                    <a:pt x="1416" y="1262"/>
                  </a:lnTo>
                  <a:lnTo>
                    <a:pt x="1412" y="1265"/>
                  </a:lnTo>
                  <a:lnTo>
                    <a:pt x="1407" y="1266"/>
                  </a:lnTo>
                  <a:lnTo>
                    <a:pt x="1403" y="1265"/>
                  </a:lnTo>
                  <a:lnTo>
                    <a:pt x="1400" y="1264"/>
                  </a:lnTo>
                  <a:lnTo>
                    <a:pt x="1396" y="1262"/>
                  </a:lnTo>
                  <a:lnTo>
                    <a:pt x="1394" y="1260"/>
                  </a:lnTo>
                  <a:close/>
                  <a:moveTo>
                    <a:pt x="1453" y="1332"/>
                  </a:moveTo>
                  <a:lnTo>
                    <a:pt x="1453" y="1332"/>
                  </a:lnTo>
                  <a:lnTo>
                    <a:pt x="1453" y="1332"/>
                  </a:lnTo>
                  <a:lnTo>
                    <a:pt x="1451" y="1330"/>
                  </a:lnTo>
                  <a:lnTo>
                    <a:pt x="1450" y="1327"/>
                  </a:lnTo>
                  <a:lnTo>
                    <a:pt x="1449" y="1324"/>
                  </a:lnTo>
                  <a:lnTo>
                    <a:pt x="1449" y="1321"/>
                  </a:lnTo>
                  <a:lnTo>
                    <a:pt x="1450" y="1318"/>
                  </a:lnTo>
                  <a:lnTo>
                    <a:pt x="1451" y="1315"/>
                  </a:lnTo>
                  <a:lnTo>
                    <a:pt x="1453" y="1313"/>
                  </a:lnTo>
                  <a:lnTo>
                    <a:pt x="1455" y="1311"/>
                  </a:lnTo>
                  <a:lnTo>
                    <a:pt x="1458" y="1309"/>
                  </a:lnTo>
                  <a:lnTo>
                    <a:pt x="1461" y="1308"/>
                  </a:lnTo>
                  <a:lnTo>
                    <a:pt x="1463" y="1308"/>
                  </a:lnTo>
                  <a:lnTo>
                    <a:pt x="1466" y="1308"/>
                  </a:lnTo>
                  <a:lnTo>
                    <a:pt x="1469" y="1308"/>
                  </a:lnTo>
                  <a:lnTo>
                    <a:pt x="1472" y="1309"/>
                  </a:lnTo>
                  <a:lnTo>
                    <a:pt x="1474" y="1311"/>
                  </a:lnTo>
                  <a:lnTo>
                    <a:pt x="1477" y="1313"/>
                  </a:lnTo>
                  <a:lnTo>
                    <a:pt x="1479" y="1316"/>
                  </a:lnTo>
                  <a:lnTo>
                    <a:pt x="1480" y="1319"/>
                  </a:lnTo>
                  <a:lnTo>
                    <a:pt x="1481" y="1322"/>
                  </a:lnTo>
                  <a:lnTo>
                    <a:pt x="1481" y="1325"/>
                  </a:lnTo>
                  <a:lnTo>
                    <a:pt x="1480" y="1328"/>
                  </a:lnTo>
                  <a:lnTo>
                    <a:pt x="1479" y="1330"/>
                  </a:lnTo>
                  <a:lnTo>
                    <a:pt x="1476" y="1333"/>
                  </a:lnTo>
                  <a:lnTo>
                    <a:pt x="1474" y="1335"/>
                  </a:lnTo>
                  <a:lnTo>
                    <a:pt x="1470" y="1337"/>
                  </a:lnTo>
                  <a:lnTo>
                    <a:pt x="1465" y="1338"/>
                  </a:lnTo>
                  <a:lnTo>
                    <a:pt x="1461" y="1338"/>
                  </a:lnTo>
                  <a:lnTo>
                    <a:pt x="1458" y="1337"/>
                  </a:lnTo>
                  <a:lnTo>
                    <a:pt x="1455" y="1335"/>
                  </a:lnTo>
                  <a:lnTo>
                    <a:pt x="1453" y="1332"/>
                  </a:lnTo>
                  <a:close/>
                  <a:moveTo>
                    <a:pt x="1509" y="1406"/>
                  </a:moveTo>
                  <a:lnTo>
                    <a:pt x="1509" y="1406"/>
                  </a:lnTo>
                  <a:lnTo>
                    <a:pt x="1509" y="1406"/>
                  </a:lnTo>
                  <a:lnTo>
                    <a:pt x="1508" y="1404"/>
                  </a:lnTo>
                  <a:lnTo>
                    <a:pt x="1507" y="1401"/>
                  </a:lnTo>
                  <a:lnTo>
                    <a:pt x="1506" y="1398"/>
                  </a:lnTo>
                  <a:lnTo>
                    <a:pt x="1506" y="1395"/>
                  </a:lnTo>
                  <a:lnTo>
                    <a:pt x="1507" y="1392"/>
                  </a:lnTo>
                  <a:lnTo>
                    <a:pt x="1508" y="1388"/>
                  </a:lnTo>
                  <a:lnTo>
                    <a:pt x="1510" y="1386"/>
                  </a:lnTo>
                  <a:lnTo>
                    <a:pt x="1512" y="1384"/>
                  </a:lnTo>
                  <a:lnTo>
                    <a:pt x="1515" y="1382"/>
                  </a:lnTo>
                  <a:lnTo>
                    <a:pt x="1519" y="1381"/>
                  </a:lnTo>
                  <a:lnTo>
                    <a:pt x="1522" y="1381"/>
                  </a:lnTo>
                  <a:lnTo>
                    <a:pt x="1524" y="1381"/>
                  </a:lnTo>
                  <a:lnTo>
                    <a:pt x="1527" y="1382"/>
                  </a:lnTo>
                  <a:lnTo>
                    <a:pt x="1530" y="1383"/>
                  </a:lnTo>
                  <a:lnTo>
                    <a:pt x="1533" y="1385"/>
                  </a:lnTo>
                  <a:lnTo>
                    <a:pt x="1535" y="1387"/>
                  </a:lnTo>
                  <a:lnTo>
                    <a:pt x="1536" y="1389"/>
                  </a:lnTo>
                  <a:lnTo>
                    <a:pt x="1537" y="1393"/>
                  </a:lnTo>
                  <a:lnTo>
                    <a:pt x="1538" y="1396"/>
                  </a:lnTo>
                  <a:lnTo>
                    <a:pt x="1538" y="1399"/>
                  </a:lnTo>
                  <a:lnTo>
                    <a:pt x="1537" y="1402"/>
                  </a:lnTo>
                  <a:lnTo>
                    <a:pt x="1536" y="1405"/>
                  </a:lnTo>
                  <a:lnTo>
                    <a:pt x="1534" y="1407"/>
                  </a:lnTo>
                  <a:lnTo>
                    <a:pt x="1532" y="1409"/>
                  </a:lnTo>
                  <a:lnTo>
                    <a:pt x="1527" y="1412"/>
                  </a:lnTo>
                  <a:lnTo>
                    <a:pt x="1522" y="1412"/>
                  </a:lnTo>
                  <a:lnTo>
                    <a:pt x="1519" y="1412"/>
                  </a:lnTo>
                  <a:lnTo>
                    <a:pt x="1515" y="1411"/>
                  </a:lnTo>
                  <a:lnTo>
                    <a:pt x="1512" y="1409"/>
                  </a:lnTo>
                  <a:lnTo>
                    <a:pt x="1509" y="1406"/>
                  </a:lnTo>
                  <a:close/>
                  <a:moveTo>
                    <a:pt x="1566" y="1480"/>
                  </a:moveTo>
                  <a:lnTo>
                    <a:pt x="1564" y="1478"/>
                  </a:lnTo>
                  <a:lnTo>
                    <a:pt x="1563" y="1475"/>
                  </a:lnTo>
                  <a:lnTo>
                    <a:pt x="1563" y="1472"/>
                  </a:lnTo>
                  <a:lnTo>
                    <a:pt x="1563" y="1469"/>
                  </a:lnTo>
                  <a:lnTo>
                    <a:pt x="1564" y="1466"/>
                  </a:lnTo>
                  <a:lnTo>
                    <a:pt x="1565" y="1463"/>
                  </a:lnTo>
                  <a:lnTo>
                    <a:pt x="1567" y="1461"/>
                  </a:lnTo>
                  <a:lnTo>
                    <a:pt x="1569" y="1459"/>
                  </a:lnTo>
                  <a:lnTo>
                    <a:pt x="1572" y="1457"/>
                  </a:lnTo>
                  <a:lnTo>
                    <a:pt x="1575" y="1456"/>
                  </a:lnTo>
                  <a:lnTo>
                    <a:pt x="1578" y="1456"/>
                  </a:lnTo>
                  <a:lnTo>
                    <a:pt x="1580" y="1456"/>
                  </a:lnTo>
                  <a:lnTo>
                    <a:pt x="1583" y="1457"/>
                  </a:lnTo>
                  <a:lnTo>
                    <a:pt x="1586" y="1458"/>
                  </a:lnTo>
                  <a:lnTo>
                    <a:pt x="1588" y="1460"/>
                  </a:lnTo>
                  <a:lnTo>
                    <a:pt x="1590" y="1462"/>
                  </a:lnTo>
                  <a:lnTo>
                    <a:pt x="1592" y="1465"/>
                  </a:lnTo>
                  <a:lnTo>
                    <a:pt x="1593" y="1468"/>
                  </a:lnTo>
                  <a:lnTo>
                    <a:pt x="1593" y="1471"/>
                  </a:lnTo>
                  <a:lnTo>
                    <a:pt x="1593" y="1474"/>
                  </a:lnTo>
                  <a:lnTo>
                    <a:pt x="1592" y="1476"/>
                  </a:lnTo>
                  <a:lnTo>
                    <a:pt x="1591" y="1479"/>
                  </a:lnTo>
                  <a:lnTo>
                    <a:pt x="1589" y="1481"/>
                  </a:lnTo>
                  <a:lnTo>
                    <a:pt x="1587" y="1484"/>
                  </a:lnTo>
                  <a:lnTo>
                    <a:pt x="1583" y="1486"/>
                  </a:lnTo>
                  <a:lnTo>
                    <a:pt x="1578" y="1487"/>
                  </a:lnTo>
                  <a:lnTo>
                    <a:pt x="1575" y="1486"/>
                  </a:lnTo>
                  <a:lnTo>
                    <a:pt x="1571" y="1485"/>
                  </a:lnTo>
                  <a:lnTo>
                    <a:pt x="1568" y="1483"/>
                  </a:lnTo>
                  <a:lnTo>
                    <a:pt x="1566" y="1480"/>
                  </a:lnTo>
                  <a:close/>
                  <a:moveTo>
                    <a:pt x="1620" y="1556"/>
                  </a:moveTo>
                  <a:lnTo>
                    <a:pt x="1619" y="1554"/>
                  </a:lnTo>
                  <a:lnTo>
                    <a:pt x="1618" y="1551"/>
                  </a:lnTo>
                  <a:lnTo>
                    <a:pt x="1617" y="1548"/>
                  </a:lnTo>
                  <a:lnTo>
                    <a:pt x="1618" y="1545"/>
                  </a:lnTo>
                  <a:lnTo>
                    <a:pt x="1618" y="1542"/>
                  </a:lnTo>
                  <a:lnTo>
                    <a:pt x="1620" y="1539"/>
                  </a:lnTo>
                  <a:lnTo>
                    <a:pt x="1621" y="1536"/>
                  </a:lnTo>
                  <a:lnTo>
                    <a:pt x="1624" y="1534"/>
                  </a:lnTo>
                  <a:lnTo>
                    <a:pt x="1626" y="1532"/>
                  </a:lnTo>
                  <a:lnTo>
                    <a:pt x="1629" y="1531"/>
                  </a:lnTo>
                  <a:lnTo>
                    <a:pt x="1632" y="1531"/>
                  </a:lnTo>
                  <a:lnTo>
                    <a:pt x="1635" y="1531"/>
                  </a:lnTo>
                  <a:lnTo>
                    <a:pt x="1639" y="1532"/>
                  </a:lnTo>
                  <a:lnTo>
                    <a:pt x="1641" y="1533"/>
                  </a:lnTo>
                  <a:lnTo>
                    <a:pt x="1644" y="1535"/>
                  </a:lnTo>
                  <a:lnTo>
                    <a:pt x="1646" y="1538"/>
                  </a:lnTo>
                  <a:lnTo>
                    <a:pt x="1647" y="1541"/>
                  </a:lnTo>
                  <a:lnTo>
                    <a:pt x="1648" y="1544"/>
                  </a:lnTo>
                  <a:lnTo>
                    <a:pt x="1649" y="1547"/>
                  </a:lnTo>
                  <a:lnTo>
                    <a:pt x="1649" y="1550"/>
                  </a:lnTo>
                  <a:lnTo>
                    <a:pt x="1648" y="1553"/>
                  </a:lnTo>
                  <a:lnTo>
                    <a:pt x="1646" y="1555"/>
                  </a:lnTo>
                  <a:lnTo>
                    <a:pt x="1645" y="1558"/>
                  </a:lnTo>
                  <a:lnTo>
                    <a:pt x="1642" y="1560"/>
                  </a:lnTo>
                  <a:lnTo>
                    <a:pt x="1638" y="1562"/>
                  </a:lnTo>
                  <a:lnTo>
                    <a:pt x="1632" y="1563"/>
                  </a:lnTo>
                  <a:lnTo>
                    <a:pt x="1629" y="1562"/>
                  </a:lnTo>
                  <a:lnTo>
                    <a:pt x="1626" y="1561"/>
                  </a:lnTo>
                  <a:lnTo>
                    <a:pt x="1623" y="1559"/>
                  </a:lnTo>
                  <a:lnTo>
                    <a:pt x="1620" y="1556"/>
                  </a:lnTo>
                  <a:close/>
                  <a:moveTo>
                    <a:pt x="1673" y="1632"/>
                  </a:moveTo>
                  <a:lnTo>
                    <a:pt x="1672" y="1629"/>
                  </a:lnTo>
                  <a:lnTo>
                    <a:pt x="1671" y="1626"/>
                  </a:lnTo>
                  <a:lnTo>
                    <a:pt x="1671" y="1623"/>
                  </a:lnTo>
                  <a:lnTo>
                    <a:pt x="1671" y="1621"/>
                  </a:lnTo>
                  <a:lnTo>
                    <a:pt x="1672" y="1618"/>
                  </a:lnTo>
                  <a:lnTo>
                    <a:pt x="1673" y="1615"/>
                  </a:lnTo>
                  <a:lnTo>
                    <a:pt x="1675" y="1613"/>
                  </a:lnTo>
                  <a:lnTo>
                    <a:pt x="1678" y="1611"/>
                  </a:lnTo>
                  <a:lnTo>
                    <a:pt x="1681" y="1609"/>
                  </a:lnTo>
                  <a:lnTo>
                    <a:pt x="1684" y="1608"/>
                  </a:lnTo>
                  <a:lnTo>
                    <a:pt x="1687" y="1608"/>
                  </a:lnTo>
                  <a:lnTo>
                    <a:pt x="1690" y="1608"/>
                  </a:lnTo>
                  <a:lnTo>
                    <a:pt x="1692" y="1609"/>
                  </a:lnTo>
                  <a:lnTo>
                    <a:pt x="1695" y="1611"/>
                  </a:lnTo>
                  <a:lnTo>
                    <a:pt x="1697" y="1612"/>
                  </a:lnTo>
                  <a:lnTo>
                    <a:pt x="1699" y="1615"/>
                  </a:lnTo>
                  <a:lnTo>
                    <a:pt x="1701" y="1617"/>
                  </a:lnTo>
                  <a:lnTo>
                    <a:pt x="1702" y="1620"/>
                  </a:lnTo>
                  <a:lnTo>
                    <a:pt x="1702" y="1623"/>
                  </a:lnTo>
                  <a:lnTo>
                    <a:pt x="1702" y="1626"/>
                  </a:lnTo>
                  <a:lnTo>
                    <a:pt x="1701" y="1629"/>
                  </a:lnTo>
                  <a:lnTo>
                    <a:pt x="1700" y="1632"/>
                  </a:lnTo>
                  <a:lnTo>
                    <a:pt x="1698" y="1634"/>
                  </a:lnTo>
                  <a:lnTo>
                    <a:pt x="1695" y="1637"/>
                  </a:lnTo>
                  <a:lnTo>
                    <a:pt x="1691" y="1639"/>
                  </a:lnTo>
                  <a:lnTo>
                    <a:pt x="1687" y="1640"/>
                  </a:lnTo>
                  <a:lnTo>
                    <a:pt x="1683" y="1639"/>
                  </a:lnTo>
                  <a:lnTo>
                    <a:pt x="1680" y="1638"/>
                  </a:lnTo>
                  <a:lnTo>
                    <a:pt x="1676" y="1635"/>
                  </a:lnTo>
                  <a:lnTo>
                    <a:pt x="1673" y="1632"/>
                  </a:lnTo>
                  <a:close/>
                  <a:moveTo>
                    <a:pt x="1726" y="1709"/>
                  </a:moveTo>
                  <a:lnTo>
                    <a:pt x="1725" y="1707"/>
                  </a:lnTo>
                  <a:lnTo>
                    <a:pt x="1724" y="1704"/>
                  </a:lnTo>
                  <a:lnTo>
                    <a:pt x="1724" y="1701"/>
                  </a:lnTo>
                  <a:lnTo>
                    <a:pt x="1724" y="1698"/>
                  </a:lnTo>
                  <a:lnTo>
                    <a:pt x="1725" y="1695"/>
                  </a:lnTo>
                  <a:lnTo>
                    <a:pt x="1726" y="1693"/>
                  </a:lnTo>
                  <a:lnTo>
                    <a:pt x="1728" y="1690"/>
                  </a:lnTo>
                  <a:lnTo>
                    <a:pt x="1730" y="1688"/>
                  </a:lnTo>
                  <a:lnTo>
                    <a:pt x="1733" y="1687"/>
                  </a:lnTo>
                  <a:lnTo>
                    <a:pt x="1736" y="1686"/>
                  </a:lnTo>
                  <a:lnTo>
                    <a:pt x="1739" y="1686"/>
                  </a:lnTo>
                  <a:lnTo>
                    <a:pt x="1742" y="1686"/>
                  </a:lnTo>
                  <a:lnTo>
                    <a:pt x="1745" y="1687"/>
                  </a:lnTo>
                  <a:lnTo>
                    <a:pt x="1747" y="1689"/>
                  </a:lnTo>
                  <a:lnTo>
                    <a:pt x="1750" y="1690"/>
                  </a:lnTo>
                  <a:lnTo>
                    <a:pt x="1751" y="1693"/>
                  </a:lnTo>
                  <a:lnTo>
                    <a:pt x="1753" y="1696"/>
                  </a:lnTo>
                  <a:lnTo>
                    <a:pt x="1754" y="1698"/>
                  </a:lnTo>
                  <a:lnTo>
                    <a:pt x="1754" y="1701"/>
                  </a:lnTo>
                  <a:lnTo>
                    <a:pt x="1754" y="1704"/>
                  </a:lnTo>
                  <a:lnTo>
                    <a:pt x="1753" y="1707"/>
                  </a:lnTo>
                  <a:lnTo>
                    <a:pt x="1751" y="1710"/>
                  </a:lnTo>
                  <a:lnTo>
                    <a:pt x="1750" y="1712"/>
                  </a:lnTo>
                  <a:lnTo>
                    <a:pt x="1747" y="1714"/>
                  </a:lnTo>
                  <a:lnTo>
                    <a:pt x="1743" y="1716"/>
                  </a:lnTo>
                  <a:lnTo>
                    <a:pt x="1739" y="1716"/>
                  </a:lnTo>
                  <a:lnTo>
                    <a:pt x="1735" y="1716"/>
                  </a:lnTo>
                  <a:lnTo>
                    <a:pt x="1732" y="1715"/>
                  </a:lnTo>
                  <a:lnTo>
                    <a:pt x="1729" y="1712"/>
                  </a:lnTo>
                  <a:lnTo>
                    <a:pt x="1726" y="1709"/>
                  </a:lnTo>
                  <a:close/>
                  <a:moveTo>
                    <a:pt x="1777" y="1788"/>
                  </a:moveTo>
                  <a:lnTo>
                    <a:pt x="1775" y="1785"/>
                  </a:lnTo>
                  <a:lnTo>
                    <a:pt x="1775" y="1781"/>
                  </a:lnTo>
                  <a:lnTo>
                    <a:pt x="1774" y="1778"/>
                  </a:lnTo>
                  <a:lnTo>
                    <a:pt x="1775" y="1775"/>
                  </a:lnTo>
                  <a:lnTo>
                    <a:pt x="1776" y="1773"/>
                  </a:lnTo>
                  <a:lnTo>
                    <a:pt x="1777" y="1770"/>
                  </a:lnTo>
                  <a:lnTo>
                    <a:pt x="1779" y="1768"/>
                  </a:lnTo>
                  <a:lnTo>
                    <a:pt x="1781" y="1766"/>
                  </a:lnTo>
                  <a:lnTo>
                    <a:pt x="1784" y="1765"/>
                  </a:lnTo>
                  <a:lnTo>
                    <a:pt x="1787" y="1764"/>
                  </a:lnTo>
                  <a:lnTo>
                    <a:pt x="1790" y="1764"/>
                  </a:lnTo>
                  <a:lnTo>
                    <a:pt x="1793" y="1764"/>
                  </a:lnTo>
                  <a:lnTo>
                    <a:pt x="1797" y="1765"/>
                  </a:lnTo>
                  <a:lnTo>
                    <a:pt x="1799" y="1766"/>
                  </a:lnTo>
                  <a:lnTo>
                    <a:pt x="1802" y="1768"/>
                  </a:lnTo>
                  <a:lnTo>
                    <a:pt x="1804" y="1771"/>
                  </a:lnTo>
                  <a:lnTo>
                    <a:pt x="1805" y="1773"/>
                  </a:lnTo>
                  <a:lnTo>
                    <a:pt x="1806" y="1776"/>
                  </a:lnTo>
                  <a:lnTo>
                    <a:pt x="1806" y="1779"/>
                  </a:lnTo>
                  <a:lnTo>
                    <a:pt x="1806" y="1782"/>
                  </a:lnTo>
                  <a:lnTo>
                    <a:pt x="1805" y="1786"/>
                  </a:lnTo>
                  <a:lnTo>
                    <a:pt x="1803" y="1788"/>
                  </a:lnTo>
                  <a:lnTo>
                    <a:pt x="1801" y="1791"/>
                  </a:lnTo>
                  <a:lnTo>
                    <a:pt x="1799" y="1792"/>
                  </a:lnTo>
                  <a:lnTo>
                    <a:pt x="1794" y="1794"/>
                  </a:lnTo>
                  <a:lnTo>
                    <a:pt x="1790" y="1795"/>
                  </a:lnTo>
                  <a:lnTo>
                    <a:pt x="1786" y="1795"/>
                  </a:lnTo>
                  <a:lnTo>
                    <a:pt x="1783" y="1793"/>
                  </a:lnTo>
                  <a:lnTo>
                    <a:pt x="1779" y="1791"/>
                  </a:lnTo>
                  <a:lnTo>
                    <a:pt x="1777" y="1788"/>
                  </a:lnTo>
                  <a:close/>
                  <a:moveTo>
                    <a:pt x="1826" y="1866"/>
                  </a:moveTo>
                  <a:lnTo>
                    <a:pt x="1825" y="1863"/>
                  </a:lnTo>
                  <a:lnTo>
                    <a:pt x="1824" y="1861"/>
                  </a:lnTo>
                  <a:lnTo>
                    <a:pt x="1824" y="1858"/>
                  </a:lnTo>
                  <a:lnTo>
                    <a:pt x="1824" y="1855"/>
                  </a:lnTo>
                  <a:lnTo>
                    <a:pt x="1825" y="1852"/>
                  </a:lnTo>
                  <a:lnTo>
                    <a:pt x="1827" y="1849"/>
                  </a:lnTo>
                  <a:lnTo>
                    <a:pt x="1829" y="1847"/>
                  </a:lnTo>
                  <a:lnTo>
                    <a:pt x="1831" y="1845"/>
                  </a:lnTo>
                  <a:lnTo>
                    <a:pt x="1834" y="1844"/>
                  </a:lnTo>
                  <a:lnTo>
                    <a:pt x="1838" y="1843"/>
                  </a:lnTo>
                  <a:lnTo>
                    <a:pt x="1841" y="1843"/>
                  </a:lnTo>
                  <a:lnTo>
                    <a:pt x="1844" y="1843"/>
                  </a:lnTo>
                  <a:lnTo>
                    <a:pt x="1847" y="1844"/>
                  </a:lnTo>
                  <a:lnTo>
                    <a:pt x="1849" y="1846"/>
                  </a:lnTo>
                  <a:lnTo>
                    <a:pt x="1851" y="1848"/>
                  </a:lnTo>
                  <a:lnTo>
                    <a:pt x="1853" y="1850"/>
                  </a:lnTo>
                  <a:lnTo>
                    <a:pt x="1855" y="1853"/>
                  </a:lnTo>
                  <a:lnTo>
                    <a:pt x="1855" y="1856"/>
                  </a:lnTo>
                  <a:lnTo>
                    <a:pt x="1855" y="1859"/>
                  </a:lnTo>
                  <a:lnTo>
                    <a:pt x="1855" y="1862"/>
                  </a:lnTo>
                  <a:lnTo>
                    <a:pt x="1854" y="1865"/>
                  </a:lnTo>
                  <a:lnTo>
                    <a:pt x="1853" y="1867"/>
                  </a:lnTo>
                  <a:lnTo>
                    <a:pt x="1851" y="1869"/>
                  </a:lnTo>
                  <a:lnTo>
                    <a:pt x="1848" y="1871"/>
                  </a:lnTo>
                  <a:lnTo>
                    <a:pt x="1844" y="1873"/>
                  </a:lnTo>
                  <a:lnTo>
                    <a:pt x="1840" y="1873"/>
                  </a:lnTo>
                  <a:lnTo>
                    <a:pt x="1835" y="1873"/>
                  </a:lnTo>
                  <a:lnTo>
                    <a:pt x="1832" y="1871"/>
                  </a:lnTo>
                  <a:lnTo>
                    <a:pt x="1829" y="1869"/>
                  </a:lnTo>
                  <a:lnTo>
                    <a:pt x="1826" y="1866"/>
                  </a:lnTo>
                  <a:close/>
                  <a:moveTo>
                    <a:pt x="1874" y="1946"/>
                  </a:moveTo>
                  <a:lnTo>
                    <a:pt x="1873" y="1943"/>
                  </a:lnTo>
                  <a:lnTo>
                    <a:pt x="1872" y="1940"/>
                  </a:lnTo>
                  <a:lnTo>
                    <a:pt x="1872" y="1937"/>
                  </a:lnTo>
                  <a:lnTo>
                    <a:pt x="1873" y="1935"/>
                  </a:lnTo>
                  <a:lnTo>
                    <a:pt x="1874" y="1932"/>
                  </a:lnTo>
                  <a:lnTo>
                    <a:pt x="1875" y="1928"/>
                  </a:lnTo>
                  <a:lnTo>
                    <a:pt x="1878" y="1926"/>
                  </a:lnTo>
                  <a:lnTo>
                    <a:pt x="1881" y="1924"/>
                  </a:lnTo>
                  <a:lnTo>
                    <a:pt x="1884" y="1923"/>
                  </a:lnTo>
                  <a:lnTo>
                    <a:pt x="1886" y="1922"/>
                  </a:lnTo>
                  <a:lnTo>
                    <a:pt x="1889" y="1922"/>
                  </a:lnTo>
                  <a:lnTo>
                    <a:pt x="1892" y="1923"/>
                  </a:lnTo>
                  <a:lnTo>
                    <a:pt x="1895" y="1924"/>
                  </a:lnTo>
                  <a:lnTo>
                    <a:pt x="1898" y="1925"/>
                  </a:lnTo>
                  <a:lnTo>
                    <a:pt x="1900" y="1927"/>
                  </a:lnTo>
                  <a:lnTo>
                    <a:pt x="1902" y="1931"/>
                  </a:lnTo>
                  <a:lnTo>
                    <a:pt x="1903" y="1933"/>
                  </a:lnTo>
                  <a:lnTo>
                    <a:pt x="1904" y="1936"/>
                  </a:lnTo>
                  <a:lnTo>
                    <a:pt x="1904" y="1939"/>
                  </a:lnTo>
                  <a:lnTo>
                    <a:pt x="1903" y="1942"/>
                  </a:lnTo>
                  <a:lnTo>
                    <a:pt x="1902" y="1945"/>
                  </a:lnTo>
                  <a:lnTo>
                    <a:pt x="1901" y="1947"/>
                  </a:lnTo>
                  <a:lnTo>
                    <a:pt x="1899" y="1950"/>
                  </a:lnTo>
                  <a:lnTo>
                    <a:pt x="1896" y="1951"/>
                  </a:lnTo>
                  <a:lnTo>
                    <a:pt x="1893" y="1953"/>
                  </a:lnTo>
                  <a:lnTo>
                    <a:pt x="1888" y="1954"/>
                  </a:lnTo>
                  <a:lnTo>
                    <a:pt x="1885" y="1953"/>
                  </a:lnTo>
                  <a:lnTo>
                    <a:pt x="1881" y="1952"/>
                  </a:lnTo>
                  <a:lnTo>
                    <a:pt x="1878" y="1949"/>
                  </a:lnTo>
                  <a:lnTo>
                    <a:pt x="1874" y="1946"/>
                  </a:lnTo>
                  <a:close/>
                  <a:moveTo>
                    <a:pt x="1922" y="2026"/>
                  </a:moveTo>
                  <a:lnTo>
                    <a:pt x="1921" y="2023"/>
                  </a:lnTo>
                  <a:lnTo>
                    <a:pt x="1920" y="2020"/>
                  </a:lnTo>
                  <a:lnTo>
                    <a:pt x="1920" y="2017"/>
                  </a:lnTo>
                  <a:lnTo>
                    <a:pt x="1921" y="2014"/>
                  </a:lnTo>
                  <a:lnTo>
                    <a:pt x="1922" y="2012"/>
                  </a:lnTo>
                  <a:lnTo>
                    <a:pt x="1924" y="2009"/>
                  </a:lnTo>
                  <a:lnTo>
                    <a:pt x="1926" y="2007"/>
                  </a:lnTo>
                  <a:lnTo>
                    <a:pt x="1928" y="2005"/>
                  </a:lnTo>
                  <a:lnTo>
                    <a:pt x="1931" y="2004"/>
                  </a:lnTo>
                  <a:lnTo>
                    <a:pt x="1934" y="2003"/>
                  </a:lnTo>
                  <a:lnTo>
                    <a:pt x="1937" y="2003"/>
                  </a:lnTo>
                  <a:lnTo>
                    <a:pt x="1940" y="2004"/>
                  </a:lnTo>
                  <a:lnTo>
                    <a:pt x="1942" y="2005"/>
                  </a:lnTo>
                  <a:lnTo>
                    <a:pt x="1945" y="2006"/>
                  </a:lnTo>
                  <a:lnTo>
                    <a:pt x="1947" y="2008"/>
                  </a:lnTo>
                  <a:lnTo>
                    <a:pt x="1949" y="2011"/>
                  </a:lnTo>
                  <a:lnTo>
                    <a:pt x="1950" y="2014"/>
                  </a:lnTo>
                  <a:lnTo>
                    <a:pt x="1951" y="2017"/>
                  </a:lnTo>
                  <a:lnTo>
                    <a:pt x="1951" y="2020"/>
                  </a:lnTo>
                  <a:lnTo>
                    <a:pt x="1950" y="2022"/>
                  </a:lnTo>
                  <a:lnTo>
                    <a:pt x="1949" y="2025"/>
                  </a:lnTo>
                  <a:lnTo>
                    <a:pt x="1948" y="2028"/>
                  </a:lnTo>
                  <a:lnTo>
                    <a:pt x="1946" y="2031"/>
                  </a:lnTo>
                  <a:lnTo>
                    <a:pt x="1943" y="2033"/>
                  </a:lnTo>
                  <a:lnTo>
                    <a:pt x="1939" y="2034"/>
                  </a:lnTo>
                  <a:lnTo>
                    <a:pt x="1936" y="2035"/>
                  </a:lnTo>
                  <a:lnTo>
                    <a:pt x="1932" y="2034"/>
                  </a:lnTo>
                  <a:lnTo>
                    <a:pt x="1928" y="2033"/>
                  </a:lnTo>
                  <a:lnTo>
                    <a:pt x="1925" y="2030"/>
                  </a:lnTo>
                  <a:lnTo>
                    <a:pt x="1922" y="2026"/>
                  </a:lnTo>
                  <a:close/>
                  <a:moveTo>
                    <a:pt x="1968" y="2107"/>
                  </a:moveTo>
                  <a:lnTo>
                    <a:pt x="1967" y="2105"/>
                  </a:lnTo>
                  <a:lnTo>
                    <a:pt x="1966" y="2102"/>
                  </a:lnTo>
                  <a:lnTo>
                    <a:pt x="1966" y="2099"/>
                  </a:lnTo>
                  <a:lnTo>
                    <a:pt x="1967" y="2096"/>
                  </a:lnTo>
                  <a:lnTo>
                    <a:pt x="1968" y="2093"/>
                  </a:lnTo>
                  <a:lnTo>
                    <a:pt x="1969" y="2091"/>
                  </a:lnTo>
                  <a:lnTo>
                    <a:pt x="1972" y="2089"/>
                  </a:lnTo>
                  <a:lnTo>
                    <a:pt x="1974" y="2087"/>
                  </a:lnTo>
                  <a:lnTo>
                    <a:pt x="1977" y="2086"/>
                  </a:lnTo>
                  <a:lnTo>
                    <a:pt x="1980" y="2085"/>
                  </a:lnTo>
                  <a:lnTo>
                    <a:pt x="1983" y="2085"/>
                  </a:lnTo>
                  <a:lnTo>
                    <a:pt x="1986" y="2085"/>
                  </a:lnTo>
                  <a:lnTo>
                    <a:pt x="1988" y="2087"/>
                  </a:lnTo>
                  <a:lnTo>
                    <a:pt x="1991" y="2088"/>
                  </a:lnTo>
                  <a:lnTo>
                    <a:pt x="1993" y="2090"/>
                  </a:lnTo>
                  <a:lnTo>
                    <a:pt x="1996" y="2093"/>
                  </a:lnTo>
                  <a:lnTo>
                    <a:pt x="1997" y="2096"/>
                  </a:lnTo>
                  <a:lnTo>
                    <a:pt x="1997" y="2099"/>
                  </a:lnTo>
                  <a:lnTo>
                    <a:pt x="1998" y="2101"/>
                  </a:lnTo>
                  <a:lnTo>
                    <a:pt x="1997" y="2104"/>
                  </a:lnTo>
                  <a:lnTo>
                    <a:pt x="1996" y="2107"/>
                  </a:lnTo>
                  <a:lnTo>
                    <a:pt x="1993" y="2110"/>
                  </a:lnTo>
                  <a:lnTo>
                    <a:pt x="1991" y="2112"/>
                  </a:lnTo>
                  <a:lnTo>
                    <a:pt x="1989" y="2114"/>
                  </a:lnTo>
                  <a:lnTo>
                    <a:pt x="1985" y="2115"/>
                  </a:lnTo>
                  <a:lnTo>
                    <a:pt x="1981" y="2115"/>
                  </a:lnTo>
                  <a:lnTo>
                    <a:pt x="1977" y="2115"/>
                  </a:lnTo>
                  <a:lnTo>
                    <a:pt x="1974" y="2113"/>
                  </a:lnTo>
                  <a:lnTo>
                    <a:pt x="1971" y="2111"/>
                  </a:lnTo>
                  <a:lnTo>
                    <a:pt x="1968" y="2107"/>
                  </a:lnTo>
                  <a:close/>
                  <a:moveTo>
                    <a:pt x="2012" y="2190"/>
                  </a:moveTo>
                  <a:lnTo>
                    <a:pt x="2011" y="2187"/>
                  </a:lnTo>
                  <a:lnTo>
                    <a:pt x="2011" y="2184"/>
                  </a:lnTo>
                  <a:lnTo>
                    <a:pt x="2011" y="2181"/>
                  </a:lnTo>
                  <a:lnTo>
                    <a:pt x="2011" y="2178"/>
                  </a:lnTo>
                  <a:lnTo>
                    <a:pt x="2012" y="2174"/>
                  </a:lnTo>
                  <a:lnTo>
                    <a:pt x="2014" y="2172"/>
                  </a:lnTo>
                  <a:lnTo>
                    <a:pt x="2016" y="2170"/>
                  </a:lnTo>
                  <a:lnTo>
                    <a:pt x="2019" y="2168"/>
                  </a:lnTo>
                  <a:lnTo>
                    <a:pt x="2022" y="2167"/>
                  </a:lnTo>
                  <a:lnTo>
                    <a:pt x="2024" y="2166"/>
                  </a:lnTo>
                  <a:lnTo>
                    <a:pt x="2027" y="2166"/>
                  </a:lnTo>
                  <a:lnTo>
                    <a:pt x="2030" y="2167"/>
                  </a:lnTo>
                  <a:lnTo>
                    <a:pt x="2033" y="2168"/>
                  </a:lnTo>
                  <a:lnTo>
                    <a:pt x="2036" y="2170"/>
                  </a:lnTo>
                  <a:lnTo>
                    <a:pt x="2039" y="2172"/>
                  </a:lnTo>
                  <a:lnTo>
                    <a:pt x="2040" y="2175"/>
                  </a:lnTo>
                  <a:lnTo>
                    <a:pt x="2041" y="2178"/>
                  </a:lnTo>
                  <a:lnTo>
                    <a:pt x="2042" y="2181"/>
                  </a:lnTo>
                  <a:lnTo>
                    <a:pt x="2042" y="2184"/>
                  </a:lnTo>
                  <a:lnTo>
                    <a:pt x="2041" y="2187"/>
                  </a:lnTo>
                  <a:lnTo>
                    <a:pt x="2040" y="2190"/>
                  </a:lnTo>
                  <a:lnTo>
                    <a:pt x="2039" y="2192"/>
                  </a:lnTo>
                  <a:lnTo>
                    <a:pt x="2037" y="2194"/>
                  </a:lnTo>
                  <a:lnTo>
                    <a:pt x="2033" y="2196"/>
                  </a:lnTo>
                  <a:lnTo>
                    <a:pt x="2029" y="2197"/>
                  </a:lnTo>
                  <a:lnTo>
                    <a:pt x="2026" y="2198"/>
                  </a:lnTo>
                  <a:lnTo>
                    <a:pt x="2022" y="2197"/>
                  </a:lnTo>
                  <a:lnTo>
                    <a:pt x="2018" y="2196"/>
                  </a:lnTo>
                  <a:lnTo>
                    <a:pt x="2015" y="2193"/>
                  </a:lnTo>
                  <a:lnTo>
                    <a:pt x="2012" y="2190"/>
                  </a:lnTo>
                  <a:close/>
                  <a:moveTo>
                    <a:pt x="2056" y="2272"/>
                  </a:moveTo>
                  <a:lnTo>
                    <a:pt x="2054" y="2269"/>
                  </a:lnTo>
                  <a:lnTo>
                    <a:pt x="2054" y="2266"/>
                  </a:lnTo>
                  <a:lnTo>
                    <a:pt x="2054" y="2263"/>
                  </a:lnTo>
                  <a:lnTo>
                    <a:pt x="2054" y="2260"/>
                  </a:lnTo>
                  <a:lnTo>
                    <a:pt x="2056" y="2257"/>
                  </a:lnTo>
                  <a:lnTo>
                    <a:pt x="2057" y="2255"/>
                  </a:lnTo>
                  <a:lnTo>
                    <a:pt x="2059" y="2253"/>
                  </a:lnTo>
                  <a:lnTo>
                    <a:pt x="2062" y="2251"/>
                  </a:lnTo>
                  <a:lnTo>
                    <a:pt x="2065" y="2250"/>
                  </a:lnTo>
                  <a:lnTo>
                    <a:pt x="2068" y="2250"/>
                  </a:lnTo>
                  <a:lnTo>
                    <a:pt x="2071" y="2250"/>
                  </a:lnTo>
                  <a:lnTo>
                    <a:pt x="2074" y="2250"/>
                  </a:lnTo>
                  <a:lnTo>
                    <a:pt x="2077" y="2251"/>
                  </a:lnTo>
                  <a:lnTo>
                    <a:pt x="2080" y="2253"/>
                  </a:lnTo>
                  <a:lnTo>
                    <a:pt x="2082" y="2255"/>
                  </a:lnTo>
                  <a:lnTo>
                    <a:pt x="2084" y="2258"/>
                  </a:lnTo>
                  <a:lnTo>
                    <a:pt x="2085" y="2261"/>
                  </a:lnTo>
                  <a:lnTo>
                    <a:pt x="2085" y="2264"/>
                  </a:lnTo>
                  <a:lnTo>
                    <a:pt x="2085" y="2267"/>
                  </a:lnTo>
                  <a:lnTo>
                    <a:pt x="2085" y="2269"/>
                  </a:lnTo>
                  <a:lnTo>
                    <a:pt x="2083" y="2272"/>
                  </a:lnTo>
                  <a:lnTo>
                    <a:pt x="2082" y="2276"/>
                  </a:lnTo>
                  <a:lnTo>
                    <a:pt x="2079" y="2278"/>
                  </a:lnTo>
                  <a:lnTo>
                    <a:pt x="2077" y="2279"/>
                  </a:lnTo>
                  <a:lnTo>
                    <a:pt x="2073" y="2281"/>
                  </a:lnTo>
                  <a:lnTo>
                    <a:pt x="2069" y="2281"/>
                  </a:lnTo>
                  <a:lnTo>
                    <a:pt x="2065" y="2280"/>
                  </a:lnTo>
                  <a:lnTo>
                    <a:pt x="2061" y="2279"/>
                  </a:lnTo>
                  <a:lnTo>
                    <a:pt x="2058" y="2276"/>
                  </a:lnTo>
                  <a:lnTo>
                    <a:pt x="2056" y="2272"/>
                  </a:lnTo>
                  <a:close/>
                  <a:moveTo>
                    <a:pt x="2097" y="2355"/>
                  </a:moveTo>
                  <a:lnTo>
                    <a:pt x="2096" y="2353"/>
                  </a:lnTo>
                  <a:lnTo>
                    <a:pt x="2096" y="2350"/>
                  </a:lnTo>
                  <a:lnTo>
                    <a:pt x="2096" y="2347"/>
                  </a:lnTo>
                  <a:lnTo>
                    <a:pt x="2096" y="2344"/>
                  </a:lnTo>
                  <a:lnTo>
                    <a:pt x="2098" y="2341"/>
                  </a:lnTo>
                  <a:lnTo>
                    <a:pt x="2099" y="2339"/>
                  </a:lnTo>
                  <a:lnTo>
                    <a:pt x="2101" y="2337"/>
                  </a:lnTo>
                  <a:lnTo>
                    <a:pt x="2104" y="2335"/>
                  </a:lnTo>
                  <a:lnTo>
                    <a:pt x="2107" y="2334"/>
                  </a:lnTo>
                  <a:lnTo>
                    <a:pt x="2110" y="2333"/>
                  </a:lnTo>
                  <a:lnTo>
                    <a:pt x="2113" y="2334"/>
                  </a:lnTo>
                  <a:lnTo>
                    <a:pt x="2117" y="2334"/>
                  </a:lnTo>
                  <a:lnTo>
                    <a:pt x="2119" y="2336"/>
                  </a:lnTo>
                  <a:lnTo>
                    <a:pt x="2122" y="2337"/>
                  </a:lnTo>
                  <a:lnTo>
                    <a:pt x="2124" y="2339"/>
                  </a:lnTo>
                  <a:lnTo>
                    <a:pt x="2125" y="2342"/>
                  </a:lnTo>
                  <a:lnTo>
                    <a:pt x="2127" y="2345"/>
                  </a:lnTo>
                  <a:lnTo>
                    <a:pt x="2127" y="2348"/>
                  </a:lnTo>
                  <a:lnTo>
                    <a:pt x="2127" y="2351"/>
                  </a:lnTo>
                  <a:lnTo>
                    <a:pt x="2126" y="2354"/>
                  </a:lnTo>
                  <a:lnTo>
                    <a:pt x="2125" y="2356"/>
                  </a:lnTo>
                  <a:lnTo>
                    <a:pt x="2123" y="2359"/>
                  </a:lnTo>
                  <a:lnTo>
                    <a:pt x="2121" y="2361"/>
                  </a:lnTo>
                  <a:lnTo>
                    <a:pt x="2118" y="2362"/>
                  </a:lnTo>
                  <a:lnTo>
                    <a:pt x="2115" y="2363"/>
                  </a:lnTo>
                  <a:lnTo>
                    <a:pt x="2111" y="2364"/>
                  </a:lnTo>
                  <a:lnTo>
                    <a:pt x="2107" y="2363"/>
                  </a:lnTo>
                  <a:lnTo>
                    <a:pt x="2103" y="2362"/>
                  </a:lnTo>
                  <a:lnTo>
                    <a:pt x="2100" y="2359"/>
                  </a:lnTo>
                  <a:lnTo>
                    <a:pt x="2097" y="2355"/>
                  </a:lnTo>
                  <a:close/>
                  <a:moveTo>
                    <a:pt x="2138" y="2440"/>
                  </a:moveTo>
                  <a:lnTo>
                    <a:pt x="2137" y="2437"/>
                  </a:lnTo>
                  <a:lnTo>
                    <a:pt x="2136" y="2434"/>
                  </a:lnTo>
                  <a:lnTo>
                    <a:pt x="2136" y="2431"/>
                  </a:lnTo>
                  <a:lnTo>
                    <a:pt x="2137" y="2428"/>
                  </a:lnTo>
                  <a:lnTo>
                    <a:pt x="2138" y="2425"/>
                  </a:lnTo>
                  <a:lnTo>
                    <a:pt x="2140" y="2423"/>
                  </a:lnTo>
                  <a:lnTo>
                    <a:pt x="2142" y="2420"/>
                  </a:lnTo>
                  <a:lnTo>
                    <a:pt x="2145" y="2418"/>
                  </a:lnTo>
                  <a:lnTo>
                    <a:pt x="2148" y="2417"/>
                  </a:lnTo>
                  <a:lnTo>
                    <a:pt x="2151" y="2417"/>
                  </a:lnTo>
                  <a:lnTo>
                    <a:pt x="2155" y="2417"/>
                  </a:lnTo>
                  <a:lnTo>
                    <a:pt x="2157" y="2418"/>
                  </a:lnTo>
                  <a:lnTo>
                    <a:pt x="2160" y="2419"/>
                  </a:lnTo>
                  <a:lnTo>
                    <a:pt x="2162" y="2421"/>
                  </a:lnTo>
                  <a:lnTo>
                    <a:pt x="2164" y="2424"/>
                  </a:lnTo>
                  <a:lnTo>
                    <a:pt x="2166" y="2427"/>
                  </a:lnTo>
                  <a:lnTo>
                    <a:pt x="2167" y="2430"/>
                  </a:lnTo>
                  <a:lnTo>
                    <a:pt x="2168" y="2433"/>
                  </a:lnTo>
                  <a:lnTo>
                    <a:pt x="2167" y="2436"/>
                  </a:lnTo>
                  <a:lnTo>
                    <a:pt x="2167" y="2438"/>
                  </a:lnTo>
                  <a:lnTo>
                    <a:pt x="2165" y="2441"/>
                  </a:lnTo>
                  <a:lnTo>
                    <a:pt x="2164" y="2443"/>
                  </a:lnTo>
                  <a:lnTo>
                    <a:pt x="2161" y="2445"/>
                  </a:lnTo>
                  <a:lnTo>
                    <a:pt x="2159" y="2447"/>
                  </a:lnTo>
                  <a:lnTo>
                    <a:pt x="2156" y="2448"/>
                  </a:lnTo>
                  <a:lnTo>
                    <a:pt x="2151" y="2449"/>
                  </a:lnTo>
                  <a:lnTo>
                    <a:pt x="2147" y="2448"/>
                  </a:lnTo>
                  <a:lnTo>
                    <a:pt x="2143" y="2446"/>
                  </a:lnTo>
                  <a:lnTo>
                    <a:pt x="2140" y="2443"/>
                  </a:lnTo>
                  <a:lnTo>
                    <a:pt x="2138" y="2440"/>
                  </a:lnTo>
                  <a:close/>
                  <a:moveTo>
                    <a:pt x="2177" y="2525"/>
                  </a:moveTo>
                  <a:lnTo>
                    <a:pt x="2176" y="2522"/>
                  </a:lnTo>
                  <a:lnTo>
                    <a:pt x="2175" y="2518"/>
                  </a:lnTo>
                  <a:lnTo>
                    <a:pt x="2175" y="2515"/>
                  </a:lnTo>
                  <a:lnTo>
                    <a:pt x="2176" y="2512"/>
                  </a:lnTo>
                  <a:lnTo>
                    <a:pt x="2178" y="2509"/>
                  </a:lnTo>
                  <a:lnTo>
                    <a:pt x="2179" y="2507"/>
                  </a:lnTo>
                  <a:lnTo>
                    <a:pt x="2182" y="2505"/>
                  </a:lnTo>
                  <a:lnTo>
                    <a:pt x="2184" y="2503"/>
                  </a:lnTo>
                  <a:lnTo>
                    <a:pt x="2187" y="2502"/>
                  </a:lnTo>
                  <a:lnTo>
                    <a:pt x="2190" y="2502"/>
                  </a:lnTo>
                  <a:lnTo>
                    <a:pt x="2193" y="2502"/>
                  </a:lnTo>
                  <a:lnTo>
                    <a:pt x="2197" y="2503"/>
                  </a:lnTo>
                  <a:lnTo>
                    <a:pt x="2200" y="2504"/>
                  </a:lnTo>
                  <a:lnTo>
                    <a:pt x="2202" y="2506"/>
                  </a:lnTo>
                  <a:lnTo>
                    <a:pt x="2204" y="2508"/>
                  </a:lnTo>
                  <a:lnTo>
                    <a:pt x="2205" y="2511"/>
                  </a:lnTo>
                  <a:lnTo>
                    <a:pt x="2206" y="2514"/>
                  </a:lnTo>
                  <a:lnTo>
                    <a:pt x="2207" y="2517"/>
                  </a:lnTo>
                  <a:lnTo>
                    <a:pt x="2207" y="2521"/>
                  </a:lnTo>
                  <a:lnTo>
                    <a:pt x="2206" y="2524"/>
                  </a:lnTo>
                  <a:lnTo>
                    <a:pt x="2204" y="2526"/>
                  </a:lnTo>
                  <a:lnTo>
                    <a:pt x="2203" y="2529"/>
                  </a:lnTo>
                  <a:lnTo>
                    <a:pt x="2200" y="2531"/>
                  </a:lnTo>
                  <a:lnTo>
                    <a:pt x="2198" y="2532"/>
                  </a:lnTo>
                  <a:lnTo>
                    <a:pt x="2195" y="2533"/>
                  </a:lnTo>
                  <a:lnTo>
                    <a:pt x="2191" y="2534"/>
                  </a:lnTo>
                  <a:lnTo>
                    <a:pt x="2186" y="2533"/>
                  </a:lnTo>
                  <a:lnTo>
                    <a:pt x="2182" y="2531"/>
                  </a:lnTo>
                  <a:lnTo>
                    <a:pt x="2179" y="2528"/>
                  </a:lnTo>
                  <a:lnTo>
                    <a:pt x="2177" y="2525"/>
                  </a:lnTo>
                  <a:close/>
                  <a:moveTo>
                    <a:pt x="2214" y="2609"/>
                  </a:moveTo>
                  <a:lnTo>
                    <a:pt x="2213" y="2606"/>
                  </a:lnTo>
                  <a:lnTo>
                    <a:pt x="2213" y="2603"/>
                  </a:lnTo>
                  <a:lnTo>
                    <a:pt x="2213" y="2600"/>
                  </a:lnTo>
                  <a:lnTo>
                    <a:pt x="2214" y="2598"/>
                  </a:lnTo>
                  <a:lnTo>
                    <a:pt x="2216" y="2595"/>
                  </a:lnTo>
                  <a:lnTo>
                    <a:pt x="2217" y="2593"/>
                  </a:lnTo>
                  <a:lnTo>
                    <a:pt x="2220" y="2591"/>
                  </a:lnTo>
                  <a:lnTo>
                    <a:pt x="2222" y="2589"/>
                  </a:lnTo>
                  <a:lnTo>
                    <a:pt x="2225" y="2588"/>
                  </a:lnTo>
                  <a:lnTo>
                    <a:pt x="2228" y="2588"/>
                  </a:lnTo>
                  <a:lnTo>
                    <a:pt x="2231" y="2588"/>
                  </a:lnTo>
                  <a:lnTo>
                    <a:pt x="2235" y="2589"/>
                  </a:lnTo>
                  <a:lnTo>
                    <a:pt x="2238" y="2590"/>
                  </a:lnTo>
                  <a:lnTo>
                    <a:pt x="2240" y="2592"/>
                  </a:lnTo>
                  <a:lnTo>
                    <a:pt x="2242" y="2595"/>
                  </a:lnTo>
                  <a:lnTo>
                    <a:pt x="2243" y="2597"/>
                  </a:lnTo>
                  <a:lnTo>
                    <a:pt x="2244" y="2600"/>
                  </a:lnTo>
                  <a:lnTo>
                    <a:pt x="2245" y="2603"/>
                  </a:lnTo>
                  <a:lnTo>
                    <a:pt x="2244" y="2606"/>
                  </a:lnTo>
                  <a:lnTo>
                    <a:pt x="2243" y="2609"/>
                  </a:lnTo>
                  <a:lnTo>
                    <a:pt x="2242" y="2611"/>
                  </a:lnTo>
                  <a:lnTo>
                    <a:pt x="2240" y="2614"/>
                  </a:lnTo>
                  <a:lnTo>
                    <a:pt x="2238" y="2616"/>
                  </a:lnTo>
                  <a:lnTo>
                    <a:pt x="2235" y="2617"/>
                  </a:lnTo>
                  <a:lnTo>
                    <a:pt x="2231" y="2618"/>
                  </a:lnTo>
                  <a:lnTo>
                    <a:pt x="2228" y="2618"/>
                  </a:lnTo>
                  <a:lnTo>
                    <a:pt x="2224" y="2618"/>
                  </a:lnTo>
                  <a:lnTo>
                    <a:pt x="2220" y="2616"/>
                  </a:lnTo>
                  <a:lnTo>
                    <a:pt x="2217" y="2613"/>
                  </a:lnTo>
                  <a:lnTo>
                    <a:pt x="2214" y="2609"/>
                  </a:lnTo>
                  <a:close/>
                  <a:moveTo>
                    <a:pt x="2251" y="2695"/>
                  </a:moveTo>
                  <a:lnTo>
                    <a:pt x="2250" y="2692"/>
                  </a:lnTo>
                  <a:lnTo>
                    <a:pt x="2250" y="2689"/>
                  </a:lnTo>
                  <a:lnTo>
                    <a:pt x="2250" y="2686"/>
                  </a:lnTo>
                  <a:lnTo>
                    <a:pt x="2251" y="2684"/>
                  </a:lnTo>
                  <a:lnTo>
                    <a:pt x="2252" y="2681"/>
                  </a:lnTo>
                  <a:lnTo>
                    <a:pt x="2254" y="2679"/>
                  </a:lnTo>
                  <a:lnTo>
                    <a:pt x="2256" y="2677"/>
                  </a:lnTo>
                  <a:lnTo>
                    <a:pt x="2259" y="2676"/>
                  </a:lnTo>
                  <a:lnTo>
                    <a:pt x="2262" y="2675"/>
                  </a:lnTo>
                  <a:lnTo>
                    <a:pt x="2265" y="2674"/>
                  </a:lnTo>
                  <a:lnTo>
                    <a:pt x="2268" y="2675"/>
                  </a:lnTo>
                  <a:lnTo>
                    <a:pt x="2271" y="2676"/>
                  </a:lnTo>
                  <a:lnTo>
                    <a:pt x="2274" y="2677"/>
                  </a:lnTo>
                  <a:lnTo>
                    <a:pt x="2276" y="2679"/>
                  </a:lnTo>
                  <a:lnTo>
                    <a:pt x="2278" y="2681"/>
                  </a:lnTo>
                  <a:lnTo>
                    <a:pt x="2280" y="2684"/>
                  </a:lnTo>
                  <a:lnTo>
                    <a:pt x="2281" y="2687"/>
                  </a:lnTo>
                  <a:lnTo>
                    <a:pt x="2281" y="2690"/>
                  </a:lnTo>
                  <a:lnTo>
                    <a:pt x="2281" y="2693"/>
                  </a:lnTo>
                  <a:lnTo>
                    <a:pt x="2280" y="2695"/>
                  </a:lnTo>
                  <a:lnTo>
                    <a:pt x="2278" y="2698"/>
                  </a:lnTo>
                  <a:lnTo>
                    <a:pt x="2277" y="2700"/>
                  </a:lnTo>
                  <a:lnTo>
                    <a:pt x="2274" y="2702"/>
                  </a:lnTo>
                  <a:lnTo>
                    <a:pt x="2271" y="2704"/>
                  </a:lnTo>
                  <a:lnTo>
                    <a:pt x="2268" y="2705"/>
                  </a:lnTo>
                  <a:lnTo>
                    <a:pt x="2265" y="2705"/>
                  </a:lnTo>
                  <a:lnTo>
                    <a:pt x="2260" y="2704"/>
                  </a:lnTo>
                  <a:lnTo>
                    <a:pt x="2256" y="2702"/>
                  </a:lnTo>
                  <a:lnTo>
                    <a:pt x="2253" y="2699"/>
                  </a:lnTo>
                  <a:lnTo>
                    <a:pt x="2251" y="2695"/>
                  </a:lnTo>
                  <a:close/>
                  <a:moveTo>
                    <a:pt x="2286" y="2782"/>
                  </a:moveTo>
                  <a:lnTo>
                    <a:pt x="2285" y="2779"/>
                  </a:lnTo>
                  <a:lnTo>
                    <a:pt x="2285" y="2776"/>
                  </a:lnTo>
                  <a:lnTo>
                    <a:pt x="2285" y="2773"/>
                  </a:lnTo>
                  <a:lnTo>
                    <a:pt x="2286" y="2770"/>
                  </a:lnTo>
                  <a:lnTo>
                    <a:pt x="2287" y="2768"/>
                  </a:lnTo>
                  <a:lnTo>
                    <a:pt x="2289" y="2765"/>
                  </a:lnTo>
                  <a:lnTo>
                    <a:pt x="2292" y="2763"/>
                  </a:lnTo>
                  <a:lnTo>
                    <a:pt x="2294" y="2761"/>
                  </a:lnTo>
                  <a:lnTo>
                    <a:pt x="2297" y="2761"/>
                  </a:lnTo>
                  <a:lnTo>
                    <a:pt x="2300" y="2760"/>
                  </a:lnTo>
                  <a:lnTo>
                    <a:pt x="2303" y="2761"/>
                  </a:lnTo>
                  <a:lnTo>
                    <a:pt x="2306" y="2762"/>
                  </a:lnTo>
                  <a:lnTo>
                    <a:pt x="2309" y="2763"/>
                  </a:lnTo>
                  <a:lnTo>
                    <a:pt x="2311" y="2765"/>
                  </a:lnTo>
                  <a:lnTo>
                    <a:pt x="2314" y="2768"/>
                  </a:lnTo>
                  <a:lnTo>
                    <a:pt x="2315" y="2771"/>
                  </a:lnTo>
                  <a:lnTo>
                    <a:pt x="2316" y="2774"/>
                  </a:lnTo>
                  <a:lnTo>
                    <a:pt x="2316" y="2777"/>
                  </a:lnTo>
                  <a:lnTo>
                    <a:pt x="2316" y="2780"/>
                  </a:lnTo>
                  <a:lnTo>
                    <a:pt x="2315" y="2783"/>
                  </a:lnTo>
                  <a:lnTo>
                    <a:pt x="2312" y="2785"/>
                  </a:lnTo>
                  <a:lnTo>
                    <a:pt x="2310" y="2787"/>
                  </a:lnTo>
                  <a:lnTo>
                    <a:pt x="2308" y="2789"/>
                  </a:lnTo>
                  <a:lnTo>
                    <a:pt x="2305" y="2791"/>
                  </a:lnTo>
                  <a:lnTo>
                    <a:pt x="2303" y="2792"/>
                  </a:lnTo>
                  <a:lnTo>
                    <a:pt x="2300" y="2792"/>
                  </a:lnTo>
                  <a:lnTo>
                    <a:pt x="2295" y="2791"/>
                  </a:lnTo>
                  <a:lnTo>
                    <a:pt x="2291" y="2789"/>
                  </a:lnTo>
                  <a:lnTo>
                    <a:pt x="2288" y="2786"/>
                  </a:lnTo>
                  <a:lnTo>
                    <a:pt x="2286" y="2782"/>
                  </a:lnTo>
                  <a:close/>
                  <a:moveTo>
                    <a:pt x="2319" y="2870"/>
                  </a:moveTo>
                  <a:lnTo>
                    <a:pt x="2319" y="2867"/>
                  </a:lnTo>
                  <a:lnTo>
                    <a:pt x="2318" y="2863"/>
                  </a:lnTo>
                  <a:lnTo>
                    <a:pt x="2319" y="2860"/>
                  </a:lnTo>
                  <a:lnTo>
                    <a:pt x="2320" y="2857"/>
                  </a:lnTo>
                  <a:lnTo>
                    <a:pt x="2321" y="2854"/>
                  </a:lnTo>
                  <a:lnTo>
                    <a:pt x="2323" y="2852"/>
                  </a:lnTo>
                  <a:lnTo>
                    <a:pt x="2325" y="2850"/>
                  </a:lnTo>
                  <a:lnTo>
                    <a:pt x="2328" y="2849"/>
                  </a:lnTo>
                  <a:lnTo>
                    <a:pt x="2331" y="2848"/>
                  </a:lnTo>
                  <a:lnTo>
                    <a:pt x="2334" y="2848"/>
                  </a:lnTo>
                  <a:lnTo>
                    <a:pt x="2337" y="2848"/>
                  </a:lnTo>
                  <a:lnTo>
                    <a:pt x="2340" y="2849"/>
                  </a:lnTo>
                  <a:lnTo>
                    <a:pt x="2342" y="2851"/>
                  </a:lnTo>
                  <a:lnTo>
                    <a:pt x="2345" y="2853"/>
                  </a:lnTo>
                  <a:lnTo>
                    <a:pt x="2346" y="2855"/>
                  </a:lnTo>
                  <a:lnTo>
                    <a:pt x="2348" y="2858"/>
                  </a:lnTo>
                  <a:lnTo>
                    <a:pt x="2349" y="2861"/>
                  </a:lnTo>
                  <a:lnTo>
                    <a:pt x="2349" y="2865"/>
                  </a:lnTo>
                  <a:lnTo>
                    <a:pt x="2348" y="2868"/>
                  </a:lnTo>
                  <a:lnTo>
                    <a:pt x="2347" y="2870"/>
                  </a:lnTo>
                  <a:lnTo>
                    <a:pt x="2346" y="2873"/>
                  </a:lnTo>
                  <a:lnTo>
                    <a:pt x="2344" y="2875"/>
                  </a:lnTo>
                  <a:lnTo>
                    <a:pt x="2342" y="2877"/>
                  </a:lnTo>
                  <a:lnTo>
                    <a:pt x="2339" y="2878"/>
                  </a:lnTo>
                  <a:lnTo>
                    <a:pt x="2336" y="2879"/>
                  </a:lnTo>
                  <a:lnTo>
                    <a:pt x="2334" y="2879"/>
                  </a:lnTo>
                  <a:lnTo>
                    <a:pt x="2329" y="2879"/>
                  </a:lnTo>
                  <a:lnTo>
                    <a:pt x="2325" y="2877"/>
                  </a:lnTo>
                  <a:lnTo>
                    <a:pt x="2322" y="2874"/>
                  </a:lnTo>
                  <a:lnTo>
                    <a:pt x="2319" y="2870"/>
                  </a:lnTo>
                  <a:close/>
                  <a:moveTo>
                    <a:pt x="2350" y="2956"/>
                  </a:moveTo>
                  <a:lnTo>
                    <a:pt x="2350" y="2953"/>
                  </a:lnTo>
                  <a:lnTo>
                    <a:pt x="2350" y="2950"/>
                  </a:lnTo>
                  <a:lnTo>
                    <a:pt x="2350" y="2947"/>
                  </a:lnTo>
                  <a:lnTo>
                    <a:pt x="2351" y="2945"/>
                  </a:lnTo>
                  <a:lnTo>
                    <a:pt x="2354" y="2942"/>
                  </a:lnTo>
                  <a:lnTo>
                    <a:pt x="2356" y="2940"/>
                  </a:lnTo>
                  <a:lnTo>
                    <a:pt x="2358" y="2938"/>
                  </a:lnTo>
                  <a:lnTo>
                    <a:pt x="2361" y="2937"/>
                  </a:lnTo>
                  <a:lnTo>
                    <a:pt x="2364" y="2936"/>
                  </a:lnTo>
                  <a:lnTo>
                    <a:pt x="2367" y="2936"/>
                  </a:lnTo>
                  <a:lnTo>
                    <a:pt x="2370" y="2936"/>
                  </a:lnTo>
                  <a:lnTo>
                    <a:pt x="2372" y="2937"/>
                  </a:lnTo>
                  <a:lnTo>
                    <a:pt x="2375" y="2939"/>
                  </a:lnTo>
                  <a:lnTo>
                    <a:pt x="2377" y="2941"/>
                  </a:lnTo>
                  <a:lnTo>
                    <a:pt x="2379" y="2943"/>
                  </a:lnTo>
                  <a:lnTo>
                    <a:pt x="2380" y="2946"/>
                  </a:lnTo>
                  <a:lnTo>
                    <a:pt x="2381" y="2949"/>
                  </a:lnTo>
                  <a:lnTo>
                    <a:pt x="2381" y="2952"/>
                  </a:lnTo>
                  <a:lnTo>
                    <a:pt x="2381" y="2955"/>
                  </a:lnTo>
                  <a:lnTo>
                    <a:pt x="2380" y="2958"/>
                  </a:lnTo>
                  <a:lnTo>
                    <a:pt x="2378" y="2960"/>
                  </a:lnTo>
                  <a:lnTo>
                    <a:pt x="2376" y="2964"/>
                  </a:lnTo>
                  <a:lnTo>
                    <a:pt x="2374" y="2965"/>
                  </a:lnTo>
                  <a:lnTo>
                    <a:pt x="2371" y="2967"/>
                  </a:lnTo>
                  <a:lnTo>
                    <a:pt x="2368" y="2967"/>
                  </a:lnTo>
                  <a:lnTo>
                    <a:pt x="2366" y="2967"/>
                  </a:lnTo>
                  <a:lnTo>
                    <a:pt x="2361" y="2967"/>
                  </a:lnTo>
                  <a:lnTo>
                    <a:pt x="2357" y="2965"/>
                  </a:lnTo>
                  <a:lnTo>
                    <a:pt x="2354" y="2961"/>
                  </a:lnTo>
                  <a:lnTo>
                    <a:pt x="2350" y="2956"/>
                  </a:lnTo>
                  <a:close/>
                  <a:moveTo>
                    <a:pt x="2381" y="3045"/>
                  </a:moveTo>
                  <a:lnTo>
                    <a:pt x="2381" y="3042"/>
                  </a:lnTo>
                  <a:lnTo>
                    <a:pt x="2380" y="3039"/>
                  </a:lnTo>
                  <a:lnTo>
                    <a:pt x="2381" y="3036"/>
                  </a:lnTo>
                  <a:lnTo>
                    <a:pt x="2382" y="3033"/>
                  </a:lnTo>
                  <a:lnTo>
                    <a:pt x="2384" y="3031"/>
                  </a:lnTo>
                  <a:lnTo>
                    <a:pt x="2386" y="3028"/>
                  </a:lnTo>
                  <a:lnTo>
                    <a:pt x="2388" y="3027"/>
                  </a:lnTo>
                  <a:lnTo>
                    <a:pt x="2391" y="3025"/>
                  </a:lnTo>
                  <a:lnTo>
                    <a:pt x="2395" y="3025"/>
                  </a:lnTo>
                  <a:lnTo>
                    <a:pt x="2398" y="3025"/>
                  </a:lnTo>
                  <a:lnTo>
                    <a:pt x="2401" y="3025"/>
                  </a:lnTo>
                  <a:lnTo>
                    <a:pt x="2403" y="3026"/>
                  </a:lnTo>
                  <a:lnTo>
                    <a:pt x="2406" y="3028"/>
                  </a:lnTo>
                  <a:lnTo>
                    <a:pt x="2408" y="3030"/>
                  </a:lnTo>
                  <a:lnTo>
                    <a:pt x="2410" y="3032"/>
                  </a:lnTo>
                  <a:lnTo>
                    <a:pt x="2411" y="3035"/>
                  </a:lnTo>
                  <a:lnTo>
                    <a:pt x="2412" y="3038"/>
                  </a:lnTo>
                  <a:lnTo>
                    <a:pt x="2412" y="3041"/>
                  </a:lnTo>
                  <a:lnTo>
                    <a:pt x="2411" y="3044"/>
                  </a:lnTo>
                  <a:lnTo>
                    <a:pt x="2410" y="3047"/>
                  </a:lnTo>
                  <a:lnTo>
                    <a:pt x="2409" y="3049"/>
                  </a:lnTo>
                  <a:lnTo>
                    <a:pt x="2407" y="3051"/>
                  </a:lnTo>
                  <a:lnTo>
                    <a:pt x="2404" y="3053"/>
                  </a:lnTo>
                  <a:lnTo>
                    <a:pt x="2401" y="3054"/>
                  </a:lnTo>
                  <a:lnTo>
                    <a:pt x="2399" y="3055"/>
                  </a:lnTo>
                  <a:lnTo>
                    <a:pt x="2397" y="3055"/>
                  </a:lnTo>
                  <a:lnTo>
                    <a:pt x="2391" y="3054"/>
                  </a:lnTo>
                  <a:lnTo>
                    <a:pt x="2387" y="3052"/>
                  </a:lnTo>
                  <a:lnTo>
                    <a:pt x="2383" y="3049"/>
                  </a:lnTo>
                  <a:lnTo>
                    <a:pt x="2381" y="3045"/>
                  </a:lnTo>
                  <a:close/>
                  <a:moveTo>
                    <a:pt x="2411" y="3134"/>
                  </a:moveTo>
                  <a:lnTo>
                    <a:pt x="2410" y="3131"/>
                  </a:lnTo>
                  <a:lnTo>
                    <a:pt x="2410" y="3128"/>
                  </a:lnTo>
                  <a:lnTo>
                    <a:pt x="2410" y="3125"/>
                  </a:lnTo>
                  <a:lnTo>
                    <a:pt x="2412" y="3122"/>
                  </a:lnTo>
                  <a:lnTo>
                    <a:pt x="2413" y="3120"/>
                  </a:lnTo>
                  <a:lnTo>
                    <a:pt x="2415" y="3117"/>
                  </a:lnTo>
                  <a:lnTo>
                    <a:pt x="2418" y="3116"/>
                  </a:lnTo>
                  <a:lnTo>
                    <a:pt x="2421" y="3114"/>
                  </a:lnTo>
                  <a:lnTo>
                    <a:pt x="2424" y="3114"/>
                  </a:lnTo>
                  <a:lnTo>
                    <a:pt x="2427" y="3114"/>
                  </a:lnTo>
                  <a:lnTo>
                    <a:pt x="2429" y="3114"/>
                  </a:lnTo>
                  <a:lnTo>
                    <a:pt x="2433" y="3115"/>
                  </a:lnTo>
                  <a:lnTo>
                    <a:pt x="2436" y="3117"/>
                  </a:lnTo>
                  <a:lnTo>
                    <a:pt x="2438" y="3119"/>
                  </a:lnTo>
                  <a:lnTo>
                    <a:pt x="2439" y="3121"/>
                  </a:lnTo>
                  <a:lnTo>
                    <a:pt x="2441" y="3124"/>
                  </a:lnTo>
                  <a:lnTo>
                    <a:pt x="2441" y="3127"/>
                  </a:lnTo>
                  <a:lnTo>
                    <a:pt x="2441" y="3130"/>
                  </a:lnTo>
                  <a:lnTo>
                    <a:pt x="2441" y="3133"/>
                  </a:lnTo>
                  <a:lnTo>
                    <a:pt x="2440" y="3136"/>
                  </a:lnTo>
                  <a:lnTo>
                    <a:pt x="2438" y="3138"/>
                  </a:lnTo>
                  <a:lnTo>
                    <a:pt x="2436" y="3141"/>
                  </a:lnTo>
                  <a:lnTo>
                    <a:pt x="2434" y="3142"/>
                  </a:lnTo>
                  <a:lnTo>
                    <a:pt x="2430" y="3143"/>
                  </a:lnTo>
                  <a:lnTo>
                    <a:pt x="2427" y="3144"/>
                  </a:lnTo>
                  <a:lnTo>
                    <a:pt x="2425" y="3144"/>
                  </a:lnTo>
                  <a:lnTo>
                    <a:pt x="2420" y="3143"/>
                  </a:lnTo>
                  <a:lnTo>
                    <a:pt x="2416" y="3141"/>
                  </a:lnTo>
                  <a:lnTo>
                    <a:pt x="2413" y="3138"/>
                  </a:lnTo>
                  <a:lnTo>
                    <a:pt x="2411" y="3134"/>
                  </a:lnTo>
                  <a:close/>
                  <a:moveTo>
                    <a:pt x="2438" y="3223"/>
                  </a:moveTo>
                  <a:lnTo>
                    <a:pt x="2438" y="3220"/>
                  </a:lnTo>
                  <a:lnTo>
                    <a:pt x="2438" y="3217"/>
                  </a:lnTo>
                  <a:lnTo>
                    <a:pt x="2439" y="3214"/>
                  </a:lnTo>
                  <a:lnTo>
                    <a:pt x="2440" y="3211"/>
                  </a:lnTo>
                  <a:lnTo>
                    <a:pt x="2441" y="3209"/>
                  </a:lnTo>
                  <a:lnTo>
                    <a:pt x="2443" y="3206"/>
                  </a:lnTo>
                  <a:lnTo>
                    <a:pt x="2446" y="3204"/>
                  </a:lnTo>
                  <a:lnTo>
                    <a:pt x="2449" y="3203"/>
                  </a:lnTo>
                  <a:lnTo>
                    <a:pt x="2452" y="3202"/>
                  </a:lnTo>
                  <a:lnTo>
                    <a:pt x="2455" y="3202"/>
                  </a:lnTo>
                  <a:lnTo>
                    <a:pt x="2458" y="3203"/>
                  </a:lnTo>
                  <a:lnTo>
                    <a:pt x="2460" y="3204"/>
                  </a:lnTo>
                  <a:lnTo>
                    <a:pt x="2463" y="3206"/>
                  </a:lnTo>
                  <a:lnTo>
                    <a:pt x="2465" y="3209"/>
                  </a:lnTo>
                  <a:lnTo>
                    <a:pt x="2467" y="3211"/>
                  </a:lnTo>
                  <a:lnTo>
                    <a:pt x="2468" y="3214"/>
                  </a:lnTo>
                  <a:lnTo>
                    <a:pt x="2468" y="3217"/>
                  </a:lnTo>
                  <a:lnTo>
                    <a:pt x="2468" y="3220"/>
                  </a:lnTo>
                  <a:lnTo>
                    <a:pt x="2468" y="3223"/>
                  </a:lnTo>
                  <a:lnTo>
                    <a:pt x="2467" y="3226"/>
                  </a:lnTo>
                  <a:lnTo>
                    <a:pt x="2465" y="3228"/>
                  </a:lnTo>
                  <a:lnTo>
                    <a:pt x="2463" y="3230"/>
                  </a:lnTo>
                  <a:lnTo>
                    <a:pt x="2460" y="3232"/>
                  </a:lnTo>
                  <a:lnTo>
                    <a:pt x="2457" y="3233"/>
                  </a:lnTo>
                  <a:lnTo>
                    <a:pt x="2455" y="3234"/>
                  </a:lnTo>
                  <a:lnTo>
                    <a:pt x="2453" y="3234"/>
                  </a:lnTo>
                  <a:lnTo>
                    <a:pt x="2448" y="3233"/>
                  </a:lnTo>
                  <a:lnTo>
                    <a:pt x="2444" y="3231"/>
                  </a:lnTo>
                  <a:lnTo>
                    <a:pt x="2441" y="3227"/>
                  </a:lnTo>
                  <a:lnTo>
                    <a:pt x="2438" y="3223"/>
                  </a:lnTo>
                  <a:close/>
                  <a:moveTo>
                    <a:pt x="2464" y="3312"/>
                  </a:moveTo>
                  <a:lnTo>
                    <a:pt x="2463" y="3309"/>
                  </a:lnTo>
                  <a:lnTo>
                    <a:pt x="2463" y="3305"/>
                  </a:lnTo>
                  <a:lnTo>
                    <a:pt x="2464" y="3302"/>
                  </a:lnTo>
                  <a:lnTo>
                    <a:pt x="2465" y="3300"/>
                  </a:lnTo>
                  <a:lnTo>
                    <a:pt x="2467" y="3297"/>
                  </a:lnTo>
                  <a:lnTo>
                    <a:pt x="2469" y="3295"/>
                  </a:lnTo>
                  <a:lnTo>
                    <a:pt x="2473" y="3294"/>
                  </a:lnTo>
                  <a:lnTo>
                    <a:pt x="2476" y="3293"/>
                  </a:lnTo>
                  <a:lnTo>
                    <a:pt x="2479" y="3292"/>
                  </a:lnTo>
                  <a:lnTo>
                    <a:pt x="2481" y="3292"/>
                  </a:lnTo>
                  <a:lnTo>
                    <a:pt x="2484" y="3293"/>
                  </a:lnTo>
                  <a:lnTo>
                    <a:pt x="2487" y="3294"/>
                  </a:lnTo>
                  <a:lnTo>
                    <a:pt x="2489" y="3296"/>
                  </a:lnTo>
                  <a:lnTo>
                    <a:pt x="2491" y="3298"/>
                  </a:lnTo>
                  <a:lnTo>
                    <a:pt x="2493" y="3300"/>
                  </a:lnTo>
                  <a:lnTo>
                    <a:pt x="2494" y="3303"/>
                  </a:lnTo>
                  <a:lnTo>
                    <a:pt x="2495" y="3306"/>
                  </a:lnTo>
                  <a:lnTo>
                    <a:pt x="2495" y="3310"/>
                  </a:lnTo>
                  <a:lnTo>
                    <a:pt x="2494" y="3313"/>
                  </a:lnTo>
                  <a:lnTo>
                    <a:pt x="2493" y="3316"/>
                  </a:lnTo>
                  <a:lnTo>
                    <a:pt x="2491" y="3318"/>
                  </a:lnTo>
                  <a:lnTo>
                    <a:pt x="2489" y="3320"/>
                  </a:lnTo>
                  <a:lnTo>
                    <a:pt x="2487" y="3322"/>
                  </a:lnTo>
                  <a:lnTo>
                    <a:pt x="2484" y="3323"/>
                  </a:lnTo>
                  <a:lnTo>
                    <a:pt x="2482" y="3323"/>
                  </a:lnTo>
                  <a:lnTo>
                    <a:pt x="2479" y="3323"/>
                  </a:lnTo>
                  <a:lnTo>
                    <a:pt x="2475" y="3323"/>
                  </a:lnTo>
                  <a:lnTo>
                    <a:pt x="2469" y="3320"/>
                  </a:lnTo>
                  <a:lnTo>
                    <a:pt x="2466" y="3317"/>
                  </a:lnTo>
                  <a:lnTo>
                    <a:pt x="2464" y="3312"/>
                  </a:lnTo>
                  <a:close/>
                  <a:moveTo>
                    <a:pt x="2489" y="3401"/>
                  </a:moveTo>
                  <a:lnTo>
                    <a:pt x="2488" y="3398"/>
                  </a:lnTo>
                  <a:lnTo>
                    <a:pt x="2489" y="3395"/>
                  </a:lnTo>
                  <a:lnTo>
                    <a:pt x="2489" y="3392"/>
                  </a:lnTo>
                  <a:lnTo>
                    <a:pt x="2490" y="3390"/>
                  </a:lnTo>
                  <a:lnTo>
                    <a:pt x="2492" y="3387"/>
                  </a:lnTo>
                  <a:lnTo>
                    <a:pt x="2494" y="3385"/>
                  </a:lnTo>
                  <a:lnTo>
                    <a:pt x="2497" y="3384"/>
                  </a:lnTo>
                  <a:lnTo>
                    <a:pt x="2500" y="3382"/>
                  </a:lnTo>
                  <a:lnTo>
                    <a:pt x="2503" y="3382"/>
                  </a:lnTo>
                  <a:lnTo>
                    <a:pt x="2506" y="3382"/>
                  </a:lnTo>
                  <a:lnTo>
                    <a:pt x="2509" y="3383"/>
                  </a:lnTo>
                  <a:lnTo>
                    <a:pt x="2511" y="3384"/>
                  </a:lnTo>
                  <a:lnTo>
                    <a:pt x="2515" y="3386"/>
                  </a:lnTo>
                  <a:lnTo>
                    <a:pt x="2517" y="3388"/>
                  </a:lnTo>
                  <a:lnTo>
                    <a:pt x="2518" y="3390"/>
                  </a:lnTo>
                  <a:lnTo>
                    <a:pt x="2519" y="3393"/>
                  </a:lnTo>
                  <a:lnTo>
                    <a:pt x="2520" y="3396"/>
                  </a:lnTo>
                  <a:lnTo>
                    <a:pt x="2520" y="3399"/>
                  </a:lnTo>
                  <a:lnTo>
                    <a:pt x="2519" y="3402"/>
                  </a:lnTo>
                  <a:lnTo>
                    <a:pt x="2518" y="3406"/>
                  </a:lnTo>
                  <a:lnTo>
                    <a:pt x="2516" y="3408"/>
                  </a:lnTo>
                  <a:lnTo>
                    <a:pt x="2514" y="3410"/>
                  </a:lnTo>
                  <a:lnTo>
                    <a:pt x="2510" y="3412"/>
                  </a:lnTo>
                  <a:lnTo>
                    <a:pt x="2508" y="3413"/>
                  </a:lnTo>
                  <a:lnTo>
                    <a:pt x="2506" y="3413"/>
                  </a:lnTo>
                  <a:lnTo>
                    <a:pt x="2504" y="3413"/>
                  </a:lnTo>
                  <a:lnTo>
                    <a:pt x="2499" y="3413"/>
                  </a:lnTo>
                  <a:lnTo>
                    <a:pt x="2494" y="3410"/>
                  </a:lnTo>
                  <a:lnTo>
                    <a:pt x="2491" y="3407"/>
                  </a:lnTo>
                  <a:lnTo>
                    <a:pt x="2489" y="3401"/>
                  </a:lnTo>
                  <a:close/>
                  <a:moveTo>
                    <a:pt x="2513" y="3491"/>
                  </a:moveTo>
                  <a:lnTo>
                    <a:pt x="2511" y="3488"/>
                  </a:lnTo>
                  <a:lnTo>
                    <a:pt x="2511" y="3485"/>
                  </a:lnTo>
                  <a:lnTo>
                    <a:pt x="2513" y="3482"/>
                  </a:lnTo>
                  <a:lnTo>
                    <a:pt x="2514" y="3480"/>
                  </a:lnTo>
                  <a:lnTo>
                    <a:pt x="2516" y="3477"/>
                  </a:lnTo>
                  <a:lnTo>
                    <a:pt x="2518" y="3475"/>
                  </a:lnTo>
                  <a:lnTo>
                    <a:pt x="2521" y="3474"/>
                  </a:lnTo>
                  <a:lnTo>
                    <a:pt x="2524" y="3473"/>
                  </a:lnTo>
                  <a:lnTo>
                    <a:pt x="2527" y="3472"/>
                  </a:lnTo>
                  <a:lnTo>
                    <a:pt x="2530" y="3473"/>
                  </a:lnTo>
                  <a:lnTo>
                    <a:pt x="2533" y="3473"/>
                  </a:lnTo>
                  <a:lnTo>
                    <a:pt x="2535" y="3475"/>
                  </a:lnTo>
                  <a:lnTo>
                    <a:pt x="2538" y="3476"/>
                  </a:lnTo>
                  <a:lnTo>
                    <a:pt x="2539" y="3479"/>
                  </a:lnTo>
                  <a:lnTo>
                    <a:pt x="2541" y="3481"/>
                  </a:lnTo>
                  <a:lnTo>
                    <a:pt x="2542" y="3484"/>
                  </a:lnTo>
                  <a:lnTo>
                    <a:pt x="2542" y="3487"/>
                  </a:lnTo>
                  <a:lnTo>
                    <a:pt x="2542" y="3490"/>
                  </a:lnTo>
                  <a:lnTo>
                    <a:pt x="2542" y="3493"/>
                  </a:lnTo>
                  <a:lnTo>
                    <a:pt x="2540" y="3496"/>
                  </a:lnTo>
                  <a:lnTo>
                    <a:pt x="2539" y="3498"/>
                  </a:lnTo>
                  <a:lnTo>
                    <a:pt x="2536" y="3500"/>
                  </a:lnTo>
                  <a:lnTo>
                    <a:pt x="2534" y="3501"/>
                  </a:lnTo>
                  <a:lnTo>
                    <a:pt x="2531" y="3502"/>
                  </a:lnTo>
                  <a:lnTo>
                    <a:pt x="2529" y="3504"/>
                  </a:lnTo>
                  <a:lnTo>
                    <a:pt x="2527" y="3504"/>
                  </a:lnTo>
                  <a:lnTo>
                    <a:pt x="2522" y="3502"/>
                  </a:lnTo>
                  <a:lnTo>
                    <a:pt x="2518" y="3500"/>
                  </a:lnTo>
                  <a:lnTo>
                    <a:pt x="2515" y="3496"/>
                  </a:lnTo>
                  <a:lnTo>
                    <a:pt x="2513" y="3491"/>
                  </a:lnTo>
                  <a:close/>
                  <a:moveTo>
                    <a:pt x="2534" y="3582"/>
                  </a:moveTo>
                  <a:lnTo>
                    <a:pt x="2533" y="3579"/>
                  </a:lnTo>
                  <a:lnTo>
                    <a:pt x="2533" y="3576"/>
                  </a:lnTo>
                  <a:lnTo>
                    <a:pt x="2534" y="3573"/>
                  </a:lnTo>
                  <a:lnTo>
                    <a:pt x="2535" y="3570"/>
                  </a:lnTo>
                  <a:lnTo>
                    <a:pt x="2537" y="3568"/>
                  </a:lnTo>
                  <a:lnTo>
                    <a:pt x="2539" y="3566"/>
                  </a:lnTo>
                  <a:lnTo>
                    <a:pt x="2542" y="3565"/>
                  </a:lnTo>
                  <a:lnTo>
                    <a:pt x="2545" y="3564"/>
                  </a:lnTo>
                  <a:lnTo>
                    <a:pt x="2548" y="3563"/>
                  </a:lnTo>
                  <a:lnTo>
                    <a:pt x="2552" y="3563"/>
                  </a:lnTo>
                  <a:lnTo>
                    <a:pt x="2555" y="3564"/>
                  </a:lnTo>
                  <a:lnTo>
                    <a:pt x="2557" y="3566"/>
                  </a:lnTo>
                  <a:lnTo>
                    <a:pt x="2560" y="3567"/>
                  </a:lnTo>
                  <a:lnTo>
                    <a:pt x="2562" y="3570"/>
                  </a:lnTo>
                  <a:lnTo>
                    <a:pt x="2563" y="3572"/>
                  </a:lnTo>
                  <a:lnTo>
                    <a:pt x="2564" y="3575"/>
                  </a:lnTo>
                  <a:lnTo>
                    <a:pt x="2565" y="3578"/>
                  </a:lnTo>
                  <a:lnTo>
                    <a:pt x="2564" y="3581"/>
                  </a:lnTo>
                  <a:lnTo>
                    <a:pt x="2564" y="3584"/>
                  </a:lnTo>
                  <a:lnTo>
                    <a:pt x="2562" y="3587"/>
                  </a:lnTo>
                  <a:lnTo>
                    <a:pt x="2560" y="3589"/>
                  </a:lnTo>
                  <a:lnTo>
                    <a:pt x="2558" y="3591"/>
                  </a:lnTo>
                  <a:lnTo>
                    <a:pt x="2556" y="3592"/>
                  </a:lnTo>
                  <a:lnTo>
                    <a:pt x="2553" y="3593"/>
                  </a:lnTo>
                  <a:lnTo>
                    <a:pt x="2550" y="3594"/>
                  </a:lnTo>
                  <a:lnTo>
                    <a:pt x="2548" y="3594"/>
                  </a:lnTo>
                  <a:lnTo>
                    <a:pt x="2543" y="3593"/>
                  </a:lnTo>
                  <a:lnTo>
                    <a:pt x="2539" y="3590"/>
                  </a:lnTo>
                  <a:lnTo>
                    <a:pt x="2536" y="3587"/>
                  </a:lnTo>
                  <a:lnTo>
                    <a:pt x="2534" y="3582"/>
                  </a:lnTo>
                  <a:close/>
                  <a:moveTo>
                    <a:pt x="2554" y="3673"/>
                  </a:moveTo>
                  <a:lnTo>
                    <a:pt x="2554" y="3670"/>
                  </a:lnTo>
                  <a:lnTo>
                    <a:pt x="2554" y="3667"/>
                  </a:lnTo>
                  <a:lnTo>
                    <a:pt x="2555" y="3664"/>
                  </a:lnTo>
                  <a:lnTo>
                    <a:pt x="2556" y="3661"/>
                  </a:lnTo>
                  <a:lnTo>
                    <a:pt x="2558" y="3659"/>
                  </a:lnTo>
                  <a:lnTo>
                    <a:pt x="2560" y="3657"/>
                  </a:lnTo>
                  <a:lnTo>
                    <a:pt x="2563" y="3656"/>
                  </a:lnTo>
                  <a:lnTo>
                    <a:pt x="2566" y="3655"/>
                  </a:lnTo>
                  <a:lnTo>
                    <a:pt x="2569" y="3654"/>
                  </a:lnTo>
                  <a:lnTo>
                    <a:pt x="2572" y="3655"/>
                  </a:lnTo>
                  <a:lnTo>
                    <a:pt x="2575" y="3655"/>
                  </a:lnTo>
                  <a:lnTo>
                    <a:pt x="2577" y="3657"/>
                  </a:lnTo>
                  <a:lnTo>
                    <a:pt x="2580" y="3659"/>
                  </a:lnTo>
                  <a:lnTo>
                    <a:pt x="2582" y="3661"/>
                  </a:lnTo>
                  <a:lnTo>
                    <a:pt x="2583" y="3664"/>
                  </a:lnTo>
                  <a:lnTo>
                    <a:pt x="2584" y="3667"/>
                  </a:lnTo>
                  <a:lnTo>
                    <a:pt x="2584" y="3670"/>
                  </a:lnTo>
                  <a:lnTo>
                    <a:pt x="2584" y="3673"/>
                  </a:lnTo>
                  <a:lnTo>
                    <a:pt x="2583" y="3675"/>
                  </a:lnTo>
                  <a:lnTo>
                    <a:pt x="2582" y="3678"/>
                  </a:lnTo>
                  <a:lnTo>
                    <a:pt x="2580" y="3680"/>
                  </a:lnTo>
                  <a:lnTo>
                    <a:pt x="2578" y="3682"/>
                  </a:lnTo>
                  <a:lnTo>
                    <a:pt x="2575" y="3684"/>
                  </a:lnTo>
                  <a:lnTo>
                    <a:pt x="2572" y="3685"/>
                  </a:lnTo>
                  <a:lnTo>
                    <a:pt x="2571" y="3685"/>
                  </a:lnTo>
                  <a:lnTo>
                    <a:pt x="2569" y="3685"/>
                  </a:lnTo>
                  <a:lnTo>
                    <a:pt x="2564" y="3684"/>
                  </a:lnTo>
                  <a:lnTo>
                    <a:pt x="2560" y="3681"/>
                  </a:lnTo>
                  <a:lnTo>
                    <a:pt x="2556" y="3678"/>
                  </a:lnTo>
                  <a:lnTo>
                    <a:pt x="2554" y="3673"/>
                  </a:lnTo>
                  <a:close/>
                  <a:moveTo>
                    <a:pt x="2572" y="3764"/>
                  </a:moveTo>
                  <a:lnTo>
                    <a:pt x="2572" y="3761"/>
                  </a:lnTo>
                  <a:lnTo>
                    <a:pt x="2572" y="3758"/>
                  </a:lnTo>
                  <a:lnTo>
                    <a:pt x="2573" y="3755"/>
                  </a:lnTo>
                  <a:lnTo>
                    <a:pt x="2575" y="3753"/>
                  </a:lnTo>
                  <a:lnTo>
                    <a:pt x="2577" y="3750"/>
                  </a:lnTo>
                  <a:lnTo>
                    <a:pt x="2579" y="3747"/>
                  </a:lnTo>
                  <a:lnTo>
                    <a:pt x="2581" y="3746"/>
                  </a:lnTo>
                  <a:lnTo>
                    <a:pt x="2584" y="3745"/>
                  </a:lnTo>
                  <a:lnTo>
                    <a:pt x="2587" y="3745"/>
                  </a:lnTo>
                  <a:lnTo>
                    <a:pt x="2590" y="3745"/>
                  </a:lnTo>
                  <a:lnTo>
                    <a:pt x="2594" y="3746"/>
                  </a:lnTo>
                  <a:lnTo>
                    <a:pt x="2597" y="3747"/>
                  </a:lnTo>
                  <a:lnTo>
                    <a:pt x="2599" y="3750"/>
                  </a:lnTo>
                  <a:lnTo>
                    <a:pt x="2601" y="3752"/>
                  </a:lnTo>
                  <a:lnTo>
                    <a:pt x="2602" y="3755"/>
                  </a:lnTo>
                  <a:lnTo>
                    <a:pt x="2603" y="3758"/>
                  </a:lnTo>
                  <a:lnTo>
                    <a:pt x="2604" y="3761"/>
                  </a:lnTo>
                  <a:lnTo>
                    <a:pt x="2603" y="3764"/>
                  </a:lnTo>
                  <a:lnTo>
                    <a:pt x="2602" y="3767"/>
                  </a:lnTo>
                  <a:lnTo>
                    <a:pt x="2601" y="3770"/>
                  </a:lnTo>
                  <a:lnTo>
                    <a:pt x="2599" y="3772"/>
                  </a:lnTo>
                  <a:lnTo>
                    <a:pt x="2597" y="3774"/>
                  </a:lnTo>
                  <a:lnTo>
                    <a:pt x="2594" y="3775"/>
                  </a:lnTo>
                  <a:lnTo>
                    <a:pt x="2590" y="3776"/>
                  </a:lnTo>
                  <a:lnTo>
                    <a:pt x="2589" y="3776"/>
                  </a:lnTo>
                  <a:lnTo>
                    <a:pt x="2587" y="3776"/>
                  </a:lnTo>
                  <a:lnTo>
                    <a:pt x="2582" y="3775"/>
                  </a:lnTo>
                  <a:lnTo>
                    <a:pt x="2578" y="3773"/>
                  </a:lnTo>
                  <a:lnTo>
                    <a:pt x="2574" y="3769"/>
                  </a:lnTo>
                  <a:lnTo>
                    <a:pt x="2572" y="3764"/>
                  </a:lnTo>
                  <a:close/>
                  <a:moveTo>
                    <a:pt x="2589" y="3855"/>
                  </a:moveTo>
                  <a:lnTo>
                    <a:pt x="2589" y="3852"/>
                  </a:lnTo>
                  <a:lnTo>
                    <a:pt x="2589" y="3849"/>
                  </a:lnTo>
                  <a:lnTo>
                    <a:pt x="2590" y="3846"/>
                  </a:lnTo>
                  <a:lnTo>
                    <a:pt x="2593" y="3843"/>
                  </a:lnTo>
                  <a:lnTo>
                    <a:pt x="2595" y="3841"/>
                  </a:lnTo>
                  <a:lnTo>
                    <a:pt x="2597" y="3839"/>
                  </a:lnTo>
                  <a:lnTo>
                    <a:pt x="2600" y="3838"/>
                  </a:lnTo>
                  <a:lnTo>
                    <a:pt x="2602" y="3837"/>
                  </a:lnTo>
                  <a:lnTo>
                    <a:pt x="2606" y="3837"/>
                  </a:lnTo>
                  <a:lnTo>
                    <a:pt x="2608" y="3837"/>
                  </a:lnTo>
                  <a:lnTo>
                    <a:pt x="2611" y="3838"/>
                  </a:lnTo>
                  <a:lnTo>
                    <a:pt x="2614" y="3839"/>
                  </a:lnTo>
                  <a:lnTo>
                    <a:pt x="2616" y="3841"/>
                  </a:lnTo>
                  <a:lnTo>
                    <a:pt x="2618" y="3843"/>
                  </a:lnTo>
                  <a:lnTo>
                    <a:pt x="2619" y="3846"/>
                  </a:lnTo>
                  <a:lnTo>
                    <a:pt x="2620" y="3850"/>
                  </a:lnTo>
                  <a:lnTo>
                    <a:pt x="2620" y="3853"/>
                  </a:lnTo>
                  <a:lnTo>
                    <a:pt x="2620" y="3856"/>
                  </a:lnTo>
                  <a:lnTo>
                    <a:pt x="2619" y="3859"/>
                  </a:lnTo>
                  <a:lnTo>
                    <a:pt x="2618" y="3861"/>
                  </a:lnTo>
                  <a:lnTo>
                    <a:pt x="2616" y="3864"/>
                  </a:lnTo>
                  <a:lnTo>
                    <a:pt x="2613" y="3865"/>
                  </a:lnTo>
                  <a:lnTo>
                    <a:pt x="2611" y="3867"/>
                  </a:lnTo>
                  <a:lnTo>
                    <a:pt x="2608" y="3868"/>
                  </a:lnTo>
                  <a:lnTo>
                    <a:pt x="2607" y="3868"/>
                  </a:lnTo>
                  <a:lnTo>
                    <a:pt x="2605" y="3868"/>
                  </a:lnTo>
                  <a:lnTo>
                    <a:pt x="2600" y="3867"/>
                  </a:lnTo>
                  <a:lnTo>
                    <a:pt x="2595" y="3864"/>
                  </a:lnTo>
                  <a:lnTo>
                    <a:pt x="2592" y="3861"/>
                  </a:lnTo>
                  <a:lnTo>
                    <a:pt x="2589" y="3855"/>
                  </a:lnTo>
                  <a:close/>
                  <a:moveTo>
                    <a:pt x="2605" y="3947"/>
                  </a:moveTo>
                  <a:lnTo>
                    <a:pt x="2605" y="3943"/>
                  </a:lnTo>
                  <a:lnTo>
                    <a:pt x="2606" y="3940"/>
                  </a:lnTo>
                  <a:lnTo>
                    <a:pt x="2607" y="3937"/>
                  </a:lnTo>
                  <a:lnTo>
                    <a:pt x="2608" y="3935"/>
                  </a:lnTo>
                  <a:lnTo>
                    <a:pt x="2610" y="3933"/>
                  </a:lnTo>
                  <a:lnTo>
                    <a:pt x="2612" y="3931"/>
                  </a:lnTo>
                  <a:lnTo>
                    <a:pt x="2615" y="3929"/>
                  </a:lnTo>
                  <a:lnTo>
                    <a:pt x="2618" y="3929"/>
                  </a:lnTo>
                  <a:lnTo>
                    <a:pt x="2621" y="3929"/>
                  </a:lnTo>
                  <a:lnTo>
                    <a:pt x="2624" y="3929"/>
                  </a:lnTo>
                  <a:lnTo>
                    <a:pt x="2627" y="3930"/>
                  </a:lnTo>
                  <a:lnTo>
                    <a:pt x="2629" y="3931"/>
                  </a:lnTo>
                  <a:lnTo>
                    <a:pt x="2633" y="3933"/>
                  </a:lnTo>
                  <a:lnTo>
                    <a:pt x="2634" y="3936"/>
                  </a:lnTo>
                  <a:lnTo>
                    <a:pt x="2636" y="3938"/>
                  </a:lnTo>
                  <a:lnTo>
                    <a:pt x="2636" y="3941"/>
                  </a:lnTo>
                  <a:lnTo>
                    <a:pt x="2637" y="3944"/>
                  </a:lnTo>
                  <a:lnTo>
                    <a:pt x="2636" y="3948"/>
                  </a:lnTo>
                  <a:lnTo>
                    <a:pt x="2635" y="3951"/>
                  </a:lnTo>
                  <a:lnTo>
                    <a:pt x="2634" y="3954"/>
                  </a:lnTo>
                  <a:lnTo>
                    <a:pt x="2632" y="3956"/>
                  </a:lnTo>
                  <a:lnTo>
                    <a:pt x="2629" y="3958"/>
                  </a:lnTo>
                  <a:lnTo>
                    <a:pt x="2626" y="3959"/>
                  </a:lnTo>
                  <a:lnTo>
                    <a:pt x="2623" y="3960"/>
                  </a:lnTo>
                  <a:lnTo>
                    <a:pt x="2622" y="3960"/>
                  </a:lnTo>
                  <a:lnTo>
                    <a:pt x="2620" y="3960"/>
                  </a:lnTo>
                  <a:lnTo>
                    <a:pt x="2615" y="3959"/>
                  </a:lnTo>
                  <a:lnTo>
                    <a:pt x="2611" y="3956"/>
                  </a:lnTo>
                  <a:lnTo>
                    <a:pt x="2607" y="3952"/>
                  </a:lnTo>
                  <a:lnTo>
                    <a:pt x="2605" y="3947"/>
                  </a:lnTo>
                  <a:close/>
                  <a:moveTo>
                    <a:pt x="2619" y="4038"/>
                  </a:moveTo>
                  <a:lnTo>
                    <a:pt x="2619" y="4035"/>
                  </a:lnTo>
                  <a:lnTo>
                    <a:pt x="2620" y="4032"/>
                  </a:lnTo>
                  <a:lnTo>
                    <a:pt x="2621" y="4029"/>
                  </a:lnTo>
                  <a:lnTo>
                    <a:pt x="2622" y="4027"/>
                  </a:lnTo>
                  <a:lnTo>
                    <a:pt x="2624" y="4025"/>
                  </a:lnTo>
                  <a:lnTo>
                    <a:pt x="2627" y="4023"/>
                  </a:lnTo>
                  <a:lnTo>
                    <a:pt x="2629" y="4022"/>
                  </a:lnTo>
                  <a:lnTo>
                    <a:pt x="2633" y="4021"/>
                  </a:lnTo>
                  <a:lnTo>
                    <a:pt x="2636" y="4021"/>
                  </a:lnTo>
                  <a:lnTo>
                    <a:pt x="2639" y="4021"/>
                  </a:lnTo>
                  <a:lnTo>
                    <a:pt x="2642" y="4022"/>
                  </a:lnTo>
                  <a:lnTo>
                    <a:pt x="2644" y="4024"/>
                  </a:lnTo>
                  <a:lnTo>
                    <a:pt x="2647" y="4026"/>
                  </a:lnTo>
                  <a:lnTo>
                    <a:pt x="2648" y="4028"/>
                  </a:lnTo>
                  <a:lnTo>
                    <a:pt x="2650" y="4031"/>
                  </a:lnTo>
                  <a:lnTo>
                    <a:pt x="2651" y="4034"/>
                  </a:lnTo>
                  <a:lnTo>
                    <a:pt x="2651" y="4037"/>
                  </a:lnTo>
                  <a:lnTo>
                    <a:pt x="2650" y="4040"/>
                  </a:lnTo>
                  <a:lnTo>
                    <a:pt x="2649" y="4043"/>
                  </a:lnTo>
                  <a:lnTo>
                    <a:pt x="2648" y="4046"/>
                  </a:lnTo>
                  <a:lnTo>
                    <a:pt x="2646" y="4048"/>
                  </a:lnTo>
                  <a:lnTo>
                    <a:pt x="2643" y="4050"/>
                  </a:lnTo>
                  <a:lnTo>
                    <a:pt x="2641" y="4051"/>
                  </a:lnTo>
                  <a:lnTo>
                    <a:pt x="2638" y="4052"/>
                  </a:lnTo>
                  <a:lnTo>
                    <a:pt x="2636" y="4052"/>
                  </a:lnTo>
                  <a:lnTo>
                    <a:pt x="2635" y="4052"/>
                  </a:lnTo>
                  <a:lnTo>
                    <a:pt x="2629" y="4051"/>
                  </a:lnTo>
                  <a:lnTo>
                    <a:pt x="2624" y="4048"/>
                  </a:lnTo>
                  <a:lnTo>
                    <a:pt x="2621" y="4043"/>
                  </a:lnTo>
                  <a:lnTo>
                    <a:pt x="2619" y="4038"/>
                  </a:lnTo>
                  <a:close/>
                  <a:moveTo>
                    <a:pt x="2633" y="4130"/>
                  </a:moveTo>
                  <a:lnTo>
                    <a:pt x="2633" y="4127"/>
                  </a:lnTo>
                  <a:lnTo>
                    <a:pt x="2633" y="4124"/>
                  </a:lnTo>
                  <a:lnTo>
                    <a:pt x="2634" y="4122"/>
                  </a:lnTo>
                  <a:lnTo>
                    <a:pt x="2636" y="4119"/>
                  </a:lnTo>
                  <a:lnTo>
                    <a:pt x="2638" y="4117"/>
                  </a:lnTo>
                  <a:lnTo>
                    <a:pt x="2640" y="4115"/>
                  </a:lnTo>
                  <a:lnTo>
                    <a:pt x="2643" y="4114"/>
                  </a:lnTo>
                  <a:lnTo>
                    <a:pt x="2646" y="4113"/>
                  </a:lnTo>
                  <a:lnTo>
                    <a:pt x="2649" y="4113"/>
                  </a:lnTo>
                  <a:lnTo>
                    <a:pt x="2652" y="4114"/>
                  </a:lnTo>
                  <a:lnTo>
                    <a:pt x="2655" y="4115"/>
                  </a:lnTo>
                  <a:lnTo>
                    <a:pt x="2657" y="4116"/>
                  </a:lnTo>
                  <a:lnTo>
                    <a:pt x="2659" y="4118"/>
                  </a:lnTo>
                  <a:lnTo>
                    <a:pt x="2661" y="4121"/>
                  </a:lnTo>
                  <a:lnTo>
                    <a:pt x="2662" y="4123"/>
                  </a:lnTo>
                  <a:lnTo>
                    <a:pt x="2663" y="4126"/>
                  </a:lnTo>
                  <a:lnTo>
                    <a:pt x="2663" y="4130"/>
                  </a:lnTo>
                  <a:lnTo>
                    <a:pt x="2663" y="4132"/>
                  </a:lnTo>
                  <a:lnTo>
                    <a:pt x="2661" y="4135"/>
                  </a:lnTo>
                  <a:lnTo>
                    <a:pt x="2660" y="4138"/>
                  </a:lnTo>
                  <a:lnTo>
                    <a:pt x="2658" y="4140"/>
                  </a:lnTo>
                  <a:lnTo>
                    <a:pt x="2656" y="4143"/>
                  </a:lnTo>
                  <a:lnTo>
                    <a:pt x="2653" y="4144"/>
                  </a:lnTo>
                  <a:lnTo>
                    <a:pt x="2650" y="4145"/>
                  </a:lnTo>
                  <a:lnTo>
                    <a:pt x="2649" y="4145"/>
                  </a:lnTo>
                  <a:lnTo>
                    <a:pt x="2648" y="4145"/>
                  </a:lnTo>
                  <a:lnTo>
                    <a:pt x="2642" y="4144"/>
                  </a:lnTo>
                  <a:lnTo>
                    <a:pt x="2638" y="4140"/>
                  </a:lnTo>
                  <a:lnTo>
                    <a:pt x="2636" y="4138"/>
                  </a:lnTo>
                  <a:lnTo>
                    <a:pt x="2634" y="4136"/>
                  </a:lnTo>
                  <a:lnTo>
                    <a:pt x="2633" y="4133"/>
                  </a:lnTo>
                  <a:lnTo>
                    <a:pt x="2633" y="4130"/>
                  </a:lnTo>
                  <a:close/>
                  <a:moveTo>
                    <a:pt x="2644" y="4223"/>
                  </a:moveTo>
                  <a:lnTo>
                    <a:pt x="2643" y="4220"/>
                  </a:lnTo>
                  <a:lnTo>
                    <a:pt x="2644" y="4217"/>
                  </a:lnTo>
                  <a:lnTo>
                    <a:pt x="2645" y="4214"/>
                  </a:lnTo>
                  <a:lnTo>
                    <a:pt x="2647" y="4211"/>
                  </a:lnTo>
                  <a:lnTo>
                    <a:pt x="2649" y="4209"/>
                  </a:lnTo>
                  <a:lnTo>
                    <a:pt x="2651" y="4208"/>
                  </a:lnTo>
                  <a:lnTo>
                    <a:pt x="2654" y="4206"/>
                  </a:lnTo>
                  <a:lnTo>
                    <a:pt x="2657" y="4206"/>
                  </a:lnTo>
                  <a:lnTo>
                    <a:pt x="2660" y="4206"/>
                  </a:lnTo>
                  <a:lnTo>
                    <a:pt x="2663" y="4206"/>
                  </a:lnTo>
                  <a:lnTo>
                    <a:pt x="2666" y="4207"/>
                  </a:lnTo>
                  <a:lnTo>
                    <a:pt x="2668" y="4209"/>
                  </a:lnTo>
                  <a:lnTo>
                    <a:pt x="2670" y="4211"/>
                  </a:lnTo>
                  <a:lnTo>
                    <a:pt x="2673" y="4214"/>
                  </a:lnTo>
                  <a:lnTo>
                    <a:pt x="2674" y="4216"/>
                  </a:lnTo>
                  <a:lnTo>
                    <a:pt x="2675" y="4219"/>
                  </a:lnTo>
                  <a:lnTo>
                    <a:pt x="2675" y="4222"/>
                  </a:lnTo>
                  <a:lnTo>
                    <a:pt x="2674" y="4225"/>
                  </a:lnTo>
                  <a:lnTo>
                    <a:pt x="2673" y="4228"/>
                  </a:lnTo>
                  <a:lnTo>
                    <a:pt x="2672" y="4230"/>
                  </a:lnTo>
                  <a:lnTo>
                    <a:pt x="2669" y="4232"/>
                  </a:lnTo>
                  <a:lnTo>
                    <a:pt x="2666" y="4234"/>
                  </a:lnTo>
                  <a:lnTo>
                    <a:pt x="2663" y="4235"/>
                  </a:lnTo>
                  <a:lnTo>
                    <a:pt x="2660" y="4236"/>
                  </a:lnTo>
                  <a:lnTo>
                    <a:pt x="2660" y="4236"/>
                  </a:lnTo>
                  <a:lnTo>
                    <a:pt x="2659" y="4236"/>
                  </a:lnTo>
                  <a:lnTo>
                    <a:pt x="2656" y="4236"/>
                  </a:lnTo>
                  <a:lnTo>
                    <a:pt x="2653" y="4235"/>
                  </a:lnTo>
                  <a:lnTo>
                    <a:pt x="2651" y="4234"/>
                  </a:lnTo>
                  <a:lnTo>
                    <a:pt x="2649" y="4232"/>
                  </a:lnTo>
                  <a:lnTo>
                    <a:pt x="2645" y="4228"/>
                  </a:lnTo>
                  <a:lnTo>
                    <a:pt x="2644" y="4223"/>
                  </a:lnTo>
                  <a:close/>
                  <a:moveTo>
                    <a:pt x="2653" y="4315"/>
                  </a:moveTo>
                  <a:lnTo>
                    <a:pt x="2653" y="4312"/>
                  </a:lnTo>
                  <a:lnTo>
                    <a:pt x="2654" y="4309"/>
                  </a:lnTo>
                  <a:lnTo>
                    <a:pt x="2655" y="4307"/>
                  </a:lnTo>
                  <a:lnTo>
                    <a:pt x="2656" y="4304"/>
                  </a:lnTo>
                  <a:lnTo>
                    <a:pt x="2659" y="4302"/>
                  </a:lnTo>
                  <a:lnTo>
                    <a:pt x="2661" y="4300"/>
                  </a:lnTo>
                  <a:lnTo>
                    <a:pt x="2664" y="4299"/>
                  </a:lnTo>
                  <a:lnTo>
                    <a:pt x="2667" y="4299"/>
                  </a:lnTo>
                  <a:lnTo>
                    <a:pt x="2670" y="4299"/>
                  </a:lnTo>
                  <a:lnTo>
                    <a:pt x="2674" y="4299"/>
                  </a:lnTo>
                  <a:lnTo>
                    <a:pt x="2676" y="4300"/>
                  </a:lnTo>
                  <a:lnTo>
                    <a:pt x="2679" y="4302"/>
                  </a:lnTo>
                  <a:lnTo>
                    <a:pt x="2681" y="4304"/>
                  </a:lnTo>
                  <a:lnTo>
                    <a:pt x="2683" y="4306"/>
                  </a:lnTo>
                  <a:lnTo>
                    <a:pt x="2684" y="4309"/>
                  </a:lnTo>
                  <a:lnTo>
                    <a:pt x="2684" y="4312"/>
                  </a:lnTo>
                  <a:lnTo>
                    <a:pt x="2684" y="4315"/>
                  </a:lnTo>
                  <a:lnTo>
                    <a:pt x="2684" y="4318"/>
                  </a:lnTo>
                  <a:lnTo>
                    <a:pt x="2683" y="4321"/>
                  </a:lnTo>
                  <a:lnTo>
                    <a:pt x="2681" y="4323"/>
                  </a:lnTo>
                  <a:lnTo>
                    <a:pt x="2679" y="4326"/>
                  </a:lnTo>
                  <a:lnTo>
                    <a:pt x="2676" y="4327"/>
                  </a:lnTo>
                  <a:lnTo>
                    <a:pt x="2674" y="4328"/>
                  </a:lnTo>
                  <a:lnTo>
                    <a:pt x="2670" y="4329"/>
                  </a:lnTo>
                  <a:lnTo>
                    <a:pt x="2669" y="4329"/>
                  </a:lnTo>
                  <a:lnTo>
                    <a:pt x="2668" y="4329"/>
                  </a:lnTo>
                  <a:lnTo>
                    <a:pt x="2665" y="4329"/>
                  </a:lnTo>
                  <a:lnTo>
                    <a:pt x="2663" y="4328"/>
                  </a:lnTo>
                  <a:lnTo>
                    <a:pt x="2660" y="4327"/>
                  </a:lnTo>
                  <a:lnTo>
                    <a:pt x="2658" y="4325"/>
                  </a:lnTo>
                  <a:lnTo>
                    <a:pt x="2656" y="4323"/>
                  </a:lnTo>
                  <a:lnTo>
                    <a:pt x="2655" y="4321"/>
                  </a:lnTo>
                  <a:lnTo>
                    <a:pt x="2654" y="4318"/>
                  </a:lnTo>
                  <a:lnTo>
                    <a:pt x="2653" y="4315"/>
                  </a:lnTo>
                  <a:close/>
                  <a:moveTo>
                    <a:pt x="2661" y="4408"/>
                  </a:moveTo>
                  <a:lnTo>
                    <a:pt x="2661" y="4405"/>
                  </a:lnTo>
                  <a:lnTo>
                    <a:pt x="2662" y="4402"/>
                  </a:lnTo>
                  <a:lnTo>
                    <a:pt x="2663" y="4399"/>
                  </a:lnTo>
                  <a:lnTo>
                    <a:pt x="2665" y="4397"/>
                  </a:lnTo>
                  <a:lnTo>
                    <a:pt x="2667" y="4395"/>
                  </a:lnTo>
                  <a:lnTo>
                    <a:pt x="2669" y="4393"/>
                  </a:lnTo>
                  <a:lnTo>
                    <a:pt x="2673" y="4392"/>
                  </a:lnTo>
                  <a:lnTo>
                    <a:pt x="2676" y="4392"/>
                  </a:lnTo>
                  <a:lnTo>
                    <a:pt x="2679" y="4392"/>
                  </a:lnTo>
                  <a:lnTo>
                    <a:pt x="2682" y="4392"/>
                  </a:lnTo>
                  <a:lnTo>
                    <a:pt x="2685" y="4393"/>
                  </a:lnTo>
                  <a:lnTo>
                    <a:pt x="2687" y="4395"/>
                  </a:lnTo>
                  <a:lnTo>
                    <a:pt x="2689" y="4397"/>
                  </a:lnTo>
                  <a:lnTo>
                    <a:pt x="2691" y="4400"/>
                  </a:lnTo>
                  <a:lnTo>
                    <a:pt x="2692" y="4402"/>
                  </a:lnTo>
                  <a:lnTo>
                    <a:pt x="2693" y="4405"/>
                  </a:lnTo>
                  <a:lnTo>
                    <a:pt x="2692" y="4408"/>
                  </a:lnTo>
                  <a:lnTo>
                    <a:pt x="2692" y="4411"/>
                  </a:lnTo>
                  <a:lnTo>
                    <a:pt x="2691" y="4414"/>
                  </a:lnTo>
                  <a:lnTo>
                    <a:pt x="2689" y="4417"/>
                  </a:lnTo>
                  <a:lnTo>
                    <a:pt x="2687" y="4419"/>
                  </a:lnTo>
                  <a:lnTo>
                    <a:pt x="2684" y="4420"/>
                  </a:lnTo>
                  <a:lnTo>
                    <a:pt x="2682" y="4421"/>
                  </a:lnTo>
                  <a:lnTo>
                    <a:pt x="2678" y="4422"/>
                  </a:lnTo>
                  <a:lnTo>
                    <a:pt x="2678" y="4422"/>
                  </a:lnTo>
                  <a:lnTo>
                    <a:pt x="2677" y="4422"/>
                  </a:lnTo>
                  <a:lnTo>
                    <a:pt x="2674" y="4422"/>
                  </a:lnTo>
                  <a:lnTo>
                    <a:pt x="2672" y="4421"/>
                  </a:lnTo>
                  <a:lnTo>
                    <a:pt x="2668" y="4420"/>
                  </a:lnTo>
                  <a:lnTo>
                    <a:pt x="2666" y="4418"/>
                  </a:lnTo>
                  <a:lnTo>
                    <a:pt x="2664" y="4416"/>
                  </a:lnTo>
                  <a:lnTo>
                    <a:pt x="2663" y="4414"/>
                  </a:lnTo>
                  <a:lnTo>
                    <a:pt x="2662" y="4411"/>
                  </a:lnTo>
                  <a:lnTo>
                    <a:pt x="2661" y="4408"/>
                  </a:lnTo>
                  <a:close/>
                  <a:moveTo>
                    <a:pt x="2668" y="4501"/>
                  </a:moveTo>
                  <a:lnTo>
                    <a:pt x="2668" y="4498"/>
                  </a:lnTo>
                  <a:lnTo>
                    <a:pt x="2668" y="4495"/>
                  </a:lnTo>
                  <a:lnTo>
                    <a:pt x="2670" y="4492"/>
                  </a:lnTo>
                  <a:lnTo>
                    <a:pt x="2672" y="4490"/>
                  </a:lnTo>
                  <a:lnTo>
                    <a:pt x="2674" y="4488"/>
                  </a:lnTo>
                  <a:lnTo>
                    <a:pt x="2677" y="4485"/>
                  </a:lnTo>
                  <a:lnTo>
                    <a:pt x="2680" y="4484"/>
                  </a:lnTo>
                  <a:lnTo>
                    <a:pt x="2683" y="4483"/>
                  </a:lnTo>
                  <a:lnTo>
                    <a:pt x="2686" y="4484"/>
                  </a:lnTo>
                  <a:lnTo>
                    <a:pt x="2689" y="4484"/>
                  </a:lnTo>
                  <a:lnTo>
                    <a:pt x="2691" y="4487"/>
                  </a:lnTo>
                  <a:lnTo>
                    <a:pt x="2694" y="4488"/>
                  </a:lnTo>
                  <a:lnTo>
                    <a:pt x="2696" y="4490"/>
                  </a:lnTo>
                  <a:lnTo>
                    <a:pt x="2697" y="4493"/>
                  </a:lnTo>
                  <a:lnTo>
                    <a:pt x="2699" y="4496"/>
                  </a:lnTo>
                  <a:lnTo>
                    <a:pt x="2699" y="4499"/>
                  </a:lnTo>
                  <a:lnTo>
                    <a:pt x="2699" y="4502"/>
                  </a:lnTo>
                  <a:lnTo>
                    <a:pt x="2698" y="4505"/>
                  </a:lnTo>
                  <a:lnTo>
                    <a:pt x="2697" y="4507"/>
                  </a:lnTo>
                  <a:lnTo>
                    <a:pt x="2695" y="4510"/>
                  </a:lnTo>
                  <a:lnTo>
                    <a:pt x="2693" y="4512"/>
                  </a:lnTo>
                  <a:lnTo>
                    <a:pt x="2691" y="4513"/>
                  </a:lnTo>
                  <a:lnTo>
                    <a:pt x="2688" y="4514"/>
                  </a:lnTo>
                  <a:lnTo>
                    <a:pt x="2685" y="4515"/>
                  </a:lnTo>
                  <a:lnTo>
                    <a:pt x="2684" y="4515"/>
                  </a:lnTo>
                  <a:lnTo>
                    <a:pt x="2684" y="4515"/>
                  </a:lnTo>
                  <a:lnTo>
                    <a:pt x="2681" y="4515"/>
                  </a:lnTo>
                  <a:lnTo>
                    <a:pt x="2678" y="4514"/>
                  </a:lnTo>
                  <a:lnTo>
                    <a:pt x="2676" y="4513"/>
                  </a:lnTo>
                  <a:lnTo>
                    <a:pt x="2673" y="4511"/>
                  </a:lnTo>
                  <a:lnTo>
                    <a:pt x="2672" y="4509"/>
                  </a:lnTo>
                  <a:lnTo>
                    <a:pt x="2669" y="4506"/>
                  </a:lnTo>
                  <a:lnTo>
                    <a:pt x="2668" y="4504"/>
                  </a:lnTo>
                  <a:lnTo>
                    <a:pt x="2668" y="4501"/>
                  </a:lnTo>
                  <a:close/>
                  <a:moveTo>
                    <a:pt x="2674" y="4593"/>
                  </a:moveTo>
                  <a:lnTo>
                    <a:pt x="2674" y="4590"/>
                  </a:lnTo>
                  <a:lnTo>
                    <a:pt x="2675" y="4588"/>
                  </a:lnTo>
                  <a:lnTo>
                    <a:pt x="2676" y="4584"/>
                  </a:lnTo>
                  <a:lnTo>
                    <a:pt x="2678" y="4582"/>
                  </a:lnTo>
                  <a:lnTo>
                    <a:pt x="2680" y="4580"/>
                  </a:lnTo>
                  <a:lnTo>
                    <a:pt x="2682" y="4578"/>
                  </a:lnTo>
                  <a:lnTo>
                    <a:pt x="2685" y="4577"/>
                  </a:lnTo>
                  <a:lnTo>
                    <a:pt x="2688" y="4577"/>
                  </a:lnTo>
                  <a:lnTo>
                    <a:pt x="2691" y="4577"/>
                  </a:lnTo>
                  <a:lnTo>
                    <a:pt x="2694" y="4578"/>
                  </a:lnTo>
                  <a:lnTo>
                    <a:pt x="2697" y="4579"/>
                  </a:lnTo>
                  <a:lnTo>
                    <a:pt x="2699" y="4581"/>
                  </a:lnTo>
                  <a:lnTo>
                    <a:pt x="2701" y="4583"/>
                  </a:lnTo>
                  <a:lnTo>
                    <a:pt x="2703" y="4586"/>
                  </a:lnTo>
                  <a:lnTo>
                    <a:pt x="2704" y="4589"/>
                  </a:lnTo>
                  <a:lnTo>
                    <a:pt x="2704" y="4592"/>
                  </a:lnTo>
                  <a:lnTo>
                    <a:pt x="2704" y="4595"/>
                  </a:lnTo>
                  <a:lnTo>
                    <a:pt x="2703" y="4598"/>
                  </a:lnTo>
                  <a:lnTo>
                    <a:pt x="2702" y="4601"/>
                  </a:lnTo>
                  <a:lnTo>
                    <a:pt x="2700" y="4603"/>
                  </a:lnTo>
                  <a:lnTo>
                    <a:pt x="2698" y="4605"/>
                  </a:lnTo>
                  <a:lnTo>
                    <a:pt x="2695" y="4607"/>
                  </a:lnTo>
                  <a:lnTo>
                    <a:pt x="2693" y="4608"/>
                  </a:lnTo>
                  <a:lnTo>
                    <a:pt x="2689" y="4608"/>
                  </a:lnTo>
                  <a:lnTo>
                    <a:pt x="2689" y="4608"/>
                  </a:lnTo>
                  <a:lnTo>
                    <a:pt x="2689" y="4608"/>
                  </a:lnTo>
                  <a:lnTo>
                    <a:pt x="2686" y="4608"/>
                  </a:lnTo>
                  <a:lnTo>
                    <a:pt x="2683" y="4607"/>
                  </a:lnTo>
                  <a:lnTo>
                    <a:pt x="2681" y="4606"/>
                  </a:lnTo>
                  <a:lnTo>
                    <a:pt x="2678" y="4604"/>
                  </a:lnTo>
                  <a:lnTo>
                    <a:pt x="2677" y="4602"/>
                  </a:lnTo>
                  <a:lnTo>
                    <a:pt x="2675" y="4599"/>
                  </a:lnTo>
                  <a:lnTo>
                    <a:pt x="2674" y="4596"/>
                  </a:lnTo>
                  <a:lnTo>
                    <a:pt x="2674" y="4593"/>
                  </a:lnTo>
                  <a:close/>
                  <a:moveTo>
                    <a:pt x="2677" y="4687"/>
                  </a:moveTo>
                  <a:lnTo>
                    <a:pt x="2678" y="4684"/>
                  </a:lnTo>
                  <a:lnTo>
                    <a:pt x="2678" y="4680"/>
                  </a:lnTo>
                  <a:lnTo>
                    <a:pt x="2680" y="4677"/>
                  </a:lnTo>
                  <a:lnTo>
                    <a:pt x="2681" y="4675"/>
                  </a:lnTo>
                  <a:lnTo>
                    <a:pt x="2684" y="4673"/>
                  </a:lnTo>
                  <a:lnTo>
                    <a:pt x="2686" y="4671"/>
                  </a:lnTo>
                  <a:lnTo>
                    <a:pt x="2689" y="4670"/>
                  </a:lnTo>
                  <a:lnTo>
                    <a:pt x="2692" y="4670"/>
                  </a:lnTo>
                  <a:lnTo>
                    <a:pt x="2695" y="4670"/>
                  </a:lnTo>
                  <a:lnTo>
                    <a:pt x="2698" y="4671"/>
                  </a:lnTo>
                  <a:lnTo>
                    <a:pt x="2701" y="4672"/>
                  </a:lnTo>
                  <a:lnTo>
                    <a:pt x="2703" y="4674"/>
                  </a:lnTo>
                  <a:lnTo>
                    <a:pt x="2705" y="4676"/>
                  </a:lnTo>
                  <a:lnTo>
                    <a:pt x="2706" y="4679"/>
                  </a:lnTo>
                  <a:lnTo>
                    <a:pt x="2707" y="4681"/>
                  </a:lnTo>
                  <a:lnTo>
                    <a:pt x="2708" y="4685"/>
                  </a:lnTo>
                  <a:lnTo>
                    <a:pt x="2708" y="4689"/>
                  </a:lnTo>
                  <a:lnTo>
                    <a:pt x="2707" y="4691"/>
                  </a:lnTo>
                  <a:lnTo>
                    <a:pt x="2705" y="4694"/>
                  </a:lnTo>
                  <a:lnTo>
                    <a:pt x="2704" y="4696"/>
                  </a:lnTo>
                  <a:lnTo>
                    <a:pt x="2701" y="4698"/>
                  </a:lnTo>
                  <a:lnTo>
                    <a:pt x="2699" y="4700"/>
                  </a:lnTo>
                  <a:lnTo>
                    <a:pt x="2696" y="4701"/>
                  </a:lnTo>
                  <a:lnTo>
                    <a:pt x="2693" y="4701"/>
                  </a:lnTo>
                  <a:lnTo>
                    <a:pt x="2693" y="4701"/>
                  </a:lnTo>
                  <a:lnTo>
                    <a:pt x="2693" y="4701"/>
                  </a:lnTo>
                  <a:lnTo>
                    <a:pt x="2690" y="4701"/>
                  </a:lnTo>
                  <a:lnTo>
                    <a:pt x="2687" y="4700"/>
                  </a:lnTo>
                  <a:lnTo>
                    <a:pt x="2684" y="4699"/>
                  </a:lnTo>
                  <a:lnTo>
                    <a:pt x="2682" y="4697"/>
                  </a:lnTo>
                  <a:lnTo>
                    <a:pt x="2680" y="4695"/>
                  </a:lnTo>
                  <a:lnTo>
                    <a:pt x="2679" y="4692"/>
                  </a:lnTo>
                  <a:lnTo>
                    <a:pt x="2678" y="4690"/>
                  </a:lnTo>
                  <a:lnTo>
                    <a:pt x="2677" y="4687"/>
                  </a:lnTo>
                  <a:close/>
                  <a:moveTo>
                    <a:pt x="2679" y="4779"/>
                  </a:moveTo>
                  <a:lnTo>
                    <a:pt x="2680" y="4775"/>
                  </a:lnTo>
                  <a:lnTo>
                    <a:pt x="2681" y="4773"/>
                  </a:lnTo>
                  <a:lnTo>
                    <a:pt x="2682" y="4770"/>
                  </a:lnTo>
                  <a:lnTo>
                    <a:pt x="2684" y="4768"/>
                  </a:lnTo>
                  <a:lnTo>
                    <a:pt x="2686" y="4766"/>
                  </a:lnTo>
                  <a:lnTo>
                    <a:pt x="2689" y="4764"/>
                  </a:lnTo>
                  <a:lnTo>
                    <a:pt x="2691" y="4763"/>
                  </a:lnTo>
                  <a:lnTo>
                    <a:pt x="2694" y="4763"/>
                  </a:lnTo>
                  <a:lnTo>
                    <a:pt x="2697" y="4763"/>
                  </a:lnTo>
                  <a:lnTo>
                    <a:pt x="2700" y="4764"/>
                  </a:lnTo>
                  <a:lnTo>
                    <a:pt x="2703" y="4766"/>
                  </a:lnTo>
                  <a:lnTo>
                    <a:pt x="2705" y="4767"/>
                  </a:lnTo>
                  <a:lnTo>
                    <a:pt x="2707" y="4770"/>
                  </a:lnTo>
                  <a:lnTo>
                    <a:pt x="2709" y="4772"/>
                  </a:lnTo>
                  <a:lnTo>
                    <a:pt x="2709" y="4775"/>
                  </a:lnTo>
                  <a:lnTo>
                    <a:pt x="2711" y="4778"/>
                  </a:lnTo>
                  <a:lnTo>
                    <a:pt x="2711" y="4782"/>
                  </a:lnTo>
                  <a:lnTo>
                    <a:pt x="2709" y="4785"/>
                  </a:lnTo>
                  <a:lnTo>
                    <a:pt x="2707" y="4788"/>
                  </a:lnTo>
                  <a:lnTo>
                    <a:pt x="2706" y="4790"/>
                  </a:lnTo>
                  <a:lnTo>
                    <a:pt x="2703" y="4792"/>
                  </a:lnTo>
                  <a:lnTo>
                    <a:pt x="2701" y="4793"/>
                  </a:lnTo>
                  <a:lnTo>
                    <a:pt x="2698" y="4794"/>
                  </a:lnTo>
                  <a:lnTo>
                    <a:pt x="2695" y="4795"/>
                  </a:lnTo>
                  <a:lnTo>
                    <a:pt x="2692" y="4794"/>
                  </a:lnTo>
                  <a:lnTo>
                    <a:pt x="2689" y="4793"/>
                  </a:lnTo>
                  <a:lnTo>
                    <a:pt x="2686" y="4792"/>
                  </a:lnTo>
                  <a:lnTo>
                    <a:pt x="2684" y="4790"/>
                  </a:lnTo>
                  <a:lnTo>
                    <a:pt x="2682" y="4788"/>
                  </a:lnTo>
                  <a:lnTo>
                    <a:pt x="2681" y="4785"/>
                  </a:lnTo>
                  <a:lnTo>
                    <a:pt x="2680" y="4783"/>
                  </a:lnTo>
                  <a:lnTo>
                    <a:pt x="2679" y="47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14" name="Freeform 110"/>
            <p:cNvSpPr>
              <a:spLocks noEditPoints="1"/>
            </p:cNvSpPr>
            <p:nvPr userDrawn="1"/>
          </p:nvSpPr>
          <p:spPr bwMode="auto">
            <a:xfrm>
              <a:off x="1976" y="677"/>
              <a:ext cx="902" cy="1596"/>
            </a:xfrm>
            <a:custGeom>
              <a:avLst/>
              <a:gdLst>
                <a:gd name="T0" fmla="*/ 2675 w 2704"/>
                <a:gd name="T1" fmla="*/ 24 h 4789"/>
                <a:gd name="T2" fmla="*/ 2596 w 2704"/>
                <a:gd name="T3" fmla="*/ 75 h 4789"/>
                <a:gd name="T4" fmla="*/ 2519 w 2704"/>
                <a:gd name="T5" fmla="*/ 127 h 4789"/>
                <a:gd name="T6" fmla="*/ 2442 w 2704"/>
                <a:gd name="T7" fmla="*/ 181 h 4789"/>
                <a:gd name="T8" fmla="*/ 2371 w 2704"/>
                <a:gd name="T9" fmla="*/ 240 h 4789"/>
                <a:gd name="T10" fmla="*/ 2297 w 2704"/>
                <a:gd name="T11" fmla="*/ 296 h 4789"/>
                <a:gd name="T12" fmla="*/ 2226 w 2704"/>
                <a:gd name="T13" fmla="*/ 355 h 4789"/>
                <a:gd name="T14" fmla="*/ 2153 w 2704"/>
                <a:gd name="T15" fmla="*/ 413 h 4789"/>
                <a:gd name="T16" fmla="*/ 2081 w 2704"/>
                <a:gd name="T17" fmla="*/ 472 h 4789"/>
                <a:gd name="T18" fmla="*/ 2019 w 2704"/>
                <a:gd name="T19" fmla="*/ 531 h 4789"/>
                <a:gd name="T20" fmla="*/ 1951 w 2704"/>
                <a:gd name="T21" fmla="*/ 591 h 4789"/>
                <a:gd name="T22" fmla="*/ 1886 w 2704"/>
                <a:gd name="T23" fmla="*/ 651 h 4789"/>
                <a:gd name="T24" fmla="*/ 1821 w 2704"/>
                <a:gd name="T25" fmla="*/ 709 h 4789"/>
                <a:gd name="T26" fmla="*/ 1753 w 2704"/>
                <a:gd name="T27" fmla="*/ 767 h 4789"/>
                <a:gd name="T28" fmla="*/ 1684 w 2704"/>
                <a:gd name="T29" fmla="*/ 827 h 4789"/>
                <a:gd name="T30" fmla="*/ 1609 w 2704"/>
                <a:gd name="T31" fmla="*/ 887 h 4789"/>
                <a:gd name="T32" fmla="*/ 1538 w 2704"/>
                <a:gd name="T33" fmla="*/ 956 h 4789"/>
                <a:gd name="T34" fmla="*/ 1476 w 2704"/>
                <a:gd name="T35" fmla="*/ 1024 h 4789"/>
                <a:gd name="T36" fmla="*/ 1414 w 2704"/>
                <a:gd name="T37" fmla="*/ 1095 h 4789"/>
                <a:gd name="T38" fmla="*/ 1353 w 2704"/>
                <a:gd name="T39" fmla="*/ 1166 h 4789"/>
                <a:gd name="T40" fmla="*/ 1293 w 2704"/>
                <a:gd name="T41" fmla="*/ 1237 h 4789"/>
                <a:gd name="T42" fmla="*/ 1235 w 2704"/>
                <a:gd name="T43" fmla="*/ 1311 h 4789"/>
                <a:gd name="T44" fmla="*/ 1175 w 2704"/>
                <a:gd name="T45" fmla="*/ 1385 h 4789"/>
                <a:gd name="T46" fmla="*/ 1119 w 2704"/>
                <a:gd name="T47" fmla="*/ 1460 h 4789"/>
                <a:gd name="T48" fmla="*/ 1064 w 2704"/>
                <a:gd name="T49" fmla="*/ 1536 h 4789"/>
                <a:gd name="T50" fmla="*/ 1010 w 2704"/>
                <a:gd name="T51" fmla="*/ 1612 h 4789"/>
                <a:gd name="T52" fmla="*/ 958 w 2704"/>
                <a:gd name="T53" fmla="*/ 1690 h 4789"/>
                <a:gd name="T54" fmla="*/ 907 w 2704"/>
                <a:gd name="T55" fmla="*/ 1768 h 4789"/>
                <a:gd name="T56" fmla="*/ 857 w 2704"/>
                <a:gd name="T57" fmla="*/ 1847 h 4789"/>
                <a:gd name="T58" fmla="*/ 809 w 2704"/>
                <a:gd name="T59" fmla="*/ 1927 h 4789"/>
                <a:gd name="T60" fmla="*/ 762 w 2704"/>
                <a:gd name="T61" fmla="*/ 2007 h 4789"/>
                <a:gd name="T62" fmla="*/ 716 w 2704"/>
                <a:gd name="T63" fmla="*/ 2089 h 4789"/>
                <a:gd name="T64" fmla="*/ 672 w 2704"/>
                <a:gd name="T65" fmla="*/ 2170 h 4789"/>
                <a:gd name="T66" fmla="*/ 629 w 2704"/>
                <a:gd name="T67" fmla="*/ 2253 h 4789"/>
                <a:gd name="T68" fmla="*/ 587 w 2704"/>
                <a:gd name="T69" fmla="*/ 2337 h 4789"/>
                <a:gd name="T70" fmla="*/ 546 w 2704"/>
                <a:gd name="T71" fmla="*/ 2421 h 4789"/>
                <a:gd name="T72" fmla="*/ 507 w 2704"/>
                <a:gd name="T73" fmla="*/ 2505 h 4789"/>
                <a:gd name="T74" fmla="*/ 470 w 2704"/>
                <a:gd name="T75" fmla="*/ 2590 h 4789"/>
                <a:gd name="T76" fmla="*/ 433 w 2704"/>
                <a:gd name="T77" fmla="*/ 2676 h 4789"/>
                <a:gd name="T78" fmla="*/ 398 w 2704"/>
                <a:gd name="T79" fmla="*/ 2763 h 4789"/>
                <a:gd name="T80" fmla="*/ 363 w 2704"/>
                <a:gd name="T81" fmla="*/ 2851 h 4789"/>
                <a:gd name="T82" fmla="*/ 330 w 2704"/>
                <a:gd name="T83" fmla="*/ 2939 h 4789"/>
                <a:gd name="T84" fmla="*/ 298 w 2704"/>
                <a:gd name="T85" fmla="*/ 3034 h 4789"/>
                <a:gd name="T86" fmla="*/ 269 w 2704"/>
                <a:gd name="T87" fmla="*/ 3123 h 4789"/>
                <a:gd name="T88" fmla="*/ 241 w 2704"/>
                <a:gd name="T89" fmla="*/ 3212 h 4789"/>
                <a:gd name="T90" fmla="*/ 215 w 2704"/>
                <a:gd name="T91" fmla="*/ 3301 h 4789"/>
                <a:gd name="T92" fmla="*/ 191 w 2704"/>
                <a:gd name="T93" fmla="*/ 3391 h 4789"/>
                <a:gd name="T94" fmla="*/ 167 w 2704"/>
                <a:gd name="T95" fmla="*/ 3482 h 4789"/>
                <a:gd name="T96" fmla="*/ 146 w 2704"/>
                <a:gd name="T97" fmla="*/ 3579 h 4789"/>
                <a:gd name="T98" fmla="*/ 126 w 2704"/>
                <a:gd name="T99" fmla="*/ 3670 h 4789"/>
                <a:gd name="T100" fmla="*/ 107 w 2704"/>
                <a:gd name="T101" fmla="*/ 3762 h 4789"/>
                <a:gd name="T102" fmla="*/ 90 w 2704"/>
                <a:gd name="T103" fmla="*/ 3854 h 4789"/>
                <a:gd name="T104" fmla="*/ 75 w 2704"/>
                <a:gd name="T105" fmla="*/ 3946 h 4789"/>
                <a:gd name="T106" fmla="*/ 60 w 2704"/>
                <a:gd name="T107" fmla="*/ 4037 h 4789"/>
                <a:gd name="T108" fmla="*/ 48 w 2704"/>
                <a:gd name="T109" fmla="*/ 4130 h 4789"/>
                <a:gd name="T110" fmla="*/ 37 w 2704"/>
                <a:gd name="T111" fmla="*/ 4223 h 4789"/>
                <a:gd name="T112" fmla="*/ 32 w 2704"/>
                <a:gd name="T113" fmla="*/ 4320 h 4789"/>
                <a:gd name="T114" fmla="*/ 41 w 2704"/>
                <a:gd name="T115" fmla="*/ 4324 h 4789"/>
                <a:gd name="T116" fmla="*/ 41 w 2704"/>
                <a:gd name="T117" fmla="*/ 4414 h 4789"/>
                <a:gd name="T118" fmla="*/ 42 w 2704"/>
                <a:gd name="T119" fmla="*/ 4496 h 4789"/>
                <a:gd name="T120" fmla="*/ 31 w 2704"/>
                <a:gd name="T121" fmla="*/ 4574 h 4789"/>
                <a:gd name="T122" fmla="*/ 14 w 2704"/>
                <a:gd name="T123" fmla="*/ 4665 h 4789"/>
                <a:gd name="T124" fmla="*/ 2 w 2704"/>
                <a:gd name="T125" fmla="*/ 4764 h 4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04" h="4789">
                  <a:moveTo>
                    <a:pt x="2675" y="24"/>
                  </a:moveTo>
                  <a:lnTo>
                    <a:pt x="2674" y="21"/>
                  </a:lnTo>
                  <a:lnTo>
                    <a:pt x="2673" y="18"/>
                  </a:lnTo>
                  <a:lnTo>
                    <a:pt x="2672" y="15"/>
                  </a:lnTo>
                  <a:lnTo>
                    <a:pt x="2673" y="13"/>
                  </a:lnTo>
                  <a:lnTo>
                    <a:pt x="2674" y="9"/>
                  </a:lnTo>
                  <a:lnTo>
                    <a:pt x="2675" y="6"/>
                  </a:lnTo>
                  <a:lnTo>
                    <a:pt x="2677" y="4"/>
                  </a:lnTo>
                  <a:lnTo>
                    <a:pt x="2679" y="2"/>
                  </a:lnTo>
                  <a:lnTo>
                    <a:pt x="2682" y="1"/>
                  </a:lnTo>
                  <a:lnTo>
                    <a:pt x="2685" y="0"/>
                  </a:lnTo>
                  <a:lnTo>
                    <a:pt x="2688" y="0"/>
                  </a:lnTo>
                  <a:lnTo>
                    <a:pt x="2692" y="0"/>
                  </a:lnTo>
                  <a:lnTo>
                    <a:pt x="2695" y="1"/>
                  </a:lnTo>
                  <a:lnTo>
                    <a:pt x="2697" y="2"/>
                  </a:lnTo>
                  <a:lnTo>
                    <a:pt x="2700" y="4"/>
                  </a:lnTo>
                  <a:lnTo>
                    <a:pt x="2702" y="7"/>
                  </a:lnTo>
                  <a:lnTo>
                    <a:pt x="2703" y="9"/>
                  </a:lnTo>
                  <a:lnTo>
                    <a:pt x="2704" y="13"/>
                  </a:lnTo>
                  <a:lnTo>
                    <a:pt x="2704" y="16"/>
                  </a:lnTo>
                  <a:lnTo>
                    <a:pt x="2704" y="19"/>
                  </a:lnTo>
                  <a:lnTo>
                    <a:pt x="2703" y="22"/>
                  </a:lnTo>
                  <a:lnTo>
                    <a:pt x="2701" y="24"/>
                  </a:lnTo>
                  <a:lnTo>
                    <a:pt x="2699" y="27"/>
                  </a:lnTo>
                  <a:lnTo>
                    <a:pt x="2697" y="29"/>
                  </a:lnTo>
                  <a:lnTo>
                    <a:pt x="2693" y="30"/>
                  </a:lnTo>
                  <a:lnTo>
                    <a:pt x="2688" y="31"/>
                  </a:lnTo>
                  <a:lnTo>
                    <a:pt x="2684" y="31"/>
                  </a:lnTo>
                  <a:lnTo>
                    <a:pt x="2681" y="29"/>
                  </a:lnTo>
                  <a:lnTo>
                    <a:pt x="2677" y="27"/>
                  </a:lnTo>
                  <a:lnTo>
                    <a:pt x="2675" y="24"/>
                  </a:lnTo>
                  <a:close/>
                  <a:moveTo>
                    <a:pt x="2596" y="75"/>
                  </a:moveTo>
                  <a:lnTo>
                    <a:pt x="2595" y="72"/>
                  </a:lnTo>
                  <a:lnTo>
                    <a:pt x="2594" y="69"/>
                  </a:lnTo>
                  <a:lnTo>
                    <a:pt x="2594" y="66"/>
                  </a:lnTo>
                  <a:lnTo>
                    <a:pt x="2594" y="64"/>
                  </a:lnTo>
                  <a:lnTo>
                    <a:pt x="2595" y="61"/>
                  </a:lnTo>
                  <a:lnTo>
                    <a:pt x="2596" y="57"/>
                  </a:lnTo>
                  <a:lnTo>
                    <a:pt x="2598" y="55"/>
                  </a:lnTo>
                  <a:lnTo>
                    <a:pt x="2601" y="53"/>
                  </a:lnTo>
                  <a:lnTo>
                    <a:pt x="2603" y="52"/>
                  </a:lnTo>
                  <a:lnTo>
                    <a:pt x="2606" y="51"/>
                  </a:lnTo>
                  <a:lnTo>
                    <a:pt x="2609" y="50"/>
                  </a:lnTo>
                  <a:lnTo>
                    <a:pt x="2613" y="51"/>
                  </a:lnTo>
                  <a:lnTo>
                    <a:pt x="2616" y="52"/>
                  </a:lnTo>
                  <a:lnTo>
                    <a:pt x="2619" y="53"/>
                  </a:lnTo>
                  <a:lnTo>
                    <a:pt x="2621" y="55"/>
                  </a:lnTo>
                  <a:lnTo>
                    <a:pt x="2623" y="57"/>
                  </a:lnTo>
                  <a:lnTo>
                    <a:pt x="2624" y="61"/>
                  </a:lnTo>
                  <a:lnTo>
                    <a:pt x="2625" y="64"/>
                  </a:lnTo>
                  <a:lnTo>
                    <a:pt x="2625" y="67"/>
                  </a:lnTo>
                  <a:lnTo>
                    <a:pt x="2625" y="70"/>
                  </a:lnTo>
                  <a:lnTo>
                    <a:pt x="2624" y="72"/>
                  </a:lnTo>
                  <a:lnTo>
                    <a:pt x="2623" y="75"/>
                  </a:lnTo>
                  <a:lnTo>
                    <a:pt x="2621" y="77"/>
                  </a:lnTo>
                  <a:lnTo>
                    <a:pt x="2618" y="79"/>
                  </a:lnTo>
                  <a:lnTo>
                    <a:pt x="2614" y="81"/>
                  </a:lnTo>
                  <a:lnTo>
                    <a:pt x="2609" y="82"/>
                  </a:lnTo>
                  <a:lnTo>
                    <a:pt x="2605" y="81"/>
                  </a:lnTo>
                  <a:lnTo>
                    <a:pt x="2602" y="80"/>
                  </a:lnTo>
                  <a:lnTo>
                    <a:pt x="2599" y="78"/>
                  </a:lnTo>
                  <a:lnTo>
                    <a:pt x="2596" y="75"/>
                  </a:lnTo>
                  <a:close/>
                  <a:moveTo>
                    <a:pt x="2519" y="127"/>
                  </a:moveTo>
                  <a:lnTo>
                    <a:pt x="2517" y="125"/>
                  </a:lnTo>
                  <a:lnTo>
                    <a:pt x="2516" y="122"/>
                  </a:lnTo>
                  <a:lnTo>
                    <a:pt x="2516" y="119"/>
                  </a:lnTo>
                  <a:lnTo>
                    <a:pt x="2516" y="116"/>
                  </a:lnTo>
                  <a:lnTo>
                    <a:pt x="2517" y="113"/>
                  </a:lnTo>
                  <a:lnTo>
                    <a:pt x="2518" y="110"/>
                  </a:lnTo>
                  <a:lnTo>
                    <a:pt x="2520" y="107"/>
                  </a:lnTo>
                  <a:lnTo>
                    <a:pt x="2523" y="105"/>
                  </a:lnTo>
                  <a:lnTo>
                    <a:pt x="2525" y="104"/>
                  </a:lnTo>
                  <a:lnTo>
                    <a:pt x="2528" y="103"/>
                  </a:lnTo>
                  <a:lnTo>
                    <a:pt x="2531" y="102"/>
                  </a:lnTo>
                  <a:lnTo>
                    <a:pt x="2535" y="103"/>
                  </a:lnTo>
                  <a:lnTo>
                    <a:pt x="2538" y="103"/>
                  </a:lnTo>
                  <a:lnTo>
                    <a:pt x="2540" y="105"/>
                  </a:lnTo>
                  <a:lnTo>
                    <a:pt x="2543" y="107"/>
                  </a:lnTo>
                  <a:lnTo>
                    <a:pt x="2545" y="110"/>
                  </a:lnTo>
                  <a:lnTo>
                    <a:pt x="2546" y="113"/>
                  </a:lnTo>
                  <a:lnTo>
                    <a:pt x="2547" y="116"/>
                  </a:lnTo>
                  <a:lnTo>
                    <a:pt x="2547" y="119"/>
                  </a:lnTo>
                  <a:lnTo>
                    <a:pt x="2547" y="121"/>
                  </a:lnTo>
                  <a:lnTo>
                    <a:pt x="2546" y="124"/>
                  </a:lnTo>
                  <a:lnTo>
                    <a:pt x="2545" y="127"/>
                  </a:lnTo>
                  <a:lnTo>
                    <a:pt x="2543" y="129"/>
                  </a:lnTo>
                  <a:lnTo>
                    <a:pt x="2541" y="131"/>
                  </a:lnTo>
                  <a:lnTo>
                    <a:pt x="2537" y="133"/>
                  </a:lnTo>
                  <a:lnTo>
                    <a:pt x="2531" y="134"/>
                  </a:lnTo>
                  <a:lnTo>
                    <a:pt x="2528" y="134"/>
                  </a:lnTo>
                  <a:lnTo>
                    <a:pt x="2524" y="132"/>
                  </a:lnTo>
                  <a:lnTo>
                    <a:pt x="2521" y="130"/>
                  </a:lnTo>
                  <a:lnTo>
                    <a:pt x="2519" y="127"/>
                  </a:lnTo>
                  <a:close/>
                  <a:moveTo>
                    <a:pt x="2442" y="181"/>
                  </a:moveTo>
                  <a:lnTo>
                    <a:pt x="2440" y="178"/>
                  </a:lnTo>
                  <a:lnTo>
                    <a:pt x="2440" y="175"/>
                  </a:lnTo>
                  <a:lnTo>
                    <a:pt x="2439" y="172"/>
                  </a:lnTo>
                  <a:lnTo>
                    <a:pt x="2439" y="169"/>
                  </a:lnTo>
                  <a:lnTo>
                    <a:pt x="2440" y="167"/>
                  </a:lnTo>
                  <a:lnTo>
                    <a:pt x="2441" y="164"/>
                  </a:lnTo>
                  <a:lnTo>
                    <a:pt x="2443" y="162"/>
                  </a:lnTo>
                  <a:lnTo>
                    <a:pt x="2446" y="160"/>
                  </a:lnTo>
                  <a:lnTo>
                    <a:pt x="2448" y="158"/>
                  </a:lnTo>
                  <a:lnTo>
                    <a:pt x="2451" y="156"/>
                  </a:lnTo>
                  <a:lnTo>
                    <a:pt x="2455" y="156"/>
                  </a:lnTo>
                  <a:lnTo>
                    <a:pt x="2458" y="156"/>
                  </a:lnTo>
                  <a:lnTo>
                    <a:pt x="2461" y="158"/>
                  </a:lnTo>
                  <a:lnTo>
                    <a:pt x="2463" y="159"/>
                  </a:lnTo>
                  <a:lnTo>
                    <a:pt x="2466" y="161"/>
                  </a:lnTo>
                  <a:lnTo>
                    <a:pt x="2468" y="163"/>
                  </a:lnTo>
                  <a:lnTo>
                    <a:pt x="2469" y="166"/>
                  </a:lnTo>
                  <a:lnTo>
                    <a:pt x="2470" y="169"/>
                  </a:lnTo>
                  <a:lnTo>
                    <a:pt x="2470" y="172"/>
                  </a:lnTo>
                  <a:lnTo>
                    <a:pt x="2470" y="174"/>
                  </a:lnTo>
                  <a:lnTo>
                    <a:pt x="2469" y="177"/>
                  </a:lnTo>
                  <a:lnTo>
                    <a:pt x="2468" y="180"/>
                  </a:lnTo>
                  <a:lnTo>
                    <a:pt x="2466" y="182"/>
                  </a:lnTo>
                  <a:lnTo>
                    <a:pt x="2464" y="184"/>
                  </a:lnTo>
                  <a:lnTo>
                    <a:pt x="2460" y="186"/>
                  </a:lnTo>
                  <a:lnTo>
                    <a:pt x="2455" y="187"/>
                  </a:lnTo>
                  <a:lnTo>
                    <a:pt x="2451" y="187"/>
                  </a:lnTo>
                  <a:lnTo>
                    <a:pt x="2447" y="185"/>
                  </a:lnTo>
                  <a:lnTo>
                    <a:pt x="2444" y="183"/>
                  </a:lnTo>
                  <a:lnTo>
                    <a:pt x="2442" y="181"/>
                  </a:lnTo>
                  <a:close/>
                  <a:moveTo>
                    <a:pt x="2366" y="236"/>
                  </a:moveTo>
                  <a:lnTo>
                    <a:pt x="2364" y="233"/>
                  </a:lnTo>
                  <a:lnTo>
                    <a:pt x="2363" y="230"/>
                  </a:lnTo>
                  <a:lnTo>
                    <a:pt x="2363" y="227"/>
                  </a:lnTo>
                  <a:lnTo>
                    <a:pt x="2363" y="224"/>
                  </a:lnTo>
                  <a:lnTo>
                    <a:pt x="2364" y="221"/>
                  </a:lnTo>
                  <a:lnTo>
                    <a:pt x="2365" y="219"/>
                  </a:lnTo>
                  <a:lnTo>
                    <a:pt x="2367" y="216"/>
                  </a:lnTo>
                  <a:lnTo>
                    <a:pt x="2369" y="214"/>
                  </a:lnTo>
                  <a:lnTo>
                    <a:pt x="2372" y="213"/>
                  </a:lnTo>
                  <a:lnTo>
                    <a:pt x="2376" y="212"/>
                  </a:lnTo>
                  <a:lnTo>
                    <a:pt x="2379" y="211"/>
                  </a:lnTo>
                  <a:lnTo>
                    <a:pt x="2382" y="211"/>
                  </a:lnTo>
                  <a:lnTo>
                    <a:pt x="2384" y="212"/>
                  </a:lnTo>
                  <a:lnTo>
                    <a:pt x="2387" y="213"/>
                  </a:lnTo>
                  <a:lnTo>
                    <a:pt x="2390" y="215"/>
                  </a:lnTo>
                  <a:lnTo>
                    <a:pt x="2392" y="217"/>
                  </a:lnTo>
                  <a:lnTo>
                    <a:pt x="2393" y="220"/>
                  </a:lnTo>
                  <a:lnTo>
                    <a:pt x="2394" y="223"/>
                  </a:lnTo>
                  <a:lnTo>
                    <a:pt x="2394" y="226"/>
                  </a:lnTo>
                  <a:lnTo>
                    <a:pt x="2394" y="229"/>
                  </a:lnTo>
                  <a:lnTo>
                    <a:pt x="2394" y="232"/>
                  </a:lnTo>
                  <a:lnTo>
                    <a:pt x="2392" y="234"/>
                  </a:lnTo>
                  <a:lnTo>
                    <a:pt x="2391" y="237"/>
                  </a:lnTo>
                  <a:lnTo>
                    <a:pt x="2388" y="239"/>
                  </a:lnTo>
                  <a:lnTo>
                    <a:pt x="2388" y="239"/>
                  </a:lnTo>
                  <a:lnTo>
                    <a:pt x="2388" y="239"/>
                  </a:lnTo>
                  <a:lnTo>
                    <a:pt x="2384" y="241"/>
                  </a:lnTo>
                  <a:lnTo>
                    <a:pt x="2379" y="242"/>
                  </a:lnTo>
                  <a:lnTo>
                    <a:pt x="2376" y="241"/>
                  </a:lnTo>
                  <a:lnTo>
                    <a:pt x="2371" y="240"/>
                  </a:lnTo>
                  <a:lnTo>
                    <a:pt x="2369" y="238"/>
                  </a:lnTo>
                  <a:lnTo>
                    <a:pt x="2366" y="236"/>
                  </a:lnTo>
                  <a:close/>
                  <a:moveTo>
                    <a:pt x="2291" y="291"/>
                  </a:moveTo>
                  <a:lnTo>
                    <a:pt x="2289" y="289"/>
                  </a:lnTo>
                  <a:lnTo>
                    <a:pt x="2288" y="286"/>
                  </a:lnTo>
                  <a:lnTo>
                    <a:pt x="2288" y="283"/>
                  </a:lnTo>
                  <a:lnTo>
                    <a:pt x="2288" y="280"/>
                  </a:lnTo>
                  <a:lnTo>
                    <a:pt x="2289" y="277"/>
                  </a:lnTo>
                  <a:lnTo>
                    <a:pt x="2290" y="274"/>
                  </a:lnTo>
                  <a:lnTo>
                    <a:pt x="2292" y="272"/>
                  </a:lnTo>
                  <a:lnTo>
                    <a:pt x="2295" y="270"/>
                  </a:lnTo>
                  <a:lnTo>
                    <a:pt x="2298" y="268"/>
                  </a:lnTo>
                  <a:lnTo>
                    <a:pt x="2300" y="267"/>
                  </a:lnTo>
                  <a:lnTo>
                    <a:pt x="2303" y="267"/>
                  </a:lnTo>
                  <a:lnTo>
                    <a:pt x="2306" y="267"/>
                  </a:lnTo>
                  <a:lnTo>
                    <a:pt x="2309" y="268"/>
                  </a:lnTo>
                  <a:lnTo>
                    <a:pt x="2312" y="269"/>
                  </a:lnTo>
                  <a:lnTo>
                    <a:pt x="2314" y="271"/>
                  </a:lnTo>
                  <a:lnTo>
                    <a:pt x="2316" y="273"/>
                  </a:lnTo>
                  <a:lnTo>
                    <a:pt x="2318" y="275"/>
                  </a:lnTo>
                  <a:lnTo>
                    <a:pt x="2319" y="278"/>
                  </a:lnTo>
                  <a:lnTo>
                    <a:pt x="2319" y="281"/>
                  </a:lnTo>
                  <a:lnTo>
                    <a:pt x="2319" y="284"/>
                  </a:lnTo>
                  <a:lnTo>
                    <a:pt x="2318" y="287"/>
                  </a:lnTo>
                  <a:lnTo>
                    <a:pt x="2317" y="290"/>
                  </a:lnTo>
                  <a:lnTo>
                    <a:pt x="2315" y="292"/>
                  </a:lnTo>
                  <a:lnTo>
                    <a:pt x="2313" y="294"/>
                  </a:lnTo>
                  <a:lnTo>
                    <a:pt x="2309" y="296"/>
                  </a:lnTo>
                  <a:lnTo>
                    <a:pt x="2304" y="297"/>
                  </a:lnTo>
                  <a:lnTo>
                    <a:pt x="2301" y="297"/>
                  </a:lnTo>
                  <a:lnTo>
                    <a:pt x="2297" y="296"/>
                  </a:lnTo>
                  <a:lnTo>
                    <a:pt x="2293" y="294"/>
                  </a:lnTo>
                  <a:lnTo>
                    <a:pt x="2291" y="291"/>
                  </a:lnTo>
                  <a:close/>
                  <a:moveTo>
                    <a:pt x="2218" y="348"/>
                  </a:moveTo>
                  <a:lnTo>
                    <a:pt x="2216" y="346"/>
                  </a:lnTo>
                  <a:lnTo>
                    <a:pt x="2214" y="343"/>
                  </a:lnTo>
                  <a:lnTo>
                    <a:pt x="2214" y="340"/>
                  </a:lnTo>
                  <a:lnTo>
                    <a:pt x="2214" y="337"/>
                  </a:lnTo>
                  <a:lnTo>
                    <a:pt x="2214" y="334"/>
                  </a:lnTo>
                  <a:lnTo>
                    <a:pt x="2216" y="331"/>
                  </a:lnTo>
                  <a:lnTo>
                    <a:pt x="2218" y="329"/>
                  </a:lnTo>
                  <a:lnTo>
                    <a:pt x="2220" y="327"/>
                  </a:lnTo>
                  <a:lnTo>
                    <a:pt x="2220" y="327"/>
                  </a:lnTo>
                  <a:lnTo>
                    <a:pt x="2223" y="325"/>
                  </a:lnTo>
                  <a:lnTo>
                    <a:pt x="2226" y="324"/>
                  </a:lnTo>
                  <a:lnTo>
                    <a:pt x="2229" y="324"/>
                  </a:lnTo>
                  <a:lnTo>
                    <a:pt x="2231" y="324"/>
                  </a:lnTo>
                  <a:lnTo>
                    <a:pt x="2234" y="324"/>
                  </a:lnTo>
                  <a:lnTo>
                    <a:pt x="2237" y="325"/>
                  </a:lnTo>
                  <a:lnTo>
                    <a:pt x="2239" y="327"/>
                  </a:lnTo>
                  <a:lnTo>
                    <a:pt x="2242" y="329"/>
                  </a:lnTo>
                  <a:lnTo>
                    <a:pt x="2243" y="332"/>
                  </a:lnTo>
                  <a:lnTo>
                    <a:pt x="2244" y="335"/>
                  </a:lnTo>
                  <a:lnTo>
                    <a:pt x="2245" y="338"/>
                  </a:lnTo>
                  <a:lnTo>
                    <a:pt x="2245" y="341"/>
                  </a:lnTo>
                  <a:lnTo>
                    <a:pt x="2244" y="344"/>
                  </a:lnTo>
                  <a:lnTo>
                    <a:pt x="2243" y="346"/>
                  </a:lnTo>
                  <a:lnTo>
                    <a:pt x="2241" y="349"/>
                  </a:lnTo>
                  <a:lnTo>
                    <a:pt x="2239" y="351"/>
                  </a:lnTo>
                  <a:lnTo>
                    <a:pt x="2235" y="353"/>
                  </a:lnTo>
                  <a:lnTo>
                    <a:pt x="2230" y="355"/>
                  </a:lnTo>
                  <a:lnTo>
                    <a:pt x="2226" y="355"/>
                  </a:lnTo>
                  <a:lnTo>
                    <a:pt x="2223" y="353"/>
                  </a:lnTo>
                  <a:lnTo>
                    <a:pt x="2220" y="351"/>
                  </a:lnTo>
                  <a:lnTo>
                    <a:pt x="2218" y="348"/>
                  </a:lnTo>
                  <a:close/>
                  <a:moveTo>
                    <a:pt x="2145" y="407"/>
                  </a:moveTo>
                  <a:lnTo>
                    <a:pt x="2143" y="405"/>
                  </a:lnTo>
                  <a:lnTo>
                    <a:pt x="2142" y="401"/>
                  </a:lnTo>
                  <a:lnTo>
                    <a:pt x="2141" y="398"/>
                  </a:lnTo>
                  <a:lnTo>
                    <a:pt x="2141" y="395"/>
                  </a:lnTo>
                  <a:lnTo>
                    <a:pt x="2142" y="392"/>
                  </a:lnTo>
                  <a:lnTo>
                    <a:pt x="2143" y="390"/>
                  </a:lnTo>
                  <a:lnTo>
                    <a:pt x="2144" y="387"/>
                  </a:lnTo>
                  <a:lnTo>
                    <a:pt x="2147" y="385"/>
                  </a:lnTo>
                  <a:lnTo>
                    <a:pt x="2149" y="383"/>
                  </a:lnTo>
                  <a:lnTo>
                    <a:pt x="2152" y="382"/>
                  </a:lnTo>
                  <a:lnTo>
                    <a:pt x="2155" y="382"/>
                  </a:lnTo>
                  <a:lnTo>
                    <a:pt x="2158" y="382"/>
                  </a:lnTo>
                  <a:lnTo>
                    <a:pt x="2161" y="382"/>
                  </a:lnTo>
                  <a:lnTo>
                    <a:pt x="2163" y="383"/>
                  </a:lnTo>
                  <a:lnTo>
                    <a:pt x="2166" y="385"/>
                  </a:lnTo>
                  <a:lnTo>
                    <a:pt x="2168" y="387"/>
                  </a:lnTo>
                  <a:lnTo>
                    <a:pt x="2170" y="390"/>
                  </a:lnTo>
                  <a:lnTo>
                    <a:pt x="2171" y="393"/>
                  </a:lnTo>
                  <a:lnTo>
                    <a:pt x="2172" y="396"/>
                  </a:lnTo>
                  <a:lnTo>
                    <a:pt x="2171" y="398"/>
                  </a:lnTo>
                  <a:lnTo>
                    <a:pt x="2171" y="401"/>
                  </a:lnTo>
                  <a:lnTo>
                    <a:pt x="2170" y="405"/>
                  </a:lnTo>
                  <a:lnTo>
                    <a:pt x="2168" y="407"/>
                  </a:lnTo>
                  <a:lnTo>
                    <a:pt x="2166" y="410"/>
                  </a:lnTo>
                  <a:lnTo>
                    <a:pt x="2161" y="412"/>
                  </a:lnTo>
                  <a:lnTo>
                    <a:pt x="2156" y="413"/>
                  </a:lnTo>
                  <a:lnTo>
                    <a:pt x="2153" y="413"/>
                  </a:lnTo>
                  <a:lnTo>
                    <a:pt x="2150" y="412"/>
                  </a:lnTo>
                  <a:lnTo>
                    <a:pt x="2147" y="410"/>
                  </a:lnTo>
                  <a:lnTo>
                    <a:pt x="2145" y="407"/>
                  </a:lnTo>
                  <a:close/>
                  <a:moveTo>
                    <a:pt x="2072" y="467"/>
                  </a:moveTo>
                  <a:lnTo>
                    <a:pt x="2071" y="464"/>
                  </a:lnTo>
                  <a:lnTo>
                    <a:pt x="2069" y="461"/>
                  </a:lnTo>
                  <a:lnTo>
                    <a:pt x="2069" y="459"/>
                  </a:lnTo>
                  <a:lnTo>
                    <a:pt x="2069" y="456"/>
                  </a:lnTo>
                  <a:lnTo>
                    <a:pt x="2069" y="453"/>
                  </a:lnTo>
                  <a:lnTo>
                    <a:pt x="2070" y="449"/>
                  </a:lnTo>
                  <a:lnTo>
                    <a:pt x="2072" y="446"/>
                  </a:lnTo>
                  <a:lnTo>
                    <a:pt x="2074" y="444"/>
                  </a:lnTo>
                  <a:lnTo>
                    <a:pt x="2077" y="443"/>
                  </a:lnTo>
                  <a:lnTo>
                    <a:pt x="2079" y="441"/>
                  </a:lnTo>
                  <a:lnTo>
                    <a:pt x="2082" y="441"/>
                  </a:lnTo>
                  <a:lnTo>
                    <a:pt x="2085" y="441"/>
                  </a:lnTo>
                  <a:lnTo>
                    <a:pt x="2088" y="441"/>
                  </a:lnTo>
                  <a:lnTo>
                    <a:pt x="2091" y="442"/>
                  </a:lnTo>
                  <a:lnTo>
                    <a:pt x="2093" y="444"/>
                  </a:lnTo>
                  <a:lnTo>
                    <a:pt x="2096" y="446"/>
                  </a:lnTo>
                  <a:lnTo>
                    <a:pt x="2098" y="449"/>
                  </a:lnTo>
                  <a:lnTo>
                    <a:pt x="2099" y="451"/>
                  </a:lnTo>
                  <a:lnTo>
                    <a:pt x="2100" y="455"/>
                  </a:lnTo>
                  <a:lnTo>
                    <a:pt x="2100" y="458"/>
                  </a:lnTo>
                  <a:lnTo>
                    <a:pt x="2100" y="461"/>
                  </a:lnTo>
                  <a:lnTo>
                    <a:pt x="2098" y="464"/>
                  </a:lnTo>
                  <a:lnTo>
                    <a:pt x="2097" y="466"/>
                  </a:lnTo>
                  <a:lnTo>
                    <a:pt x="2094" y="469"/>
                  </a:lnTo>
                  <a:lnTo>
                    <a:pt x="2089" y="471"/>
                  </a:lnTo>
                  <a:lnTo>
                    <a:pt x="2084" y="472"/>
                  </a:lnTo>
                  <a:lnTo>
                    <a:pt x="2081" y="472"/>
                  </a:lnTo>
                  <a:lnTo>
                    <a:pt x="2078" y="471"/>
                  </a:lnTo>
                  <a:lnTo>
                    <a:pt x="2075" y="469"/>
                  </a:lnTo>
                  <a:lnTo>
                    <a:pt x="2072" y="467"/>
                  </a:lnTo>
                  <a:close/>
                  <a:moveTo>
                    <a:pt x="2001" y="527"/>
                  </a:moveTo>
                  <a:lnTo>
                    <a:pt x="1999" y="525"/>
                  </a:lnTo>
                  <a:lnTo>
                    <a:pt x="1998" y="522"/>
                  </a:lnTo>
                  <a:lnTo>
                    <a:pt x="1997" y="519"/>
                  </a:lnTo>
                  <a:lnTo>
                    <a:pt x="1997" y="516"/>
                  </a:lnTo>
                  <a:lnTo>
                    <a:pt x="1998" y="513"/>
                  </a:lnTo>
                  <a:lnTo>
                    <a:pt x="1999" y="510"/>
                  </a:lnTo>
                  <a:lnTo>
                    <a:pt x="2000" y="508"/>
                  </a:lnTo>
                  <a:lnTo>
                    <a:pt x="2002" y="506"/>
                  </a:lnTo>
                  <a:lnTo>
                    <a:pt x="2005" y="504"/>
                  </a:lnTo>
                  <a:lnTo>
                    <a:pt x="2008" y="503"/>
                  </a:lnTo>
                  <a:lnTo>
                    <a:pt x="2011" y="502"/>
                  </a:lnTo>
                  <a:lnTo>
                    <a:pt x="2013" y="502"/>
                  </a:lnTo>
                  <a:lnTo>
                    <a:pt x="2017" y="502"/>
                  </a:lnTo>
                  <a:lnTo>
                    <a:pt x="2020" y="503"/>
                  </a:lnTo>
                  <a:lnTo>
                    <a:pt x="2023" y="505"/>
                  </a:lnTo>
                  <a:lnTo>
                    <a:pt x="2025" y="507"/>
                  </a:lnTo>
                  <a:lnTo>
                    <a:pt x="2027" y="510"/>
                  </a:lnTo>
                  <a:lnTo>
                    <a:pt x="2028" y="512"/>
                  </a:lnTo>
                  <a:lnTo>
                    <a:pt x="2029" y="515"/>
                  </a:lnTo>
                  <a:lnTo>
                    <a:pt x="2029" y="518"/>
                  </a:lnTo>
                  <a:lnTo>
                    <a:pt x="2028" y="521"/>
                  </a:lnTo>
                  <a:lnTo>
                    <a:pt x="2027" y="524"/>
                  </a:lnTo>
                  <a:lnTo>
                    <a:pt x="2026" y="526"/>
                  </a:lnTo>
                  <a:lnTo>
                    <a:pt x="2023" y="529"/>
                  </a:lnTo>
                  <a:lnTo>
                    <a:pt x="2023" y="529"/>
                  </a:lnTo>
                  <a:lnTo>
                    <a:pt x="2023" y="529"/>
                  </a:lnTo>
                  <a:lnTo>
                    <a:pt x="2019" y="531"/>
                  </a:lnTo>
                  <a:lnTo>
                    <a:pt x="2012" y="532"/>
                  </a:lnTo>
                  <a:lnTo>
                    <a:pt x="2009" y="532"/>
                  </a:lnTo>
                  <a:lnTo>
                    <a:pt x="2006" y="531"/>
                  </a:lnTo>
                  <a:lnTo>
                    <a:pt x="2003" y="529"/>
                  </a:lnTo>
                  <a:lnTo>
                    <a:pt x="2001" y="527"/>
                  </a:lnTo>
                  <a:close/>
                  <a:moveTo>
                    <a:pt x="1930" y="589"/>
                  </a:moveTo>
                  <a:lnTo>
                    <a:pt x="1929" y="586"/>
                  </a:lnTo>
                  <a:lnTo>
                    <a:pt x="1927" y="583"/>
                  </a:lnTo>
                  <a:lnTo>
                    <a:pt x="1927" y="581"/>
                  </a:lnTo>
                  <a:lnTo>
                    <a:pt x="1927" y="578"/>
                  </a:lnTo>
                  <a:lnTo>
                    <a:pt x="1927" y="575"/>
                  </a:lnTo>
                  <a:lnTo>
                    <a:pt x="1928" y="572"/>
                  </a:lnTo>
                  <a:lnTo>
                    <a:pt x="1930" y="569"/>
                  </a:lnTo>
                  <a:lnTo>
                    <a:pt x="1932" y="567"/>
                  </a:lnTo>
                  <a:lnTo>
                    <a:pt x="1934" y="565"/>
                  </a:lnTo>
                  <a:lnTo>
                    <a:pt x="1938" y="564"/>
                  </a:lnTo>
                  <a:lnTo>
                    <a:pt x="1941" y="563"/>
                  </a:lnTo>
                  <a:lnTo>
                    <a:pt x="1944" y="563"/>
                  </a:lnTo>
                  <a:lnTo>
                    <a:pt x="1947" y="564"/>
                  </a:lnTo>
                  <a:lnTo>
                    <a:pt x="1949" y="565"/>
                  </a:lnTo>
                  <a:lnTo>
                    <a:pt x="1952" y="566"/>
                  </a:lnTo>
                  <a:lnTo>
                    <a:pt x="1954" y="568"/>
                  </a:lnTo>
                  <a:lnTo>
                    <a:pt x="1956" y="571"/>
                  </a:lnTo>
                  <a:lnTo>
                    <a:pt x="1957" y="574"/>
                  </a:lnTo>
                  <a:lnTo>
                    <a:pt x="1958" y="576"/>
                  </a:lnTo>
                  <a:lnTo>
                    <a:pt x="1958" y="579"/>
                  </a:lnTo>
                  <a:lnTo>
                    <a:pt x="1958" y="582"/>
                  </a:lnTo>
                  <a:lnTo>
                    <a:pt x="1957" y="585"/>
                  </a:lnTo>
                  <a:lnTo>
                    <a:pt x="1955" y="587"/>
                  </a:lnTo>
                  <a:lnTo>
                    <a:pt x="1953" y="590"/>
                  </a:lnTo>
                  <a:lnTo>
                    <a:pt x="1951" y="591"/>
                  </a:lnTo>
                  <a:lnTo>
                    <a:pt x="1948" y="593"/>
                  </a:lnTo>
                  <a:lnTo>
                    <a:pt x="1945" y="593"/>
                  </a:lnTo>
                  <a:lnTo>
                    <a:pt x="1943" y="594"/>
                  </a:lnTo>
                  <a:lnTo>
                    <a:pt x="1940" y="593"/>
                  </a:lnTo>
                  <a:lnTo>
                    <a:pt x="1937" y="592"/>
                  </a:lnTo>
                  <a:lnTo>
                    <a:pt x="1933" y="591"/>
                  </a:lnTo>
                  <a:lnTo>
                    <a:pt x="1930" y="589"/>
                  </a:lnTo>
                  <a:close/>
                  <a:moveTo>
                    <a:pt x="1862" y="652"/>
                  </a:moveTo>
                  <a:lnTo>
                    <a:pt x="1860" y="650"/>
                  </a:lnTo>
                  <a:lnTo>
                    <a:pt x="1859" y="646"/>
                  </a:lnTo>
                  <a:lnTo>
                    <a:pt x="1858" y="643"/>
                  </a:lnTo>
                  <a:lnTo>
                    <a:pt x="1858" y="640"/>
                  </a:lnTo>
                  <a:lnTo>
                    <a:pt x="1859" y="637"/>
                  </a:lnTo>
                  <a:lnTo>
                    <a:pt x="1859" y="635"/>
                  </a:lnTo>
                  <a:lnTo>
                    <a:pt x="1861" y="632"/>
                  </a:lnTo>
                  <a:lnTo>
                    <a:pt x="1863" y="630"/>
                  </a:lnTo>
                  <a:lnTo>
                    <a:pt x="1865" y="628"/>
                  </a:lnTo>
                  <a:lnTo>
                    <a:pt x="1868" y="627"/>
                  </a:lnTo>
                  <a:lnTo>
                    <a:pt x="1871" y="626"/>
                  </a:lnTo>
                  <a:lnTo>
                    <a:pt x="1874" y="626"/>
                  </a:lnTo>
                  <a:lnTo>
                    <a:pt x="1877" y="626"/>
                  </a:lnTo>
                  <a:lnTo>
                    <a:pt x="1880" y="627"/>
                  </a:lnTo>
                  <a:lnTo>
                    <a:pt x="1882" y="628"/>
                  </a:lnTo>
                  <a:lnTo>
                    <a:pt x="1885" y="630"/>
                  </a:lnTo>
                  <a:lnTo>
                    <a:pt x="1886" y="633"/>
                  </a:lnTo>
                  <a:lnTo>
                    <a:pt x="1888" y="636"/>
                  </a:lnTo>
                  <a:lnTo>
                    <a:pt x="1888" y="639"/>
                  </a:lnTo>
                  <a:lnTo>
                    <a:pt x="1888" y="642"/>
                  </a:lnTo>
                  <a:lnTo>
                    <a:pt x="1888" y="644"/>
                  </a:lnTo>
                  <a:lnTo>
                    <a:pt x="1887" y="647"/>
                  </a:lnTo>
                  <a:lnTo>
                    <a:pt x="1886" y="651"/>
                  </a:lnTo>
                  <a:lnTo>
                    <a:pt x="1884" y="653"/>
                  </a:lnTo>
                  <a:lnTo>
                    <a:pt x="1881" y="655"/>
                  </a:lnTo>
                  <a:lnTo>
                    <a:pt x="1879" y="656"/>
                  </a:lnTo>
                  <a:lnTo>
                    <a:pt x="1876" y="657"/>
                  </a:lnTo>
                  <a:lnTo>
                    <a:pt x="1873" y="657"/>
                  </a:lnTo>
                  <a:lnTo>
                    <a:pt x="1870" y="657"/>
                  </a:lnTo>
                  <a:lnTo>
                    <a:pt x="1867" y="656"/>
                  </a:lnTo>
                  <a:lnTo>
                    <a:pt x="1865" y="654"/>
                  </a:lnTo>
                  <a:lnTo>
                    <a:pt x="1862" y="652"/>
                  </a:lnTo>
                  <a:close/>
                  <a:moveTo>
                    <a:pt x="1794" y="716"/>
                  </a:moveTo>
                  <a:lnTo>
                    <a:pt x="1792" y="713"/>
                  </a:lnTo>
                  <a:lnTo>
                    <a:pt x="1790" y="711"/>
                  </a:lnTo>
                  <a:lnTo>
                    <a:pt x="1790" y="708"/>
                  </a:lnTo>
                  <a:lnTo>
                    <a:pt x="1789" y="705"/>
                  </a:lnTo>
                  <a:lnTo>
                    <a:pt x="1790" y="702"/>
                  </a:lnTo>
                  <a:lnTo>
                    <a:pt x="1791" y="699"/>
                  </a:lnTo>
                  <a:lnTo>
                    <a:pt x="1792" y="696"/>
                  </a:lnTo>
                  <a:lnTo>
                    <a:pt x="1794" y="693"/>
                  </a:lnTo>
                  <a:lnTo>
                    <a:pt x="1797" y="691"/>
                  </a:lnTo>
                  <a:lnTo>
                    <a:pt x="1799" y="690"/>
                  </a:lnTo>
                  <a:lnTo>
                    <a:pt x="1802" y="689"/>
                  </a:lnTo>
                  <a:lnTo>
                    <a:pt x="1805" y="689"/>
                  </a:lnTo>
                  <a:lnTo>
                    <a:pt x="1808" y="689"/>
                  </a:lnTo>
                  <a:lnTo>
                    <a:pt x="1811" y="690"/>
                  </a:lnTo>
                  <a:lnTo>
                    <a:pt x="1813" y="692"/>
                  </a:lnTo>
                  <a:lnTo>
                    <a:pt x="1816" y="694"/>
                  </a:lnTo>
                  <a:lnTo>
                    <a:pt x="1819" y="696"/>
                  </a:lnTo>
                  <a:lnTo>
                    <a:pt x="1820" y="700"/>
                  </a:lnTo>
                  <a:lnTo>
                    <a:pt x="1821" y="703"/>
                  </a:lnTo>
                  <a:lnTo>
                    <a:pt x="1821" y="706"/>
                  </a:lnTo>
                  <a:lnTo>
                    <a:pt x="1821" y="709"/>
                  </a:lnTo>
                  <a:lnTo>
                    <a:pt x="1820" y="711"/>
                  </a:lnTo>
                  <a:lnTo>
                    <a:pt x="1818" y="714"/>
                  </a:lnTo>
                  <a:lnTo>
                    <a:pt x="1815" y="716"/>
                  </a:lnTo>
                  <a:lnTo>
                    <a:pt x="1813" y="718"/>
                  </a:lnTo>
                  <a:lnTo>
                    <a:pt x="1810" y="720"/>
                  </a:lnTo>
                  <a:lnTo>
                    <a:pt x="1808" y="720"/>
                  </a:lnTo>
                  <a:lnTo>
                    <a:pt x="1805" y="721"/>
                  </a:lnTo>
                  <a:lnTo>
                    <a:pt x="1802" y="720"/>
                  </a:lnTo>
                  <a:lnTo>
                    <a:pt x="1799" y="719"/>
                  </a:lnTo>
                  <a:lnTo>
                    <a:pt x="1796" y="718"/>
                  </a:lnTo>
                  <a:lnTo>
                    <a:pt x="1794" y="716"/>
                  </a:lnTo>
                  <a:close/>
                  <a:moveTo>
                    <a:pt x="1726" y="781"/>
                  </a:moveTo>
                  <a:lnTo>
                    <a:pt x="1724" y="778"/>
                  </a:lnTo>
                  <a:lnTo>
                    <a:pt x="1723" y="775"/>
                  </a:lnTo>
                  <a:lnTo>
                    <a:pt x="1722" y="773"/>
                  </a:lnTo>
                  <a:lnTo>
                    <a:pt x="1722" y="770"/>
                  </a:lnTo>
                  <a:lnTo>
                    <a:pt x="1722" y="767"/>
                  </a:lnTo>
                  <a:lnTo>
                    <a:pt x="1723" y="764"/>
                  </a:lnTo>
                  <a:lnTo>
                    <a:pt x="1725" y="761"/>
                  </a:lnTo>
                  <a:lnTo>
                    <a:pt x="1727" y="759"/>
                  </a:lnTo>
                  <a:lnTo>
                    <a:pt x="1729" y="757"/>
                  </a:lnTo>
                  <a:lnTo>
                    <a:pt x="1732" y="756"/>
                  </a:lnTo>
                  <a:lnTo>
                    <a:pt x="1734" y="755"/>
                  </a:lnTo>
                  <a:lnTo>
                    <a:pt x="1737" y="755"/>
                  </a:lnTo>
                  <a:lnTo>
                    <a:pt x="1741" y="755"/>
                  </a:lnTo>
                  <a:lnTo>
                    <a:pt x="1744" y="756"/>
                  </a:lnTo>
                  <a:lnTo>
                    <a:pt x="1747" y="757"/>
                  </a:lnTo>
                  <a:lnTo>
                    <a:pt x="1749" y="759"/>
                  </a:lnTo>
                  <a:lnTo>
                    <a:pt x="1751" y="762"/>
                  </a:lnTo>
                  <a:lnTo>
                    <a:pt x="1752" y="764"/>
                  </a:lnTo>
                  <a:lnTo>
                    <a:pt x="1753" y="767"/>
                  </a:lnTo>
                  <a:lnTo>
                    <a:pt x="1753" y="770"/>
                  </a:lnTo>
                  <a:lnTo>
                    <a:pt x="1753" y="773"/>
                  </a:lnTo>
                  <a:lnTo>
                    <a:pt x="1752" y="776"/>
                  </a:lnTo>
                  <a:lnTo>
                    <a:pt x="1751" y="778"/>
                  </a:lnTo>
                  <a:lnTo>
                    <a:pt x="1749" y="781"/>
                  </a:lnTo>
                  <a:lnTo>
                    <a:pt x="1747" y="783"/>
                  </a:lnTo>
                  <a:lnTo>
                    <a:pt x="1744" y="784"/>
                  </a:lnTo>
                  <a:lnTo>
                    <a:pt x="1741" y="785"/>
                  </a:lnTo>
                  <a:lnTo>
                    <a:pt x="1737" y="785"/>
                  </a:lnTo>
                  <a:lnTo>
                    <a:pt x="1734" y="785"/>
                  </a:lnTo>
                  <a:lnTo>
                    <a:pt x="1731" y="784"/>
                  </a:lnTo>
                  <a:lnTo>
                    <a:pt x="1729" y="783"/>
                  </a:lnTo>
                  <a:lnTo>
                    <a:pt x="1726" y="781"/>
                  </a:lnTo>
                  <a:close/>
                  <a:moveTo>
                    <a:pt x="1661" y="847"/>
                  </a:moveTo>
                  <a:lnTo>
                    <a:pt x="1659" y="844"/>
                  </a:lnTo>
                  <a:lnTo>
                    <a:pt x="1657" y="841"/>
                  </a:lnTo>
                  <a:lnTo>
                    <a:pt x="1656" y="838"/>
                  </a:lnTo>
                  <a:lnTo>
                    <a:pt x="1656" y="836"/>
                  </a:lnTo>
                  <a:lnTo>
                    <a:pt x="1656" y="833"/>
                  </a:lnTo>
                  <a:lnTo>
                    <a:pt x="1657" y="830"/>
                  </a:lnTo>
                  <a:lnTo>
                    <a:pt x="1659" y="827"/>
                  </a:lnTo>
                  <a:lnTo>
                    <a:pt x="1661" y="825"/>
                  </a:lnTo>
                  <a:lnTo>
                    <a:pt x="1663" y="823"/>
                  </a:lnTo>
                  <a:lnTo>
                    <a:pt x="1666" y="821"/>
                  </a:lnTo>
                  <a:lnTo>
                    <a:pt x="1669" y="821"/>
                  </a:lnTo>
                  <a:lnTo>
                    <a:pt x="1672" y="820"/>
                  </a:lnTo>
                  <a:lnTo>
                    <a:pt x="1675" y="820"/>
                  </a:lnTo>
                  <a:lnTo>
                    <a:pt x="1677" y="821"/>
                  </a:lnTo>
                  <a:lnTo>
                    <a:pt x="1680" y="823"/>
                  </a:lnTo>
                  <a:lnTo>
                    <a:pt x="1683" y="825"/>
                  </a:lnTo>
                  <a:lnTo>
                    <a:pt x="1684" y="827"/>
                  </a:lnTo>
                  <a:lnTo>
                    <a:pt x="1686" y="830"/>
                  </a:lnTo>
                  <a:lnTo>
                    <a:pt x="1687" y="832"/>
                  </a:lnTo>
                  <a:lnTo>
                    <a:pt x="1687" y="835"/>
                  </a:lnTo>
                  <a:lnTo>
                    <a:pt x="1687" y="838"/>
                  </a:lnTo>
                  <a:lnTo>
                    <a:pt x="1686" y="841"/>
                  </a:lnTo>
                  <a:lnTo>
                    <a:pt x="1684" y="844"/>
                  </a:lnTo>
                  <a:lnTo>
                    <a:pt x="1683" y="847"/>
                  </a:lnTo>
                  <a:lnTo>
                    <a:pt x="1683" y="847"/>
                  </a:lnTo>
                  <a:lnTo>
                    <a:pt x="1683" y="847"/>
                  </a:lnTo>
                  <a:lnTo>
                    <a:pt x="1680" y="849"/>
                  </a:lnTo>
                  <a:lnTo>
                    <a:pt x="1678" y="850"/>
                  </a:lnTo>
                  <a:lnTo>
                    <a:pt x="1675" y="851"/>
                  </a:lnTo>
                  <a:lnTo>
                    <a:pt x="1672" y="852"/>
                  </a:lnTo>
                  <a:lnTo>
                    <a:pt x="1669" y="851"/>
                  </a:lnTo>
                  <a:lnTo>
                    <a:pt x="1666" y="851"/>
                  </a:lnTo>
                  <a:lnTo>
                    <a:pt x="1663" y="849"/>
                  </a:lnTo>
                  <a:lnTo>
                    <a:pt x="1661" y="847"/>
                  </a:lnTo>
                  <a:close/>
                  <a:moveTo>
                    <a:pt x="1596" y="914"/>
                  </a:moveTo>
                  <a:lnTo>
                    <a:pt x="1594" y="912"/>
                  </a:lnTo>
                  <a:lnTo>
                    <a:pt x="1592" y="909"/>
                  </a:lnTo>
                  <a:lnTo>
                    <a:pt x="1591" y="906"/>
                  </a:lnTo>
                  <a:lnTo>
                    <a:pt x="1591" y="903"/>
                  </a:lnTo>
                  <a:lnTo>
                    <a:pt x="1591" y="900"/>
                  </a:lnTo>
                  <a:lnTo>
                    <a:pt x="1592" y="898"/>
                  </a:lnTo>
                  <a:lnTo>
                    <a:pt x="1593" y="895"/>
                  </a:lnTo>
                  <a:lnTo>
                    <a:pt x="1595" y="892"/>
                  </a:lnTo>
                  <a:lnTo>
                    <a:pt x="1598" y="890"/>
                  </a:lnTo>
                  <a:lnTo>
                    <a:pt x="1600" y="888"/>
                  </a:lnTo>
                  <a:lnTo>
                    <a:pt x="1603" y="887"/>
                  </a:lnTo>
                  <a:lnTo>
                    <a:pt x="1606" y="887"/>
                  </a:lnTo>
                  <a:lnTo>
                    <a:pt x="1609" y="887"/>
                  </a:lnTo>
                  <a:lnTo>
                    <a:pt x="1612" y="888"/>
                  </a:lnTo>
                  <a:lnTo>
                    <a:pt x="1614" y="889"/>
                  </a:lnTo>
                  <a:lnTo>
                    <a:pt x="1617" y="891"/>
                  </a:lnTo>
                  <a:lnTo>
                    <a:pt x="1620" y="893"/>
                  </a:lnTo>
                  <a:lnTo>
                    <a:pt x="1621" y="897"/>
                  </a:lnTo>
                  <a:lnTo>
                    <a:pt x="1622" y="900"/>
                  </a:lnTo>
                  <a:lnTo>
                    <a:pt x="1622" y="903"/>
                  </a:lnTo>
                  <a:lnTo>
                    <a:pt x="1622" y="906"/>
                  </a:lnTo>
                  <a:lnTo>
                    <a:pt x="1622" y="908"/>
                  </a:lnTo>
                  <a:lnTo>
                    <a:pt x="1620" y="911"/>
                  </a:lnTo>
                  <a:lnTo>
                    <a:pt x="1617" y="914"/>
                  </a:lnTo>
                  <a:lnTo>
                    <a:pt x="1615" y="916"/>
                  </a:lnTo>
                  <a:lnTo>
                    <a:pt x="1612" y="917"/>
                  </a:lnTo>
                  <a:lnTo>
                    <a:pt x="1609" y="918"/>
                  </a:lnTo>
                  <a:lnTo>
                    <a:pt x="1606" y="918"/>
                  </a:lnTo>
                  <a:lnTo>
                    <a:pt x="1603" y="918"/>
                  </a:lnTo>
                  <a:lnTo>
                    <a:pt x="1601" y="917"/>
                  </a:lnTo>
                  <a:lnTo>
                    <a:pt x="1598" y="916"/>
                  </a:lnTo>
                  <a:lnTo>
                    <a:pt x="1596" y="914"/>
                  </a:lnTo>
                  <a:close/>
                  <a:moveTo>
                    <a:pt x="1532" y="982"/>
                  </a:moveTo>
                  <a:lnTo>
                    <a:pt x="1530" y="980"/>
                  </a:lnTo>
                  <a:lnTo>
                    <a:pt x="1528" y="977"/>
                  </a:lnTo>
                  <a:lnTo>
                    <a:pt x="1527" y="974"/>
                  </a:lnTo>
                  <a:lnTo>
                    <a:pt x="1527" y="971"/>
                  </a:lnTo>
                  <a:lnTo>
                    <a:pt x="1527" y="968"/>
                  </a:lnTo>
                  <a:lnTo>
                    <a:pt x="1528" y="966"/>
                  </a:lnTo>
                  <a:lnTo>
                    <a:pt x="1529" y="963"/>
                  </a:lnTo>
                  <a:lnTo>
                    <a:pt x="1531" y="960"/>
                  </a:lnTo>
                  <a:lnTo>
                    <a:pt x="1533" y="958"/>
                  </a:lnTo>
                  <a:lnTo>
                    <a:pt x="1536" y="957"/>
                  </a:lnTo>
                  <a:lnTo>
                    <a:pt x="1538" y="956"/>
                  </a:lnTo>
                  <a:lnTo>
                    <a:pt x="1542" y="955"/>
                  </a:lnTo>
                  <a:lnTo>
                    <a:pt x="1545" y="956"/>
                  </a:lnTo>
                  <a:lnTo>
                    <a:pt x="1548" y="956"/>
                  </a:lnTo>
                  <a:lnTo>
                    <a:pt x="1551" y="958"/>
                  </a:lnTo>
                  <a:lnTo>
                    <a:pt x="1553" y="959"/>
                  </a:lnTo>
                  <a:lnTo>
                    <a:pt x="1555" y="962"/>
                  </a:lnTo>
                  <a:lnTo>
                    <a:pt x="1557" y="964"/>
                  </a:lnTo>
                  <a:lnTo>
                    <a:pt x="1558" y="967"/>
                  </a:lnTo>
                  <a:lnTo>
                    <a:pt x="1558" y="970"/>
                  </a:lnTo>
                  <a:lnTo>
                    <a:pt x="1558" y="973"/>
                  </a:lnTo>
                  <a:lnTo>
                    <a:pt x="1557" y="976"/>
                  </a:lnTo>
                  <a:lnTo>
                    <a:pt x="1556" y="978"/>
                  </a:lnTo>
                  <a:lnTo>
                    <a:pt x="1554" y="981"/>
                  </a:lnTo>
                  <a:lnTo>
                    <a:pt x="1552" y="983"/>
                  </a:lnTo>
                  <a:lnTo>
                    <a:pt x="1549" y="985"/>
                  </a:lnTo>
                  <a:lnTo>
                    <a:pt x="1546" y="986"/>
                  </a:lnTo>
                  <a:lnTo>
                    <a:pt x="1543" y="986"/>
                  </a:lnTo>
                  <a:lnTo>
                    <a:pt x="1537" y="985"/>
                  </a:lnTo>
                  <a:lnTo>
                    <a:pt x="1532" y="982"/>
                  </a:lnTo>
                  <a:close/>
                  <a:moveTo>
                    <a:pt x="1469" y="1052"/>
                  </a:moveTo>
                  <a:lnTo>
                    <a:pt x="1467" y="1049"/>
                  </a:lnTo>
                  <a:lnTo>
                    <a:pt x="1466" y="1047"/>
                  </a:lnTo>
                  <a:lnTo>
                    <a:pt x="1465" y="1044"/>
                  </a:lnTo>
                  <a:lnTo>
                    <a:pt x="1464" y="1040"/>
                  </a:lnTo>
                  <a:lnTo>
                    <a:pt x="1465" y="1037"/>
                  </a:lnTo>
                  <a:lnTo>
                    <a:pt x="1465" y="1034"/>
                  </a:lnTo>
                  <a:lnTo>
                    <a:pt x="1466" y="1031"/>
                  </a:lnTo>
                  <a:lnTo>
                    <a:pt x="1468" y="1029"/>
                  </a:lnTo>
                  <a:lnTo>
                    <a:pt x="1471" y="1027"/>
                  </a:lnTo>
                  <a:lnTo>
                    <a:pt x="1473" y="1025"/>
                  </a:lnTo>
                  <a:lnTo>
                    <a:pt x="1476" y="1024"/>
                  </a:lnTo>
                  <a:lnTo>
                    <a:pt x="1479" y="1024"/>
                  </a:lnTo>
                  <a:lnTo>
                    <a:pt x="1482" y="1024"/>
                  </a:lnTo>
                  <a:lnTo>
                    <a:pt x="1485" y="1025"/>
                  </a:lnTo>
                  <a:lnTo>
                    <a:pt x="1487" y="1026"/>
                  </a:lnTo>
                  <a:lnTo>
                    <a:pt x="1490" y="1028"/>
                  </a:lnTo>
                  <a:lnTo>
                    <a:pt x="1492" y="1030"/>
                  </a:lnTo>
                  <a:lnTo>
                    <a:pt x="1494" y="1033"/>
                  </a:lnTo>
                  <a:lnTo>
                    <a:pt x="1494" y="1035"/>
                  </a:lnTo>
                  <a:lnTo>
                    <a:pt x="1495" y="1038"/>
                  </a:lnTo>
                  <a:lnTo>
                    <a:pt x="1495" y="1041"/>
                  </a:lnTo>
                  <a:lnTo>
                    <a:pt x="1494" y="1045"/>
                  </a:lnTo>
                  <a:lnTo>
                    <a:pt x="1493" y="1048"/>
                  </a:lnTo>
                  <a:lnTo>
                    <a:pt x="1491" y="1050"/>
                  </a:lnTo>
                  <a:lnTo>
                    <a:pt x="1489" y="1053"/>
                  </a:lnTo>
                  <a:lnTo>
                    <a:pt x="1486" y="1054"/>
                  </a:lnTo>
                  <a:lnTo>
                    <a:pt x="1483" y="1055"/>
                  </a:lnTo>
                  <a:lnTo>
                    <a:pt x="1480" y="1056"/>
                  </a:lnTo>
                  <a:lnTo>
                    <a:pt x="1474" y="1054"/>
                  </a:lnTo>
                  <a:lnTo>
                    <a:pt x="1469" y="1052"/>
                  </a:lnTo>
                  <a:close/>
                  <a:moveTo>
                    <a:pt x="1408" y="1121"/>
                  </a:moveTo>
                  <a:lnTo>
                    <a:pt x="1405" y="1119"/>
                  </a:lnTo>
                  <a:lnTo>
                    <a:pt x="1404" y="1117"/>
                  </a:lnTo>
                  <a:lnTo>
                    <a:pt x="1403" y="1114"/>
                  </a:lnTo>
                  <a:lnTo>
                    <a:pt x="1402" y="1111"/>
                  </a:lnTo>
                  <a:lnTo>
                    <a:pt x="1402" y="1108"/>
                  </a:lnTo>
                  <a:lnTo>
                    <a:pt x="1403" y="1105"/>
                  </a:lnTo>
                  <a:lnTo>
                    <a:pt x="1404" y="1102"/>
                  </a:lnTo>
                  <a:lnTo>
                    <a:pt x="1406" y="1100"/>
                  </a:lnTo>
                  <a:lnTo>
                    <a:pt x="1408" y="1098"/>
                  </a:lnTo>
                  <a:lnTo>
                    <a:pt x="1411" y="1096"/>
                  </a:lnTo>
                  <a:lnTo>
                    <a:pt x="1414" y="1095"/>
                  </a:lnTo>
                  <a:lnTo>
                    <a:pt x="1416" y="1095"/>
                  </a:lnTo>
                  <a:lnTo>
                    <a:pt x="1419" y="1095"/>
                  </a:lnTo>
                  <a:lnTo>
                    <a:pt x="1423" y="1095"/>
                  </a:lnTo>
                  <a:lnTo>
                    <a:pt x="1426" y="1096"/>
                  </a:lnTo>
                  <a:lnTo>
                    <a:pt x="1428" y="1098"/>
                  </a:lnTo>
                  <a:lnTo>
                    <a:pt x="1431" y="1100"/>
                  </a:lnTo>
                  <a:lnTo>
                    <a:pt x="1432" y="1103"/>
                  </a:lnTo>
                  <a:lnTo>
                    <a:pt x="1433" y="1106"/>
                  </a:lnTo>
                  <a:lnTo>
                    <a:pt x="1434" y="1109"/>
                  </a:lnTo>
                  <a:lnTo>
                    <a:pt x="1434" y="1112"/>
                  </a:lnTo>
                  <a:lnTo>
                    <a:pt x="1433" y="1115"/>
                  </a:lnTo>
                  <a:lnTo>
                    <a:pt x="1432" y="1117"/>
                  </a:lnTo>
                  <a:lnTo>
                    <a:pt x="1430" y="1120"/>
                  </a:lnTo>
                  <a:lnTo>
                    <a:pt x="1428" y="1122"/>
                  </a:lnTo>
                  <a:lnTo>
                    <a:pt x="1425" y="1124"/>
                  </a:lnTo>
                  <a:lnTo>
                    <a:pt x="1422" y="1125"/>
                  </a:lnTo>
                  <a:lnTo>
                    <a:pt x="1418" y="1125"/>
                  </a:lnTo>
                  <a:lnTo>
                    <a:pt x="1412" y="1124"/>
                  </a:lnTo>
                  <a:lnTo>
                    <a:pt x="1408" y="1121"/>
                  </a:lnTo>
                  <a:close/>
                  <a:moveTo>
                    <a:pt x="1348" y="1193"/>
                  </a:moveTo>
                  <a:lnTo>
                    <a:pt x="1346" y="1191"/>
                  </a:lnTo>
                  <a:lnTo>
                    <a:pt x="1344" y="1187"/>
                  </a:lnTo>
                  <a:lnTo>
                    <a:pt x="1343" y="1185"/>
                  </a:lnTo>
                  <a:lnTo>
                    <a:pt x="1342" y="1182"/>
                  </a:lnTo>
                  <a:lnTo>
                    <a:pt x="1342" y="1179"/>
                  </a:lnTo>
                  <a:lnTo>
                    <a:pt x="1343" y="1176"/>
                  </a:lnTo>
                  <a:lnTo>
                    <a:pt x="1344" y="1173"/>
                  </a:lnTo>
                  <a:lnTo>
                    <a:pt x="1346" y="1170"/>
                  </a:lnTo>
                  <a:lnTo>
                    <a:pt x="1348" y="1168"/>
                  </a:lnTo>
                  <a:lnTo>
                    <a:pt x="1351" y="1167"/>
                  </a:lnTo>
                  <a:lnTo>
                    <a:pt x="1353" y="1166"/>
                  </a:lnTo>
                  <a:lnTo>
                    <a:pt x="1356" y="1165"/>
                  </a:lnTo>
                  <a:lnTo>
                    <a:pt x="1359" y="1165"/>
                  </a:lnTo>
                  <a:lnTo>
                    <a:pt x="1362" y="1166"/>
                  </a:lnTo>
                  <a:lnTo>
                    <a:pt x="1365" y="1167"/>
                  </a:lnTo>
                  <a:lnTo>
                    <a:pt x="1367" y="1169"/>
                  </a:lnTo>
                  <a:lnTo>
                    <a:pt x="1369" y="1171"/>
                  </a:lnTo>
                  <a:lnTo>
                    <a:pt x="1371" y="1173"/>
                  </a:lnTo>
                  <a:lnTo>
                    <a:pt x="1372" y="1176"/>
                  </a:lnTo>
                  <a:lnTo>
                    <a:pt x="1373" y="1179"/>
                  </a:lnTo>
                  <a:lnTo>
                    <a:pt x="1373" y="1182"/>
                  </a:lnTo>
                  <a:lnTo>
                    <a:pt x="1372" y="1185"/>
                  </a:lnTo>
                  <a:lnTo>
                    <a:pt x="1371" y="1188"/>
                  </a:lnTo>
                  <a:lnTo>
                    <a:pt x="1369" y="1191"/>
                  </a:lnTo>
                  <a:lnTo>
                    <a:pt x="1367" y="1193"/>
                  </a:lnTo>
                  <a:lnTo>
                    <a:pt x="1364" y="1195"/>
                  </a:lnTo>
                  <a:lnTo>
                    <a:pt x="1361" y="1196"/>
                  </a:lnTo>
                  <a:lnTo>
                    <a:pt x="1358" y="1196"/>
                  </a:lnTo>
                  <a:lnTo>
                    <a:pt x="1352" y="1196"/>
                  </a:lnTo>
                  <a:lnTo>
                    <a:pt x="1348" y="1193"/>
                  </a:lnTo>
                  <a:close/>
                  <a:moveTo>
                    <a:pt x="1288" y="1264"/>
                  </a:moveTo>
                  <a:lnTo>
                    <a:pt x="1286" y="1262"/>
                  </a:lnTo>
                  <a:lnTo>
                    <a:pt x="1284" y="1260"/>
                  </a:lnTo>
                  <a:lnTo>
                    <a:pt x="1283" y="1257"/>
                  </a:lnTo>
                  <a:lnTo>
                    <a:pt x="1282" y="1254"/>
                  </a:lnTo>
                  <a:lnTo>
                    <a:pt x="1282" y="1251"/>
                  </a:lnTo>
                  <a:lnTo>
                    <a:pt x="1283" y="1249"/>
                  </a:lnTo>
                  <a:lnTo>
                    <a:pt x="1284" y="1246"/>
                  </a:lnTo>
                  <a:lnTo>
                    <a:pt x="1286" y="1243"/>
                  </a:lnTo>
                  <a:lnTo>
                    <a:pt x="1288" y="1241"/>
                  </a:lnTo>
                  <a:lnTo>
                    <a:pt x="1290" y="1239"/>
                  </a:lnTo>
                  <a:lnTo>
                    <a:pt x="1293" y="1237"/>
                  </a:lnTo>
                  <a:lnTo>
                    <a:pt x="1296" y="1237"/>
                  </a:lnTo>
                  <a:lnTo>
                    <a:pt x="1299" y="1237"/>
                  </a:lnTo>
                  <a:lnTo>
                    <a:pt x="1303" y="1237"/>
                  </a:lnTo>
                  <a:lnTo>
                    <a:pt x="1306" y="1239"/>
                  </a:lnTo>
                  <a:lnTo>
                    <a:pt x="1308" y="1241"/>
                  </a:lnTo>
                  <a:lnTo>
                    <a:pt x="1310" y="1243"/>
                  </a:lnTo>
                  <a:lnTo>
                    <a:pt x="1312" y="1246"/>
                  </a:lnTo>
                  <a:lnTo>
                    <a:pt x="1313" y="1248"/>
                  </a:lnTo>
                  <a:lnTo>
                    <a:pt x="1314" y="1251"/>
                  </a:lnTo>
                  <a:lnTo>
                    <a:pt x="1314" y="1254"/>
                  </a:lnTo>
                  <a:lnTo>
                    <a:pt x="1313" y="1257"/>
                  </a:lnTo>
                  <a:lnTo>
                    <a:pt x="1312" y="1260"/>
                  </a:lnTo>
                  <a:lnTo>
                    <a:pt x="1310" y="1262"/>
                  </a:lnTo>
                  <a:lnTo>
                    <a:pt x="1308" y="1265"/>
                  </a:lnTo>
                  <a:lnTo>
                    <a:pt x="1305" y="1266"/>
                  </a:lnTo>
                  <a:lnTo>
                    <a:pt x="1302" y="1268"/>
                  </a:lnTo>
                  <a:lnTo>
                    <a:pt x="1297" y="1268"/>
                  </a:lnTo>
                  <a:lnTo>
                    <a:pt x="1293" y="1267"/>
                  </a:lnTo>
                  <a:lnTo>
                    <a:pt x="1288" y="1264"/>
                  </a:lnTo>
                  <a:close/>
                  <a:moveTo>
                    <a:pt x="1230" y="1338"/>
                  </a:moveTo>
                  <a:lnTo>
                    <a:pt x="1228" y="1335"/>
                  </a:lnTo>
                  <a:lnTo>
                    <a:pt x="1226" y="1332"/>
                  </a:lnTo>
                  <a:lnTo>
                    <a:pt x="1225" y="1330"/>
                  </a:lnTo>
                  <a:lnTo>
                    <a:pt x="1225" y="1327"/>
                  </a:lnTo>
                  <a:lnTo>
                    <a:pt x="1225" y="1324"/>
                  </a:lnTo>
                  <a:lnTo>
                    <a:pt x="1225" y="1321"/>
                  </a:lnTo>
                  <a:lnTo>
                    <a:pt x="1226" y="1318"/>
                  </a:lnTo>
                  <a:lnTo>
                    <a:pt x="1228" y="1316"/>
                  </a:lnTo>
                  <a:lnTo>
                    <a:pt x="1230" y="1313"/>
                  </a:lnTo>
                  <a:lnTo>
                    <a:pt x="1232" y="1312"/>
                  </a:lnTo>
                  <a:lnTo>
                    <a:pt x="1235" y="1311"/>
                  </a:lnTo>
                  <a:lnTo>
                    <a:pt x="1238" y="1310"/>
                  </a:lnTo>
                  <a:lnTo>
                    <a:pt x="1241" y="1310"/>
                  </a:lnTo>
                  <a:lnTo>
                    <a:pt x="1244" y="1310"/>
                  </a:lnTo>
                  <a:lnTo>
                    <a:pt x="1247" y="1311"/>
                  </a:lnTo>
                  <a:lnTo>
                    <a:pt x="1249" y="1313"/>
                  </a:lnTo>
                  <a:lnTo>
                    <a:pt x="1251" y="1315"/>
                  </a:lnTo>
                  <a:lnTo>
                    <a:pt x="1253" y="1318"/>
                  </a:lnTo>
                  <a:lnTo>
                    <a:pt x="1254" y="1320"/>
                  </a:lnTo>
                  <a:lnTo>
                    <a:pt x="1255" y="1323"/>
                  </a:lnTo>
                  <a:lnTo>
                    <a:pt x="1255" y="1326"/>
                  </a:lnTo>
                  <a:lnTo>
                    <a:pt x="1254" y="1329"/>
                  </a:lnTo>
                  <a:lnTo>
                    <a:pt x="1253" y="1332"/>
                  </a:lnTo>
                  <a:lnTo>
                    <a:pt x="1252" y="1334"/>
                  </a:lnTo>
                  <a:lnTo>
                    <a:pt x="1249" y="1338"/>
                  </a:lnTo>
                  <a:lnTo>
                    <a:pt x="1246" y="1340"/>
                  </a:lnTo>
                  <a:lnTo>
                    <a:pt x="1243" y="1341"/>
                  </a:lnTo>
                  <a:lnTo>
                    <a:pt x="1240" y="1341"/>
                  </a:lnTo>
                  <a:lnTo>
                    <a:pt x="1235" y="1340"/>
                  </a:lnTo>
                  <a:lnTo>
                    <a:pt x="1230" y="1338"/>
                  </a:lnTo>
                  <a:close/>
                  <a:moveTo>
                    <a:pt x="1173" y="1412"/>
                  </a:moveTo>
                  <a:lnTo>
                    <a:pt x="1171" y="1409"/>
                  </a:lnTo>
                  <a:lnTo>
                    <a:pt x="1169" y="1407"/>
                  </a:lnTo>
                  <a:lnTo>
                    <a:pt x="1168" y="1404"/>
                  </a:lnTo>
                  <a:lnTo>
                    <a:pt x="1167" y="1401"/>
                  </a:lnTo>
                  <a:lnTo>
                    <a:pt x="1167" y="1398"/>
                  </a:lnTo>
                  <a:lnTo>
                    <a:pt x="1167" y="1396"/>
                  </a:lnTo>
                  <a:lnTo>
                    <a:pt x="1168" y="1393"/>
                  </a:lnTo>
                  <a:lnTo>
                    <a:pt x="1170" y="1390"/>
                  </a:lnTo>
                  <a:lnTo>
                    <a:pt x="1170" y="1390"/>
                  </a:lnTo>
                  <a:lnTo>
                    <a:pt x="1172" y="1388"/>
                  </a:lnTo>
                  <a:lnTo>
                    <a:pt x="1175" y="1385"/>
                  </a:lnTo>
                  <a:lnTo>
                    <a:pt x="1177" y="1384"/>
                  </a:lnTo>
                  <a:lnTo>
                    <a:pt x="1180" y="1383"/>
                  </a:lnTo>
                  <a:lnTo>
                    <a:pt x="1184" y="1383"/>
                  </a:lnTo>
                  <a:lnTo>
                    <a:pt x="1187" y="1384"/>
                  </a:lnTo>
                  <a:lnTo>
                    <a:pt x="1190" y="1385"/>
                  </a:lnTo>
                  <a:lnTo>
                    <a:pt x="1192" y="1387"/>
                  </a:lnTo>
                  <a:lnTo>
                    <a:pt x="1195" y="1389"/>
                  </a:lnTo>
                  <a:lnTo>
                    <a:pt x="1196" y="1392"/>
                  </a:lnTo>
                  <a:lnTo>
                    <a:pt x="1198" y="1394"/>
                  </a:lnTo>
                  <a:lnTo>
                    <a:pt x="1198" y="1397"/>
                  </a:lnTo>
                  <a:lnTo>
                    <a:pt x="1198" y="1400"/>
                  </a:lnTo>
                  <a:lnTo>
                    <a:pt x="1198" y="1403"/>
                  </a:lnTo>
                  <a:lnTo>
                    <a:pt x="1197" y="1406"/>
                  </a:lnTo>
                  <a:lnTo>
                    <a:pt x="1195" y="1408"/>
                  </a:lnTo>
                  <a:lnTo>
                    <a:pt x="1193" y="1411"/>
                  </a:lnTo>
                  <a:lnTo>
                    <a:pt x="1190" y="1413"/>
                  </a:lnTo>
                  <a:lnTo>
                    <a:pt x="1187" y="1414"/>
                  </a:lnTo>
                  <a:lnTo>
                    <a:pt x="1183" y="1415"/>
                  </a:lnTo>
                  <a:lnTo>
                    <a:pt x="1177" y="1414"/>
                  </a:lnTo>
                  <a:lnTo>
                    <a:pt x="1173" y="1412"/>
                  </a:lnTo>
                  <a:close/>
                  <a:moveTo>
                    <a:pt x="1118" y="1487"/>
                  </a:moveTo>
                  <a:lnTo>
                    <a:pt x="1115" y="1485"/>
                  </a:lnTo>
                  <a:lnTo>
                    <a:pt x="1114" y="1481"/>
                  </a:lnTo>
                  <a:lnTo>
                    <a:pt x="1112" y="1479"/>
                  </a:lnTo>
                  <a:lnTo>
                    <a:pt x="1112" y="1476"/>
                  </a:lnTo>
                  <a:lnTo>
                    <a:pt x="1112" y="1473"/>
                  </a:lnTo>
                  <a:lnTo>
                    <a:pt x="1112" y="1470"/>
                  </a:lnTo>
                  <a:lnTo>
                    <a:pt x="1113" y="1467"/>
                  </a:lnTo>
                  <a:lnTo>
                    <a:pt x="1114" y="1465"/>
                  </a:lnTo>
                  <a:lnTo>
                    <a:pt x="1117" y="1462"/>
                  </a:lnTo>
                  <a:lnTo>
                    <a:pt x="1119" y="1460"/>
                  </a:lnTo>
                  <a:lnTo>
                    <a:pt x="1122" y="1459"/>
                  </a:lnTo>
                  <a:lnTo>
                    <a:pt x="1124" y="1458"/>
                  </a:lnTo>
                  <a:lnTo>
                    <a:pt x="1127" y="1458"/>
                  </a:lnTo>
                  <a:lnTo>
                    <a:pt x="1130" y="1459"/>
                  </a:lnTo>
                  <a:lnTo>
                    <a:pt x="1133" y="1460"/>
                  </a:lnTo>
                  <a:lnTo>
                    <a:pt x="1136" y="1461"/>
                  </a:lnTo>
                  <a:lnTo>
                    <a:pt x="1138" y="1463"/>
                  </a:lnTo>
                  <a:lnTo>
                    <a:pt x="1140" y="1466"/>
                  </a:lnTo>
                  <a:lnTo>
                    <a:pt x="1141" y="1468"/>
                  </a:lnTo>
                  <a:lnTo>
                    <a:pt x="1143" y="1471"/>
                  </a:lnTo>
                  <a:lnTo>
                    <a:pt x="1143" y="1474"/>
                  </a:lnTo>
                  <a:lnTo>
                    <a:pt x="1143" y="1477"/>
                  </a:lnTo>
                  <a:lnTo>
                    <a:pt x="1141" y="1480"/>
                  </a:lnTo>
                  <a:lnTo>
                    <a:pt x="1139" y="1482"/>
                  </a:lnTo>
                  <a:lnTo>
                    <a:pt x="1137" y="1486"/>
                  </a:lnTo>
                  <a:lnTo>
                    <a:pt x="1134" y="1488"/>
                  </a:lnTo>
                  <a:lnTo>
                    <a:pt x="1130" y="1489"/>
                  </a:lnTo>
                  <a:lnTo>
                    <a:pt x="1127" y="1490"/>
                  </a:lnTo>
                  <a:lnTo>
                    <a:pt x="1122" y="1489"/>
                  </a:lnTo>
                  <a:lnTo>
                    <a:pt x="1118" y="1487"/>
                  </a:lnTo>
                  <a:close/>
                  <a:moveTo>
                    <a:pt x="1064" y="1562"/>
                  </a:moveTo>
                  <a:lnTo>
                    <a:pt x="1060" y="1560"/>
                  </a:lnTo>
                  <a:lnTo>
                    <a:pt x="1059" y="1557"/>
                  </a:lnTo>
                  <a:lnTo>
                    <a:pt x="1057" y="1555"/>
                  </a:lnTo>
                  <a:lnTo>
                    <a:pt x="1056" y="1552"/>
                  </a:lnTo>
                  <a:lnTo>
                    <a:pt x="1056" y="1549"/>
                  </a:lnTo>
                  <a:lnTo>
                    <a:pt x="1057" y="1546"/>
                  </a:lnTo>
                  <a:lnTo>
                    <a:pt x="1058" y="1543"/>
                  </a:lnTo>
                  <a:lnTo>
                    <a:pt x="1059" y="1541"/>
                  </a:lnTo>
                  <a:lnTo>
                    <a:pt x="1061" y="1538"/>
                  </a:lnTo>
                  <a:lnTo>
                    <a:pt x="1064" y="1536"/>
                  </a:lnTo>
                  <a:lnTo>
                    <a:pt x="1067" y="1535"/>
                  </a:lnTo>
                  <a:lnTo>
                    <a:pt x="1070" y="1534"/>
                  </a:lnTo>
                  <a:lnTo>
                    <a:pt x="1073" y="1534"/>
                  </a:lnTo>
                  <a:lnTo>
                    <a:pt x="1076" y="1535"/>
                  </a:lnTo>
                  <a:lnTo>
                    <a:pt x="1079" y="1536"/>
                  </a:lnTo>
                  <a:lnTo>
                    <a:pt x="1081" y="1537"/>
                  </a:lnTo>
                  <a:lnTo>
                    <a:pt x="1084" y="1539"/>
                  </a:lnTo>
                  <a:lnTo>
                    <a:pt x="1085" y="1541"/>
                  </a:lnTo>
                  <a:lnTo>
                    <a:pt x="1087" y="1544"/>
                  </a:lnTo>
                  <a:lnTo>
                    <a:pt x="1088" y="1547"/>
                  </a:lnTo>
                  <a:lnTo>
                    <a:pt x="1088" y="1550"/>
                  </a:lnTo>
                  <a:lnTo>
                    <a:pt x="1087" y="1553"/>
                  </a:lnTo>
                  <a:lnTo>
                    <a:pt x="1086" y="1555"/>
                  </a:lnTo>
                  <a:lnTo>
                    <a:pt x="1085" y="1558"/>
                  </a:lnTo>
                  <a:lnTo>
                    <a:pt x="1082" y="1561"/>
                  </a:lnTo>
                  <a:lnTo>
                    <a:pt x="1079" y="1563"/>
                  </a:lnTo>
                  <a:lnTo>
                    <a:pt x="1076" y="1564"/>
                  </a:lnTo>
                  <a:lnTo>
                    <a:pt x="1072" y="1565"/>
                  </a:lnTo>
                  <a:lnTo>
                    <a:pt x="1068" y="1564"/>
                  </a:lnTo>
                  <a:lnTo>
                    <a:pt x="1064" y="1562"/>
                  </a:lnTo>
                  <a:close/>
                  <a:moveTo>
                    <a:pt x="1010" y="1639"/>
                  </a:moveTo>
                  <a:lnTo>
                    <a:pt x="1008" y="1637"/>
                  </a:lnTo>
                  <a:lnTo>
                    <a:pt x="1006" y="1635"/>
                  </a:lnTo>
                  <a:lnTo>
                    <a:pt x="1004" y="1631"/>
                  </a:lnTo>
                  <a:lnTo>
                    <a:pt x="1004" y="1628"/>
                  </a:lnTo>
                  <a:lnTo>
                    <a:pt x="1003" y="1625"/>
                  </a:lnTo>
                  <a:lnTo>
                    <a:pt x="1004" y="1622"/>
                  </a:lnTo>
                  <a:lnTo>
                    <a:pt x="1005" y="1619"/>
                  </a:lnTo>
                  <a:lnTo>
                    <a:pt x="1006" y="1617"/>
                  </a:lnTo>
                  <a:lnTo>
                    <a:pt x="1008" y="1614"/>
                  </a:lnTo>
                  <a:lnTo>
                    <a:pt x="1010" y="1612"/>
                  </a:lnTo>
                  <a:lnTo>
                    <a:pt x="1013" y="1611"/>
                  </a:lnTo>
                  <a:lnTo>
                    <a:pt x="1016" y="1610"/>
                  </a:lnTo>
                  <a:lnTo>
                    <a:pt x="1019" y="1610"/>
                  </a:lnTo>
                  <a:lnTo>
                    <a:pt x="1023" y="1610"/>
                  </a:lnTo>
                  <a:lnTo>
                    <a:pt x="1025" y="1611"/>
                  </a:lnTo>
                  <a:lnTo>
                    <a:pt x="1028" y="1613"/>
                  </a:lnTo>
                  <a:lnTo>
                    <a:pt x="1031" y="1615"/>
                  </a:lnTo>
                  <a:lnTo>
                    <a:pt x="1032" y="1617"/>
                  </a:lnTo>
                  <a:lnTo>
                    <a:pt x="1034" y="1620"/>
                  </a:lnTo>
                  <a:lnTo>
                    <a:pt x="1035" y="1622"/>
                  </a:lnTo>
                  <a:lnTo>
                    <a:pt x="1035" y="1625"/>
                  </a:lnTo>
                  <a:lnTo>
                    <a:pt x="1034" y="1628"/>
                  </a:lnTo>
                  <a:lnTo>
                    <a:pt x="1034" y="1631"/>
                  </a:lnTo>
                  <a:lnTo>
                    <a:pt x="1032" y="1635"/>
                  </a:lnTo>
                  <a:lnTo>
                    <a:pt x="1030" y="1638"/>
                  </a:lnTo>
                  <a:lnTo>
                    <a:pt x="1027" y="1640"/>
                  </a:lnTo>
                  <a:lnTo>
                    <a:pt x="1023" y="1641"/>
                  </a:lnTo>
                  <a:lnTo>
                    <a:pt x="1018" y="1641"/>
                  </a:lnTo>
                  <a:lnTo>
                    <a:pt x="1014" y="1641"/>
                  </a:lnTo>
                  <a:lnTo>
                    <a:pt x="1010" y="1639"/>
                  </a:lnTo>
                  <a:close/>
                  <a:moveTo>
                    <a:pt x="958" y="1716"/>
                  </a:moveTo>
                  <a:lnTo>
                    <a:pt x="956" y="1714"/>
                  </a:lnTo>
                  <a:lnTo>
                    <a:pt x="954" y="1711"/>
                  </a:lnTo>
                  <a:lnTo>
                    <a:pt x="953" y="1709"/>
                  </a:lnTo>
                  <a:lnTo>
                    <a:pt x="952" y="1706"/>
                  </a:lnTo>
                  <a:lnTo>
                    <a:pt x="951" y="1703"/>
                  </a:lnTo>
                  <a:lnTo>
                    <a:pt x="952" y="1700"/>
                  </a:lnTo>
                  <a:lnTo>
                    <a:pt x="953" y="1697"/>
                  </a:lnTo>
                  <a:lnTo>
                    <a:pt x="954" y="1694"/>
                  </a:lnTo>
                  <a:lnTo>
                    <a:pt x="956" y="1692"/>
                  </a:lnTo>
                  <a:lnTo>
                    <a:pt x="958" y="1690"/>
                  </a:lnTo>
                  <a:lnTo>
                    <a:pt x="961" y="1689"/>
                  </a:lnTo>
                  <a:lnTo>
                    <a:pt x="964" y="1688"/>
                  </a:lnTo>
                  <a:lnTo>
                    <a:pt x="967" y="1688"/>
                  </a:lnTo>
                  <a:lnTo>
                    <a:pt x="969" y="1688"/>
                  </a:lnTo>
                  <a:lnTo>
                    <a:pt x="972" y="1689"/>
                  </a:lnTo>
                  <a:lnTo>
                    <a:pt x="975" y="1690"/>
                  </a:lnTo>
                  <a:lnTo>
                    <a:pt x="977" y="1692"/>
                  </a:lnTo>
                  <a:lnTo>
                    <a:pt x="979" y="1694"/>
                  </a:lnTo>
                  <a:lnTo>
                    <a:pt x="981" y="1697"/>
                  </a:lnTo>
                  <a:lnTo>
                    <a:pt x="982" y="1700"/>
                  </a:lnTo>
                  <a:lnTo>
                    <a:pt x="982" y="1703"/>
                  </a:lnTo>
                  <a:lnTo>
                    <a:pt x="982" y="1706"/>
                  </a:lnTo>
                  <a:lnTo>
                    <a:pt x="981" y="1709"/>
                  </a:lnTo>
                  <a:lnTo>
                    <a:pt x="980" y="1711"/>
                  </a:lnTo>
                  <a:lnTo>
                    <a:pt x="977" y="1714"/>
                  </a:lnTo>
                  <a:lnTo>
                    <a:pt x="974" y="1716"/>
                  </a:lnTo>
                  <a:lnTo>
                    <a:pt x="970" y="1718"/>
                  </a:lnTo>
                  <a:lnTo>
                    <a:pt x="967" y="1718"/>
                  </a:lnTo>
                  <a:lnTo>
                    <a:pt x="962" y="1718"/>
                  </a:lnTo>
                  <a:lnTo>
                    <a:pt x="958" y="1716"/>
                  </a:lnTo>
                  <a:close/>
                  <a:moveTo>
                    <a:pt x="908" y="1794"/>
                  </a:moveTo>
                  <a:lnTo>
                    <a:pt x="906" y="1792"/>
                  </a:lnTo>
                  <a:lnTo>
                    <a:pt x="904" y="1790"/>
                  </a:lnTo>
                  <a:lnTo>
                    <a:pt x="901" y="1787"/>
                  </a:lnTo>
                  <a:lnTo>
                    <a:pt x="900" y="1785"/>
                  </a:lnTo>
                  <a:lnTo>
                    <a:pt x="900" y="1782"/>
                  </a:lnTo>
                  <a:lnTo>
                    <a:pt x="900" y="1778"/>
                  </a:lnTo>
                  <a:lnTo>
                    <a:pt x="901" y="1775"/>
                  </a:lnTo>
                  <a:lnTo>
                    <a:pt x="902" y="1772"/>
                  </a:lnTo>
                  <a:lnTo>
                    <a:pt x="905" y="1770"/>
                  </a:lnTo>
                  <a:lnTo>
                    <a:pt x="907" y="1768"/>
                  </a:lnTo>
                  <a:lnTo>
                    <a:pt x="910" y="1766"/>
                  </a:lnTo>
                  <a:lnTo>
                    <a:pt x="913" y="1765"/>
                  </a:lnTo>
                  <a:lnTo>
                    <a:pt x="916" y="1765"/>
                  </a:lnTo>
                  <a:lnTo>
                    <a:pt x="919" y="1765"/>
                  </a:lnTo>
                  <a:lnTo>
                    <a:pt x="922" y="1766"/>
                  </a:lnTo>
                  <a:lnTo>
                    <a:pt x="924" y="1768"/>
                  </a:lnTo>
                  <a:lnTo>
                    <a:pt x="927" y="1769"/>
                  </a:lnTo>
                  <a:lnTo>
                    <a:pt x="929" y="1772"/>
                  </a:lnTo>
                  <a:lnTo>
                    <a:pt x="930" y="1774"/>
                  </a:lnTo>
                  <a:lnTo>
                    <a:pt x="931" y="1777"/>
                  </a:lnTo>
                  <a:lnTo>
                    <a:pt x="931" y="1781"/>
                  </a:lnTo>
                  <a:lnTo>
                    <a:pt x="931" y="1784"/>
                  </a:lnTo>
                  <a:lnTo>
                    <a:pt x="930" y="1787"/>
                  </a:lnTo>
                  <a:lnTo>
                    <a:pt x="929" y="1789"/>
                  </a:lnTo>
                  <a:lnTo>
                    <a:pt x="926" y="1792"/>
                  </a:lnTo>
                  <a:lnTo>
                    <a:pt x="923" y="1795"/>
                  </a:lnTo>
                  <a:lnTo>
                    <a:pt x="920" y="1796"/>
                  </a:lnTo>
                  <a:lnTo>
                    <a:pt x="916" y="1796"/>
                  </a:lnTo>
                  <a:lnTo>
                    <a:pt x="912" y="1796"/>
                  </a:lnTo>
                  <a:lnTo>
                    <a:pt x="908" y="1794"/>
                  </a:lnTo>
                  <a:close/>
                  <a:moveTo>
                    <a:pt x="858" y="1872"/>
                  </a:moveTo>
                  <a:lnTo>
                    <a:pt x="855" y="1871"/>
                  </a:lnTo>
                  <a:lnTo>
                    <a:pt x="853" y="1868"/>
                  </a:lnTo>
                  <a:lnTo>
                    <a:pt x="852" y="1866"/>
                  </a:lnTo>
                  <a:lnTo>
                    <a:pt x="851" y="1863"/>
                  </a:lnTo>
                  <a:lnTo>
                    <a:pt x="851" y="1860"/>
                  </a:lnTo>
                  <a:lnTo>
                    <a:pt x="851" y="1857"/>
                  </a:lnTo>
                  <a:lnTo>
                    <a:pt x="851" y="1854"/>
                  </a:lnTo>
                  <a:lnTo>
                    <a:pt x="853" y="1852"/>
                  </a:lnTo>
                  <a:lnTo>
                    <a:pt x="855" y="1849"/>
                  </a:lnTo>
                  <a:lnTo>
                    <a:pt x="857" y="1847"/>
                  </a:lnTo>
                  <a:lnTo>
                    <a:pt x="860" y="1846"/>
                  </a:lnTo>
                  <a:lnTo>
                    <a:pt x="862" y="1845"/>
                  </a:lnTo>
                  <a:lnTo>
                    <a:pt x="866" y="1844"/>
                  </a:lnTo>
                  <a:lnTo>
                    <a:pt x="869" y="1845"/>
                  </a:lnTo>
                  <a:lnTo>
                    <a:pt x="872" y="1845"/>
                  </a:lnTo>
                  <a:lnTo>
                    <a:pt x="875" y="1847"/>
                  </a:lnTo>
                  <a:lnTo>
                    <a:pt x="877" y="1848"/>
                  </a:lnTo>
                  <a:lnTo>
                    <a:pt x="879" y="1851"/>
                  </a:lnTo>
                  <a:lnTo>
                    <a:pt x="881" y="1853"/>
                  </a:lnTo>
                  <a:lnTo>
                    <a:pt x="882" y="1856"/>
                  </a:lnTo>
                  <a:lnTo>
                    <a:pt x="882" y="1859"/>
                  </a:lnTo>
                  <a:lnTo>
                    <a:pt x="882" y="1862"/>
                  </a:lnTo>
                  <a:lnTo>
                    <a:pt x="881" y="1865"/>
                  </a:lnTo>
                  <a:lnTo>
                    <a:pt x="880" y="1867"/>
                  </a:lnTo>
                  <a:lnTo>
                    <a:pt x="877" y="1871"/>
                  </a:lnTo>
                  <a:lnTo>
                    <a:pt x="874" y="1873"/>
                  </a:lnTo>
                  <a:lnTo>
                    <a:pt x="871" y="1874"/>
                  </a:lnTo>
                  <a:lnTo>
                    <a:pt x="867" y="1875"/>
                  </a:lnTo>
                  <a:lnTo>
                    <a:pt x="862" y="1874"/>
                  </a:lnTo>
                  <a:lnTo>
                    <a:pt x="858" y="1872"/>
                  </a:lnTo>
                  <a:close/>
                  <a:moveTo>
                    <a:pt x="810" y="1953"/>
                  </a:moveTo>
                  <a:lnTo>
                    <a:pt x="808" y="1951"/>
                  </a:lnTo>
                  <a:lnTo>
                    <a:pt x="806" y="1949"/>
                  </a:lnTo>
                  <a:lnTo>
                    <a:pt x="804" y="1946"/>
                  </a:lnTo>
                  <a:lnTo>
                    <a:pt x="803" y="1943"/>
                  </a:lnTo>
                  <a:lnTo>
                    <a:pt x="803" y="1940"/>
                  </a:lnTo>
                  <a:lnTo>
                    <a:pt x="803" y="1937"/>
                  </a:lnTo>
                  <a:lnTo>
                    <a:pt x="803" y="1935"/>
                  </a:lnTo>
                  <a:lnTo>
                    <a:pt x="805" y="1932"/>
                  </a:lnTo>
                  <a:lnTo>
                    <a:pt x="807" y="1929"/>
                  </a:lnTo>
                  <a:lnTo>
                    <a:pt x="809" y="1927"/>
                  </a:lnTo>
                  <a:lnTo>
                    <a:pt x="811" y="1925"/>
                  </a:lnTo>
                  <a:lnTo>
                    <a:pt x="814" y="1924"/>
                  </a:lnTo>
                  <a:lnTo>
                    <a:pt x="817" y="1923"/>
                  </a:lnTo>
                  <a:lnTo>
                    <a:pt x="820" y="1923"/>
                  </a:lnTo>
                  <a:lnTo>
                    <a:pt x="823" y="1924"/>
                  </a:lnTo>
                  <a:lnTo>
                    <a:pt x="827" y="1925"/>
                  </a:lnTo>
                  <a:lnTo>
                    <a:pt x="829" y="1928"/>
                  </a:lnTo>
                  <a:lnTo>
                    <a:pt x="831" y="1930"/>
                  </a:lnTo>
                  <a:lnTo>
                    <a:pt x="833" y="1933"/>
                  </a:lnTo>
                  <a:lnTo>
                    <a:pt x="834" y="1936"/>
                  </a:lnTo>
                  <a:lnTo>
                    <a:pt x="834" y="1939"/>
                  </a:lnTo>
                  <a:lnTo>
                    <a:pt x="834" y="1942"/>
                  </a:lnTo>
                  <a:lnTo>
                    <a:pt x="833" y="1944"/>
                  </a:lnTo>
                  <a:lnTo>
                    <a:pt x="832" y="1947"/>
                  </a:lnTo>
                  <a:lnTo>
                    <a:pt x="829" y="1950"/>
                  </a:lnTo>
                  <a:lnTo>
                    <a:pt x="826" y="1953"/>
                  </a:lnTo>
                  <a:lnTo>
                    <a:pt x="822" y="1954"/>
                  </a:lnTo>
                  <a:lnTo>
                    <a:pt x="818" y="1955"/>
                  </a:lnTo>
                  <a:lnTo>
                    <a:pt x="814" y="1954"/>
                  </a:lnTo>
                  <a:lnTo>
                    <a:pt x="810" y="1953"/>
                  </a:lnTo>
                  <a:close/>
                  <a:moveTo>
                    <a:pt x="763" y="2033"/>
                  </a:moveTo>
                  <a:lnTo>
                    <a:pt x="761" y="2032"/>
                  </a:lnTo>
                  <a:lnTo>
                    <a:pt x="759" y="2029"/>
                  </a:lnTo>
                  <a:lnTo>
                    <a:pt x="757" y="2027"/>
                  </a:lnTo>
                  <a:lnTo>
                    <a:pt x="756" y="2023"/>
                  </a:lnTo>
                  <a:lnTo>
                    <a:pt x="756" y="2020"/>
                  </a:lnTo>
                  <a:lnTo>
                    <a:pt x="756" y="2017"/>
                  </a:lnTo>
                  <a:lnTo>
                    <a:pt x="757" y="2015"/>
                  </a:lnTo>
                  <a:lnTo>
                    <a:pt x="758" y="2012"/>
                  </a:lnTo>
                  <a:lnTo>
                    <a:pt x="760" y="2009"/>
                  </a:lnTo>
                  <a:lnTo>
                    <a:pt x="762" y="2007"/>
                  </a:lnTo>
                  <a:lnTo>
                    <a:pt x="764" y="2006"/>
                  </a:lnTo>
                  <a:lnTo>
                    <a:pt x="767" y="2005"/>
                  </a:lnTo>
                  <a:lnTo>
                    <a:pt x="770" y="2004"/>
                  </a:lnTo>
                  <a:lnTo>
                    <a:pt x="773" y="2004"/>
                  </a:lnTo>
                  <a:lnTo>
                    <a:pt x="776" y="2005"/>
                  </a:lnTo>
                  <a:lnTo>
                    <a:pt x="779" y="2006"/>
                  </a:lnTo>
                  <a:lnTo>
                    <a:pt x="781" y="2008"/>
                  </a:lnTo>
                  <a:lnTo>
                    <a:pt x="783" y="2010"/>
                  </a:lnTo>
                  <a:lnTo>
                    <a:pt x="786" y="2012"/>
                  </a:lnTo>
                  <a:lnTo>
                    <a:pt x="787" y="2015"/>
                  </a:lnTo>
                  <a:lnTo>
                    <a:pt x="787" y="2018"/>
                  </a:lnTo>
                  <a:lnTo>
                    <a:pt x="787" y="2021"/>
                  </a:lnTo>
                  <a:lnTo>
                    <a:pt x="787" y="2024"/>
                  </a:lnTo>
                  <a:lnTo>
                    <a:pt x="785" y="2028"/>
                  </a:lnTo>
                  <a:lnTo>
                    <a:pt x="782" y="2031"/>
                  </a:lnTo>
                  <a:lnTo>
                    <a:pt x="779" y="2033"/>
                  </a:lnTo>
                  <a:lnTo>
                    <a:pt x="775" y="2035"/>
                  </a:lnTo>
                  <a:lnTo>
                    <a:pt x="771" y="2035"/>
                  </a:lnTo>
                  <a:lnTo>
                    <a:pt x="767" y="2035"/>
                  </a:lnTo>
                  <a:lnTo>
                    <a:pt x="763" y="2033"/>
                  </a:lnTo>
                  <a:close/>
                  <a:moveTo>
                    <a:pt x="718" y="2114"/>
                  </a:moveTo>
                  <a:lnTo>
                    <a:pt x="716" y="2112"/>
                  </a:lnTo>
                  <a:lnTo>
                    <a:pt x="714" y="2110"/>
                  </a:lnTo>
                  <a:lnTo>
                    <a:pt x="712" y="2108"/>
                  </a:lnTo>
                  <a:lnTo>
                    <a:pt x="711" y="2105"/>
                  </a:lnTo>
                  <a:lnTo>
                    <a:pt x="710" y="2102"/>
                  </a:lnTo>
                  <a:lnTo>
                    <a:pt x="710" y="2099"/>
                  </a:lnTo>
                  <a:lnTo>
                    <a:pt x="711" y="2096"/>
                  </a:lnTo>
                  <a:lnTo>
                    <a:pt x="712" y="2093"/>
                  </a:lnTo>
                  <a:lnTo>
                    <a:pt x="714" y="2091"/>
                  </a:lnTo>
                  <a:lnTo>
                    <a:pt x="716" y="2089"/>
                  </a:lnTo>
                  <a:lnTo>
                    <a:pt x="719" y="2087"/>
                  </a:lnTo>
                  <a:lnTo>
                    <a:pt x="721" y="2086"/>
                  </a:lnTo>
                  <a:lnTo>
                    <a:pt x="724" y="2086"/>
                  </a:lnTo>
                  <a:lnTo>
                    <a:pt x="727" y="2086"/>
                  </a:lnTo>
                  <a:lnTo>
                    <a:pt x="730" y="2086"/>
                  </a:lnTo>
                  <a:lnTo>
                    <a:pt x="733" y="2087"/>
                  </a:lnTo>
                  <a:lnTo>
                    <a:pt x="735" y="2089"/>
                  </a:lnTo>
                  <a:lnTo>
                    <a:pt x="738" y="2091"/>
                  </a:lnTo>
                  <a:lnTo>
                    <a:pt x="739" y="2094"/>
                  </a:lnTo>
                  <a:lnTo>
                    <a:pt x="740" y="2096"/>
                  </a:lnTo>
                  <a:lnTo>
                    <a:pt x="741" y="2099"/>
                  </a:lnTo>
                  <a:lnTo>
                    <a:pt x="741" y="2102"/>
                  </a:lnTo>
                  <a:lnTo>
                    <a:pt x="740" y="2105"/>
                  </a:lnTo>
                  <a:lnTo>
                    <a:pt x="739" y="2108"/>
                  </a:lnTo>
                  <a:lnTo>
                    <a:pt x="736" y="2111"/>
                  </a:lnTo>
                  <a:lnTo>
                    <a:pt x="733" y="2114"/>
                  </a:lnTo>
                  <a:lnTo>
                    <a:pt x="729" y="2115"/>
                  </a:lnTo>
                  <a:lnTo>
                    <a:pt x="725" y="2116"/>
                  </a:lnTo>
                  <a:lnTo>
                    <a:pt x="722" y="2115"/>
                  </a:lnTo>
                  <a:lnTo>
                    <a:pt x="718" y="2114"/>
                  </a:lnTo>
                  <a:close/>
                  <a:moveTo>
                    <a:pt x="674" y="2196"/>
                  </a:moveTo>
                  <a:lnTo>
                    <a:pt x="672" y="2194"/>
                  </a:lnTo>
                  <a:lnTo>
                    <a:pt x="670" y="2192"/>
                  </a:lnTo>
                  <a:lnTo>
                    <a:pt x="668" y="2190"/>
                  </a:lnTo>
                  <a:lnTo>
                    <a:pt x="667" y="2187"/>
                  </a:lnTo>
                  <a:lnTo>
                    <a:pt x="666" y="2184"/>
                  </a:lnTo>
                  <a:lnTo>
                    <a:pt x="666" y="2181"/>
                  </a:lnTo>
                  <a:lnTo>
                    <a:pt x="667" y="2179"/>
                  </a:lnTo>
                  <a:lnTo>
                    <a:pt x="668" y="2176"/>
                  </a:lnTo>
                  <a:lnTo>
                    <a:pt x="669" y="2173"/>
                  </a:lnTo>
                  <a:lnTo>
                    <a:pt x="672" y="2170"/>
                  </a:lnTo>
                  <a:lnTo>
                    <a:pt x="674" y="2168"/>
                  </a:lnTo>
                  <a:lnTo>
                    <a:pt x="677" y="2167"/>
                  </a:lnTo>
                  <a:lnTo>
                    <a:pt x="680" y="2167"/>
                  </a:lnTo>
                  <a:lnTo>
                    <a:pt x="683" y="2167"/>
                  </a:lnTo>
                  <a:lnTo>
                    <a:pt x="686" y="2167"/>
                  </a:lnTo>
                  <a:lnTo>
                    <a:pt x="688" y="2168"/>
                  </a:lnTo>
                  <a:lnTo>
                    <a:pt x="691" y="2170"/>
                  </a:lnTo>
                  <a:lnTo>
                    <a:pt x="693" y="2173"/>
                  </a:lnTo>
                  <a:lnTo>
                    <a:pt x="695" y="2176"/>
                  </a:lnTo>
                  <a:lnTo>
                    <a:pt x="696" y="2178"/>
                  </a:lnTo>
                  <a:lnTo>
                    <a:pt x="696" y="2181"/>
                  </a:lnTo>
                  <a:lnTo>
                    <a:pt x="696" y="2184"/>
                  </a:lnTo>
                  <a:lnTo>
                    <a:pt x="696" y="2187"/>
                  </a:lnTo>
                  <a:lnTo>
                    <a:pt x="695" y="2190"/>
                  </a:lnTo>
                  <a:lnTo>
                    <a:pt x="692" y="2193"/>
                  </a:lnTo>
                  <a:lnTo>
                    <a:pt x="689" y="2196"/>
                  </a:lnTo>
                  <a:lnTo>
                    <a:pt x="685" y="2197"/>
                  </a:lnTo>
                  <a:lnTo>
                    <a:pt x="681" y="2198"/>
                  </a:lnTo>
                  <a:lnTo>
                    <a:pt x="678" y="2198"/>
                  </a:lnTo>
                  <a:lnTo>
                    <a:pt x="674" y="2196"/>
                  </a:lnTo>
                  <a:close/>
                  <a:moveTo>
                    <a:pt x="632" y="2279"/>
                  </a:moveTo>
                  <a:lnTo>
                    <a:pt x="629" y="2278"/>
                  </a:lnTo>
                  <a:lnTo>
                    <a:pt x="627" y="2275"/>
                  </a:lnTo>
                  <a:lnTo>
                    <a:pt x="624" y="2273"/>
                  </a:lnTo>
                  <a:lnTo>
                    <a:pt x="623" y="2269"/>
                  </a:lnTo>
                  <a:lnTo>
                    <a:pt x="622" y="2266"/>
                  </a:lnTo>
                  <a:lnTo>
                    <a:pt x="622" y="2263"/>
                  </a:lnTo>
                  <a:lnTo>
                    <a:pt x="623" y="2260"/>
                  </a:lnTo>
                  <a:lnTo>
                    <a:pt x="624" y="2258"/>
                  </a:lnTo>
                  <a:lnTo>
                    <a:pt x="626" y="2255"/>
                  </a:lnTo>
                  <a:lnTo>
                    <a:pt x="629" y="2253"/>
                  </a:lnTo>
                  <a:lnTo>
                    <a:pt x="631" y="2251"/>
                  </a:lnTo>
                  <a:lnTo>
                    <a:pt x="634" y="2250"/>
                  </a:lnTo>
                  <a:lnTo>
                    <a:pt x="637" y="2249"/>
                  </a:lnTo>
                  <a:lnTo>
                    <a:pt x="639" y="2249"/>
                  </a:lnTo>
                  <a:lnTo>
                    <a:pt x="642" y="2250"/>
                  </a:lnTo>
                  <a:lnTo>
                    <a:pt x="645" y="2251"/>
                  </a:lnTo>
                  <a:lnTo>
                    <a:pt x="648" y="2253"/>
                  </a:lnTo>
                  <a:lnTo>
                    <a:pt x="650" y="2255"/>
                  </a:lnTo>
                  <a:lnTo>
                    <a:pt x="652" y="2257"/>
                  </a:lnTo>
                  <a:lnTo>
                    <a:pt x="653" y="2260"/>
                  </a:lnTo>
                  <a:lnTo>
                    <a:pt x="654" y="2263"/>
                  </a:lnTo>
                  <a:lnTo>
                    <a:pt x="654" y="2266"/>
                  </a:lnTo>
                  <a:lnTo>
                    <a:pt x="653" y="2268"/>
                  </a:lnTo>
                  <a:lnTo>
                    <a:pt x="652" y="2272"/>
                  </a:lnTo>
                  <a:lnTo>
                    <a:pt x="649" y="2276"/>
                  </a:lnTo>
                  <a:lnTo>
                    <a:pt x="646" y="2279"/>
                  </a:lnTo>
                  <a:lnTo>
                    <a:pt x="643" y="2280"/>
                  </a:lnTo>
                  <a:lnTo>
                    <a:pt x="638" y="2281"/>
                  </a:lnTo>
                  <a:lnTo>
                    <a:pt x="635" y="2280"/>
                  </a:lnTo>
                  <a:lnTo>
                    <a:pt x="632" y="2279"/>
                  </a:lnTo>
                  <a:close/>
                  <a:moveTo>
                    <a:pt x="590" y="2362"/>
                  </a:moveTo>
                  <a:lnTo>
                    <a:pt x="587" y="2360"/>
                  </a:lnTo>
                  <a:lnTo>
                    <a:pt x="584" y="2358"/>
                  </a:lnTo>
                  <a:lnTo>
                    <a:pt x="583" y="2356"/>
                  </a:lnTo>
                  <a:lnTo>
                    <a:pt x="581" y="2353"/>
                  </a:lnTo>
                  <a:lnTo>
                    <a:pt x="581" y="2350"/>
                  </a:lnTo>
                  <a:lnTo>
                    <a:pt x="581" y="2347"/>
                  </a:lnTo>
                  <a:lnTo>
                    <a:pt x="581" y="2344"/>
                  </a:lnTo>
                  <a:lnTo>
                    <a:pt x="582" y="2341"/>
                  </a:lnTo>
                  <a:lnTo>
                    <a:pt x="584" y="2339"/>
                  </a:lnTo>
                  <a:lnTo>
                    <a:pt x="587" y="2337"/>
                  </a:lnTo>
                  <a:lnTo>
                    <a:pt x="589" y="2335"/>
                  </a:lnTo>
                  <a:lnTo>
                    <a:pt x="592" y="2334"/>
                  </a:lnTo>
                  <a:lnTo>
                    <a:pt x="595" y="2333"/>
                  </a:lnTo>
                  <a:lnTo>
                    <a:pt x="598" y="2333"/>
                  </a:lnTo>
                  <a:lnTo>
                    <a:pt x="601" y="2333"/>
                  </a:lnTo>
                  <a:lnTo>
                    <a:pt x="603" y="2334"/>
                  </a:lnTo>
                  <a:lnTo>
                    <a:pt x="606" y="2336"/>
                  </a:lnTo>
                  <a:lnTo>
                    <a:pt x="608" y="2338"/>
                  </a:lnTo>
                  <a:lnTo>
                    <a:pt x="610" y="2340"/>
                  </a:lnTo>
                  <a:lnTo>
                    <a:pt x="611" y="2343"/>
                  </a:lnTo>
                  <a:lnTo>
                    <a:pt x="612" y="2346"/>
                  </a:lnTo>
                  <a:lnTo>
                    <a:pt x="612" y="2349"/>
                  </a:lnTo>
                  <a:lnTo>
                    <a:pt x="612" y="2352"/>
                  </a:lnTo>
                  <a:lnTo>
                    <a:pt x="610" y="2355"/>
                  </a:lnTo>
                  <a:lnTo>
                    <a:pt x="608" y="2358"/>
                  </a:lnTo>
                  <a:lnTo>
                    <a:pt x="605" y="2361"/>
                  </a:lnTo>
                  <a:lnTo>
                    <a:pt x="601" y="2363"/>
                  </a:lnTo>
                  <a:lnTo>
                    <a:pt x="597" y="2363"/>
                  </a:lnTo>
                  <a:lnTo>
                    <a:pt x="593" y="2363"/>
                  </a:lnTo>
                  <a:lnTo>
                    <a:pt x="590" y="2362"/>
                  </a:lnTo>
                  <a:close/>
                  <a:moveTo>
                    <a:pt x="550" y="2446"/>
                  </a:moveTo>
                  <a:lnTo>
                    <a:pt x="548" y="2444"/>
                  </a:lnTo>
                  <a:lnTo>
                    <a:pt x="544" y="2442"/>
                  </a:lnTo>
                  <a:lnTo>
                    <a:pt x="543" y="2440"/>
                  </a:lnTo>
                  <a:lnTo>
                    <a:pt x="541" y="2437"/>
                  </a:lnTo>
                  <a:lnTo>
                    <a:pt x="541" y="2434"/>
                  </a:lnTo>
                  <a:lnTo>
                    <a:pt x="540" y="2431"/>
                  </a:lnTo>
                  <a:lnTo>
                    <a:pt x="541" y="2428"/>
                  </a:lnTo>
                  <a:lnTo>
                    <a:pt x="542" y="2426"/>
                  </a:lnTo>
                  <a:lnTo>
                    <a:pt x="543" y="2423"/>
                  </a:lnTo>
                  <a:lnTo>
                    <a:pt x="546" y="2421"/>
                  </a:lnTo>
                  <a:lnTo>
                    <a:pt x="549" y="2419"/>
                  </a:lnTo>
                  <a:lnTo>
                    <a:pt x="551" y="2417"/>
                  </a:lnTo>
                  <a:lnTo>
                    <a:pt x="554" y="2416"/>
                  </a:lnTo>
                  <a:lnTo>
                    <a:pt x="557" y="2416"/>
                  </a:lnTo>
                  <a:lnTo>
                    <a:pt x="560" y="2416"/>
                  </a:lnTo>
                  <a:lnTo>
                    <a:pt x="563" y="2417"/>
                  </a:lnTo>
                  <a:lnTo>
                    <a:pt x="566" y="2420"/>
                  </a:lnTo>
                  <a:lnTo>
                    <a:pt x="568" y="2422"/>
                  </a:lnTo>
                  <a:lnTo>
                    <a:pt x="570" y="2424"/>
                  </a:lnTo>
                  <a:lnTo>
                    <a:pt x="571" y="2427"/>
                  </a:lnTo>
                  <a:lnTo>
                    <a:pt x="572" y="2430"/>
                  </a:lnTo>
                  <a:lnTo>
                    <a:pt x="572" y="2433"/>
                  </a:lnTo>
                  <a:lnTo>
                    <a:pt x="571" y="2436"/>
                  </a:lnTo>
                  <a:lnTo>
                    <a:pt x="570" y="2439"/>
                  </a:lnTo>
                  <a:lnTo>
                    <a:pt x="568" y="2442"/>
                  </a:lnTo>
                  <a:lnTo>
                    <a:pt x="565" y="2445"/>
                  </a:lnTo>
                  <a:lnTo>
                    <a:pt x="561" y="2447"/>
                  </a:lnTo>
                  <a:lnTo>
                    <a:pt x="557" y="2447"/>
                  </a:lnTo>
                  <a:lnTo>
                    <a:pt x="553" y="2447"/>
                  </a:lnTo>
                  <a:lnTo>
                    <a:pt x="550" y="2446"/>
                  </a:lnTo>
                  <a:close/>
                  <a:moveTo>
                    <a:pt x="511" y="2531"/>
                  </a:moveTo>
                  <a:lnTo>
                    <a:pt x="509" y="2529"/>
                  </a:lnTo>
                  <a:lnTo>
                    <a:pt x="507" y="2527"/>
                  </a:lnTo>
                  <a:lnTo>
                    <a:pt x="504" y="2525"/>
                  </a:lnTo>
                  <a:lnTo>
                    <a:pt x="502" y="2522"/>
                  </a:lnTo>
                  <a:lnTo>
                    <a:pt x="502" y="2519"/>
                  </a:lnTo>
                  <a:lnTo>
                    <a:pt x="501" y="2515"/>
                  </a:lnTo>
                  <a:lnTo>
                    <a:pt x="502" y="2512"/>
                  </a:lnTo>
                  <a:lnTo>
                    <a:pt x="503" y="2509"/>
                  </a:lnTo>
                  <a:lnTo>
                    <a:pt x="504" y="2507"/>
                  </a:lnTo>
                  <a:lnTo>
                    <a:pt x="507" y="2505"/>
                  </a:lnTo>
                  <a:lnTo>
                    <a:pt x="510" y="2503"/>
                  </a:lnTo>
                  <a:lnTo>
                    <a:pt x="512" y="2502"/>
                  </a:lnTo>
                  <a:lnTo>
                    <a:pt x="515" y="2501"/>
                  </a:lnTo>
                  <a:lnTo>
                    <a:pt x="518" y="2501"/>
                  </a:lnTo>
                  <a:lnTo>
                    <a:pt x="521" y="2501"/>
                  </a:lnTo>
                  <a:lnTo>
                    <a:pt x="524" y="2502"/>
                  </a:lnTo>
                  <a:lnTo>
                    <a:pt x="527" y="2503"/>
                  </a:lnTo>
                  <a:lnTo>
                    <a:pt x="529" y="2505"/>
                  </a:lnTo>
                  <a:lnTo>
                    <a:pt x="531" y="2508"/>
                  </a:lnTo>
                  <a:lnTo>
                    <a:pt x="532" y="2510"/>
                  </a:lnTo>
                  <a:lnTo>
                    <a:pt x="533" y="2513"/>
                  </a:lnTo>
                  <a:lnTo>
                    <a:pt x="533" y="2517"/>
                  </a:lnTo>
                  <a:lnTo>
                    <a:pt x="533" y="2520"/>
                  </a:lnTo>
                  <a:lnTo>
                    <a:pt x="532" y="2523"/>
                  </a:lnTo>
                  <a:lnTo>
                    <a:pt x="529" y="2527"/>
                  </a:lnTo>
                  <a:lnTo>
                    <a:pt x="526" y="2530"/>
                  </a:lnTo>
                  <a:lnTo>
                    <a:pt x="522" y="2531"/>
                  </a:lnTo>
                  <a:lnTo>
                    <a:pt x="518" y="2532"/>
                  </a:lnTo>
                  <a:lnTo>
                    <a:pt x="515" y="2532"/>
                  </a:lnTo>
                  <a:lnTo>
                    <a:pt x="511" y="2531"/>
                  </a:lnTo>
                  <a:close/>
                  <a:moveTo>
                    <a:pt x="474" y="2616"/>
                  </a:moveTo>
                  <a:lnTo>
                    <a:pt x="471" y="2614"/>
                  </a:lnTo>
                  <a:lnTo>
                    <a:pt x="469" y="2612"/>
                  </a:lnTo>
                  <a:lnTo>
                    <a:pt x="467" y="2609"/>
                  </a:lnTo>
                  <a:lnTo>
                    <a:pt x="465" y="2607"/>
                  </a:lnTo>
                  <a:lnTo>
                    <a:pt x="464" y="2604"/>
                  </a:lnTo>
                  <a:lnTo>
                    <a:pt x="464" y="2601"/>
                  </a:lnTo>
                  <a:lnTo>
                    <a:pt x="464" y="2598"/>
                  </a:lnTo>
                  <a:lnTo>
                    <a:pt x="465" y="2595"/>
                  </a:lnTo>
                  <a:lnTo>
                    <a:pt x="468" y="2592"/>
                  </a:lnTo>
                  <a:lnTo>
                    <a:pt x="470" y="2590"/>
                  </a:lnTo>
                  <a:lnTo>
                    <a:pt x="472" y="2588"/>
                  </a:lnTo>
                  <a:lnTo>
                    <a:pt x="474" y="2587"/>
                  </a:lnTo>
                  <a:lnTo>
                    <a:pt x="477" y="2586"/>
                  </a:lnTo>
                  <a:lnTo>
                    <a:pt x="480" y="2586"/>
                  </a:lnTo>
                  <a:lnTo>
                    <a:pt x="483" y="2586"/>
                  </a:lnTo>
                  <a:lnTo>
                    <a:pt x="486" y="2587"/>
                  </a:lnTo>
                  <a:lnTo>
                    <a:pt x="489" y="2589"/>
                  </a:lnTo>
                  <a:lnTo>
                    <a:pt x="491" y="2591"/>
                  </a:lnTo>
                  <a:lnTo>
                    <a:pt x="493" y="2593"/>
                  </a:lnTo>
                  <a:lnTo>
                    <a:pt x="494" y="2595"/>
                  </a:lnTo>
                  <a:lnTo>
                    <a:pt x="495" y="2598"/>
                  </a:lnTo>
                  <a:lnTo>
                    <a:pt x="496" y="2601"/>
                  </a:lnTo>
                  <a:lnTo>
                    <a:pt x="495" y="2604"/>
                  </a:lnTo>
                  <a:lnTo>
                    <a:pt x="494" y="2607"/>
                  </a:lnTo>
                  <a:lnTo>
                    <a:pt x="492" y="2611"/>
                  </a:lnTo>
                  <a:lnTo>
                    <a:pt x="489" y="2614"/>
                  </a:lnTo>
                  <a:lnTo>
                    <a:pt x="485" y="2617"/>
                  </a:lnTo>
                  <a:lnTo>
                    <a:pt x="480" y="2617"/>
                  </a:lnTo>
                  <a:lnTo>
                    <a:pt x="477" y="2617"/>
                  </a:lnTo>
                  <a:lnTo>
                    <a:pt x="474" y="2616"/>
                  </a:lnTo>
                  <a:close/>
                  <a:moveTo>
                    <a:pt x="438" y="2701"/>
                  </a:moveTo>
                  <a:lnTo>
                    <a:pt x="436" y="2699"/>
                  </a:lnTo>
                  <a:lnTo>
                    <a:pt x="433" y="2698"/>
                  </a:lnTo>
                  <a:lnTo>
                    <a:pt x="431" y="2695"/>
                  </a:lnTo>
                  <a:lnTo>
                    <a:pt x="430" y="2693"/>
                  </a:lnTo>
                  <a:lnTo>
                    <a:pt x="429" y="2690"/>
                  </a:lnTo>
                  <a:lnTo>
                    <a:pt x="429" y="2687"/>
                  </a:lnTo>
                  <a:lnTo>
                    <a:pt x="429" y="2684"/>
                  </a:lnTo>
                  <a:lnTo>
                    <a:pt x="430" y="2681"/>
                  </a:lnTo>
                  <a:lnTo>
                    <a:pt x="431" y="2678"/>
                  </a:lnTo>
                  <a:lnTo>
                    <a:pt x="433" y="2676"/>
                  </a:lnTo>
                  <a:lnTo>
                    <a:pt x="436" y="2674"/>
                  </a:lnTo>
                  <a:lnTo>
                    <a:pt x="438" y="2673"/>
                  </a:lnTo>
                  <a:lnTo>
                    <a:pt x="441" y="2672"/>
                  </a:lnTo>
                  <a:lnTo>
                    <a:pt x="444" y="2672"/>
                  </a:lnTo>
                  <a:lnTo>
                    <a:pt x="447" y="2672"/>
                  </a:lnTo>
                  <a:lnTo>
                    <a:pt x="450" y="2673"/>
                  </a:lnTo>
                  <a:lnTo>
                    <a:pt x="452" y="2674"/>
                  </a:lnTo>
                  <a:lnTo>
                    <a:pt x="455" y="2676"/>
                  </a:lnTo>
                  <a:lnTo>
                    <a:pt x="457" y="2678"/>
                  </a:lnTo>
                  <a:lnTo>
                    <a:pt x="458" y="2681"/>
                  </a:lnTo>
                  <a:lnTo>
                    <a:pt x="459" y="2684"/>
                  </a:lnTo>
                  <a:lnTo>
                    <a:pt x="459" y="2687"/>
                  </a:lnTo>
                  <a:lnTo>
                    <a:pt x="459" y="2690"/>
                  </a:lnTo>
                  <a:lnTo>
                    <a:pt x="458" y="2693"/>
                  </a:lnTo>
                  <a:lnTo>
                    <a:pt x="456" y="2697"/>
                  </a:lnTo>
                  <a:lnTo>
                    <a:pt x="452" y="2700"/>
                  </a:lnTo>
                  <a:lnTo>
                    <a:pt x="448" y="2701"/>
                  </a:lnTo>
                  <a:lnTo>
                    <a:pt x="444" y="2702"/>
                  </a:lnTo>
                  <a:lnTo>
                    <a:pt x="441" y="2702"/>
                  </a:lnTo>
                  <a:lnTo>
                    <a:pt x="438" y="2701"/>
                  </a:lnTo>
                  <a:close/>
                  <a:moveTo>
                    <a:pt x="404" y="2787"/>
                  </a:moveTo>
                  <a:lnTo>
                    <a:pt x="401" y="2786"/>
                  </a:lnTo>
                  <a:lnTo>
                    <a:pt x="399" y="2784"/>
                  </a:lnTo>
                  <a:lnTo>
                    <a:pt x="397" y="2782"/>
                  </a:lnTo>
                  <a:lnTo>
                    <a:pt x="395" y="2779"/>
                  </a:lnTo>
                  <a:lnTo>
                    <a:pt x="394" y="2777"/>
                  </a:lnTo>
                  <a:lnTo>
                    <a:pt x="394" y="2774"/>
                  </a:lnTo>
                  <a:lnTo>
                    <a:pt x="394" y="2771"/>
                  </a:lnTo>
                  <a:lnTo>
                    <a:pt x="395" y="2768"/>
                  </a:lnTo>
                  <a:lnTo>
                    <a:pt x="396" y="2765"/>
                  </a:lnTo>
                  <a:lnTo>
                    <a:pt x="398" y="2763"/>
                  </a:lnTo>
                  <a:lnTo>
                    <a:pt x="401" y="2760"/>
                  </a:lnTo>
                  <a:lnTo>
                    <a:pt x="403" y="2758"/>
                  </a:lnTo>
                  <a:lnTo>
                    <a:pt x="406" y="2757"/>
                  </a:lnTo>
                  <a:lnTo>
                    <a:pt x="409" y="2757"/>
                  </a:lnTo>
                  <a:lnTo>
                    <a:pt x="412" y="2757"/>
                  </a:lnTo>
                  <a:lnTo>
                    <a:pt x="415" y="2758"/>
                  </a:lnTo>
                  <a:lnTo>
                    <a:pt x="417" y="2759"/>
                  </a:lnTo>
                  <a:lnTo>
                    <a:pt x="420" y="2761"/>
                  </a:lnTo>
                  <a:lnTo>
                    <a:pt x="422" y="2765"/>
                  </a:lnTo>
                  <a:lnTo>
                    <a:pt x="423" y="2767"/>
                  </a:lnTo>
                  <a:lnTo>
                    <a:pt x="424" y="2770"/>
                  </a:lnTo>
                  <a:lnTo>
                    <a:pt x="424" y="2773"/>
                  </a:lnTo>
                  <a:lnTo>
                    <a:pt x="424" y="2776"/>
                  </a:lnTo>
                  <a:lnTo>
                    <a:pt x="423" y="2779"/>
                  </a:lnTo>
                  <a:lnTo>
                    <a:pt x="421" y="2783"/>
                  </a:lnTo>
                  <a:lnTo>
                    <a:pt x="418" y="2786"/>
                  </a:lnTo>
                  <a:lnTo>
                    <a:pt x="414" y="2788"/>
                  </a:lnTo>
                  <a:lnTo>
                    <a:pt x="409" y="2789"/>
                  </a:lnTo>
                  <a:lnTo>
                    <a:pt x="406" y="2788"/>
                  </a:lnTo>
                  <a:lnTo>
                    <a:pt x="404" y="2787"/>
                  </a:lnTo>
                  <a:close/>
                  <a:moveTo>
                    <a:pt x="370" y="2875"/>
                  </a:moveTo>
                  <a:lnTo>
                    <a:pt x="368" y="2874"/>
                  </a:lnTo>
                  <a:lnTo>
                    <a:pt x="365" y="2872"/>
                  </a:lnTo>
                  <a:lnTo>
                    <a:pt x="363" y="2869"/>
                  </a:lnTo>
                  <a:lnTo>
                    <a:pt x="362" y="2867"/>
                  </a:lnTo>
                  <a:lnTo>
                    <a:pt x="361" y="2864"/>
                  </a:lnTo>
                  <a:lnTo>
                    <a:pt x="360" y="2861"/>
                  </a:lnTo>
                  <a:lnTo>
                    <a:pt x="361" y="2857"/>
                  </a:lnTo>
                  <a:lnTo>
                    <a:pt x="361" y="2854"/>
                  </a:lnTo>
                  <a:lnTo>
                    <a:pt x="362" y="2854"/>
                  </a:lnTo>
                  <a:lnTo>
                    <a:pt x="363" y="2851"/>
                  </a:lnTo>
                  <a:lnTo>
                    <a:pt x="365" y="2849"/>
                  </a:lnTo>
                  <a:lnTo>
                    <a:pt x="367" y="2847"/>
                  </a:lnTo>
                  <a:lnTo>
                    <a:pt x="369" y="2846"/>
                  </a:lnTo>
                  <a:lnTo>
                    <a:pt x="372" y="2845"/>
                  </a:lnTo>
                  <a:lnTo>
                    <a:pt x="375" y="2844"/>
                  </a:lnTo>
                  <a:lnTo>
                    <a:pt x="378" y="2845"/>
                  </a:lnTo>
                  <a:lnTo>
                    <a:pt x="381" y="2845"/>
                  </a:lnTo>
                  <a:lnTo>
                    <a:pt x="384" y="2847"/>
                  </a:lnTo>
                  <a:lnTo>
                    <a:pt x="387" y="2848"/>
                  </a:lnTo>
                  <a:lnTo>
                    <a:pt x="389" y="2851"/>
                  </a:lnTo>
                  <a:lnTo>
                    <a:pt x="391" y="2853"/>
                  </a:lnTo>
                  <a:lnTo>
                    <a:pt x="392" y="2856"/>
                  </a:lnTo>
                  <a:lnTo>
                    <a:pt x="392" y="2859"/>
                  </a:lnTo>
                  <a:lnTo>
                    <a:pt x="392" y="2863"/>
                  </a:lnTo>
                  <a:lnTo>
                    <a:pt x="391" y="2866"/>
                  </a:lnTo>
                  <a:lnTo>
                    <a:pt x="389" y="2870"/>
                  </a:lnTo>
                  <a:lnTo>
                    <a:pt x="384" y="2873"/>
                  </a:lnTo>
                  <a:lnTo>
                    <a:pt x="380" y="2875"/>
                  </a:lnTo>
                  <a:lnTo>
                    <a:pt x="376" y="2876"/>
                  </a:lnTo>
                  <a:lnTo>
                    <a:pt x="373" y="2876"/>
                  </a:lnTo>
                  <a:lnTo>
                    <a:pt x="370" y="2875"/>
                  </a:lnTo>
                  <a:close/>
                  <a:moveTo>
                    <a:pt x="339" y="2963"/>
                  </a:moveTo>
                  <a:lnTo>
                    <a:pt x="336" y="2961"/>
                  </a:lnTo>
                  <a:lnTo>
                    <a:pt x="333" y="2960"/>
                  </a:lnTo>
                  <a:lnTo>
                    <a:pt x="331" y="2956"/>
                  </a:lnTo>
                  <a:lnTo>
                    <a:pt x="330" y="2954"/>
                  </a:lnTo>
                  <a:lnTo>
                    <a:pt x="329" y="2951"/>
                  </a:lnTo>
                  <a:lnTo>
                    <a:pt x="328" y="2948"/>
                  </a:lnTo>
                  <a:lnTo>
                    <a:pt x="328" y="2945"/>
                  </a:lnTo>
                  <a:lnTo>
                    <a:pt x="329" y="2942"/>
                  </a:lnTo>
                  <a:lnTo>
                    <a:pt x="330" y="2939"/>
                  </a:lnTo>
                  <a:lnTo>
                    <a:pt x="332" y="2937"/>
                  </a:lnTo>
                  <a:lnTo>
                    <a:pt x="334" y="2935"/>
                  </a:lnTo>
                  <a:lnTo>
                    <a:pt x="337" y="2934"/>
                  </a:lnTo>
                  <a:lnTo>
                    <a:pt x="340" y="2933"/>
                  </a:lnTo>
                  <a:lnTo>
                    <a:pt x="343" y="2932"/>
                  </a:lnTo>
                  <a:lnTo>
                    <a:pt x="346" y="2932"/>
                  </a:lnTo>
                  <a:lnTo>
                    <a:pt x="350" y="2933"/>
                  </a:lnTo>
                  <a:lnTo>
                    <a:pt x="352" y="2934"/>
                  </a:lnTo>
                  <a:lnTo>
                    <a:pt x="355" y="2936"/>
                  </a:lnTo>
                  <a:lnTo>
                    <a:pt x="357" y="2938"/>
                  </a:lnTo>
                  <a:lnTo>
                    <a:pt x="358" y="2941"/>
                  </a:lnTo>
                  <a:lnTo>
                    <a:pt x="359" y="2944"/>
                  </a:lnTo>
                  <a:lnTo>
                    <a:pt x="360" y="2946"/>
                  </a:lnTo>
                  <a:lnTo>
                    <a:pt x="360" y="2949"/>
                  </a:lnTo>
                  <a:lnTo>
                    <a:pt x="359" y="2952"/>
                  </a:lnTo>
                  <a:lnTo>
                    <a:pt x="359" y="2952"/>
                  </a:lnTo>
                  <a:lnTo>
                    <a:pt x="359" y="2953"/>
                  </a:lnTo>
                  <a:lnTo>
                    <a:pt x="357" y="2957"/>
                  </a:lnTo>
                  <a:lnTo>
                    <a:pt x="353" y="2961"/>
                  </a:lnTo>
                  <a:lnTo>
                    <a:pt x="349" y="2963"/>
                  </a:lnTo>
                  <a:lnTo>
                    <a:pt x="343" y="2964"/>
                  </a:lnTo>
                  <a:lnTo>
                    <a:pt x="341" y="2963"/>
                  </a:lnTo>
                  <a:lnTo>
                    <a:pt x="339" y="2963"/>
                  </a:lnTo>
                  <a:close/>
                  <a:moveTo>
                    <a:pt x="309" y="3050"/>
                  </a:moveTo>
                  <a:lnTo>
                    <a:pt x="305" y="3049"/>
                  </a:lnTo>
                  <a:lnTo>
                    <a:pt x="303" y="3047"/>
                  </a:lnTo>
                  <a:lnTo>
                    <a:pt x="301" y="3045"/>
                  </a:lnTo>
                  <a:lnTo>
                    <a:pt x="299" y="3042"/>
                  </a:lnTo>
                  <a:lnTo>
                    <a:pt x="298" y="3040"/>
                  </a:lnTo>
                  <a:lnTo>
                    <a:pt x="298" y="3037"/>
                  </a:lnTo>
                  <a:lnTo>
                    <a:pt x="298" y="3034"/>
                  </a:lnTo>
                  <a:lnTo>
                    <a:pt x="298" y="3031"/>
                  </a:lnTo>
                  <a:lnTo>
                    <a:pt x="300" y="3028"/>
                  </a:lnTo>
                  <a:lnTo>
                    <a:pt x="301" y="3025"/>
                  </a:lnTo>
                  <a:lnTo>
                    <a:pt x="303" y="3023"/>
                  </a:lnTo>
                  <a:lnTo>
                    <a:pt x="306" y="3022"/>
                  </a:lnTo>
                  <a:lnTo>
                    <a:pt x="310" y="3021"/>
                  </a:lnTo>
                  <a:lnTo>
                    <a:pt x="313" y="3020"/>
                  </a:lnTo>
                  <a:lnTo>
                    <a:pt x="316" y="3021"/>
                  </a:lnTo>
                  <a:lnTo>
                    <a:pt x="319" y="3021"/>
                  </a:lnTo>
                  <a:lnTo>
                    <a:pt x="321" y="3023"/>
                  </a:lnTo>
                  <a:lnTo>
                    <a:pt x="324" y="3024"/>
                  </a:lnTo>
                  <a:lnTo>
                    <a:pt x="326" y="3026"/>
                  </a:lnTo>
                  <a:lnTo>
                    <a:pt x="327" y="3029"/>
                  </a:lnTo>
                  <a:lnTo>
                    <a:pt x="328" y="3032"/>
                  </a:lnTo>
                  <a:lnTo>
                    <a:pt x="329" y="3034"/>
                  </a:lnTo>
                  <a:lnTo>
                    <a:pt x="329" y="3037"/>
                  </a:lnTo>
                  <a:lnTo>
                    <a:pt x="328" y="3040"/>
                  </a:lnTo>
                  <a:lnTo>
                    <a:pt x="326" y="3045"/>
                  </a:lnTo>
                  <a:lnTo>
                    <a:pt x="323" y="3048"/>
                  </a:lnTo>
                  <a:lnTo>
                    <a:pt x="319" y="3050"/>
                  </a:lnTo>
                  <a:lnTo>
                    <a:pt x="314" y="3051"/>
                  </a:lnTo>
                  <a:lnTo>
                    <a:pt x="311" y="3051"/>
                  </a:lnTo>
                  <a:lnTo>
                    <a:pt x="309" y="3050"/>
                  </a:lnTo>
                  <a:close/>
                  <a:moveTo>
                    <a:pt x="280" y="3139"/>
                  </a:moveTo>
                  <a:lnTo>
                    <a:pt x="277" y="3138"/>
                  </a:lnTo>
                  <a:lnTo>
                    <a:pt x="275" y="3136"/>
                  </a:lnTo>
                  <a:lnTo>
                    <a:pt x="273" y="3134"/>
                  </a:lnTo>
                  <a:lnTo>
                    <a:pt x="271" y="3131"/>
                  </a:lnTo>
                  <a:lnTo>
                    <a:pt x="270" y="3129"/>
                  </a:lnTo>
                  <a:lnTo>
                    <a:pt x="269" y="3126"/>
                  </a:lnTo>
                  <a:lnTo>
                    <a:pt x="269" y="3123"/>
                  </a:lnTo>
                  <a:lnTo>
                    <a:pt x="270" y="3120"/>
                  </a:lnTo>
                  <a:lnTo>
                    <a:pt x="271" y="3117"/>
                  </a:lnTo>
                  <a:lnTo>
                    <a:pt x="273" y="3114"/>
                  </a:lnTo>
                  <a:lnTo>
                    <a:pt x="275" y="3112"/>
                  </a:lnTo>
                  <a:lnTo>
                    <a:pt x="277" y="3111"/>
                  </a:lnTo>
                  <a:lnTo>
                    <a:pt x="280" y="3110"/>
                  </a:lnTo>
                  <a:lnTo>
                    <a:pt x="283" y="3109"/>
                  </a:lnTo>
                  <a:lnTo>
                    <a:pt x="286" y="3109"/>
                  </a:lnTo>
                  <a:lnTo>
                    <a:pt x="289" y="3110"/>
                  </a:lnTo>
                  <a:lnTo>
                    <a:pt x="292" y="3111"/>
                  </a:lnTo>
                  <a:lnTo>
                    <a:pt x="294" y="3113"/>
                  </a:lnTo>
                  <a:lnTo>
                    <a:pt x="296" y="3115"/>
                  </a:lnTo>
                  <a:lnTo>
                    <a:pt x="298" y="3117"/>
                  </a:lnTo>
                  <a:lnTo>
                    <a:pt x="299" y="3120"/>
                  </a:lnTo>
                  <a:lnTo>
                    <a:pt x="300" y="3123"/>
                  </a:lnTo>
                  <a:lnTo>
                    <a:pt x="300" y="3126"/>
                  </a:lnTo>
                  <a:lnTo>
                    <a:pt x="299" y="3129"/>
                  </a:lnTo>
                  <a:lnTo>
                    <a:pt x="297" y="3133"/>
                  </a:lnTo>
                  <a:lnTo>
                    <a:pt x="293" y="3137"/>
                  </a:lnTo>
                  <a:lnTo>
                    <a:pt x="289" y="3139"/>
                  </a:lnTo>
                  <a:lnTo>
                    <a:pt x="285" y="3140"/>
                  </a:lnTo>
                  <a:lnTo>
                    <a:pt x="282" y="3139"/>
                  </a:lnTo>
                  <a:lnTo>
                    <a:pt x="280" y="3139"/>
                  </a:lnTo>
                  <a:close/>
                  <a:moveTo>
                    <a:pt x="252" y="3228"/>
                  </a:moveTo>
                  <a:lnTo>
                    <a:pt x="249" y="3227"/>
                  </a:lnTo>
                  <a:lnTo>
                    <a:pt x="247" y="3225"/>
                  </a:lnTo>
                  <a:lnTo>
                    <a:pt x="245" y="3223"/>
                  </a:lnTo>
                  <a:lnTo>
                    <a:pt x="243" y="3221"/>
                  </a:lnTo>
                  <a:lnTo>
                    <a:pt x="242" y="3218"/>
                  </a:lnTo>
                  <a:lnTo>
                    <a:pt x="241" y="3215"/>
                  </a:lnTo>
                  <a:lnTo>
                    <a:pt x="241" y="3212"/>
                  </a:lnTo>
                  <a:lnTo>
                    <a:pt x="242" y="3209"/>
                  </a:lnTo>
                  <a:lnTo>
                    <a:pt x="243" y="3206"/>
                  </a:lnTo>
                  <a:lnTo>
                    <a:pt x="245" y="3203"/>
                  </a:lnTo>
                  <a:lnTo>
                    <a:pt x="247" y="3201"/>
                  </a:lnTo>
                  <a:lnTo>
                    <a:pt x="249" y="3199"/>
                  </a:lnTo>
                  <a:lnTo>
                    <a:pt x="252" y="3198"/>
                  </a:lnTo>
                  <a:lnTo>
                    <a:pt x="255" y="3197"/>
                  </a:lnTo>
                  <a:lnTo>
                    <a:pt x="258" y="3197"/>
                  </a:lnTo>
                  <a:lnTo>
                    <a:pt x="261" y="3198"/>
                  </a:lnTo>
                  <a:lnTo>
                    <a:pt x="264" y="3199"/>
                  </a:lnTo>
                  <a:lnTo>
                    <a:pt x="266" y="3201"/>
                  </a:lnTo>
                  <a:lnTo>
                    <a:pt x="269" y="3203"/>
                  </a:lnTo>
                  <a:lnTo>
                    <a:pt x="271" y="3206"/>
                  </a:lnTo>
                  <a:lnTo>
                    <a:pt x="272" y="3209"/>
                  </a:lnTo>
                  <a:lnTo>
                    <a:pt x="273" y="3212"/>
                  </a:lnTo>
                  <a:lnTo>
                    <a:pt x="273" y="3215"/>
                  </a:lnTo>
                  <a:lnTo>
                    <a:pt x="272" y="3218"/>
                  </a:lnTo>
                  <a:lnTo>
                    <a:pt x="270" y="3223"/>
                  </a:lnTo>
                  <a:lnTo>
                    <a:pt x="266" y="3226"/>
                  </a:lnTo>
                  <a:lnTo>
                    <a:pt x="261" y="3228"/>
                  </a:lnTo>
                  <a:lnTo>
                    <a:pt x="257" y="3229"/>
                  </a:lnTo>
                  <a:lnTo>
                    <a:pt x="254" y="3229"/>
                  </a:lnTo>
                  <a:lnTo>
                    <a:pt x="252" y="3228"/>
                  </a:lnTo>
                  <a:close/>
                  <a:moveTo>
                    <a:pt x="226" y="3318"/>
                  </a:moveTo>
                  <a:lnTo>
                    <a:pt x="223" y="3317"/>
                  </a:lnTo>
                  <a:lnTo>
                    <a:pt x="221" y="3315"/>
                  </a:lnTo>
                  <a:lnTo>
                    <a:pt x="218" y="3313"/>
                  </a:lnTo>
                  <a:lnTo>
                    <a:pt x="217" y="3311"/>
                  </a:lnTo>
                  <a:lnTo>
                    <a:pt x="216" y="3308"/>
                  </a:lnTo>
                  <a:lnTo>
                    <a:pt x="215" y="3305"/>
                  </a:lnTo>
                  <a:lnTo>
                    <a:pt x="215" y="3301"/>
                  </a:lnTo>
                  <a:lnTo>
                    <a:pt x="215" y="3298"/>
                  </a:lnTo>
                  <a:lnTo>
                    <a:pt x="216" y="3295"/>
                  </a:lnTo>
                  <a:lnTo>
                    <a:pt x="218" y="3293"/>
                  </a:lnTo>
                  <a:lnTo>
                    <a:pt x="220" y="3291"/>
                  </a:lnTo>
                  <a:lnTo>
                    <a:pt x="223" y="3289"/>
                  </a:lnTo>
                  <a:lnTo>
                    <a:pt x="225" y="3288"/>
                  </a:lnTo>
                  <a:lnTo>
                    <a:pt x="229" y="3287"/>
                  </a:lnTo>
                  <a:lnTo>
                    <a:pt x="232" y="3287"/>
                  </a:lnTo>
                  <a:lnTo>
                    <a:pt x="235" y="3287"/>
                  </a:lnTo>
                  <a:lnTo>
                    <a:pt x="238" y="3289"/>
                  </a:lnTo>
                  <a:lnTo>
                    <a:pt x="241" y="3290"/>
                  </a:lnTo>
                  <a:lnTo>
                    <a:pt x="243" y="3292"/>
                  </a:lnTo>
                  <a:lnTo>
                    <a:pt x="244" y="3295"/>
                  </a:lnTo>
                  <a:lnTo>
                    <a:pt x="245" y="3297"/>
                  </a:lnTo>
                  <a:lnTo>
                    <a:pt x="246" y="3300"/>
                  </a:lnTo>
                  <a:lnTo>
                    <a:pt x="246" y="3304"/>
                  </a:lnTo>
                  <a:lnTo>
                    <a:pt x="246" y="3307"/>
                  </a:lnTo>
                  <a:lnTo>
                    <a:pt x="243" y="3312"/>
                  </a:lnTo>
                  <a:lnTo>
                    <a:pt x="240" y="3315"/>
                  </a:lnTo>
                  <a:lnTo>
                    <a:pt x="236" y="3318"/>
                  </a:lnTo>
                  <a:lnTo>
                    <a:pt x="231" y="3318"/>
                  </a:lnTo>
                  <a:lnTo>
                    <a:pt x="229" y="3318"/>
                  </a:lnTo>
                  <a:lnTo>
                    <a:pt x="226" y="3318"/>
                  </a:lnTo>
                  <a:close/>
                  <a:moveTo>
                    <a:pt x="202" y="3408"/>
                  </a:moveTo>
                  <a:lnTo>
                    <a:pt x="199" y="3407"/>
                  </a:lnTo>
                  <a:lnTo>
                    <a:pt x="197" y="3405"/>
                  </a:lnTo>
                  <a:lnTo>
                    <a:pt x="195" y="3403"/>
                  </a:lnTo>
                  <a:lnTo>
                    <a:pt x="193" y="3400"/>
                  </a:lnTo>
                  <a:lnTo>
                    <a:pt x="192" y="3397"/>
                  </a:lnTo>
                  <a:lnTo>
                    <a:pt x="191" y="3394"/>
                  </a:lnTo>
                  <a:lnTo>
                    <a:pt x="191" y="3391"/>
                  </a:lnTo>
                  <a:lnTo>
                    <a:pt x="191" y="3388"/>
                  </a:lnTo>
                  <a:lnTo>
                    <a:pt x="192" y="3385"/>
                  </a:lnTo>
                  <a:lnTo>
                    <a:pt x="194" y="3383"/>
                  </a:lnTo>
                  <a:lnTo>
                    <a:pt x="196" y="3381"/>
                  </a:lnTo>
                  <a:lnTo>
                    <a:pt x="198" y="3379"/>
                  </a:lnTo>
                  <a:lnTo>
                    <a:pt x="201" y="3378"/>
                  </a:lnTo>
                  <a:lnTo>
                    <a:pt x="204" y="3377"/>
                  </a:lnTo>
                  <a:lnTo>
                    <a:pt x="207" y="3377"/>
                  </a:lnTo>
                  <a:lnTo>
                    <a:pt x="210" y="3378"/>
                  </a:lnTo>
                  <a:lnTo>
                    <a:pt x="213" y="3379"/>
                  </a:lnTo>
                  <a:lnTo>
                    <a:pt x="215" y="3380"/>
                  </a:lnTo>
                  <a:lnTo>
                    <a:pt x="217" y="3382"/>
                  </a:lnTo>
                  <a:lnTo>
                    <a:pt x="219" y="3385"/>
                  </a:lnTo>
                  <a:lnTo>
                    <a:pt x="220" y="3387"/>
                  </a:lnTo>
                  <a:lnTo>
                    <a:pt x="221" y="3390"/>
                  </a:lnTo>
                  <a:lnTo>
                    <a:pt x="221" y="3393"/>
                  </a:lnTo>
                  <a:lnTo>
                    <a:pt x="221" y="3396"/>
                  </a:lnTo>
                  <a:lnTo>
                    <a:pt x="219" y="3402"/>
                  </a:lnTo>
                  <a:lnTo>
                    <a:pt x="215" y="3405"/>
                  </a:lnTo>
                  <a:lnTo>
                    <a:pt x="211" y="3408"/>
                  </a:lnTo>
                  <a:lnTo>
                    <a:pt x="206" y="3409"/>
                  </a:lnTo>
                  <a:lnTo>
                    <a:pt x="204" y="3408"/>
                  </a:lnTo>
                  <a:lnTo>
                    <a:pt x="202" y="3408"/>
                  </a:lnTo>
                  <a:close/>
                  <a:moveTo>
                    <a:pt x="179" y="3497"/>
                  </a:moveTo>
                  <a:lnTo>
                    <a:pt x="176" y="3496"/>
                  </a:lnTo>
                  <a:lnTo>
                    <a:pt x="173" y="3495"/>
                  </a:lnTo>
                  <a:lnTo>
                    <a:pt x="171" y="3493"/>
                  </a:lnTo>
                  <a:lnTo>
                    <a:pt x="169" y="3491"/>
                  </a:lnTo>
                  <a:lnTo>
                    <a:pt x="168" y="3488"/>
                  </a:lnTo>
                  <a:lnTo>
                    <a:pt x="167" y="3485"/>
                  </a:lnTo>
                  <a:lnTo>
                    <a:pt x="167" y="3482"/>
                  </a:lnTo>
                  <a:lnTo>
                    <a:pt x="167" y="3479"/>
                  </a:lnTo>
                  <a:lnTo>
                    <a:pt x="169" y="3476"/>
                  </a:lnTo>
                  <a:lnTo>
                    <a:pt x="170" y="3474"/>
                  </a:lnTo>
                  <a:lnTo>
                    <a:pt x="172" y="3471"/>
                  </a:lnTo>
                  <a:lnTo>
                    <a:pt x="174" y="3470"/>
                  </a:lnTo>
                  <a:lnTo>
                    <a:pt x="177" y="3468"/>
                  </a:lnTo>
                  <a:lnTo>
                    <a:pt x="180" y="3468"/>
                  </a:lnTo>
                  <a:lnTo>
                    <a:pt x="183" y="3467"/>
                  </a:lnTo>
                  <a:lnTo>
                    <a:pt x="186" y="3468"/>
                  </a:lnTo>
                  <a:lnTo>
                    <a:pt x="190" y="3469"/>
                  </a:lnTo>
                  <a:lnTo>
                    <a:pt x="192" y="3470"/>
                  </a:lnTo>
                  <a:lnTo>
                    <a:pt x="195" y="3472"/>
                  </a:lnTo>
                  <a:lnTo>
                    <a:pt x="196" y="3475"/>
                  </a:lnTo>
                  <a:lnTo>
                    <a:pt x="198" y="3477"/>
                  </a:lnTo>
                  <a:lnTo>
                    <a:pt x="198" y="3480"/>
                  </a:lnTo>
                  <a:lnTo>
                    <a:pt x="198" y="3483"/>
                  </a:lnTo>
                  <a:lnTo>
                    <a:pt x="198" y="3486"/>
                  </a:lnTo>
                  <a:lnTo>
                    <a:pt x="198" y="3486"/>
                  </a:lnTo>
                  <a:lnTo>
                    <a:pt x="198" y="3486"/>
                  </a:lnTo>
                  <a:lnTo>
                    <a:pt x="196" y="3491"/>
                  </a:lnTo>
                  <a:lnTo>
                    <a:pt x="193" y="3495"/>
                  </a:lnTo>
                  <a:lnTo>
                    <a:pt x="187" y="3497"/>
                  </a:lnTo>
                  <a:lnTo>
                    <a:pt x="182" y="3498"/>
                  </a:lnTo>
                  <a:lnTo>
                    <a:pt x="180" y="3498"/>
                  </a:lnTo>
                  <a:lnTo>
                    <a:pt x="179" y="3497"/>
                  </a:lnTo>
                  <a:close/>
                  <a:moveTo>
                    <a:pt x="158" y="3588"/>
                  </a:moveTo>
                  <a:lnTo>
                    <a:pt x="155" y="3587"/>
                  </a:lnTo>
                  <a:lnTo>
                    <a:pt x="152" y="3586"/>
                  </a:lnTo>
                  <a:lnTo>
                    <a:pt x="150" y="3584"/>
                  </a:lnTo>
                  <a:lnTo>
                    <a:pt x="147" y="3582"/>
                  </a:lnTo>
                  <a:lnTo>
                    <a:pt x="146" y="3579"/>
                  </a:lnTo>
                  <a:lnTo>
                    <a:pt x="145" y="3576"/>
                  </a:lnTo>
                  <a:lnTo>
                    <a:pt x="145" y="3573"/>
                  </a:lnTo>
                  <a:lnTo>
                    <a:pt x="145" y="3570"/>
                  </a:lnTo>
                  <a:lnTo>
                    <a:pt x="146" y="3567"/>
                  </a:lnTo>
                  <a:lnTo>
                    <a:pt x="149" y="3565"/>
                  </a:lnTo>
                  <a:lnTo>
                    <a:pt x="151" y="3562"/>
                  </a:lnTo>
                  <a:lnTo>
                    <a:pt x="153" y="3561"/>
                  </a:lnTo>
                  <a:lnTo>
                    <a:pt x="156" y="3559"/>
                  </a:lnTo>
                  <a:lnTo>
                    <a:pt x="159" y="3558"/>
                  </a:lnTo>
                  <a:lnTo>
                    <a:pt x="162" y="3558"/>
                  </a:lnTo>
                  <a:lnTo>
                    <a:pt x="165" y="3559"/>
                  </a:lnTo>
                  <a:lnTo>
                    <a:pt x="168" y="3560"/>
                  </a:lnTo>
                  <a:lnTo>
                    <a:pt x="170" y="3561"/>
                  </a:lnTo>
                  <a:lnTo>
                    <a:pt x="172" y="3563"/>
                  </a:lnTo>
                  <a:lnTo>
                    <a:pt x="174" y="3565"/>
                  </a:lnTo>
                  <a:lnTo>
                    <a:pt x="175" y="3568"/>
                  </a:lnTo>
                  <a:lnTo>
                    <a:pt x="176" y="3571"/>
                  </a:lnTo>
                  <a:lnTo>
                    <a:pt x="176" y="3574"/>
                  </a:lnTo>
                  <a:lnTo>
                    <a:pt x="176" y="3577"/>
                  </a:lnTo>
                  <a:lnTo>
                    <a:pt x="174" y="3582"/>
                  </a:lnTo>
                  <a:lnTo>
                    <a:pt x="171" y="3585"/>
                  </a:lnTo>
                  <a:lnTo>
                    <a:pt x="166" y="3588"/>
                  </a:lnTo>
                  <a:lnTo>
                    <a:pt x="161" y="3589"/>
                  </a:lnTo>
                  <a:lnTo>
                    <a:pt x="159" y="3589"/>
                  </a:lnTo>
                  <a:lnTo>
                    <a:pt x="158" y="3588"/>
                  </a:lnTo>
                  <a:close/>
                  <a:moveTo>
                    <a:pt x="137" y="3679"/>
                  </a:moveTo>
                  <a:lnTo>
                    <a:pt x="134" y="3678"/>
                  </a:lnTo>
                  <a:lnTo>
                    <a:pt x="132" y="3677"/>
                  </a:lnTo>
                  <a:lnTo>
                    <a:pt x="129" y="3675"/>
                  </a:lnTo>
                  <a:lnTo>
                    <a:pt x="128" y="3673"/>
                  </a:lnTo>
                  <a:lnTo>
                    <a:pt x="126" y="3670"/>
                  </a:lnTo>
                  <a:lnTo>
                    <a:pt x="125" y="3667"/>
                  </a:lnTo>
                  <a:lnTo>
                    <a:pt x="125" y="3664"/>
                  </a:lnTo>
                  <a:lnTo>
                    <a:pt x="125" y="3661"/>
                  </a:lnTo>
                  <a:lnTo>
                    <a:pt x="126" y="3658"/>
                  </a:lnTo>
                  <a:lnTo>
                    <a:pt x="128" y="3656"/>
                  </a:lnTo>
                  <a:lnTo>
                    <a:pt x="130" y="3654"/>
                  </a:lnTo>
                  <a:lnTo>
                    <a:pt x="132" y="3652"/>
                  </a:lnTo>
                  <a:lnTo>
                    <a:pt x="135" y="3650"/>
                  </a:lnTo>
                  <a:lnTo>
                    <a:pt x="138" y="3650"/>
                  </a:lnTo>
                  <a:lnTo>
                    <a:pt x="140" y="3649"/>
                  </a:lnTo>
                  <a:lnTo>
                    <a:pt x="144" y="3650"/>
                  </a:lnTo>
                  <a:lnTo>
                    <a:pt x="146" y="3651"/>
                  </a:lnTo>
                  <a:lnTo>
                    <a:pt x="150" y="3652"/>
                  </a:lnTo>
                  <a:lnTo>
                    <a:pt x="152" y="3654"/>
                  </a:lnTo>
                  <a:lnTo>
                    <a:pt x="154" y="3656"/>
                  </a:lnTo>
                  <a:lnTo>
                    <a:pt x="156" y="3659"/>
                  </a:lnTo>
                  <a:lnTo>
                    <a:pt x="156" y="3662"/>
                  </a:lnTo>
                  <a:lnTo>
                    <a:pt x="157" y="3665"/>
                  </a:lnTo>
                  <a:lnTo>
                    <a:pt x="156" y="3668"/>
                  </a:lnTo>
                  <a:lnTo>
                    <a:pt x="154" y="3673"/>
                  </a:lnTo>
                  <a:lnTo>
                    <a:pt x="151" y="3677"/>
                  </a:lnTo>
                  <a:lnTo>
                    <a:pt x="146" y="3679"/>
                  </a:lnTo>
                  <a:lnTo>
                    <a:pt x="140" y="3680"/>
                  </a:lnTo>
                  <a:lnTo>
                    <a:pt x="139" y="3680"/>
                  </a:lnTo>
                  <a:lnTo>
                    <a:pt x="137" y="3679"/>
                  </a:lnTo>
                  <a:close/>
                  <a:moveTo>
                    <a:pt x="119" y="3771"/>
                  </a:moveTo>
                  <a:lnTo>
                    <a:pt x="116" y="3770"/>
                  </a:lnTo>
                  <a:lnTo>
                    <a:pt x="114" y="3769"/>
                  </a:lnTo>
                  <a:lnTo>
                    <a:pt x="111" y="3767"/>
                  </a:lnTo>
                  <a:lnTo>
                    <a:pt x="110" y="3764"/>
                  </a:lnTo>
                  <a:lnTo>
                    <a:pt x="107" y="3762"/>
                  </a:lnTo>
                  <a:lnTo>
                    <a:pt x="106" y="3759"/>
                  </a:lnTo>
                  <a:lnTo>
                    <a:pt x="106" y="3756"/>
                  </a:lnTo>
                  <a:lnTo>
                    <a:pt x="106" y="3753"/>
                  </a:lnTo>
                  <a:lnTo>
                    <a:pt x="107" y="3750"/>
                  </a:lnTo>
                  <a:lnTo>
                    <a:pt x="110" y="3748"/>
                  </a:lnTo>
                  <a:lnTo>
                    <a:pt x="111" y="3744"/>
                  </a:lnTo>
                  <a:lnTo>
                    <a:pt x="114" y="3742"/>
                  </a:lnTo>
                  <a:lnTo>
                    <a:pt x="116" y="3741"/>
                  </a:lnTo>
                  <a:lnTo>
                    <a:pt x="119" y="3740"/>
                  </a:lnTo>
                  <a:lnTo>
                    <a:pt x="122" y="3740"/>
                  </a:lnTo>
                  <a:lnTo>
                    <a:pt x="125" y="3740"/>
                  </a:lnTo>
                  <a:lnTo>
                    <a:pt x="128" y="3741"/>
                  </a:lnTo>
                  <a:lnTo>
                    <a:pt x="131" y="3742"/>
                  </a:lnTo>
                  <a:lnTo>
                    <a:pt x="133" y="3744"/>
                  </a:lnTo>
                  <a:lnTo>
                    <a:pt x="135" y="3747"/>
                  </a:lnTo>
                  <a:lnTo>
                    <a:pt x="136" y="3750"/>
                  </a:lnTo>
                  <a:lnTo>
                    <a:pt x="137" y="3753"/>
                  </a:lnTo>
                  <a:lnTo>
                    <a:pt x="137" y="3756"/>
                  </a:lnTo>
                  <a:lnTo>
                    <a:pt x="137" y="3759"/>
                  </a:lnTo>
                  <a:lnTo>
                    <a:pt x="135" y="3764"/>
                  </a:lnTo>
                  <a:lnTo>
                    <a:pt x="132" y="3768"/>
                  </a:lnTo>
                  <a:lnTo>
                    <a:pt x="127" y="3770"/>
                  </a:lnTo>
                  <a:lnTo>
                    <a:pt x="122" y="3771"/>
                  </a:lnTo>
                  <a:lnTo>
                    <a:pt x="121" y="3771"/>
                  </a:lnTo>
                  <a:lnTo>
                    <a:pt x="119" y="3771"/>
                  </a:lnTo>
                  <a:close/>
                  <a:moveTo>
                    <a:pt x="102" y="3863"/>
                  </a:moveTo>
                  <a:lnTo>
                    <a:pt x="99" y="3862"/>
                  </a:lnTo>
                  <a:lnTo>
                    <a:pt x="96" y="3860"/>
                  </a:lnTo>
                  <a:lnTo>
                    <a:pt x="94" y="3859"/>
                  </a:lnTo>
                  <a:lnTo>
                    <a:pt x="92" y="3856"/>
                  </a:lnTo>
                  <a:lnTo>
                    <a:pt x="90" y="3854"/>
                  </a:lnTo>
                  <a:lnTo>
                    <a:pt x="90" y="3851"/>
                  </a:lnTo>
                  <a:lnTo>
                    <a:pt x="89" y="3848"/>
                  </a:lnTo>
                  <a:lnTo>
                    <a:pt x="89" y="3845"/>
                  </a:lnTo>
                  <a:lnTo>
                    <a:pt x="90" y="3841"/>
                  </a:lnTo>
                  <a:lnTo>
                    <a:pt x="92" y="3838"/>
                  </a:lnTo>
                  <a:lnTo>
                    <a:pt x="93" y="3836"/>
                  </a:lnTo>
                  <a:lnTo>
                    <a:pt x="96" y="3834"/>
                  </a:lnTo>
                  <a:lnTo>
                    <a:pt x="98" y="3833"/>
                  </a:lnTo>
                  <a:lnTo>
                    <a:pt x="101" y="3832"/>
                  </a:lnTo>
                  <a:lnTo>
                    <a:pt x="104" y="3831"/>
                  </a:lnTo>
                  <a:lnTo>
                    <a:pt x="107" y="3832"/>
                  </a:lnTo>
                  <a:lnTo>
                    <a:pt x="111" y="3833"/>
                  </a:lnTo>
                  <a:lnTo>
                    <a:pt x="114" y="3834"/>
                  </a:lnTo>
                  <a:lnTo>
                    <a:pt x="116" y="3836"/>
                  </a:lnTo>
                  <a:lnTo>
                    <a:pt x="118" y="3838"/>
                  </a:lnTo>
                  <a:lnTo>
                    <a:pt x="119" y="3841"/>
                  </a:lnTo>
                  <a:lnTo>
                    <a:pt x="120" y="3844"/>
                  </a:lnTo>
                  <a:lnTo>
                    <a:pt x="121" y="3847"/>
                  </a:lnTo>
                  <a:lnTo>
                    <a:pt x="120" y="3850"/>
                  </a:lnTo>
                  <a:lnTo>
                    <a:pt x="118" y="3855"/>
                  </a:lnTo>
                  <a:lnTo>
                    <a:pt x="115" y="3859"/>
                  </a:lnTo>
                  <a:lnTo>
                    <a:pt x="111" y="3862"/>
                  </a:lnTo>
                  <a:lnTo>
                    <a:pt x="104" y="3863"/>
                  </a:lnTo>
                  <a:lnTo>
                    <a:pt x="103" y="3863"/>
                  </a:lnTo>
                  <a:lnTo>
                    <a:pt x="102" y="3863"/>
                  </a:lnTo>
                  <a:close/>
                  <a:moveTo>
                    <a:pt x="87" y="3955"/>
                  </a:moveTo>
                  <a:lnTo>
                    <a:pt x="84" y="3954"/>
                  </a:lnTo>
                  <a:lnTo>
                    <a:pt x="81" y="3953"/>
                  </a:lnTo>
                  <a:lnTo>
                    <a:pt x="79" y="3951"/>
                  </a:lnTo>
                  <a:lnTo>
                    <a:pt x="77" y="3949"/>
                  </a:lnTo>
                  <a:lnTo>
                    <a:pt x="75" y="3946"/>
                  </a:lnTo>
                  <a:lnTo>
                    <a:pt x="74" y="3943"/>
                  </a:lnTo>
                  <a:lnTo>
                    <a:pt x="74" y="3939"/>
                  </a:lnTo>
                  <a:lnTo>
                    <a:pt x="74" y="3936"/>
                  </a:lnTo>
                  <a:lnTo>
                    <a:pt x="75" y="3933"/>
                  </a:lnTo>
                  <a:lnTo>
                    <a:pt x="76" y="3930"/>
                  </a:lnTo>
                  <a:lnTo>
                    <a:pt x="78" y="3928"/>
                  </a:lnTo>
                  <a:lnTo>
                    <a:pt x="80" y="3926"/>
                  </a:lnTo>
                  <a:lnTo>
                    <a:pt x="83" y="3925"/>
                  </a:lnTo>
                  <a:lnTo>
                    <a:pt x="85" y="3924"/>
                  </a:lnTo>
                  <a:lnTo>
                    <a:pt x="88" y="3923"/>
                  </a:lnTo>
                  <a:lnTo>
                    <a:pt x="91" y="3924"/>
                  </a:lnTo>
                  <a:lnTo>
                    <a:pt x="94" y="3924"/>
                  </a:lnTo>
                  <a:lnTo>
                    <a:pt x="97" y="3926"/>
                  </a:lnTo>
                  <a:lnTo>
                    <a:pt x="99" y="3928"/>
                  </a:lnTo>
                  <a:lnTo>
                    <a:pt x="101" y="3930"/>
                  </a:lnTo>
                  <a:lnTo>
                    <a:pt x="103" y="3932"/>
                  </a:lnTo>
                  <a:lnTo>
                    <a:pt x="104" y="3935"/>
                  </a:lnTo>
                  <a:lnTo>
                    <a:pt x="104" y="3938"/>
                  </a:lnTo>
                  <a:lnTo>
                    <a:pt x="104" y="3941"/>
                  </a:lnTo>
                  <a:lnTo>
                    <a:pt x="102" y="3947"/>
                  </a:lnTo>
                  <a:lnTo>
                    <a:pt x="99" y="3951"/>
                  </a:lnTo>
                  <a:lnTo>
                    <a:pt x="94" y="3954"/>
                  </a:lnTo>
                  <a:lnTo>
                    <a:pt x="89" y="3955"/>
                  </a:lnTo>
                  <a:lnTo>
                    <a:pt x="88" y="3955"/>
                  </a:lnTo>
                  <a:lnTo>
                    <a:pt x="87" y="3955"/>
                  </a:lnTo>
                  <a:close/>
                  <a:moveTo>
                    <a:pt x="73" y="4047"/>
                  </a:moveTo>
                  <a:lnTo>
                    <a:pt x="70" y="4046"/>
                  </a:lnTo>
                  <a:lnTo>
                    <a:pt x="66" y="4045"/>
                  </a:lnTo>
                  <a:lnTo>
                    <a:pt x="64" y="4043"/>
                  </a:lnTo>
                  <a:lnTo>
                    <a:pt x="62" y="4041"/>
                  </a:lnTo>
                  <a:lnTo>
                    <a:pt x="60" y="4037"/>
                  </a:lnTo>
                  <a:lnTo>
                    <a:pt x="59" y="4035"/>
                  </a:lnTo>
                  <a:lnTo>
                    <a:pt x="59" y="4032"/>
                  </a:lnTo>
                  <a:lnTo>
                    <a:pt x="59" y="4029"/>
                  </a:lnTo>
                  <a:lnTo>
                    <a:pt x="60" y="4026"/>
                  </a:lnTo>
                  <a:lnTo>
                    <a:pt x="61" y="4023"/>
                  </a:lnTo>
                  <a:lnTo>
                    <a:pt x="63" y="4021"/>
                  </a:lnTo>
                  <a:lnTo>
                    <a:pt x="65" y="4019"/>
                  </a:lnTo>
                  <a:lnTo>
                    <a:pt x="67" y="4017"/>
                  </a:lnTo>
                  <a:lnTo>
                    <a:pt x="71" y="4016"/>
                  </a:lnTo>
                  <a:lnTo>
                    <a:pt x="74" y="4016"/>
                  </a:lnTo>
                  <a:lnTo>
                    <a:pt x="77" y="4016"/>
                  </a:lnTo>
                  <a:lnTo>
                    <a:pt x="80" y="4017"/>
                  </a:lnTo>
                  <a:lnTo>
                    <a:pt x="83" y="4018"/>
                  </a:lnTo>
                  <a:lnTo>
                    <a:pt x="85" y="4020"/>
                  </a:lnTo>
                  <a:lnTo>
                    <a:pt x="87" y="4022"/>
                  </a:lnTo>
                  <a:lnTo>
                    <a:pt x="89" y="4024"/>
                  </a:lnTo>
                  <a:lnTo>
                    <a:pt x="90" y="4027"/>
                  </a:lnTo>
                  <a:lnTo>
                    <a:pt x="90" y="4030"/>
                  </a:lnTo>
                  <a:lnTo>
                    <a:pt x="90" y="4033"/>
                  </a:lnTo>
                  <a:lnTo>
                    <a:pt x="88" y="4038"/>
                  </a:lnTo>
                  <a:lnTo>
                    <a:pt x="85" y="4043"/>
                  </a:lnTo>
                  <a:lnTo>
                    <a:pt x="80" y="4046"/>
                  </a:lnTo>
                  <a:lnTo>
                    <a:pt x="75" y="4047"/>
                  </a:lnTo>
                  <a:lnTo>
                    <a:pt x="74" y="4047"/>
                  </a:lnTo>
                  <a:lnTo>
                    <a:pt x="73" y="4047"/>
                  </a:lnTo>
                  <a:close/>
                  <a:moveTo>
                    <a:pt x="60" y="4139"/>
                  </a:moveTo>
                  <a:lnTo>
                    <a:pt x="57" y="4139"/>
                  </a:lnTo>
                  <a:lnTo>
                    <a:pt x="54" y="4136"/>
                  </a:lnTo>
                  <a:lnTo>
                    <a:pt x="52" y="4135"/>
                  </a:lnTo>
                  <a:lnTo>
                    <a:pt x="50" y="4133"/>
                  </a:lnTo>
                  <a:lnTo>
                    <a:pt x="48" y="4130"/>
                  </a:lnTo>
                  <a:lnTo>
                    <a:pt x="47" y="4127"/>
                  </a:lnTo>
                  <a:lnTo>
                    <a:pt x="47" y="4124"/>
                  </a:lnTo>
                  <a:lnTo>
                    <a:pt x="47" y="4121"/>
                  </a:lnTo>
                  <a:lnTo>
                    <a:pt x="47" y="4118"/>
                  </a:lnTo>
                  <a:lnTo>
                    <a:pt x="49" y="4116"/>
                  </a:lnTo>
                  <a:lnTo>
                    <a:pt x="50" y="4113"/>
                  </a:lnTo>
                  <a:lnTo>
                    <a:pt x="52" y="4111"/>
                  </a:lnTo>
                  <a:lnTo>
                    <a:pt x="55" y="4110"/>
                  </a:lnTo>
                  <a:lnTo>
                    <a:pt x="58" y="4109"/>
                  </a:lnTo>
                  <a:lnTo>
                    <a:pt x="61" y="4108"/>
                  </a:lnTo>
                  <a:lnTo>
                    <a:pt x="64" y="4108"/>
                  </a:lnTo>
                  <a:lnTo>
                    <a:pt x="67" y="4109"/>
                  </a:lnTo>
                  <a:lnTo>
                    <a:pt x="70" y="4110"/>
                  </a:lnTo>
                  <a:lnTo>
                    <a:pt x="73" y="4112"/>
                  </a:lnTo>
                  <a:lnTo>
                    <a:pt x="75" y="4114"/>
                  </a:lnTo>
                  <a:lnTo>
                    <a:pt x="76" y="4116"/>
                  </a:lnTo>
                  <a:lnTo>
                    <a:pt x="77" y="4119"/>
                  </a:lnTo>
                  <a:lnTo>
                    <a:pt x="78" y="4122"/>
                  </a:lnTo>
                  <a:lnTo>
                    <a:pt x="78" y="4125"/>
                  </a:lnTo>
                  <a:lnTo>
                    <a:pt x="76" y="4130"/>
                  </a:lnTo>
                  <a:lnTo>
                    <a:pt x="73" y="4135"/>
                  </a:lnTo>
                  <a:lnTo>
                    <a:pt x="67" y="4137"/>
                  </a:lnTo>
                  <a:lnTo>
                    <a:pt x="62" y="4139"/>
                  </a:lnTo>
                  <a:lnTo>
                    <a:pt x="61" y="4139"/>
                  </a:lnTo>
                  <a:lnTo>
                    <a:pt x="60" y="4139"/>
                  </a:lnTo>
                  <a:close/>
                  <a:moveTo>
                    <a:pt x="49" y="4231"/>
                  </a:moveTo>
                  <a:lnTo>
                    <a:pt x="46" y="4230"/>
                  </a:lnTo>
                  <a:lnTo>
                    <a:pt x="43" y="4229"/>
                  </a:lnTo>
                  <a:lnTo>
                    <a:pt x="41" y="4227"/>
                  </a:lnTo>
                  <a:lnTo>
                    <a:pt x="39" y="4225"/>
                  </a:lnTo>
                  <a:lnTo>
                    <a:pt x="37" y="4223"/>
                  </a:lnTo>
                  <a:lnTo>
                    <a:pt x="36" y="4220"/>
                  </a:lnTo>
                  <a:lnTo>
                    <a:pt x="36" y="4217"/>
                  </a:lnTo>
                  <a:lnTo>
                    <a:pt x="36" y="4214"/>
                  </a:lnTo>
                  <a:lnTo>
                    <a:pt x="36" y="4211"/>
                  </a:lnTo>
                  <a:lnTo>
                    <a:pt x="37" y="4208"/>
                  </a:lnTo>
                  <a:lnTo>
                    <a:pt x="39" y="4206"/>
                  </a:lnTo>
                  <a:lnTo>
                    <a:pt x="41" y="4204"/>
                  </a:lnTo>
                  <a:lnTo>
                    <a:pt x="44" y="4202"/>
                  </a:lnTo>
                  <a:lnTo>
                    <a:pt x="46" y="4201"/>
                  </a:lnTo>
                  <a:lnTo>
                    <a:pt x="49" y="4201"/>
                  </a:lnTo>
                  <a:lnTo>
                    <a:pt x="53" y="4201"/>
                  </a:lnTo>
                  <a:lnTo>
                    <a:pt x="55" y="4201"/>
                  </a:lnTo>
                  <a:lnTo>
                    <a:pt x="58" y="4203"/>
                  </a:lnTo>
                  <a:lnTo>
                    <a:pt x="61" y="4204"/>
                  </a:lnTo>
                  <a:lnTo>
                    <a:pt x="63" y="4206"/>
                  </a:lnTo>
                  <a:lnTo>
                    <a:pt x="64" y="4209"/>
                  </a:lnTo>
                  <a:lnTo>
                    <a:pt x="65" y="4212"/>
                  </a:lnTo>
                  <a:lnTo>
                    <a:pt x="66" y="4215"/>
                  </a:lnTo>
                  <a:lnTo>
                    <a:pt x="66" y="4218"/>
                  </a:lnTo>
                  <a:lnTo>
                    <a:pt x="65" y="4221"/>
                  </a:lnTo>
                  <a:lnTo>
                    <a:pt x="64" y="4223"/>
                  </a:lnTo>
                  <a:lnTo>
                    <a:pt x="63" y="4225"/>
                  </a:lnTo>
                  <a:lnTo>
                    <a:pt x="61" y="4227"/>
                  </a:lnTo>
                  <a:lnTo>
                    <a:pt x="56" y="4230"/>
                  </a:lnTo>
                  <a:lnTo>
                    <a:pt x="51" y="4231"/>
                  </a:lnTo>
                  <a:lnTo>
                    <a:pt x="50" y="4231"/>
                  </a:lnTo>
                  <a:lnTo>
                    <a:pt x="49" y="4231"/>
                  </a:lnTo>
                  <a:close/>
                  <a:moveTo>
                    <a:pt x="40" y="4324"/>
                  </a:moveTo>
                  <a:lnTo>
                    <a:pt x="37" y="4323"/>
                  </a:lnTo>
                  <a:lnTo>
                    <a:pt x="34" y="4322"/>
                  </a:lnTo>
                  <a:lnTo>
                    <a:pt x="32" y="4320"/>
                  </a:lnTo>
                  <a:lnTo>
                    <a:pt x="30" y="4318"/>
                  </a:lnTo>
                  <a:lnTo>
                    <a:pt x="27" y="4316"/>
                  </a:lnTo>
                  <a:lnTo>
                    <a:pt x="26" y="4313"/>
                  </a:lnTo>
                  <a:lnTo>
                    <a:pt x="25" y="4310"/>
                  </a:lnTo>
                  <a:lnTo>
                    <a:pt x="25" y="4307"/>
                  </a:lnTo>
                  <a:lnTo>
                    <a:pt x="25" y="4307"/>
                  </a:lnTo>
                  <a:lnTo>
                    <a:pt x="26" y="4304"/>
                  </a:lnTo>
                  <a:lnTo>
                    <a:pt x="27" y="4302"/>
                  </a:lnTo>
                  <a:lnTo>
                    <a:pt x="28" y="4299"/>
                  </a:lnTo>
                  <a:lnTo>
                    <a:pt x="32" y="4297"/>
                  </a:lnTo>
                  <a:lnTo>
                    <a:pt x="34" y="4295"/>
                  </a:lnTo>
                  <a:lnTo>
                    <a:pt x="37" y="4294"/>
                  </a:lnTo>
                  <a:lnTo>
                    <a:pt x="40" y="4294"/>
                  </a:lnTo>
                  <a:lnTo>
                    <a:pt x="43" y="4293"/>
                  </a:lnTo>
                  <a:lnTo>
                    <a:pt x="46" y="4294"/>
                  </a:lnTo>
                  <a:lnTo>
                    <a:pt x="48" y="4295"/>
                  </a:lnTo>
                  <a:lnTo>
                    <a:pt x="51" y="4297"/>
                  </a:lnTo>
                  <a:lnTo>
                    <a:pt x="53" y="4299"/>
                  </a:lnTo>
                  <a:lnTo>
                    <a:pt x="55" y="4301"/>
                  </a:lnTo>
                  <a:lnTo>
                    <a:pt x="56" y="4304"/>
                  </a:lnTo>
                  <a:lnTo>
                    <a:pt x="56" y="4307"/>
                  </a:lnTo>
                  <a:lnTo>
                    <a:pt x="56" y="4310"/>
                  </a:lnTo>
                  <a:lnTo>
                    <a:pt x="56" y="4313"/>
                  </a:lnTo>
                  <a:lnTo>
                    <a:pt x="55" y="4316"/>
                  </a:lnTo>
                  <a:lnTo>
                    <a:pt x="53" y="4318"/>
                  </a:lnTo>
                  <a:lnTo>
                    <a:pt x="51" y="4320"/>
                  </a:lnTo>
                  <a:lnTo>
                    <a:pt x="49" y="4322"/>
                  </a:lnTo>
                  <a:lnTo>
                    <a:pt x="47" y="4323"/>
                  </a:lnTo>
                  <a:lnTo>
                    <a:pt x="44" y="4324"/>
                  </a:lnTo>
                  <a:lnTo>
                    <a:pt x="41" y="4324"/>
                  </a:lnTo>
                  <a:lnTo>
                    <a:pt x="41" y="4324"/>
                  </a:lnTo>
                  <a:lnTo>
                    <a:pt x="40" y="4324"/>
                  </a:lnTo>
                  <a:close/>
                  <a:moveTo>
                    <a:pt x="32" y="4417"/>
                  </a:moveTo>
                  <a:lnTo>
                    <a:pt x="28" y="4416"/>
                  </a:lnTo>
                  <a:lnTo>
                    <a:pt x="25" y="4415"/>
                  </a:lnTo>
                  <a:lnTo>
                    <a:pt x="23" y="4414"/>
                  </a:lnTo>
                  <a:lnTo>
                    <a:pt x="21" y="4411"/>
                  </a:lnTo>
                  <a:lnTo>
                    <a:pt x="19" y="4409"/>
                  </a:lnTo>
                  <a:lnTo>
                    <a:pt x="18" y="4406"/>
                  </a:lnTo>
                  <a:lnTo>
                    <a:pt x="17" y="4403"/>
                  </a:lnTo>
                  <a:lnTo>
                    <a:pt x="17" y="4400"/>
                  </a:lnTo>
                  <a:lnTo>
                    <a:pt x="18" y="4397"/>
                  </a:lnTo>
                  <a:lnTo>
                    <a:pt x="19" y="4395"/>
                  </a:lnTo>
                  <a:lnTo>
                    <a:pt x="20" y="4392"/>
                  </a:lnTo>
                  <a:lnTo>
                    <a:pt x="22" y="4390"/>
                  </a:lnTo>
                  <a:lnTo>
                    <a:pt x="25" y="4388"/>
                  </a:lnTo>
                  <a:lnTo>
                    <a:pt x="27" y="4387"/>
                  </a:lnTo>
                  <a:lnTo>
                    <a:pt x="31" y="4386"/>
                  </a:lnTo>
                  <a:lnTo>
                    <a:pt x="34" y="4386"/>
                  </a:lnTo>
                  <a:lnTo>
                    <a:pt x="37" y="4387"/>
                  </a:lnTo>
                  <a:lnTo>
                    <a:pt x="40" y="4388"/>
                  </a:lnTo>
                  <a:lnTo>
                    <a:pt x="43" y="4390"/>
                  </a:lnTo>
                  <a:lnTo>
                    <a:pt x="45" y="4392"/>
                  </a:lnTo>
                  <a:lnTo>
                    <a:pt x="46" y="4394"/>
                  </a:lnTo>
                  <a:lnTo>
                    <a:pt x="48" y="4397"/>
                  </a:lnTo>
                  <a:lnTo>
                    <a:pt x="48" y="4400"/>
                  </a:lnTo>
                  <a:lnTo>
                    <a:pt x="48" y="4403"/>
                  </a:lnTo>
                  <a:lnTo>
                    <a:pt x="48" y="4406"/>
                  </a:lnTo>
                  <a:lnTo>
                    <a:pt x="47" y="4408"/>
                  </a:lnTo>
                  <a:lnTo>
                    <a:pt x="45" y="4411"/>
                  </a:lnTo>
                  <a:lnTo>
                    <a:pt x="44" y="4413"/>
                  </a:lnTo>
                  <a:lnTo>
                    <a:pt x="41" y="4414"/>
                  </a:lnTo>
                  <a:lnTo>
                    <a:pt x="39" y="4416"/>
                  </a:lnTo>
                  <a:lnTo>
                    <a:pt x="36" y="4417"/>
                  </a:lnTo>
                  <a:lnTo>
                    <a:pt x="33" y="4417"/>
                  </a:lnTo>
                  <a:lnTo>
                    <a:pt x="33" y="4417"/>
                  </a:lnTo>
                  <a:lnTo>
                    <a:pt x="32" y="4417"/>
                  </a:lnTo>
                  <a:close/>
                  <a:moveTo>
                    <a:pt x="25" y="4510"/>
                  </a:moveTo>
                  <a:lnTo>
                    <a:pt x="22" y="4509"/>
                  </a:lnTo>
                  <a:lnTo>
                    <a:pt x="19" y="4508"/>
                  </a:lnTo>
                  <a:lnTo>
                    <a:pt x="16" y="4507"/>
                  </a:lnTo>
                  <a:lnTo>
                    <a:pt x="14" y="4505"/>
                  </a:lnTo>
                  <a:lnTo>
                    <a:pt x="12" y="4502"/>
                  </a:lnTo>
                  <a:lnTo>
                    <a:pt x="11" y="4500"/>
                  </a:lnTo>
                  <a:lnTo>
                    <a:pt x="11" y="4497"/>
                  </a:lnTo>
                  <a:lnTo>
                    <a:pt x="11" y="4494"/>
                  </a:lnTo>
                  <a:lnTo>
                    <a:pt x="11" y="4491"/>
                  </a:lnTo>
                  <a:lnTo>
                    <a:pt x="12" y="4488"/>
                  </a:lnTo>
                  <a:lnTo>
                    <a:pt x="14" y="4485"/>
                  </a:lnTo>
                  <a:lnTo>
                    <a:pt x="16" y="4483"/>
                  </a:lnTo>
                  <a:lnTo>
                    <a:pt x="18" y="4480"/>
                  </a:lnTo>
                  <a:lnTo>
                    <a:pt x="21" y="4479"/>
                  </a:lnTo>
                  <a:lnTo>
                    <a:pt x="24" y="4479"/>
                  </a:lnTo>
                  <a:lnTo>
                    <a:pt x="27" y="4479"/>
                  </a:lnTo>
                  <a:lnTo>
                    <a:pt x="31" y="4479"/>
                  </a:lnTo>
                  <a:lnTo>
                    <a:pt x="33" y="4480"/>
                  </a:lnTo>
                  <a:lnTo>
                    <a:pt x="36" y="4483"/>
                  </a:lnTo>
                  <a:lnTo>
                    <a:pt x="38" y="4485"/>
                  </a:lnTo>
                  <a:lnTo>
                    <a:pt x="40" y="4487"/>
                  </a:lnTo>
                  <a:lnTo>
                    <a:pt x="41" y="4490"/>
                  </a:lnTo>
                  <a:lnTo>
                    <a:pt x="42" y="4493"/>
                  </a:lnTo>
                  <a:lnTo>
                    <a:pt x="42" y="4496"/>
                  </a:lnTo>
                  <a:lnTo>
                    <a:pt x="42" y="4496"/>
                  </a:lnTo>
                  <a:lnTo>
                    <a:pt x="42" y="4496"/>
                  </a:lnTo>
                  <a:lnTo>
                    <a:pt x="41" y="4499"/>
                  </a:lnTo>
                  <a:lnTo>
                    <a:pt x="40" y="4501"/>
                  </a:lnTo>
                  <a:lnTo>
                    <a:pt x="39" y="4504"/>
                  </a:lnTo>
                  <a:lnTo>
                    <a:pt x="37" y="4506"/>
                  </a:lnTo>
                  <a:lnTo>
                    <a:pt x="35" y="4507"/>
                  </a:lnTo>
                  <a:lnTo>
                    <a:pt x="32" y="4509"/>
                  </a:lnTo>
                  <a:lnTo>
                    <a:pt x="30" y="4509"/>
                  </a:lnTo>
                  <a:lnTo>
                    <a:pt x="26" y="4510"/>
                  </a:lnTo>
                  <a:lnTo>
                    <a:pt x="25" y="4510"/>
                  </a:lnTo>
                  <a:lnTo>
                    <a:pt x="25" y="4510"/>
                  </a:lnTo>
                  <a:close/>
                  <a:moveTo>
                    <a:pt x="20" y="4603"/>
                  </a:moveTo>
                  <a:lnTo>
                    <a:pt x="17" y="4602"/>
                  </a:lnTo>
                  <a:lnTo>
                    <a:pt x="14" y="4601"/>
                  </a:lnTo>
                  <a:lnTo>
                    <a:pt x="11" y="4600"/>
                  </a:lnTo>
                  <a:lnTo>
                    <a:pt x="9" y="4598"/>
                  </a:lnTo>
                  <a:lnTo>
                    <a:pt x="8" y="4596"/>
                  </a:lnTo>
                  <a:lnTo>
                    <a:pt x="6" y="4593"/>
                  </a:lnTo>
                  <a:lnTo>
                    <a:pt x="6" y="4590"/>
                  </a:lnTo>
                  <a:lnTo>
                    <a:pt x="5" y="4587"/>
                  </a:lnTo>
                  <a:lnTo>
                    <a:pt x="6" y="4584"/>
                  </a:lnTo>
                  <a:lnTo>
                    <a:pt x="7" y="4580"/>
                  </a:lnTo>
                  <a:lnTo>
                    <a:pt x="8" y="4578"/>
                  </a:lnTo>
                  <a:lnTo>
                    <a:pt x="10" y="4575"/>
                  </a:lnTo>
                  <a:lnTo>
                    <a:pt x="13" y="4574"/>
                  </a:lnTo>
                  <a:lnTo>
                    <a:pt x="15" y="4572"/>
                  </a:lnTo>
                  <a:lnTo>
                    <a:pt x="18" y="4572"/>
                  </a:lnTo>
                  <a:lnTo>
                    <a:pt x="21" y="4571"/>
                  </a:lnTo>
                  <a:lnTo>
                    <a:pt x="24" y="4572"/>
                  </a:lnTo>
                  <a:lnTo>
                    <a:pt x="27" y="4573"/>
                  </a:lnTo>
                  <a:lnTo>
                    <a:pt x="31" y="4574"/>
                  </a:lnTo>
                  <a:lnTo>
                    <a:pt x="33" y="4576"/>
                  </a:lnTo>
                  <a:lnTo>
                    <a:pt x="35" y="4579"/>
                  </a:lnTo>
                  <a:lnTo>
                    <a:pt x="36" y="4583"/>
                  </a:lnTo>
                  <a:lnTo>
                    <a:pt x="37" y="4585"/>
                  </a:lnTo>
                  <a:lnTo>
                    <a:pt x="37" y="4589"/>
                  </a:lnTo>
                  <a:lnTo>
                    <a:pt x="36" y="4591"/>
                  </a:lnTo>
                  <a:lnTo>
                    <a:pt x="35" y="4594"/>
                  </a:lnTo>
                  <a:lnTo>
                    <a:pt x="34" y="4597"/>
                  </a:lnTo>
                  <a:lnTo>
                    <a:pt x="32" y="4599"/>
                  </a:lnTo>
                  <a:lnTo>
                    <a:pt x="30" y="4600"/>
                  </a:lnTo>
                  <a:lnTo>
                    <a:pt x="26" y="4602"/>
                  </a:lnTo>
                  <a:lnTo>
                    <a:pt x="24" y="4603"/>
                  </a:lnTo>
                  <a:lnTo>
                    <a:pt x="21" y="4603"/>
                  </a:lnTo>
                  <a:lnTo>
                    <a:pt x="20" y="4603"/>
                  </a:lnTo>
                  <a:lnTo>
                    <a:pt x="20" y="4603"/>
                  </a:lnTo>
                  <a:close/>
                  <a:moveTo>
                    <a:pt x="16" y="4696"/>
                  </a:moveTo>
                  <a:lnTo>
                    <a:pt x="13" y="4696"/>
                  </a:lnTo>
                  <a:lnTo>
                    <a:pt x="10" y="4695"/>
                  </a:lnTo>
                  <a:lnTo>
                    <a:pt x="8" y="4693"/>
                  </a:lnTo>
                  <a:lnTo>
                    <a:pt x="6" y="4691"/>
                  </a:lnTo>
                  <a:lnTo>
                    <a:pt x="4" y="4689"/>
                  </a:lnTo>
                  <a:lnTo>
                    <a:pt x="3" y="4686"/>
                  </a:lnTo>
                  <a:lnTo>
                    <a:pt x="2" y="4683"/>
                  </a:lnTo>
                  <a:lnTo>
                    <a:pt x="2" y="4680"/>
                  </a:lnTo>
                  <a:lnTo>
                    <a:pt x="2" y="4676"/>
                  </a:lnTo>
                  <a:lnTo>
                    <a:pt x="3" y="4673"/>
                  </a:lnTo>
                  <a:lnTo>
                    <a:pt x="4" y="4671"/>
                  </a:lnTo>
                  <a:lnTo>
                    <a:pt x="6" y="4669"/>
                  </a:lnTo>
                  <a:lnTo>
                    <a:pt x="9" y="4667"/>
                  </a:lnTo>
                  <a:lnTo>
                    <a:pt x="11" y="4666"/>
                  </a:lnTo>
                  <a:lnTo>
                    <a:pt x="14" y="4665"/>
                  </a:lnTo>
                  <a:lnTo>
                    <a:pt x="17" y="4665"/>
                  </a:lnTo>
                  <a:lnTo>
                    <a:pt x="20" y="4665"/>
                  </a:lnTo>
                  <a:lnTo>
                    <a:pt x="23" y="4666"/>
                  </a:lnTo>
                  <a:lnTo>
                    <a:pt x="26" y="4667"/>
                  </a:lnTo>
                  <a:lnTo>
                    <a:pt x="28" y="4669"/>
                  </a:lnTo>
                  <a:lnTo>
                    <a:pt x="31" y="4672"/>
                  </a:lnTo>
                  <a:lnTo>
                    <a:pt x="32" y="4674"/>
                  </a:lnTo>
                  <a:lnTo>
                    <a:pt x="33" y="4677"/>
                  </a:lnTo>
                  <a:lnTo>
                    <a:pt x="33" y="4681"/>
                  </a:lnTo>
                  <a:lnTo>
                    <a:pt x="33" y="4684"/>
                  </a:lnTo>
                  <a:lnTo>
                    <a:pt x="32" y="4687"/>
                  </a:lnTo>
                  <a:lnTo>
                    <a:pt x="30" y="4689"/>
                  </a:lnTo>
                  <a:lnTo>
                    <a:pt x="27" y="4692"/>
                  </a:lnTo>
                  <a:lnTo>
                    <a:pt x="25" y="4693"/>
                  </a:lnTo>
                  <a:lnTo>
                    <a:pt x="23" y="4695"/>
                  </a:lnTo>
                  <a:lnTo>
                    <a:pt x="20" y="4696"/>
                  </a:lnTo>
                  <a:lnTo>
                    <a:pt x="17" y="4696"/>
                  </a:lnTo>
                  <a:lnTo>
                    <a:pt x="17" y="4696"/>
                  </a:lnTo>
                  <a:lnTo>
                    <a:pt x="16" y="4696"/>
                  </a:lnTo>
                  <a:close/>
                  <a:moveTo>
                    <a:pt x="14" y="4789"/>
                  </a:moveTo>
                  <a:lnTo>
                    <a:pt x="11" y="4789"/>
                  </a:lnTo>
                  <a:lnTo>
                    <a:pt x="9" y="4788"/>
                  </a:lnTo>
                  <a:lnTo>
                    <a:pt x="6" y="4786"/>
                  </a:lnTo>
                  <a:lnTo>
                    <a:pt x="4" y="4784"/>
                  </a:lnTo>
                  <a:lnTo>
                    <a:pt x="2" y="4782"/>
                  </a:lnTo>
                  <a:lnTo>
                    <a:pt x="1" y="4780"/>
                  </a:lnTo>
                  <a:lnTo>
                    <a:pt x="0" y="4776"/>
                  </a:lnTo>
                  <a:lnTo>
                    <a:pt x="0" y="4773"/>
                  </a:lnTo>
                  <a:lnTo>
                    <a:pt x="0" y="4770"/>
                  </a:lnTo>
                  <a:lnTo>
                    <a:pt x="1" y="4767"/>
                  </a:lnTo>
                  <a:lnTo>
                    <a:pt x="2" y="4764"/>
                  </a:lnTo>
                  <a:lnTo>
                    <a:pt x="4" y="4762"/>
                  </a:lnTo>
                  <a:lnTo>
                    <a:pt x="6" y="4760"/>
                  </a:lnTo>
                  <a:lnTo>
                    <a:pt x="9" y="4759"/>
                  </a:lnTo>
                  <a:lnTo>
                    <a:pt x="12" y="4758"/>
                  </a:lnTo>
                  <a:lnTo>
                    <a:pt x="15" y="4758"/>
                  </a:lnTo>
                  <a:lnTo>
                    <a:pt x="18" y="4758"/>
                  </a:lnTo>
                  <a:lnTo>
                    <a:pt x="21" y="4759"/>
                  </a:lnTo>
                  <a:lnTo>
                    <a:pt x="23" y="4760"/>
                  </a:lnTo>
                  <a:lnTo>
                    <a:pt x="26" y="4762"/>
                  </a:lnTo>
                  <a:lnTo>
                    <a:pt x="27" y="4765"/>
                  </a:lnTo>
                  <a:lnTo>
                    <a:pt x="30" y="4767"/>
                  </a:lnTo>
                  <a:lnTo>
                    <a:pt x="31" y="4770"/>
                  </a:lnTo>
                  <a:lnTo>
                    <a:pt x="31" y="4773"/>
                  </a:lnTo>
                  <a:lnTo>
                    <a:pt x="31" y="4776"/>
                  </a:lnTo>
                  <a:lnTo>
                    <a:pt x="30" y="4780"/>
                  </a:lnTo>
                  <a:lnTo>
                    <a:pt x="27" y="4783"/>
                  </a:lnTo>
                  <a:lnTo>
                    <a:pt x="25" y="4785"/>
                  </a:lnTo>
                  <a:lnTo>
                    <a:pt x="23" y="4787"/>
                  </a:lnTo>
                  <a:lnTo>
                    <a:pt x="21" y="4788"/>
                  </a:lnTo>
                  <a:lnTo>
                    <a:pt x="18" y="4789"/>
                  </a:lnTo>
                  <a:lnTo>
                    <a:pt x="15" y="4789"/>
                  </a:lnTo>
                  <a:lnTo>
                    <a:pt x="15" y="4789"/>
                  </a:lnTo>
                  <a:lnTo>
                    <a:pt x="14" y="47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15" name="Freeform 111"/>
            <p:cNvSpPr>
              <a:spLocks noEditPoints="1"/>
            </p:cNvSpPr>
            <p:nvPr userDrawn="1"/>
          </p:nvSpPr>
          <p:spPr bwMode="auto">
            <a:xfrm>
              <a:off x="1976" y="2326"/>
              <a:ext cx="903" cy="1590"/>
            </a:xfrm>
            <a:custGeom>
              <a:avLst/>
              <a:gdLst>
                <a:gd name="T0" fmla="*/ 9 w 2708"/>
                <a:gd name="T1" fmla="*/ 30 h 4771"/>
                <a:gd name="T2" fmla="*/ 22 w 2708"/>
                <a:gd name="T3" fmla="*/ 94 h 4771"/>
                <a:gd name="T4" fmla="*/ 14 w 2708"/>
                <a:gd name="T5" fmla="*/ 188 h 4771"/>
                <a:gd name="T6" fmla="*/ 10 w 2708"/>
                <a:gd name="T7" fmla="*/ 292 h 4771"/>
                <a:gd name="T8" fmla="*/ 12 w 2708"/>
                <a:gd name="T9" fmla="*/ 301 h 4771"/>
                <a:gd name="T10" fmla="*/ 27 w 2708"/>
                <a:gd name="T11" fmla="*/ 402 h 4771"/>
                <a:gd name="T12" fmla="*/ 42 w 2708"/>
                <a:gd name="T13" fmla="*/ 496 h 4771"/>
                <a:gd name="T14" fmla="*/ 62 w 2708"/>
                <a:gd name="T15" fmla="*/ 583 h 4771"/>
                <a:gd name="T16" fmla="*/ 77 w 2708"/>
                <a:gd name="T17" fmla="*/ 670 h 4771"/>
                <a:gd name="T18" fmla="*/ 90 w 2708"/>
                <a:gd name="T19" fmla="*/ 755 h 4771"/>
                <a:gd name="T20" fmla="*/ 104 w 2708"/>
                <a:gd name="T21" fmla="*/ 847 h 4771"/>
                <a:gd name="T22" fmla="*/ 120 w 2708"/>
                <a:gd name="T23" fmla="*/ 939 h 4771"/>
                <a:gd name="T24" fmla="*/ 137 w 2708"/>
                <a:gd name="T25" fmla="*/ 1030 h 4771"/>
                <a:gd name="T26" fmla="*/ 156 w 2708"/>
                <a:gd name="T27" fmla="*/ 1121 h 4771"/>
                <a:gd name="T28" fmla="*/ 176 w 2708"/>
                <a:gd name="T29" fmla="*/ 1212 h 4771"/>
                <a:gd name="T30" fmla="*/ 198 w 2708"/>
                <a:gd name="T31" fmla="*/ 1302 h 4771"/>
                <a:gd name="T32" fmla="*/ 220 w 2708"/>
                <a:gd name="T33" fmla="*/ 1392 h 4771"/>
                <a:gd name="T34" fmla="*/ 245 w 2708"/>
                <a:gd name="T35" fmla="*/ 1482 h 4771"/>
                <a:gd name="T36" fmla="*/ 272 w 2708"/>
                <a:gd name="T37" fmla="*/ 1571 h 4771"/>
                <a:gd name="T38" fmla="*/ 299 w 2708"/>
                <a:gd name="T39" fmla="*/ 1661 h 4771"/>
                <a:gd name="T40" fmla="*/ 328 w 2708"/>
                <a:gd name="T41" fmla="*/ 1750 h 4771"/>
                <a:gd name="T42" fmla="*/ 359 w 2708"/>
                <a:gd name="T43" fmla="*/ 1837 h 4771"/>
                <a:gd name="T44" fmla="*/ 391 w 2708"/>
                <a:gd name="T45" fmla="*/ 1925 h 4771"/>
                <a:gd name="T46" fmla="*/ 422 w 2708"/>
                <a:gd name="T47" fmla="*/ 2009 h 4771"/>
                <a:gd name="T48" fmla="*/ 457 w 2708"/>
                <a:gd name="T49" fmla="*/ 2096 h 4771"/>
                <a:gd name="T50" fmla="*/ 494 w 2708"/>
                <a:gd name="T51" fmla="*/ 2181 h 4771"/>
                <a:gd name="T52" fmla="*/ 531 w 2708"/>
                <a:gd name="T53" fmla="*/ 2267 h 4771"/>
                <a:gd name="T54" fmla="*/ 563 w 2708"/>
                <a:gd name="T55" fmla="*/ 2347 h 4771"/>
                <a:gd name="T56" fmla="*/ 603 w 2708"/>
                <a:gd name="T57" fmla="*/ 2430 h 4771"/>
                <a:gd name="T58" fmla="*/ 645 w 2708"/>
                <a:gd name="T59" fmla="*/ 2514 h 4771"/>
                <a:gd name="T60" fmla="*/ 688 w 2708"/>
                <a:gd name="T61" fmla="*/ 2597 h 4771"/>
                <a:gd name="T62" fmla="*/ 732 w 2708"/>
                <a:gd name="T63" fmla="*/ 2678 h 4771"/>
                <a:gd name="T64" fmla="*/ 775 w 2708"/>
                <a:gd name="T65" fmla="*/ 2760 h 4771"/>
                <a:gd name="T66" fmla="*/ 822 w 2708"/>
                <a:gd name="T67" fmla="*/ 2841 h 4771"/>
                <a:gd name="T68" fmla="*/ 871 w 2708"/>
                <a:gd name="T69" fmla="*/ 2920 h 4771"/>
                <a:gd name="T70" fmla="*/ 920 w 2708"/>
                <a:gd name="T71" fmla="*/ 2999 h 4771"/>
                <a:gd name="T72" fmla="*/ 971 w 2708"/>
                <a:gd name="T73" fmla="*/ 3078 h 4771"/>
                <a:gd name="T74" fmla="*/ 1023 w 2708"/>
                <a:gd name="T75" fmla="*/ 3155 h 4771"/>
                <a:gd name="T76" fmla="*/ 1074 w 2708"/>
                <a:gd name="T77" fmla="*/ 3232 h 4771"/>
                <a:gd name="T78" fmla="*/ 1122 w 2708"/>
                <a:gd name="T79" fmla="*/ 3309 h 4771"/>
                <a:gd name="T80" fmla="*/ 1178 w 2708"/>
                <a:gd name="T81" fmla="*/ 3385 h 4771"/>
                <a:gd name="T82" fmla="*/ 1235 w 2708"/>
                <a:gd name="T83" fmla="*/ 3458 h 4771"/>
                <a:gd name="T84" fmla="*/ 1293 w 2708"/>
                <a:gd name="T85" fmla="*/ 3532 h 4771"/>
                <a:gd name="T86" fmla="*/ 1353 w 2708"/>
                <a:gd name="T87" fmla="*/ 3604 h 4771"/>
                <a:gd name="T88" fmla="*/ 1413 w 2708"/>
                <a:gd name="T89" fmla="*/ 3675 h 4771"/>
                <a:gd name="T90" fmla="*/ 1475 w 2708"/>
                <a:gd name="T91" fmla="*/ 3745 h 4771"/>
                <a:gd name="T92" fmla="*/ 1537 w 2708"/>
                <a:gd name="T93" fmla="*/ 3815 h 4771"/>
                <a:gd name="T94" fmla="*/ 1597 w 2708"/>
                <a:gd name="T95" fmla="*/ 3893 h 4771"/>
                <a:gd name="T96" fmla="*/ 1664 w 2708"/>
                <a:gd name="T97" fmla="*/ 3967 h 4771"/>
                <a:gd name="T98" fmla="*/ 1733 w 2708"/>
                <a:gd name="T99" fmla="*/ 4037 h 4771"/>
                <a:gd name="T100" fmla="*/ 1735 w 2708"/>
                <a:gd name="T101" fmla="*/ 4039 h 4771"/>
                <a:gd name="T102" fmla="*/ 1808 w 2708"/>
                <a:gd name="T103" fmla="*/ 4106 h 4771"/>
                <a:gd name="T104" fmla="*/ 1883 w 2708"/>
                <a:gd name="T105" fmla="*/ 4170 h 4771"/>
                <a:gd name="T106" fmla="*/ 1958 w 2708"/>
                <a:gd name="T107" fmla="*/ 4230 h 4771"/>
                <a:gd name="T108" fmla="*/ 2029 w 2708"/>
                <a:gd name="T109" fmla="*/ 4291 h 4771"/>
                <a:gd name="T110" fmla="*/ 2100 w 2708"/>
                <a:gd name="T111" fmla="*/ 4351 h 4771"/>
                <a:gd name="T112" fmla="*/ 2172 w 2708"/>
                <a:gd name="T113" fmla="*/ 4411 h 4771"/>
                <a:gd name="T114" fmla="*/ 2245 w 2708"/>
                <a:gd name="T115" fmla="*/ 4468 h 4771"/>
                <a:gd name="T116" fmla="*/ 2324 w 2708"/>
                <a:gd name="T117" fmla="*/ 4519 h 4771"/>
                <a:gd name="T118" fmla="*/ 2399 w 2708"/>
                <a:gd name="T119" fmla="*/ 4575 h 4771"/>
                <a:gd name="T120" fmla="*/ 2475 w 2708"/>
                <a:gd name="T121" fmla="*/ 4629 h 4771"/>
                <a:gd name="T122" fmla="*/ 2552 w 2708"/>
                <a:gd name="T123" fmla="*/ 4681 h 4771"/>
                <a:gd name="T124" fmla="*/ 2630 w 2708"/>
                <a:gd name="T125" fmla="*/ 4733 h 4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08" h="4771">
                  <a:moveTo>
                    <a:pt x="0" y="15"/>
                  </a:move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30" y="9"/>
                  </a:lnTo>
                  <a:lnTo>
                    <a:pt x="31" y="11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3" y="27"/>
                  </a:lnTo>
                  <a:lnTo>
                    <a:pt x="21" y="30"/>
                  </a:lnTo>
                  <a:lnTo>
                    <a:pt x="18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2" y="31"/>
                  </a:lnTo>
                  <a:lnTo>
                    <a:pt x="9" y="30"/>
                  </a:lnTo>
                  <a:lnTo>
                    <a:pt x="6" y="29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close/>
                  <a:moveTo>
                    <a:pt x="2680" y="4771"/>
                  </a:moveTo>
                  <a:lnTo>
                    <a:pt x="2708" y="4771"/>
                  </a:lnTo>
                  <a:lnTo>
                    <a:pt x="2706" y="4768"/>
                  </a:lnTo>
                  <a:lnTo>
                    <a:pt x="2702" y="4765"/>
                  </a:lnTo>
                  <a:lnTo>
                    <a:pt x="2700" y="4764"/>
                  </a:lnTo>
                  <a:lnTo>
                    <a:pt x="2697" y="4763"/>
                  </a:lnTo>
                  <a:lnTo>
                    <a:pt x="2694" y="4763"/>
                  </a:lnTo>
                  <a:lnTo>
                    <a:pt x="2690" y="4763"/>
                  </a:lnTo>
                  <a:lnTo>
                    <a:pt x="2687" y="4764"/>
                  </a:lnTo>
                  <a:lnTo>
                    <a:pt x="2685" y="4765"/>
                  </a:lnTo>
                  <a:lnTo>
                    <a:pt x="2682" y="4767"/>
                  </a:lnTo>
                  <a:lnTo>
                    <a:pt x="2680" y="4770"/>
                  </a:lnTo>
                  <a:lnTo>
                    <a:pt x="2680" y="4770"/>
                  </a:lnTo>
                  <a:lnTo>
                    <a:pt x="2680" y="4771"/>
                  </a:lnTo>
                  <a:close/>
                  <a:moveTo>
                    <a:pt x="2" y="109"/>
                  </a:moveTo>
                  <a:lnTo>
                    <a:pt x="2" y="105"/>
                  </a:lnTo>
                  <a:lnTo>
                    <a:pt x="3" y="103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10" y="94"/>
                  </a:lnTo>
                  <a:lnTo>
                    <a:pt x="13" y="93"/>
                  </a:lnTo>
                  <a:lnTo>
                    <a:pt x="16" y="93"/>
                  </a:lnTo>
                  <a:lnTo>
                    <a:pt x="19" y="93"/>
                  </a:lnTo>
                  <a:lnTo>
                    <a:pt x="22" y="94"/>
                  </a:lnTo>
                  <a:lnTo>
                    <a:pt x="25" y="95"/>
                  </a:lnTo>
                  <a:lnTo>
                    <a:pt x="27" y="97"/>
                  </a:lnTo>
                  <a:lnTo>
                    <a:pt x="30" y="99"/>
                  </a:lnTo>
                  <a:lnTo>
                    <a:pt x="32" y="102"/>
                  </a:lnTo>
                  <a:lnTo>
                    <a:pt x="33" y="105"/>
                  </a:lnTo>
                  <a:lnTo>
                    <a:pt x="33" y="108"/>
                  </a:lnTo>
                  <a:lnTo>
                    <a:pt x="33" y="111"/>
                  </a:lnTo>
                  <a:lnTo>
                    <a:pt x="32" y="114"/>
                  </a:lnTo>
                  <a:lnTo>
                    <a:pt x="31" y="116"/>
                  </a:lnTo>
                  <a:lnTo>
                    <a:pt x="28" y="119"/>
                  </a:lnTo>
                  <a:lnTo>
                    <a:pt x="26" y="120"/>
                  </a:lnTo>
                  <a:lnTo>
                    <a:pt x="23" y="122"/>
                  </a:lnTo>
                  <a:lnTo>
                    <a:pt x="20" y="123"/>
                  </a:lnTo>
                  <a:lnTo>
                    <a:pt x="17" y="123"/>
                  </a:lnTo>
                  <a:lnTo>
                    <a:pt x="17" y="123"/>
                  </a:lnTo>
                  <a:lnTo>
                    <a:pt x="17" y="123"/>
                  </a:lnTo>
                  <a:lnTo>
                    <a:pt x="14" y="123"/>
                  </a:lnTo>
                  <a:lnTo>
                    <a:pt x="11" y="122"/>
                  </a:lnTo>
                  <a:lnTo>
                    <a:pt x="8" y="121"/>
                  </a:lnTo>
                  <a:lnTo>
                    <a:pt x="6" y="119"/>
                  </a:lnTo>
                  <a:lnTo>
                    <a:pt x="4" y="117"/>
                  </a:lnTo>
                  <a:lnTo>
                    <a:pt x="3" y="114"/>
                  </a:lnTo>
                  <a:lnTo>
                    <a:pt x="2" y="112"/>
                  </a:lnTo>
                  <a:lnTo>
                    <a:pt x="2" y="109"/>
                  </a:lnTo>
                  <a:close/>
                  <a:moveTo>
                    <a:pt x="5" y="202"/>
                  </a:moveTo>
                  <a:lnTo>
                    <a:pt x="5" y="199"/>
                  </a:lnTo>
                  <a:lnTo>
                    <a:pt x="6" y="196"/>
                  </a:lnTo>
                  <a:lnTo>
                    <a:pt x="7" y="193"/>
                  </a:lnTo>
                  <a:lnTo>
                    <a:pt x="9" y="191"/>
                  </a:lnTo>
                  <a:lnTo>
                    <a:pt x="11" y="189"/>
                  </a:lnTo>
                  <a:lnTo>
                    <a:pt x="14" y="188"/>
                  </a:lnTo>
                  <a:lnTo>
                    <a:pt x="17" y="186"/>
                  </a:lnTo>
                  <a:lnTo>
                    <a:pt x="20" y="186"/>
                  </a:lnTo>
                  <a:lnTo>
                    <a:pt x="23" y="186"/>
                  </a:lnTo>
                  <a:lnTo>
                    <a:pt x="26" y="187"/>
                  </a:lnTo>
                  <a:lnTo>
                    <a:pt x="28" y="188"/>
                  </a:lnTo>
                  <a:lnTo>
                    <a:pt x="32" y="190"/>
                  </a:lnTo>
                  <a:lnTo>
                    <a:pt x="34" y="192"/>
                  </a:lnTo>
                  <a:lnTo>
                    <a:pt x="35" y="195"/>
                  </a:lnTo>
                  <a:lnTo>
                    <a:pt x="36" y="197"/>
                  </a:lnTo>
                  <a:lnTo>
                    <a:pt x="37" y="201"/>
                  </a:lnTo>
                  <a:lnTo>
                    <a:pt x="36" y="204"/>
                  </a:lnTo>
                  <a:lnTo>
                    <a:pt x="36" y="207"/>
                  </a:lnTo>
                  <a:lnTo>
                    <a:pt x="34" y="209"/>
                  </a:lnTo>
                  <a:lnTo>
                    <a:pt x="33" y="212"/>
                  </a:lnTo>
                  <a:lnTo>
                    <a:pt x="31" y="214"/>
                  </a:lnTo>
                  <a:lnTo>
                    <a:pt x="27" y="215"/>
                  </a:lnTo>
                  <a:lnTo>
                    <a:pt x="24" y="216"/>
                  </a:lnTo>
                  <a:lnTo>
                    <a:pt x="21" y="216"/>
                  </a:lnTo>
                  <a:lnTo>
                    <a:pt x="21" y="216"/>
                  </a:lnTo>
                  <a:lnTo>
                    <a:pt x="20" y="216"/>
                  </a:lnTo>
                  <a:lnTo>
                    <a:pt x="17" y="216"/>
                  </a:lnTo>
                  <a:lnTo>
                    <a:pt x="15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8" y="210"/>
                  </a:lnTo>
                  <a:lnTo>
                    <a:pt x="7" y="208"/>
                  </a:lnTo>
                  <a:lnTo>
                    <a:pt x="6" y="205"/>
                  </a:lnTo>
                  <a:lnTo>
                    <a:pt x="5" y="202"/>
                  </a:lnTo>
                  <a:close/>
                  <a:moveTo>
                    <a:pt x="10" y="295"/>
                  </a:moveTo>
                  <a:lnTo>
                    <a:pt x="10" y="296"/>
                  </a:lnTo>
                  <a:lnTo>
                    <a:pt x="10" y="292"/>
                  </a:lnTo>
                  <a:lnTo>
                    <a:pt x="11" y="289"/>
                  </a:lnTo>
                  <a:lnTo>
                    <a:pt x="12" y="287"/>
                  </a:lnTo>
                  <a:lnTo>
                    <a:pt x="14" y="284"/>
                  </a:lnTo>
                  <a:lnTo>
                    <a:pt x="16" y="282"/>
                  </a:lnTo>
                  <a:lnTo>
                    <a:pt x="19" y="281"/>
                  </a:lnTo>
                  <a:lnTo>
                    <a:pt x="22" y="280"/>
                  </a:lnTo>
                  <a:lnTo>
                    <a:pt x="25" y="279"/>
                  </a:lnTo>
                  <a:lnTo>
                    <a:pt x="28" y="279"/>
                  </a:lnTo>
                  <a:lnTo>
                    <a:pt x="32" y="280"/>
                  </a:lnTo>
                  <a:lnTo>
                    <a:pt x="34" y="281"/>
                  </a:lnTo>
                  <a:lnTo>
                    <a:pt x="37" y="283"/>
                  </a:lnTo>
                  <a:lnTo>
                    <a:pt x="39" y="285"/>
                  </a:lnTo>
                  <a:lnTo>
                    <a:pt x="40" y="288"/>
                  </a:lnTo>
                  <a:lnTo>
                    <a:pt x="41" y="290"/>
                  </a:lnTo>
                  <a:lnTo>
                    <a:pt x="42" y="293"/>
                  </a:lnTo>
                  <a:lnTo>
                    <a:pt x="42" y="297"/>
                  </a:lnTo>
                  <a:lnTo>
                    <a:pt x="41" y="299"/>
                  </a:lnTo>
                  <a:lnTo>
                    <a:pt x="40" y="302"/>
                  </a:lnTo>
                  <a:lnTo>
                    <a:pt x="38" y="304"/>
                  </a:lnTo>
                  <a:lnTo>
                    <a:pt x="36" y="306"/>
                  </a:lnTo>
                  <a:lnTo>
                    <a:pt x="33" y="308"/>
                  </a:lnTo>
                  <a:lnTo>
                    <a:pt x="30" y="309"/>
                  </a:lnTo>
                  <a:lnTo>
                    <a:pt x="26" y="310"/>
                  </a:lnTo>
                  <a:lnTo>
                    <a:pt x="26" y="310"/>
                  </a:lnTo>
                  <a:lnTo>
                    <a:pt x="26" y="310"/>
                  </a:lnTo>
                  <a:lnTo>
                    <a:pt x="23" y="309"/>
                  </a:lnTo>
                  <a:lnTo>
                    <a:pt x="20" y="309"/>
                  </a:lnTo>
                  <a:lnTo>
                    <a:pt x="17" y="307"/>
                  </a:lnTo>
                  <a:lnTo>
                    <a:pt x="15" y="306"/>
                  </a:lnTo>
                  <a:lnTo>
                    <a:pt x="13" y="303"/>
                  </a:lnTo>
                  <a:lnTo>
                    <a:pt x="12" y="301"/>
                  </a:lnTo>
                  <a:lnTo>
                    <a:pt x="11" y="298"/>
                  </a:lnTo>
                  <a:lnTo>
                    <a:pt x="10" y="295"/>
                  </a:lnTo>
                  <a:close/>
                  <a:moveTo>
                    <a:pt x="17" y="389"/>
                  </a:moveTo>
                  <a:lnTo>
                    <a:pt x="17" y="386"/>
                  </a:lnTo>
                  <a:lnTo>
                    <a:pt x="18" y="383"/>
                  </a:lnTo>
                  <a:lnTo>
                    <a:pt x="19" y="380"/>
                  </a:lnTo>
                  <a:lnTo>
                    <a:pt x="20" y="378"/>
                  </a:lnTo>
                  <a:lnTo>
                    <a:pt x="23" y="376"/>
                  </a:lnTo>
                  <a:lnTo>
                    <a:pt x="25" y="374"/>
                  </a:lnTo>
                  <a:lnTo>
                    <a:pt x="28" y="373"/>
                  </a:lnTo>
                  <a:lnTo>
                    <a:pt x="32" y="371"/>
                  </a:lnTo>
                  <a:lnTo>
                    <a:pt x="35" y="371"/>
                  </a:lnTo>
                  <a:lnTo>
                    <a:pt x="38" y="373"/>
                  </a:lnTo>
                  <a:lnTo>
                    <a:pt x="41" y="374"/>
                  </a:lnTo>
                  <a:lnTo>
                    <a:pt x="43" y="376"/>
                  </a:lnTo>
                  <a:lnTo>
                    <a:pt x="45" y="378"/>
                  </a:lnTo>
                  <a:lnTo>
                    <a:pt x="47" y="380"/>
                  </a:lnTo>
                  <a:lnTo>
                    <a:pt x="48" y="383"/>
                  </a:lnTo>
                  <a:lnTo>
                    <a:pt x="48" y="386"/>
                  </a:lnTo>
                  <a:lnTo>
                    <a:pt x="48" y="389"/>
                  </a:lnTo>
                  <a:lnTo>
                    <a:pt x="48" y="392"/>
                  </a:lnTo>
                  <a:lnTo>
                    <a:pt x="46" y="395"/>
                  </a:lnTo>
                  <a:lnTo>
                    <a:pt x="45" y="397"/>
                  </a:lnTo>
                  <a:lnTo>
                    <a:pt x="43" y="399"/>
                  </a:lnTo>
                  <a:lnTo>
                    <a:pt x="40" y="401"/>
                  </a:lnTo>
                  <a:lnTo>
                    <a:pt x="37" y="402"/>
                  </a:lnTo>
                  <a:lnTo>
                    <a:pt x="34" y="403"/>
                  </a:lnTo>
                  <a:lnTo>
                    <a:pt x="34" y="403"/>
                  </a:lnTo>
                  <a:lnTo>
                    <a:pt x="33" y="403"/>
                  </a:lnTo>
                  <a:lnTo>
                    <a:pt x="30" y="402"/>
                  </a:lnTo>
                  <a:lnTo>
                    <a:pt x="27" y="402"/>
                  </a:lnTo>
                  <a:lnTo>
                    <a:pt x="24" y="400"/>
                  </a:lnTo>
                  <a:lnTo>
                    <a:pt x="22" y="399"/>
                  </a:lnTo>
                  <a:lnTo>
                    <a:pt x="20" y="397"/>
                  </a:lnTo>
                  <a:lnTo>
                    <a:pt x="18" y="394"/>
                  </a:lnTo>
                  <a:lnTo>
                    <a:pt x="17" y="392"/>
                  </a:lnTo>
                  <a:lnTo>
                    <a:pt x="17" y="389"/>
                  </a:lnTo>
                  <a:close/>
                  <a:moveTo>
                    <a:pt x="25" y="482"/>
                  </a:moveTo>
                  <a:lnTo>
                    <a:pt x="25" y="479"/>
                  </a:lnTo>
                  <a:lnTo>
                    <a:pt x="26" y="476"/>
                  </a:lnTo>
                  <a:lnTo>
                    <a:pt x="27" y="473"/>
                  </a:lnTo>
                  <a:lnTo>
                    <a:pt x="28" y="471"/>
                  </a:lnTo>
                  <a:lnTo>
                    <a:pt x="31" y="468"/>
                  </a:lnTo>
                  <a:lnTo>
                    <a:pt x="34" y="466"/>
                  </a:lnTo>
                  <a:lnTo>
                    <a:pt x="37" y="465"/>
                  </a:lnTo>
                  <a:lnTo>
                    <a:pt x="40" y="464"/>
                  </a:lnTo>
                  <a:lnTo>
                    <a:pt x="43" y="464"/>
                  </a:lnTo>
                  <a:lnTo>
                    <a:pt x="46" y="465"/>
                  </a:lnTo>
                  <a:lnTo>
                    <a:pt x="48" y="466"/>
                  </a:lnTo>
                  <a:lnTo>
                    <a:pt x="51" y="468"/>
                  </a:lnTo>
                  <a:lnTo>
                    <a:pt x="53" y="471"/>
                  </a:lnTo>
                  <a:lnTo>
                    <a:pt x="55" y="473"/>
                  </a:lnTo>
                  <a:lnTo>
                    <a:pt x="56" y="476"/>
                  </a:lnTo>
                  <a:lnTo>
                    <a:pt x="56" y="479"/>
                  </a:lnTo>
                  <a:lnTo>
                    <a:pt x="56" y="482"/>
                  </a:lnTo>
                  <a:lnTo>
                    <a:pt x="56" y="485"/>
                  </a:lnTo>
                  <a:lnTo>
                    <a:pt x="54" y="488"/>
                  </a:lnTo>
                  <a:lnTo>
                    <a:pt x="53" y="490"/>
                  </a:lnTo>
                  <a:lnTo>
                    <a:pt x="51" y="492"/>
                  </a:lnTo>
                  <a:lnTo>
                    <a:pt x="48" y="494"/>
                  </a:lnTo>
                  <a:lnTo>
                    <a:pt x="45" y="495"/>
                  </a:lnTo>
                  <a:lnTo>
                    <a:pt x="42" y="496"/>
                  </a:lnTo>
                  <a:lnTo>
                    <a:pt x="42" y="496"/>
                  </a:lnTo>
                  <a:lnTo>
                    <a:pt x="41" y="496"/>
                  </a:lnTo>
                  <a:lnTo>
                    <a:pt x="38" y="495"/>
                  </a:lnTo>
                  <a:lnTo>
                    <a:pt x="36" y="495"/>
                  </a:lnTo>
                  <a:lnTo>
                    <a:pt x="33" y="493"/>
                  </a:lnTo>
                  <a:lnTo>
                    <a:pt x="31" y="492"/>
                  </a:lnTo>
                  <a:lnTo>
                    <a:pt x="28" y="490"/>
                  </a:lnTo>
                  <a:lnTo>
                    <a:pt x="27" y="487"/>
                  </a:lnTo>
                  <a:lnTo>
                    <a:pt x="26" y="485"/>
                  </a:lnTo>
                  <a:lnTo>
                    <a:pt x="25" y="482"/>
                  </a:lnTo>
                  <a:close/>
                  <a:moveTo>
                    <a:pt x="35" y="575"/>
                  </a:moveTo>
                  <a:lnTo>
                    <a:pt x="35" y="572"/>
                  </a:lnTo>
                  <a:lnTo>
                    <a:pt x="36" y="568"/>
                  </a:lnTo>
                  <a:lnTo>
                    <a:pt x="37" y="565"/>
                  </a:lnTo>
                  <a:lnTo>
                    <a:pt x="39" y="563"/>
                  </a:lnTo>
                  <a:lnTo>
                    <a:pt x="41" y="561"/>
                  </a:lnTo>
                  <a:lnTo>
                    <a:pt x="43" y="559"/>
                  </a:lnTo>
                  <a:lnTo>
                    <a:pt x="46" y="558"/>
                  </a:lnTo>
                  <a:lnTo>
                    <a:pt x="49" y="557"/>
                  </a:lnTo>
                  <a:lnTo>
                    <a:pt x="52" y="557"/>
                  </a:lnTo>
                  <a:lnTo>
                    <a:pt x="55" y="558"/>
                  </a:lnTo>
                  <a:lnTo>
                    <a:pt x="58" y="559"/>
                  </a:lnTo>
                  <a:lnTo>
                    <a:pt x="60" y="560"/>
                  </a:lnTo>
                  <a:lnTo>
                    <a:pt x="62" y="562"/>
                  </a:lnTo>
                  <a:lnTo>
                    <a:pt x="64" y="565"/>
                  </a:lnTo>
                  <a:lnTo>
                    <a:pt x="65" y="567"/>
                  </a:lnTo>
                  <a:lnTo>
                    <a:pt x="66" y="571"/>
                  </a:lnTo>
                  <a:lnTo>
                    <a:pt x="66" y="574"/>
                  </a:lnTo>
                  <a:lnTo>
                    <a:pt x="65" y="577"/>
                  </a:lnTo>
                  <a:lnTo>
                    <a:pt x="64" y="580"/>
                  </a:lnTo>
                  <a:lnTo>
                    <a:pt x="62" y="583"/>
                  </a:lnTo>
                  <a:lnTo>
                    <a:pt x="60" y="585"/>
                  </a:lnTo>
                  <a:lnTo>
                    <a:pt x="58" y="586"/>
                  </a:lnTo>
                  <a:lnTo>
                    <a:pt x="55" y="588"/>
                  </a:lnTo>
                  <a:lnTo>
                    <a:pt x="52" y="588"/>
                  </a:lnTo>
                  <a:lnTo>
                    <a:pt x="51" y="588"/>
                  </a:lnTo>
                  <a:lnTo>
                    <a:pt x="51" y="588"/>
                  </a:lnTo>
                  <a:lnTo>
                    <a:pt x="48" y="588"/>
                  </a:lnTo>
                  <a:lnTo>
                    <a:pt x="45" y="587"/>
                  </a:lnTo>
                  <a:lnTo>
                    <a:pt x="43" y="586"/>
                  </a:lnTo>
                  <a:lnTo>
                    <a:pt x="40" y="585"/>
                  </a:lnTo>
                  <a:lnTo>
                    <a:pt x="37" y="580"/>
                  </a:lnTo>
                  <a:lnTo>
                    <a:pt x="35" y="575"/>
                  </a:lnTo>
                  <a:close/>
                  <a:moveTo>
                    <a:pt x="46" y="668"/>
                  </a:moveTo>
                  <a:lnTo>
                    <a:pt x="46" y="664"/>
                  </a:lnTo>
                  <a:lnTo>
                    <a:pt x="47" y="661"/>
                  </a:lnTo>
                  <a:lnTo>
                    <a:pt x="48" y="658"/>
                  </a:lnTo>
                  <a:lnTo>
                    <a:pt x="49" y="656"/>
                  </a:lnTo>
                  <a:lnTo>
                    <a:pt x="51" y="653"/>
                  </a:lnTo>
                  <a:lnTo>
                    <a:pt x="54" y="652"/>
                  </a:lnTo>
                  <a:lnTo>
                    <a:pt x="57" y="650"/>
                  </a:lnTo>
                  <a:lnTo>
                    <a:pt x="60" y="650"/>
                  </a:lnTo>
                  <a:lnTo>
                    <a:pt x="63" y="650"/>
                  </a:lnTo>
                  <a:lnTo>
                    <a:pt x="66" y="650"/>
                  </a:lnTo>
                  <a:lnTo>
                    <a:pt x="68" y="651"/>
                  </a:lnTo>
                  <a:lnTo>
                    <a:pt x="72" y="653"/>
                  </a:lnTo>
                  <a:lnTo>
                    <a:pt x="74" y="655"/>
                  </a:lnTo>
                  <a:lnTo>
                    <a:pt x="76" y="657"/>
                  </a:lnTo>
                  <a:lnTo>
                    <a:pt x="77" y="660"/>
                  </a:lnTo>
                  <a:lnTo>
                    <a:pt x="78" y="663"/>
                  </a:lnTo>
                  <a:lnTo>
                    <a:pt x="78" y="666"/>
                  </a:lnTo>
                  <a:lnTo>
                    <a:pt x="77" y="670"/>
                  </a:lnTo>
                  <a:lnTo>
                    <a:pt x="76" y="673"/>
                  </a:lnTo>
                  <a:lnTo>
                    <a:pt x="75" y="675"/>
                  </a:lnTo>
                  <a:lnTo>
                    <a:pt x="73" y="677"/>
                  </a:lnTo>
                  <a:lnTo>
                    <a:pt x="70" y="679"/>
                  </a:lnTo>
                  <a:lnTo>
                    <a:pt x="66" y="680"/>
                  </a:lnTo>
                  <a:lnTo>
                    <a:pt x="64" y="681"/>
                  </a:lnTo>
                  <a:lnTo>
                    <a:pt x="62" y="681"/>
                  </a:lnTo>
                  <a:lnTo>
                    <a:pt x="62" y="681"/>
                  </a:lnTo>
                  <a:lnTo>
                    <a:pt x="56" y="680"/>
                  </a:lnTo>
                  <a:lnTo>
                    <a:pt x="51" y="677"/>
                  </a:lnTo>
                  <a:lnTo>
                    <a:pt x="50" y="675"/>
                  </a:lnTo>
                  <a:lnTo>
                    <a:pt x="48" y="673"/>
                  </a:lnTo>
                  <a:lnTo>
                    <a:pt x="47" y="671"/>
                  </a:lnTo>
                  <a:lnTo>
                    <a:pt x="46" y="668"/>
                  </a:lnTo>
                  <a:close/>
                  <a:moveTo>
                    <a:pt x="59" y="759"/>
                  </a:moveTo>
                  <a:lnTo>
                    <a:pt x="59" y="756"/>
                  </a:lnTo>
                  <a:lnTo>
                    <a:pt x="59" y="753"/>
                  </a:lnTo>
                  <a:lnTo>
                    <a:pt x="60" y="751"/>
                  </a:lnTo>
                  <a:lnTo>
                    <a:pt x="62" y="748"/>
                  </a:lnTo>
                  <a:lnTo>
                    <a:pt x="64" y="746"/>
                  </a:lnTo>
                  <a:lnTo>
                    <a:pt x="66" y="744"/>
                  </a:lnTo>
                  <a:lnTo>
                    <a:pt x="70" y="743"/>
                  </a:lnTo>
                  <a:lnTo>
                    <a:pt x="73" y="742"/>
                  </a:lnTo>
                  <a:lnTo>
                    <a:pt x="76" y="742"/>
                  </a:lnTo>
                  <a:lnTo>
                    <a:pt x="79" y="742"/>
                  </a:lnTo>
                  <a:lnTo>
                    <a:pt x="82" y="744"/>
                  </a:lnTo>
                  <a:lnTo>
                    <a:pt x="84" y="745"/>
                  </a:lnTo>
                  <a:lnTo>
                    <a:pt x="86" y="747"/>
                  </a:lnTo>
                  <a:lnTo>
                    <a:pt x="88" y="749"/>
                  </a:lnTo>
                  <a:lnTo>
                    <a:pt x="89" y="752"/>
                  </a:lnTo>
                  <a:lnTo>
                    <a:pt x="90" y="755"/>
                  </a:lnTo>
                  <a:lnTo>
                    <a:pt x="90" y="758"/>
                  </a:lnTo>
                  <a:lnTo>
                    <a:pt x="90" y="761"/>
                  </a:lnTo>
                  <a:lnTo>
                    <a:pt x="89" y="764"/>
                  </a:lnTo>
                  <a:lnTo>
                    <a:pt x="87" y="767"/>
                  </a:lnTo>
                  <a:lnTo>
                    <a:pt x="85" y="770"/>
                  </a:lnTo>
                  <a:lnTo>
                    <a:pt x="83" y="771"/>
                  </a:lnTo>
                  <a:lnTo>
                    <a:pt x="80" y="773"/>
                  </a:lnTo>
                  <a:lnTo>
                    <a:pt x="77" y="773"/>
                  </a:lnTo>
                  <a:lnTo>
                    <a:pt x="76" y="773"/>
                  </a:lnTo>
                  <a:lnTo>
                    <a:pt x="75" y="773"/>
                  </a:lnTo>
                  <a:lnTo>
                    <a:pt x="70" y="772"/>
                  </a:lnTo>
                  <a:lnTo>
                    <a:pt x="64" y="770"/>
                  </a:lnTo>
                  <a:lnTo>
                    <a:pt x="61" y="766"/>
                  </a:lnTo>
                  <a:lnTo>
                    <a:pt x="59" y="759"/>
                  </a:lnTo>
                  <a:close/>
                  <a:moveTo>
                    <a:pt x="74" y="852"/>
                  </a:moveTo>
                  <a:lnTo>
                    <a:pt x="74" y="849"/>
                  </a:lnTo>
                  <a:lnTo>
                    <a:pt x="74" y="846"/>
                  </a:lnTo>
                  <a:lnTo>
                    <a:pt x="75" y="843"/>
                  </a:lnTo>
                  <a:lnTo>
                    <a:pt x="76" y="840"/>
                  </a:lnTo>
                  <a:lnTo>
                    <a:pt x="78" y="838"/>
                  </a:lnTo>
                  <a:lnTo>
                    <a:pt x="81" y="837"/>
                  </a:lnTo>
                  <a:lnTo>
                    <a:pt x="83" y="835"/>
                  </a:lnTo>
                  <a:lnTo>
                    <a:pt x="86" y="835"/>
                  </a:lnTo>
                  <a:lnTo>
                    <a:pt x="89" y="834"/>
                  </a:lnTo>
                  <a:lnTo>
                    <a:pt x="92" y="835"/>
                  </a:lnTo>
                  <a:lnTo>
                    <a:pt x="95" y="836"/>
                  </a:lnTo>
                  <a:lnTo>
                    <a:pt x="98" y="837"/>
                  </a:lnTo>
                  <a:lnTo>
                    <a:pt x="100" y="839"/>
                  </a:lnTo>
                  <a:lnTo>
                    <a:pt x="102" y="841"/>
                  </a:lnTo>
                  <a:lnTo>
                    <a:pt x="103" y="844"/>
                  </a:lnTo>
                  <a:lnTo>
                    <a:pt x="104" y="847"/>
                  </a:lnTo>
                  <a:lnTo>
                    <a:pt x="104" y="850"/>
                  </a:lnTo>
                  <a:lnTo>
                    <a:pt x="104" y="853"/>
                  </a:lnTo>
                  <a:lnTo>
                    <a:pt x="103" y="856"/>
                  </a:lnTo>
                  <a:lnTo>
                    <a:pt x="101" y="858"/>
                  </a:lnTo>
                  <a:lnTo>
                    <a:pt x="99" y="861"/>
                  </a:lnTo>
                  <a:lnTo>
                    <a:pt x="97" y="862"/>
                  </a:lnTo>
                  <a:lnTo>
                    <a:pt x="94" y="865"/>
                  </a:lnTo>
                  <a:lnTo>
                    <a:pt x="91" y="866"/>
                  </a:lnTo>
                  <a:lnTo>
                    <a:pt x="90" y="866"/>
                  </a:lnTo>
                  <a:lnTo>
                    <a:pt x="89" y="866"/>
                  </a:lnTo>
                  <a:lnTo>
                    <a:pt x="84" y="865"/>
                  </a:lnTo>
                  <a:lnTo>
                    <a:pt x="79" y="861"/>
                  </a:lnTo>
                  <a:lnTo>
                    <a:pt x="76" y="857"/>
                  </a:lnTo>
                  <a:lnTo>
                    <a:pt x="74" y="852"/>
                  </a:lnTo>
                  <a:close/>
                  <a:moveTo>
                    <a:pt x="89" y="944"/>
                  </a:moveTo>
                  <a:lnTo>
                    <a:pt x="89" y="941"/>
                  </a:lnTo>
                  <a:lnTo>
                    <a:pt x="89" y="938"/>
                  </a:lnTo>
                  <a:lnTo>
                    <a:pt x="90" y="935"/>
                  </a:lnTo>
                  <a:lnTo>
                    <a:pt x="92" y="933"/>
                  </a:lnTo>
                  <a:lnTo>
                    <a:pt x="94" y="930"/>
                  </a:lnTo>
                  <a:lnTo>
                    <a:pt x="96" y="929"/>
                  </a:lnTo>
                  <a:lnTo>
                    <a:pt x="99" y="927"/>
                  </a:lnTo>
                  <a:lnTo>
                    <a:pt x="102" y="926"/>
                  </a:lnTo>
                  <a:lnTo>
                    <a:pt x="105" y="926"/>
                  </a:lnTo>
                  <a:lnTo>
                    <a:pt x="109" y="927"/>
                  </a:lnTo>
                  <a:lnTo>
                    <a:pt x="111" y="927"/>
                  </a:lnTo>
                  <a:lnTo>
                    <a:pt x="114" y="929"/>
                  </a:lnTo>
                  <a:lnTo>
                    <a:pt x="116" y="931"/>
                  </a:lnTo>
                  <a:lnTo>
                    <a:pt x="118" y="933"/>
                  </a:lnTo>
                  <a:lnTo>
                    <a:pt x="119" y="936"/>
                  </a:lnTo>
                  <a:lnTo>
                    <a:pt x="120" y="939"/>
                  </a:lnTo>
                  <a:lnTo>
                    <a:pt x="120" y="942"/>
                  </a:lnTo>
                  <a:lnTo>
                    <a:pt x="120" y="945"/>
                  </a:lnTo>
                  <a:lnTo>
                    <a:pt x="119" y="948"/>
                  </a:lnTo>
                  <a:lnTo>
                    <a:pt x="118" y="950"/>
                  </a:lnTo>
                  <a:lnTo>
                    <a:pt x="116" y="952"/>
                  </a:lnTo>
                  <a:lnTo>
                    <a:pt x="113" y="954"/>
                  </a:lnTo>
                  <a:lnTo>
                    <a:pt x="111" y="956"/>
                  </a:lnTo>
                  <a:lnTo>
                    <a:pt x="107" y="956"/>
                  </a:lnTo>
                  <a:lnTo>
                    <a:pt x="106" y="957"/>
                  </a:lnTo>
                  <a:lnTo>
                    <a:pt x="104" y="957"/>
                  </a:lnTo>
                  <a:lnTo>
                    <a:pt x="99" y="956"/>
                  </a:lnTo>
                  <a:lnTo>
                    <a:pt x="94" y="953"/>
                  </a:lnTo>
                  <a:lnTo>
                    <a:pt x="91" y="949"/>
                  </a:lnTo>
                  <a:lnTo>
                    <a:pt x="89" y="944"/>
                  </a:lnTo>
                  <a:close/>
                  <a:moveTo>
                    <a:pt x="106" y="1036"/>
                  </a:moveTo>
                  <a:lnTo>
                    <a:pt x="106" y="1033"/>
                  </a:lnTo>
                  <a:lnTo>
                    <a:pt x="106" y="1030"/>
                  </a:lnTo>
                  <a:lnTo>
                    <a:pt x="107" y="1027"/>
                  </a:lnTo>
                  <a:lnTo>
                    <a:pt x="109" y="1025"/>
                  </a:lnTo>
                  <a:lnTo>
                    <a:pt x="111" y="1022"/>
                  </a:lnTo>
                  <a:lnTo>
                    <a:pt x="113" y="1021"/>
                  </a:lnTo>
                  <a:lnTo>
                    <a:pt x="116" y="1019"/>
                  </a:lnTo>
                  <a:lnTo>
                    <a:pt x="119" y="1018"/>
                  </a:lnTo>
                  <a:lnTo>
                    <a:pt x="122" y="1018"/>
                  </a:lnTo>
                  <a:lnTo>
                    <a:pt x="125" y="1018"/>
                  </a:lnTo>
                  <a:lnTo>
                    <a:pt x="128" y="1019"/>
                  </a:lnTo>
                  <a:lnTo>
                    <a:pt x="130" y="1020"/>
                  </a:lnTo>
                  <a:lnTo>
                    <a:pt x="133" y="1022"/>
                  </a:lnTo>
                  <a:lnTo>
                    <a:pt x="135" y="1025"/>
                  </a:lnTo>
                  <a:lnTo>
                    <a:pt x="136" y="1027"/>
                  </a:lnTo>
                  <a:lnTo>
                    <a:pt x="137" y="1030"/>
                  </a:lnTo>
                  <a:lnTo>
                    <a:pt x="137" y="1033"/>
                  </a:lnTo>
                  <a:lnTo>
                    <a:pt x="137" y="1036"/>
                  </a:lnTo>
                  <a:lnTo>
                    <a:pt x="136" y="1039"/>
                  </a:lnTo>
                  <a:lnTo>
                    <a:pt x="135" y="1042"/>
                  </a:lnTo>
                  <a:lnTo>
                    <a:pt x="133" y="1044"/>
                  </a:lnTo>
                  <a:lnTo>
                    <a:pt x="130" y="1046"/>
                  </a:lnTo>
                  <a:lnTo>
                    <a:pt x="128" y="1047"/>
                  </a:lnTo>
                  <a:lnTo>
                    <a:pt x="125" y="1048"/>
                  </a:lnTo>
                  <a:lnTo>
                    <a:pt x="123" y="1048"/>
                  </a:lnTo>
                  <a:lnTo>
                    <a:pt x="122" y="1048"/>
                  </a:lnTo>
                  <a:lnTo>
                    <a:pt x="117" y="1047"/>
                  </a:lnTo>
                  <a:lnTo>
                    <a:pt x="112" y="1045"/>
                  </a:lnTo>
                  <a:lnTo>
                    <a:pt x="109" y="1041"/>
                  </a:lnTo>
                  <a:lnTo>
                    <a:pt x="106" y="1036"/>
                  </a:lnTo>
                  <a:close/>
                  <a:moveTo>
                    <a:pt x="125" y="1128"/>
                  </a:moveTo>
                  <a:lnTo>
                    <a:pt x="125" y="1125"/>
                  </a:lnTo>
                  <a:lnTo>
                    <a:pt x="125" y="1122"/>
                  </a:lnTo>
                  <a:lnTo>
                    <a:pt x="126" y="1119"/>
                  </a:lnTo>
                  <a:lnTo>
                    <a:pt x="127" y="1116"/>
                  </a:lnTo>
                  <a:lnTo>
                    <a:pt x="129" y="1114"/>
                  </a:lnTo>
                  <a:lnTo>
                    <a:pt x="131" y="1112"/>
                  </a:lnTo>
                  <a:lnTo>
                    <a:pt x="134" y="1111"/>
                  </a:lnTo>
                  <a:lnTo>
                    <a:pt x="137" y="1110"/>
                  </a:lnTo>
                  <a:lnTo>
                    <a:pt x="140" y="1108"/>
                  </a:lnTo>
                  <a:lnTo>
                    <a:pt x="143" y="1110"/>
                  </a:lnTo>
                  <a:lnTo>
                    <a:pt x="146" y="1110"/>
                  </a:lnTo>
                  <a:lnTo>
                    <a:pt x="150" y="1112"/>
                  </a:lnTo>
                  <a:lnTo>
                    <a:pt x="152" y="1114"/>
                  </a:lnTo>
                  <a:lnTo>
                    <a:pt x="154" y="1116"/>
                  </a:lnTo>
                  <a:lnTo>
                    <a:pt x="155" y="1118"/>
                  </a:lnTo>
                  <a:lnTo>
                    <a:pt x="156" y="1121"/>
                  </a:lnTo>
                  <a:lnTo>
                    <a:pt x="156" y="1124"/>
                  </a:lnTo>
                  <a:lnTo>
                    <a:pt x="156" y="1127"/>
                  </a:lnTo>
                  <a:lnTo>
                    <a:pt x="155" y="1130"/>
                  </a:lnTo>
                  <a:lnTo>
                    <a:pt x="154" y="1133"/>
                  </a:lnTo>
                  <a:lnTo>
                    <a:pt x="152" y="1135"/>
                  </a:lnTo>
                  <a:lnTo>
                    <a:pt x="150" y="1137"/>
                  </a:lnTo>
                  <a:lnTo>
                    <a:pt x="146" y="1138"/>
                  </a:lnTo>
                  <a:lnTo>
                    <a:pt x="144" y="1139"/>
                  </a:lnTo>
                  <a:lnTo>
                    <a:pt x="142" y="1140"/>
                  </a:lnTo>
                  <a:lnTo>
                    <a:pt x="140" y="1140"/>
                  </a:lnTo>
                  <a:lnTo>
                    <a:pt x="135" y="1139"/>
                  </a:lnTo>
                  <a:lnTo>
                    <a:pt x="131" y="1137"/>
                  </a:lnTo>
                  <a:lnTo>
                    <a:pt x="127" y="1133"/>
                  </a:lnTo>
                  <a:lnTo>
                    <a:pt x="125" y="1128"/>
                  </a:lnTo>
                  <a:close/>
                  <a:moveTo>
                    <a:pt x="145" y="1219"/>
                  </a:moveTo>
                  <a:lnTo>
                    <a:pt x="145" y="1216"/>
                  </a:lnTo>
                  <a:lnTo>
                    <a:pt x="145" y="1213"/>
                  </a:lnTo>
                  <a:lnTo>
                    <a:pt x="146" y="1210"/>
                  </a:lnTo>
                  <a:lnTo>
                    <a:pt x="147" y="1207"/>
                  </a:lnTo>
                  <a:lnTo>
                    <a:pt x="150" y="1204"/>
                  </a:lnTo>
                  <a:lnTo>
                    <a:pt x="152" y="1202"/>
                  </a:lnTo>
                  <a:lnTo>
                    <a:pt x="154" y="1201"/>
                  </a:lnTo>
                  <a:lnTo>
                    <a:pt x="157" y="1200"/>
                  </a:lnTo>
                  <a:lnTo>
                    <a:pt x="160" y="1200"/>
                  </a:lnTo>
                  <a:lnTo>
                    <a:pt x="163" y="1200"/>
                  </a:lnTo>
                  <a:lnTo>
                    <a:pt x="166" y="1201"/>
                  </a:lnTo>
                  <a:lnTo>
                    <a:pt x="169" y="1202"/>
                  </a:lnTo>
                  <a:lnTo>
                    <a:pt x="171" y="1204"/>
                  </a:lnTo>
                  <a:lnTo>
                    <a:pt x="173" y="1206"/>
                  </a:lnTo>
                  <a:lnTo>
                    <a:pt x="175" y="1209"/>
                  </a:lnTo>
                  <a:lnTo>
                    <a:pt x="176" y="1212"/>
                  </a:lnTo>
                  <a:lnTo>
                    <a:pt x="176" y="1215"/>
                  </a:lnTo>
                  <a:lnTo>
                    <a:pt x="176" y="1218"/>
                  </a:lnTo>
                  <a:lnTo>
                    <a:pt x="175" y="1221"/>
                  </a:lnTo>
                  <a:lnTo>
                    <a:pt x="174" y="1224"/>
                  </a:lnTo>
                  <a:lnTo>
                    <a:pt x="172" y="1226"/>
                  </a:lnTo>
                  <a:lnTo>
                    <a:pt x="170" y="1228"/>
                  </a:lnTo>
                  <a:lnTo>
                    <a:pt x="167" y="1229"/>
                  </a:lnTo>
                  <a:lnTo>
                    <a:pt x="164" y="1230"/>
                  </a:lnTo>
                  <a:lnTo>
                    <a:pt x="163" y="1231"/>
                  </a:lnTo>
                  <a:lnTo>
                    <a:pt x="161" y="1231"/>
                  </a:lnTo>
                  <a:lnTo>
                    <a:pt x="156" y="1230"/>
                  </a:lnTo>
                  <a:lnTo>
                    <a:pt x="152" y="1228"/>
                  </a:lnTo>
                  <a:lnTo>
                    <a:pt x="147" y="1224"/>
                  </a:lnTo>
                  <a:lnTo>
                    <a:pt x="145" y="1219"/>
                  </a:lnTo>
                  <a:close/>
                  <a:moveTo>
                    <a:pt x="167" y="1310"/>
                  </a:moveTo>
                  <a:lnTo>
                    <a:pt x="167" y="1307"/>
                  </a:lnTo>
                  <a:lnTo>
                    <a:pt x="167" y="1303"/>
                  </a:lnTo>
                  <a:lnTo>
                    <a:pt x="168" y="1300"/>
                  </a:lnTo>
                  <a:lnTo>
                    <a:pt x="169" y="1298"/>
                  </a:lnTo>
                  <a:lnTo>
                    <a:pt x="171" y="1295"/>
                  </a:lnTo>
                  <a:lnTo>
                    <a:pt x="173" y="1293"/>
                  </a:lnTo>
                  <a:lnTo>
                    <a:pt x="176" y="1292"/>
                  </a:lnTo>
                  <a:lnTo>
                    <a:pt x="178" y="1291"/>
                  </a:lnTo>
                  <a:lnTo>
                    <a:pt x="182" y="1290"/>
                  </a:lnTo>
                  <a:lnTo>
                    <a:pt x="185" y="1290"/>
                  </a:lnTo>
                  <a:lnTo>
                    <a:pt x="187" y="1291"/>
                  </a:lnTo>
                  <a:lnTo>
                    <a:pt x="191" y="1292"/>
                  </a:lnTo>
                  <a:lnTo>
                    <a:pt x="193" y="1294"/>
                  </a:lnTo>
                  <a:lnTo>
                    <a:pt x="195" y="1296"/>
                  </a:lnTo>
                  <a:lnTo>
                    <a:pt x="197" y="1299"/>
                  </a:lnTo>
                  <a:lnTo>
                    <a:pt x="198" y="1302"/>
                  </a:lnTo>
                  <a:lnTo>
                    <a:pt x="198" y="1305"/>
                  </a:lnTo>
                  <a:lnTo>
                    <a:pt x="198" y="1309"/>
                  </a:lnTo>
                  <a:lnTo>
                    <a:pt x="197" y="1312"/>
                  </a:lnTo>
                  <a:lnTo>
                    <a:pt x="196" y="1314"/>
                  </a:lnTo>
                  <a:lnTo>
                    <a:pt x="194" y="1317"/>
                  </a:lnTo>
                  <a:lnTo>
                    <a:pt x="192" y="1319"/>
                  </a:lnTo>
                  <a:lnTo>
                    <a:pt x="190" y="1320"/>
                  </a:lnTo>
                  <a:lnTo>
                    <a:pt x="186" y="1321"/>
                  </a:lnTo>
                  <a:lnTo>
                    <a:pt x="184" y="1322"/>
                  </a:lnTo>
                  <a:lnTo>
                    <a:pt x="182" y="1322"/>
                  </a:lnTo>
                  <a:lnTo>
                    <a:pt x="177" y="1321"/>
                  </a:lnTo>
                  <a:lnTo>
                    <a:pt x="173" y="1319"/>
                  </a:lnTo>
                  <a:lnTo>
                    <a:pt x="169" y="1315"/>
                  </a:lnTo>
                  <a:lnTo>
                    <a:pt x="167" y="1310"/>
                  </a:lnTo>
                  <a:close/>
                  <a:moveTo>
                    <a:pt x="191" y="1400"/>
                  </a:moveTo>
                  <a:lnTo>
                    <a:pt x="190" y="1397"/>
                  </a:lnTo>
                  <a:lnTo>
                    <a:pt x="191" y="1394"/>
                  </a:lnTo>
                  <a:lnTo>
                    <a:pt x="191" y="1391"/>
                  </a:lnTo>
                  <a:lnTo>
                    <a:pt x="192" y="1388"/>
                  </a:lnTo>
                  <a:lnTo>
                    <a:pt x="194" y="1386"/>
                  </a:lnTo>
                  <a:lnTo>
                    <a:pt x="196" y="1384"/>
                  </a:lnTo>
                  <a:lnTo>
                    <a:pt x="199" y="1382"/>
                  </a:lnTo>
                  <a:lnTo>
                    <a:pt x="202" y="1381"/>
                  </a:lnTo>
                  <a:lnTo>
                    <a:pt x="205" y="1381"/>
                  </a:lnTo>
                  <a:lnTo>
                    <a:pt x="208" y="1381"/>
                  </a:lnTo>
                  <a:lnTo>
                    <a:pt x="211" y="1382"/>
                  </a:lnTo>
                  <a:lnTo>
                    <a:pt x="213" y="1383"/>
                  </a:lnTo>
                  <a:lnTo>
                    <a:pt x="216" y="1384"/>
                  </a:lnTo>
                  <a:lnTo>
                    <a:pt x="218" y="1387"/>
                  </a:lnTo>
                  <a:lnTo>
                    <a:pt x="219" y="1389"/>
                  </a:lnTo>
                  <a:lnTo>
                    <a:pt x="220" y="1392"/>
                  </a:lnTo>
                  <a:lnTo>
                    <a:pt x="221" y="1395"/>
                  </a:lnTo>
                  <a:lnTo>
                    <a:pt x="221" y="1398"/>
                  </a:lnTo>
                  <a:lnTo>
                    <a:pt x="220" y="1401"/>
                  </a:lnTo>
                  <a:lnTo>
                    <a:pt x="219" y="1403"/>
                  </a:lnTo>
                  <a:lnTo>
                    <a:pt x="217" y="1407"/>
                  </a:lnTo>
                  <a:lnTo>
                    <a:pt x="215" y="1409"/>
                  </a:lnTo>
                  <a:lnTo>
                    <a:pt x="213" y="1410"/>
                  </a:lnTo>
                  <a:lnTo>
                    <a:pt x="210" y="1412"/>
                  </a:lnTo>
                  <a:lnTo>
                    <a:pt x="208" y="1412"/>
                  </a:lnTo>
                  <a:lnTo>
                    <a:pt x="206" y="1412"/>
                  </a:lnTo>
                  <a:lnTo>
                    <a:pt x="201" y="1411"/>
                  </a:lnTo>
                  <a:lnTo>
                    <a:pt x="197" y="1409"/>
                  </a:lnTo>
                  <a:lnTo>
                    <a:pt x="193" y="1405"/>
                  </a:lnTo>
                  <a:lnTo>
                    <a:pt x="191" y="1400"/>
                  </a:lnTo>
                  <a:close/>
                  <a:moveTo>
                    <a:pt x="215" y="1490"/>
                  </a:moveTo>
                  <a:lnTo>
                    <a:pt x="215" y="1487"/>
                  </a:lnTo>
                  <a:lnTo>
                    <a:pt x="215" y="1484"/>
                  </a:lnTo>
                  <a:lnTo>
                    <a:pt x="215" y="1481"/>
                  </a:lnTo>
                  <a:lnTo>
                    <a:pt x="216" y="1479"/>
                  </a:lnTo>
                  <a:lnTo>
                    <a:pt x="218" y="1476"/>
                  </a:lnTo>
                  <a:lnTo>
                    <a:pt x="220" y="1474"/>
                  </a:lnTo>
                  <a:lnTo>
                    <a:pt x="223" y="1472"/>
                  </a:lnTo>
                  <a:lnTo>
                    <a:pt x="226" y="1471"/>
                  </a:lnTo>
                  <a:lnTo>
                    <a:pt x="230" y="1471"/>
                  </a:lnTo>
                  <a:lnTo>
                    <a:pt x="233" y="1471"/>
                  </a:lnTo>
                  <a:lnTo>
                    <a:pt x="235" y="1471"/>
                  </a:lnTo>
                  <a:lnTo>
                    <a:pt x="238" y="1473"/>
                  </a:lnTo>
                  <a:lnTo>
                    <a:pt x="241" y="1474"/>
                  </a:lnTo>
                  <a:lnTo>
                    <a:pt x="243" y="1476"/>
                  </a:lnTo>
                  <a:lnTo>
                    <a:pt x="244" y="1479"/>
                  </a:lnTo>
                  <a:lnTo>
                    <a:pt x="245" y="1482"/>
                  </a:lnTo>
                  <a:lnTo>
                    <a:pt x="246" y="1485"/>
                  </a:lnTo>
                  <a:lnTo>
                    <a:pt x="246" y="1488"/>
                  </a:lnTo>
                  <a:lnTo>
                    <a:pt x="245" y="1491"/>
                  </a:lnTo>
                  <a:lnTo>
                    <a:pt x="244" y="1493"/>
                  </a:lnTo>
                  <a:lnTo>
                    <a:pt x="242" y="1496"/>
                  </a:lnTo>
                  <a:lnTo>
                    <a:pt x="240" y="1498"/>
                  </a:lnTo>
                  <a:lnTo>
                    <a:pt x="238" y="1499"/>
                  </a:lnTo>
                  <a:lnTo>
                    <a:pt x="235" y="1501"/>
                  </a:lnTo>
                  <a:lnTo>
                    <a:pt x="233" y="1501"/>
                  </a:lnTo>
                  <a:lnTo>
                    <a:pt x="231" y="1501"/>
                  </a:lnTo>
                  <a:lnTo>
                    <a:pt x="225" y="1501"/>
                  </a:lnTo>
                  <a:lnTo>
                    <a:pt x="221" y="1498"/>
                  </a:lnTo>
                  <a:lnTo>
                    <a:pt x="217" y="1495"/>
                  </a:lnTo>
                  <a:lnTo>
                    <a:pt x="215" y="1490"/>
                  </a:lnTo>
                  <a:close/>
                  <a:moveTo>
                    <a:pt x="242" y="1580"/>
                  </a:moveTo>
                  <a:lnTo>
                    <a:pt x="241" y="1577"/>
                  </a:lnTo>
                  <a:lnTo>
                    <a:pt x="241" y="1574"/>
                  </a:lnTo>
                  <a:lnTo>
                    <a:pt x="242" y="1571"/>
                  </a:lnTo>
                  <a:lnTo>
                    <a:pt x="243" y="1568"/>
                  </a:lnTo>
                  <a:lnTo>
                    <a:pt x="244" y="1566"/>
                  </a:lnTo>
                  <a:lnTo>
                    <a:pt x="247" y="1564"/>
                  </a:lnTo>
                  <a:lnTo>
                    <a:pt x="249" y="1562"/>
                  </a:lnTo>
                  <a:lnTo>
                    <a:pt x="252" y="1561"/>
                  </a:lnTo>
                  <a:lnTo>
                    <a:pt x="255" y="1560"/>
                  </a:lnTo>
                  <a:lnTo>
                    <a:pt x="258" y="1560"/>
                  </a:lnTo>
                  <a:lnTo>
                    <a:pt x="261" y="1561"/>
                  </a:lnTo>
                  <a:lnTo>
                    <a:pt x="263" y="1562"/>
                  </a:lnTo>
                  <a:lnTo>
                    <a:pt x="266" y="1564"/>
                  </a:lnTo>
                  <a:lnTo>
                    <a:pt x="269" y="1566"/>
                  </a:lnTo>
                  <a:lnTo>
                    <a:pt x="271" y="1568"/>
                  </a:lnTo>
                  <a:lnTo>
                    <a:pt x="272" y="1571"/>
                  </a:lnTo>
                  <a:lnTo>
                    <a:pt x="272" y="1574"/>
                  </a:lnTo>
                  <a:lnTo>
                    <a:pt x="272" y="1577"/>
                  </a:lnTo>
                  <a:lnTo>
                    <a:pt x="272" y="1580"/>
                  </a:lnTo>
                  <a:lnTo>
                    <a:pt x="271" y="1583"/>
                  </a:lnTo>
                  <a:lnTo>
                    <a:pt x="269" y="1585"/>
                  </a:lnTo>
                  <a:lnTo>
                    <a:pt x="266" y="1587"/>
                  </a:lnTo>
                  <a:lnTo>
                    <a:pt x="263" y="1589"/>
                  </a:lnTo>
                  <a:lnTo>
                    <a:pt x="261" y="1590"/>
                  </a:lnTo>
                  <a:lnTo>
                    <a:pt x="258" y="1591"/>
                  </a:lnTo>
                  <a:lnTo>
                    <a:pt x="256" y="1591"/>
                  </a:lnTo>
                  <a:lnTo>
                    <a:pt x="251" y="1590"/>
                  </a:lnTo>
                  <a:lnTo>
                    <a:pt x="247" y="1588"/>
                  </a:lnTo>
                  <a:lnTo>
                    <a:pt x="244" y="1584"/>
                  </a:lnTo>
                  <a:lnTo>
                    <a:pt x="242" y="1580"/>
                  </a:lnTo>
                  <a:close/>
                  <a:moveTo>
                    <a:pt x="270" y="1670"/>
                  </a:moveTo>
                  <a:lnTo>
                    <a:pt x="269" y="1667"/>
                  </a:lnTo>
                  <a:lnTo>
                    <a:pt x="269" y="1664"/>
                  </a:lnTo>
                  <a:lnTo>
                    <a:pt x="270" y="1661"/>
                  </a:lnTo>
                  <a:lnTo>
                    <a:pt x="271" y="1658"/>
                  </a:lnTo>
                  <a:lnTo>
                    <a:pt x="272" y="1656"/>
                  </a:lnTo>
                  <a:lnTo>
                    <a:pt x="274" y="1654"/>
                  </a:lnTo>
                  <a:lnTo>
                    <a:pt x="277" y="1652"/>
                  </a:lnTo>
                  <a:lnTo>
                    <a:pt x="280" y="1651"/>
                  </a:lnTo>
                  <a:lnTo>
                    <a:pt x="283" y="1649"/>
                  </a:lnTo>
                  <a:lnTo>
                    <a:pt x="286" y="1649"/>
                  </a:lnTo>
                  <a:lnTo>
                    <a:pt x="289" y="1651"/>
                  </a:lnTo>
                  <a:lnTo>
                    <a:pt x="291" y="1652"/>
                  </a:lnTo>
                  <a:lnTo>
                    <a:pt x="294" y="1653"/>
                  </a:lnTo>
                  <a:lnTo>
                    <a:pt x="296" y="1655"/>
                  </a:lnTo>
                  <a:lnTo>
                    <a:pt x="298" y="1658"/>
                  </a:lnTo>
                  <a:lnTo>
                    <a:pt x="299" y="1661"/>
                  </a:lnTo>
                  <a:lnTo>
                    <a:pt x="299" y="1664"/>
                  </a:lnTo>
                  <a:lnTo>
                    <a:pt x="299" y="1667"/>
                  </a:lnTo>
                  <a:lnTo>
                    <a:pt x="299" y="1670"/>
                  </a:lnTo>
                  <a:lnTo>
                    <a:pt x="298" y="1672"/>
                  </a:lnTo>
                  <a:lnTo>
                    <a:pt x="296" y="1675"/>
                  </a:lnTo>
                  <a:lnTo>
                    <a:pt x="294" y="1677"/>
                  </a:lnTo>
                  <a:lnTo>
                    <a:pt x="292" y="1679"/>
                  </a:lnTo>
                  <a:lnTo>
                    <a:pt x="289" y="1680"/>
                  </a:lnTo>
                  <a:lnTo>
                    <a:pt x="287" y="1680"/>
                  </a:lnTo>
                  <a:lnTo>
                    <a:pt x="284" y="1681"/>
                  </a:lnTo>
                  <a:lnTo>
                    <a:pt x="280" y="1680"/>
                  </a:lnTo>
                  <a:lnTo>
                    <a:pt x="275" y="1678"/>
                  </a:lnTo>
                  <a:lnTo>
                    <a:pt x="272" y="1674"/>
                  </a:lnTo>
                  <a:lnTo>
                    <a:pt x="270" y="1670"/>
                  </a:lnTo>
                  <a:close/>
                  <a:moveTo>
                    <a:pt x="298" y="1759"/>
                  </a:moveTo>
                  <a:lnTo>
                    <a:pt x="298" y="1756"/>
                  </a:lnTo>
                  <a:lnTo>
                    <a:pt x="297" y="1753"/>
                  </a:lnTo>
                  <a:lnTo>
                    <a:pt x="298" y="1750"/>
                  </a:lnTo>
                  <a:lnTo>
                    <a:pt x="299" y="1747"/>
                  </a:lnTo>
                  <a:lnTo>
                    <a:pt x="301" y="1744"/>
                  </a:lnTo>
                  <a:lnTo>
                    <a:pt x="303" y="1742"/>
                  </a:lnTo>
                  <a:lnTo>
                    <a:pt x="305" y="1740"/>
                  </a:lnTo>
                  <a:lnTo>
                    <a:pt x="309" y="1739"/>
                  </a:lnTo>
                  <a:lnTo>
                    <a:pt x="312" y="1738"/>
                  </a:lnTo>
                  <a:lnTo>
                    <a:pt x="315" y="1738"/>
                  </a:lnTo>
                  <a:lnTo>
                    <a:pt x="318" y="1739"/>
                  </a:lnTo>
                  <a:lnTo>
                    <a:pt x="320" y="1740"/>
                  </a:lnTo>
                  <a:lnTo>
                    <a:pt x="323" y="1741"/>
                  </a:lnTo>
                  <a:lnTo>
                    <a:pt x="325" y="1743"/>
                  </a:lnTo>
                  <a:lnTo>
                    <a:pt x="327" y="1746"/>
                  </a:lnTo>
                  <a:lnTo>
                    <a:pt x="328" y="1750"/>
                  </a:lnTo>
                  <a:lnTo>
                    <a:pt x="329" y="1753"/>
                  </a:lnTo>
                  <a:lnTo>
                    <a:pt x="329" y="1756"/>
                  </a:lnTo>
                  <a:lnTo>
                    <a:pt x="328" y="1758"/>
                  </a:lnTo>
                  <a:lnTo>
                    <a:pt x="327" y="1761"/>
                  </a:lnTo>
                  <a:lnTo>
                    <a:pt x="326" y="1764"/>
                  </a:lnTo>
                  <a:lnTo>
                    <a:pt x="324" y="1766"/>
                  </a:lnTo>
                  <a:lnTo>
                    <a:pt x="321" y="1768"/>
                  </a:lnTo>
                  <a:lnTo>
                    <a:pt x="319" y="1769"/>
                  </a:lnTo>
                  <a:lnTo>
                    <a:pt x="316" y="1769"/>
                  </a:lnTo>
                  <a:lnTo>
                    <a:pt x="314" y="1769"/>
                  </a:lnTo>
                  <a:lnTo>
                    <a:pt x="309" y="1769"/>
                  </a:lnTo>
                  <a:lnTo>
                    <a:pt x="304" y="1767"/>
                  </a:lnTo>
                  <a:lnTo>
                    <a:pt x="300" y="1763"/>
                  </a:lnTo>
                  <a:lnTo>
                    <a:pt x="298" y="1759"/>
                  </a:lnTo>
                  <a:close/>
                  <a:moveTo>
                    <a:pt x="329" y="1848"/>
                  </a:moveTo>
                  <a:lnTo>
                    <a:pt x="328" y="1844"/>
                  </a:lnTo>
                  <a:lnTo>
                    <a:pt x="328" y="1841"/>
                  </a:lnTo>
                  <a:lnTo>
                    <a:pt x="329" y="1838"/>
                  </a:lnTo>
                  <a:lnTo>
                    <a:pt x="330" y="1835"/>
                  </a:lnTo>
                  <a:lnTo>
                    <a:pt x="331" y="1833"/>
                  </a:lnTo>
                  <a:lnTo>
                    <a:pt x="333" y="1831"/>
                  </a:lnTo>
                  <a:lnTo>
                    <a:pt x="336" y="1829"/>
                  </a:lnTo>
                  <a:lnTo>
                    <a:pt x="339" y="1828"/>
                  </a:lnTo>
                  <a:lnTo>
                    <a:pt x="342" y="1827"/>
                  </a:lnTo>
                  <a:lnTo>
                    <a:pt x="345" y="1827"/>
                  </a:lnTo>
                  <a:lnTo>
                    <a:pt x="348" y="1827"/>
                  </a:lnTo>
                  <a:lnTo>
                    <a:pt x="351" y="1828"/>
                  </a:lnTo>
                  <a:lnTo>
                    <a:pt x="354" y="1830"/>
                  </a:lnTo>
                  <a:lnTo>
                    <a:pt x="356" y="1832"/>
                  </a:lnTo>
                  <a:lnTo>
                    <a:pt x="358" y="1834"/>
                  </a:lnTo>
                  <a:lnTo>
                    <a:pt x="359" y="1837"/>
                  </a:lnTo>
                  <a:lnTo>
                    <a:pt x="360" y="1840"/>
                  </a:lnTo>
                  <a:lnTo>
                    <a:pt x="360" y="1843"/>
                  </a:lnTo>
                  <a:lnTo>
                    <a:pt x="359" y="1847"/>
                  </a:lnTo>
                  <a:lnTo>
                    <a:pt x="358" y="1849"/>
                  </a:lnTo>
                  <a:lnTo>
                    <a:pt x="357" y="1852"/>
                  </a:lnTo>
                  <a:lnTo>
                    <a:pt x="355" y="1854"/>
                  </a:lnTo>
                  <a:lnTo>
                    <a:pt x="352" y="1856"/>
                  </a:lnTo>
                  <a:lnTo>
                    <a:pt x="350" y="1857"/>
                  </a:lnTo>
                  <a:lnTo>
                    <a:pt x="346" y="1858"/>
                  </a:lnTo>
                  <a:lnTo>
                    <a:pt x="344" y="1858"/>
                  </a:lnTo>
                  <a:lnTo>
                    <a:pt x="339" y="1857"/>
                  </a:lnTo>
                  <a:lnTo>
                    <a:pt x="335" y="1855"/>
                  </a:lnTo>
                  <a:lnTo>
                    <a:pt x="332" y="1852"/>
                  </a:lnTo>
                  <a:lnTo>
                    <a:pt x="329" y="1848"/>
                  </a:lnTo>
                  <a:close/>
                  <a:moveTo>
                    <a:pt x="362" y="1935"/>
                  </a:moveTo>
                  <a:lnTo>
                    <a:pt x="361" y="1932"/>
                  </a:lnTo>
                  <a:lnTo>
                    <a:pt x="361" y="1929"/>
                  </a:lnTo>
                  <a:lnTo>
                    <a:pt x="361" y="1926"/>
                  </a:lnTo>
                  <a:lnTo>
                    <a:pt x="362" y="1924"/>
                  </a:lnTo>
                  <a:lnTo>
                    <a:pt x="363" y="1921"/>
                  </a:lnTo>
                  <a:lnTo>
                    <a:pt x="365" y="1919"/>
                  </a:lnTo>
                  <a:lnTo>
                    <a:pt x="368" y="1917"/>
                  </a:lnTo>
                  <a:lnTo>
                    <a:pt x="370" y="1916"/>
                  </a:lnTo>
                  <a:lnTo>
                    <a:pt x="373" y="1915"/>
                  </a:lnTo>
                  <a:lnTo>
                    <a:pt x="376" y="1915"/>
                  </a:lnTo>
                  <a:lnTo>
                    <a:pt x="379" y="1915"/>
                  </a:lnTo>
                  <a:lnTo>
                    <a:pt x="382" y="1916"/>
                  </a:lnTo>
                  <a:lnTo>
                    <a:pt x="385" y="1918"/>
                  </a:lnTo>
                  <a:lnTo>
                    <a:pt x="388" y="1920"/>
                  </a:lnTo>
                  <a:lnTo>
                    <a:pt x="390" y="1922"/>
                  </a:lnTo>
                  <a:lnTo>
                    <a:pt x="391" y="1925"/>
                  </a:lnTo>
                  <a:lnTo>
                    <a:pt x="392" y="1928"/>
                  </a:lnTo>
                  <a:lnTo>
                    <a:pt x="392" y="1931"/>
                  </a:lnTo>
                  <a:lnTo>
                    <a:pt x="392" y="1934"/>
                  </a:lnTo>
                  <a:lnTo>
                    <a:pt x="391" y="1936"/>
                  </a:lnTo>
                  <a:lnTo>
                    <a:pt x="389" y="1939"/>
                  </a:lnTo>
                  <a:lnTo>
                    <a:pt x="387" y="1941"/>
                  </a:lnTo>
                  <a:lnTo>
                    <a:pt x="384" y="1943"/>
                  </a:lnTo>
                  <a:lnTo>
                    <a:pt x="381" y="1944"/>
                  </a:lnTo>
                  <a:lnTo>
                    <a:pt x="379" y="1946"/>
                  </a:lnTo>
                  <a:lnTo>
                    <a:pt x="376" y="1946"/>
                  </a:lnTo>
                  <a:lnTo>
                    <a:pt x="371" y="1946"/>
                  </a:lnTo>
                  <a:lnTo>
                    <a:pt x="367" y="1943"/>
                  </a:lnTo>
                  <a:lnTo>
                    <a:pt x="364" y="1939"/>
                  </a:lnTo>
                  <a:lnTo>
                    <a:pt x="362" y="1935"/>
                  </a:lnTo>
                  <a:close/>
                  <a:moveTo>
                    <a:pt x="395" y="2023"/>
                  </a:moveTo>
                  <a:lnTo>
                    <a:pt x="395" y="2023"/>
                  </a:lnTo>
                  <a:lnTo>
                    <a:pt x="394" y="2020"/>
                  </a:lnTo>
                  <a:lnTo>
                    <a:pt x="394" y="2017"/>
                  </a:lnTo>
                  <a:lnTo>
                    <a:pt x="395" y="2014"/>
                  </a:lnTo>
                  <a:lnTo>
                    <a:pt x="396" y="2011"/>
                  </a:lnTo>
                  <a:lnTo>
                    <a:pt x="397" y="2009"/>
                  </a:lnTo>
                  <a:lnTo>
                    <a:pt x="399" y="2007"/>
                  </a:lnTo>
                  <a:lnTo>
                    <a:pt x="401" y="2005"/>
                  </a:lnTo>
                  <a:lnTo>
                    <a:pt x="404" y="2003"/>
                  </a:lnTo>
                  <a:lnTo>
                    <a:pt x="407" y="2002"/>
                  </a:lnTo>
                  <a:lnTo>
                    <a:pt x="410" y="2002"/>
                  </a:lnTo>
                  <a:lnTo>
                    <a:pt x="413" y="2003"/>
                  </a:lnTo>
                  <a:lnTo>
                    <a:pt x="416" y="2004"/>
                  </a:lnTo>
                  <a:lnTo>
                    <a:pt x="418" y="2005"/>
                  </a:lnTo>
                  <a:lnTo>
                    <a:pt x="420" y="2007"/>
                  </a:lnTo>
                  <a:lnTo>
                    <a:pt x="422" y="2009"/>
                  </a:lnTo>
                  <a:lnTo>
                    <a:pt x="424" y="2012"/>
                  </a:lnTo>
                  <a:lnTo>
                    <a:pt x="425" y="2015"/>
                  </a:lnTo>
                  <a:lnTo>
                    <a:pt x="425" y="2018"/>
                  </a:lnTo>
                  <a:lnTo>
                    <a:pt x="424" y="2021"/>
                  </a:lnTo>
                  <a:lnTo>
                    <a:pt x="423" y="2024"/>
                  </a:lnTo>
                  <a:lnTo>
                    <a:pt x="422" y="2026"/>
                  </a:lnTo>
                  <a:lnTo>
                    <a:pt x="420" y="2028"/>
                  </a:lnTo>
                  <a:lnTo>
                    <a:pt x="418" y="2030"/>
                  </a:lnTo>
                  <a:lnTo>
                    <a:pt x="415" y="2032"/>
                  </a:lnTo>
                  <a:lnTo>
                    <a:pt x="412" y="2033"/>
                  </a:lnTo>
                  <a:lnTo>
                    <a:pt x="410" y="2033"/>
                  </a:lnTo>
                  <a:lnTo>
                    <a:pt x="405" y="2032"/>
                  </a:lnTo>
                  <a:lnTo>
                    <a:pt x="401" y="2030"/>
                  </a:lnTo>
                  <a:lnTo>
                    <a:pt x="398" y="2027"/>
                  </a:lnTo>
                  <a:lnTo>
                    <a:pt x="395" y="2023"/>
                  </a:lnTo>
                  <a:close/>
                  <a:moveTo>
                    <a:pt x="431" y="2110"/>
                  </a:moveTo>
                  <a:lnTo>
                    <a:pt x="430" y="2107"/>
                  </a:lnTo>
                  <a:lnTo>
                    <a:pt x="429" y="2104"/>
                  </a:lnTo>
                  <a:lnTo>
                    <a:pt x="430" y="2101"/>
                  </a:lnTo>
                  <a:lnTo>
                    <a:pt x="431" y="2099"/>
                  </a:lnTo>
                  <a:lnTo>
                    <a:pt x="432" y="2096"/>
                  </a:lnTo>
                  <a:lnTo>
                    <a:pt x="434" y="2094"/>
                  </a:lnTo>
                  <a:lnTo>
                    <a:pt x="436" y="2091"/>
                  </a:lnTo>
                  <a:lnTo>
                    <a:pt x="439" y="2090"/>
                  </a:lnTo>
                  <a:lnTo>
                    <a:pt x="442" y="2089"/>
                  </a:lnTo>
                  <a:lnTo>
                    <a:pt x="445" y="2088"/>
                  </a:lnTo>
                  <a:lnTo>
                    <a:pt x="448" y="2089"/>
                  </a:lnTo>
                  <a:lnTo>
                    <a:pt x="450" y="2090"/>
                  </a:lnTo>
                  <a:lnTo>
                    <a:pt x="453" y="2091"/>
                  </a:lnTo>
                  <a:lnTo>
                    <a:pt x="455" y="2094"/>
                  </a:lnTo>
                  <a:lnTo>
                    <a:pt x="457" y="2096"/>
                  </a:lnTo>
                  <a:lnTo>
                    <a:pt x="459" y="2099"/>
                  </a:lnTo>
                  <a:lnTo>
                    <a:pt x="460" y="2102"/>
                  </a:lnTo>
                  <a:lnTo>
                    <a:pt x="460" y="2105"/>
                  </a:lnTo>
                  <a:lnTo>
                    <a:pt x="460" y="2108"/>
                  </a:lnTo>
                  <a:lnTo>
                    <a:pt x="459" y="2110"/>
                  </a:lnTo>
                  <a:lnTo>
                    <a:pt x="457" y="2113"/>
                  </a:lnTo>
                  <a:lnTo>
                    <a:pt x="455" y="2115"/>
                  </a:lnTo>
                  <a:lnTo>
                    <a:pt x="453" y="2117"/>
                  </a:lnTo>
                  <a:lnTo>
                    <a:pt x="450" y="2119"/>
                  </a:lnTo>
                  <a:lnTo>
                    <a:pt x="447" y="2120"/>
                  </a:lnTo>
                  <a:lnTo>
                    <a:pt x="445" y="2120"/>
                  </a:lnTo>
                  <a:lnTo>
                    <a:pt x="440" y="2119"/>
                  </a:lnTo>
                  <a:lnTo>
                    <a:pt x="436" y="2117"/>
                  </a:lnTo>
                  <a:lnTo>
                    <a:pt x="433" y="2114"/>
                  </a:lnTo>
                  <a:lnTo>
                    <a:pt x="431" y="2110"/>
                  </a:lnTo>
                  <a:close/>
                  <a:moveTo>
                    <a:pt x="467" y="2197"/>
                  </a:moveTo>
                  <a:lnTo>
                    <a:pt x="465" y="2194"/>
                  </a:lnTo>
                  <a:lnTo>
                    <a:pt x="465" y="2190"/>
                  </a:lnTo>
                  <a:lnTo>
                    <a:pt x="465" y="2187"/>
                  </a:lnTo>
                  <a:lnTo>
                    <a:pt x="467" y="2184"/>
                  </a:lnTo>
                  <a:lnTo>
                    <a:pt x="468" y="2182"/>
                  </a:lnTo>
                  <a:lnTo>
                    <a:pt x="470" y="2179"/>
                  </a:lnTo>
                  <a:lnTo>
                    <a:pt x="472" y="2177"/>
                  </a:lnTo>
                  <a:lnTo>
                    <a:pt x="475" y="2176"/>
                  </a:lnTo>
                  <a:lnTo>
                    <a:pt x="478" y="2175"/>
                  </a:lnTo>
                  <a:lnTo>
                    <a:pt x="481" y="2175"/>
                  </a:lnTo>
                  <a:lnTo>
                    <a:pt x="484" y="2175"/>
                  </a:lnTo>
                  <a:lnTo>
                    <a:pt x="487" y="2176"/>
                  </a:lnTo>
                  <a:lnTo>
                    <a:pt x="489" y="2177"/>
                  </a:lnTo>
                  <a:lnTo>
                    <a:pt x="492" y="2179"/>
                  </a:lnTo>
                  <a:lnTo>
                    <a:pt x="494" y="2181"/>
                  </a:lnTo>
                  <a:lnTo>
                    <a:pt x="495" y="2184"/>
                  </a:lnTo>
                  <a:lnTo>
                    <a:pt x="496" y="2187"/>
                  </a:lnTo>
                  <a:lnTo>
                    <a:pt x="496" y="2190"/>
                  </a:lnTo>
                  <a:lnTo>
                    <a:pt x="496" y="2194"/>
                  </a:lnTo>
                  <a:lnTo>
                    <a:pt x="495" y="2197"/>
                  </a:lnTo>
                  <a:lnTo>
                    <a:pt x="494" y="2199"/>
                  </a:lnTo>
                  <a:lnTo>
                    <a:pt x="492" y="2202"/>
                  </a:lnTo>
                  <a:lnTo>
                    <a:pt x="490" y="2204"/>
                  </a:lnTo>
                  <a:lnTo>
                    <a:pt x="487" y="2205"/>
                  </a:lnTo>
                  <a:lnTo>
                    <a:pt x="484" y="2206"/>
                  </a:lnTo>
                  <a:lnTo>
                    <a:pt x="481" y="2206"/>
                  </a:lnTo>
                  <a:lnTo>
                    <a:pt x="477" y="2206"/>
                  </a:lnTo>
                  <a:lnTo>
                    <a:pt x="473" y="2204"/>
                  </a:lnTo>
                  <a:lnTo>
                    <a:pt x="469" y="2201"/>
                  </a:lnTo>
                  <a:lnTo>
                    <a:pt x="467" y="2197"/>
                  </a:lnTo>
                  <a:close/>
                  <a:moveTo>
                    <a:pt x="504" y="2282"/>
                  </a:moveTo>
                  <a:lnTo>
                    <a:pt x="503" y="2279"/>
                  </a:lnTo>
                  <a:lnTo>
                    <a:pt x="503" y="2276"/>
                  </a:lnTo>
                  <a:lnTo>
                    <a:pt x="503" y="2273"/>
                  </a:lnTo>
                  <a:lnTo>
                    <a:pt x="504" y="2270"/>
                  </a:lnTo>
                  <a:lnTo>
                    <a:pt x="505" y="2268"/>
                  </a:lnTo>
                  <a:lnTo>
                    <a:pt x="508" y="2265"/>
                  </a:lnTo>
                  <a:lnTo>
                    <a:pt x="510" y="2263"/>
                  </a:lnTo>
                  <a:lnTo>
                    <a:pt x="513" y="2262"/>
                  </a:lnTo>
                  <a:lnTo>
                    <a:pt x="516" y="2261"/>
                  </a:lnTo>
                  <a:lnTo>
                    <a:pt x="518" y="2261"/>
                  </a:lnTo>
                  <a:lnTo>
                    <a:pt x="521" y="2261"/>
                  </a:lnTo>
                  <a:lnTo>
                    <a:pt x="524" y="2262"/>
                  </a:lnTo>
                  <a:lnTo>
                    <a:pt x="527" y="2263"/>
                  </a:lnTo>
                  <a:lnTo>
                    <a:pt x="529" y="2265"/>
                  </a:lnTo>
                  <a:lnTo>
                    <a:pt x="531" y="2267"/>
                  </a:lnTo>
                  <a:lnTo>
                    <a:pt x="533" y="2270"/>
                  </a:lnTo>
                  <a:lnTo>
                    <a:pt x="533" y="2270"/>
                  </a:lnTo>
                  <a:lnTo>
                    <a:pt x="533" y="2270"/>
                  </a:lnTo>
                  <a:lnTo>
                    <a:pt x="534" y="2272"/>
                  </a:lnTo>
                  <a:lnTo>
                    <a:pt x="534" y="2275"/>
                  </a:lnTo>
                  <a:lnTo>
                    <a:pt x="534" y="2278"/>
                  </a:lnTo>
                  <a:lnTo>
                    <a:pt x="533" y="2281"/>
                  </a:lnTo>
                  <a:lnTo>
                    <a:pt x="532" y="2284"/>
                  </a:lnTo>
                  <a:lnTo>
                    <a:pt x="530" y="2286"/>
                  </a:lnTo>
                  <a:lnTo>
                    <a:pt x="528" y="2288"/>
                  </a:lnTo>
                  <a:lnTo>
                    <a:pt x="525" y="2291"/>
                  </a:lnTo>
                  <a:lnTo>
                    <a:pt x="522" y="2292"/>
                  </a:lnTo>
                  <a:lnTo>
                    <a:pt x="519" y="2292"/>
                  </a:lnTo>
                  <a:lnTo>
                    <a:pt x="514" y="2291"/>
                  </a:lnTo>
                  <a:lnTo>
                    <a:pt x="511" y="2290"/>
                  </a:lnTo>
                  <a:lnTo>
                    <a:pt x="507" y="2286"/>
                  </a:lnTo>
                  <a:lnTo>
                    <a:pt x="504" y="2282"/>
                  </a:lnTo>
                  <a:close/>
                  <a:moveTo>
                    <a:pt x="543" y="2368"/>
                  </a:moveTo>
                  <a:lnTo>
                    <a:pt x="543" y="2367"/>
                  </a:lnTo>
                  <a:lnTo>
                    <a:pt x="542" y="2364"/>
                  </a:lnTo>
                  <a:lnTo>
                    <a:pt x="542" y="2361"/>
                  </a:lnTo>
                  <a:lnTo>
                    <a:pt x="542" y="2359"/>
                  </a:lnTo>
                  <a:lnTo>
                    <a:pt x="543" y="2356"/>
                  </a:lnTo>
                  <a:lnTo>
                    <a:pt x="544" y="2353"/>
                  </a:lnTo>
                  <a:lnTo>
                    <a:pt x="547" y="2351"/>
                  </a:lnTo>
                  <a:lnTo>
                    <a:pt x="549" y="2349"/>
                  </a:lnTo>
                  <a:lnTo>
                    <a:pt x="552" y="2347"/>
                  </a:lnTo>
                  <a:lnTo>
                    <a:pt x="554" y="2346"/>
                  </a:lnTo>
                  <a:lnTo>
                    <a:pt x="557" y="2346"/>
                  </a:lnTo>
                  <a:lnTo>
                    <a:pt x="560" y="2346"/>
                  </a:lnTo>
                  <a:lnTo>
                    <a:pt x="563" y="2347"/>
                  </a:lnTo>
                  <a:lnTo>
                    <a:pt x="566" y="2348"/>
                  </a:lnTo>
                  <a:lnTo>
                    <a:pt x="568" y="2350"/>
                  </a:lnTo>
                  <a:lnTo>
                    <a:pt x="570" y="2352"/>
                  </a:lnTo>
                  <a:lnTo>
                    <a:pt x="572" y="2354"/>
                  </a:lnTo>
                  <a:lnTo>
                    <a:pt x="573" y="2357"/>
                  </a:lnTo>
                  <a:lnTo>
                    <a:pt x="573" y="2360"/>
                  </a:lnTo>
                  <a:lnTo>
                    <a:pt x="573" y="2363"/>
                  </a:lnTo>
                  <a:lnTo>
                    <a:pt x="572" y="2366"/>
                  </a:lnTo>
                  <a:lnTo>
                    <a:pt x="571" y="2369"/>
                  </a:lnTo>
                  <a:lnTo>
                    <a:pt x="569" y="2371"/>
                  </a:lnTo>
                  <a:lnTo>
                    <a:pt x="567" y="2373"/>
                  </a:lnTo>
                  <a:lnTo>
                    <a:pt x="564" y="2375"/>
                  </a:lnTo>
                  <a:lnTo>
                    <a:pt x="561" y="2376"/>
                  </a:lnTo>
                  <a:lnTo>
                    <a:pt x="558" y="2376"/>
                  </a:lnTo>
                  <a:lnTo>
                    <a:pt x="554" y="2376"/>
                  </a:lnTo>
                  <a:lnTo>
                    <a:pt x="550" y="2374"/>
                  </a:lnTo>
                  <a:lnTo>
                    <a:pt x="547" y="2371"/>
                  </a:lnTo>
                  <a:lnTo>
                    <a:pt x="543" y="2368"/>
                  </a:lnTo>
                  <a:close/>
                  <a:moveTo>
                    <a:pt x="584" y="2452"/>
                  </a:moveTo>
                  <a:lnTo>
                    <a:pt x="583" y="2449"/>
                  </a:lnTo>
                  <a:lnTo>
                    <a:pt x="582" y="2446"/>
                  </a:lnTo>
                  <a:lnTo>
                    <a:pt x="582" y="2443"/>
                  </a:lnTo>
                  <a:lnTo>
                    <a:pt x="583" y="2441"/>
                  </a:lnTo>
                  <a:lnTo>
                    <a:pt x="584" y="2438"/>
                  </a:lnTo>
                  <a:lnTo>
                    <a:pt x="587" y="2435"/>
                  </a:lnTo>
                  <a:lnTo>
                    <a:pt x="589" y="2432"/>
                  </a:lnTo>
                  <a:lnTo>
                    <a:pt x="592" y="2431"/>
                  </a:lnTo>
                  <a:lnTo>
                    <a:pt x="595" y="2430"/>
                  </a:lnTo>
                  <a:lnTo>
                    <a:pt x="598" y="2429"/>
                  </a:lnTo>
                  <a:lnTo>
                    <a:pt x="601" y="2429"/>
                  </a:lnTo>
                  <a:lnTo>
                    <a:pt x="603" y="2430"/>
                  </a:lnTo>
                  <a:lnTo>
                    <a:pt x="606" y="2431"/>
                  </a:lnTo>
                  <a:lnTo>
                    <a:pt x="608" y="2433"/>
                  </a:lnTo>
                  <a:lnTo>
                    <a:pt x="610" y="2435"/>
                  </a:lnTo>
                  <a:lnTo>
                    <a:pt x="612" y="2439"/>
                  </a:lnTo>
                  <a:lnTo>
                    <a:pt x="613" y="2442"/>
                  </a:lnTo>
                  <a:lnTo>
                    <a:pt x="614" y="2445"/>
                  </a:lnTo>
                  <a:lnTo>
                    <a:pt x="614" y="2448"/>
                  </a:lnTo>
                  <a:lnTo>
                    <a:pt x="613" y="2450"/>
                  </a:lnTo>
                  <a:lnTo>
                    <a:pt x="612" y="2453"/>
                  </a:lnTo>
                  <a:lnTo>
                    <a:pt x="610" y="2456"/>
                  </a:lnTo>
                  <a:lnTo>
                    <a:pt x="608" y="2458"/>
                  </a:lnTo>
                  <a:lnTo>
                    <a:pt x="605" y="2459"/>
                  </a:lnTo>
                  <a:lnTo>
                    <a:pt x="602" y="2460"/>
                  </a:lnTo>
                  <a:lnTo>
                    <a:pt x="599" y="2461"/>
                  </a:lnTo>
                  <a:lnTo>
                    <a:pt x="594" y="2460"/>
                  </a:lnTo>
                  <a:lnTo>
                    <a:pt x="591" y="2458"/>
                  </a:lnTo>
                  <a:lnTo>
                    <a:pt x="587" y="2456"/>
                  </a:lnTo>
                  <a:lnTo>
                    <a:pt x="584" y="2452"/>
                  </a:lnTo>
                  <a:close/>
                  <a:moveTo>
                    <a:pt x="627" y="2536"/>
                  </a:moveTo>
                  <a:lnTo>
                    <a:pt x="626" y="2532"/>
                  </a:lnTo>
                  <a:lnTo>
                    <a:pt x="624" y="2529"/>
                  </a:lnTo>
                  <a:lnTo>
                    <a:pt x="624" y="2526"/>
                  </a:lnTo>
                  <a:lnTo>
                    <a:pt x="626" y="2524"/>
                  </a:lnTo>
                  <a:lnTo>
                    <a:pt x="627" y="2521"/>
                  </a:lnTo>
                  <a:lnTo>
                    <a:pt x="629" y="2519"/>
                  </a:lnTo>
                  <a:lnTo>
                    <a:pt x="631" y="2516"/>
                  </a:lnTo>
                  <a:lnTo>
                    <a:pt x="633" y="2515"/>
                  </a:lnTo>
                  <a:lnTo>
                    <a:pt x="636" y="2514"/>
                  </a:lnTo>
                  <a:lnTo>
                    <a:pt x="639" y="2513"/>
                  </a:lnTo>
                  <a:lnTo>
                    <a:pt x="642" y="2513"/>
                  </a:lnTo>
                  <a:lnTo>
                    <a:pt x="645" y="2514"/>
                  </a:lnTo>
                  <a:lnTo>
                    <a:pt x="648" y="2515"/>
                  </a:lnTo>
                  <a:lnTo>
                    <a:pt x="650" y="2517"/>
                  </a:lnTo>
                  <a:lnTo>
                    <a:pt x="652" y="2519"/>
                  </a:lnTo>
                  <a:lnTo>
                    <a:pt x="654" y="2521"/>
                  </a:lnTo>
                  <a:lnTo>
                    <a:pt x="655" y="2524"/>
                  </a:lnTo>
                  <a:lnTo>
                    <a:pt x="655" y="2527"/>
                  </a:lnTo>
                  <a:lnTo>
                    <a:pt x="655" y="2530"/>
                  </a:lnTo>
                  <a:lnTo>
                    <a:pt x="655" y="2533"/>
                  </a:lnTo>
                  <a:lnTo>
                    <a:pt x="654" y="2537"/>
                  </a:lnTo>
                  <a:lnTo>
                    <a:pt x="652" y="2539"/>
                  </a:lnTo>
                  <a:lnTo>
                    <a:pt x="650" y="2541"/>
                  </a:lnTo>
                  <a:lnTo>
                    <a:pt x="647" y="2543"/>
                  </a:lnTo>
                  <a:lnTo>
                    <a:pt x="644" y="2544"/>
                  </a:lnTo>
                  <a:lnTo>
                    <a:pt x="640" y="2545"/>
                  </a:lnTo>
                  <a:lnTo>
                    <a:pt x="636" y="2544"/>
                  </a:lnTo>
                  <a:lnTo>
                    <a:pt x="633" y="2542"/>
                  </a:lnTo>
                  <a:lnTo>
                    <a:pt x="629" y="2540"/>
                  </a:lnTo>
                  <a:lnTo>
                    <a:pt x="627" y="2536"/>
                  </a:lnTo>
                  <a:close/>
                  <a:moveTo>
                    <a:pt x="670" y="2619"/>
                  </a:moveTo>
                  <a:lnTo>
                    <a:pt x="669" y="2616"/>
                  </a:lnTo>
                  <a:lnTo>
                    <a:pt x="668" y="2613"/>
                  </a:lnTo>
                  <a:lnTo>
                    <a:pt x="668" y="2610"/>
                  </a:lnTo>
                  <a:lnTo>
                    <a:pt x="669" y="2607"/>
                  </a:lnTo>
                  <a:lnTo>
                    <a:pt x="670" y="2604"/>
                  </a:lnTo>
                  <a:lnTo>
                    <a:pt x="672" y="2602"/>
                  </a:lnTo>
                  <a:lnTo>
                    <a:pt x="674" y="2600"/>
                  </a:lnTo>
                  <a:lnTo>
                    <a:pt x="676" y="2598"/>
                  </a:lnTo>
                  <a:lnTo>
                    <a:pt x="679" y="2597"/>
                  </a:lnTo>
                  <a:lnTo>
                    <a:pt x="682" y="2596"/>
                  </a:lnTo>
                  <a:lnTo>
                    <a:pt x="685" y="2596"/>
                  </a:lnTo>
                  <a:lnTo>
                    <a:pt x="688" y="2597"/>
                  </a:lnTo>
                  <a:lnTo>
                    <a:pt x="691" y="2598"/>
                  </a:lnTo>
                  <a:lnTo>
                    <a:pt x="693" y="2600"/>
                  </a:lnTo>
                  <a:lnTo>
                    <a:pt x="695" y="2602"/>
                  </a:lnTo>
                  <a:lnTo>
                    <a:pt x="697" y="2604"/>
                  </a:lnTo>
                  <a:lnTo>
                    <a:pt x="698" y="2607"/>
                  </a:lnTo>
                  <a:lnTo>
                    <a:pt x="699" y="2610"/>
                  </a:lnTo>
                  <a:lnTo>
                    <a:pt x="699" y="2613"/>
                  </a:lnTo>
                  <a:lnTo>
                    <a:pt x="698" y="2616"/>
                  </a:lnTo>
                  <a:lnTo>
                    <a:pt x="697" y="2619"/>
                  </a:lnTo>
                  <a:lnTo>
                    <a:pt x="695" y="2621"/>
                  </a:lnTo>
                  <a:lnTo>
                    <a:pt x="693" y="2623"/>
                  </a:lnTo>
                  <a:lnTo>
                    <a:pt x="691" y="2625"/>
                  </a:lnTo>
                  <a:lnTo>
                    <a:pt x="687" y="2626"/>
                  </a:lnTo>
                  <a:lnTo>
                    <a:pt x="683" y="2627"/>
                  </a:lnTo>
                  <a:lnTo>
                    <a:pt x="679" y="2626"/>
                  </a:lnTo>
                  <a:lnTo>
                    <a:pt x="676" y="2625"/>
                  </a:lnTo>
                  <a:lnTo>
                    <a:pt x="673" y="2622"/>
                  </a:lnTo>
                  <a:lnTo>
                    <a:pt x="670" y="2619"/>
                  </a:lnTo>
                  <a:close/>
                  <a:moveTo>
                    <a:pt x="715" y="2701"/>
                  </a:moveTo>
                  <a:lnTo>
                    <a:pt x="713" y="2699"/>
                  </a:lnTo>
                  <a:lnTo>
                    <a:pt x="713" y="2696"/>
                  </a:lnTo>
                  <a:lnTo>
                    <a:pt x="713" y="2693"/>
                  </a:lnTo>
                  <a:lnTo>
                    <a:pt x="713" y="2690"/>
                  </a:lnTo>
                  <a:lnTo>
                    <a:pt x="714" y="2687"/>
                  </a:lnTo>
                  <a:lnTo>
                    <a:pt x="716" y="2685"/>
                  </a:lnTo>
                  <a:lnTo>
                    <a:pt x="718" y="2681"/>
                  </a:lnTo>
                  <a:lnTo>
                    <a:pt x="721" y="2680"/>
                  </a:lnTo>
                  <a:lnTo>
                    <a:pt x="723" y="2679"/>
                  </a:lnTo>
                  <a:lnTo>
                    <a:pt x="726" y="2678"/>
                  </a:lnTo>
                  <a:lnTo>
                    <a:pt x="729" y="2678"/>
                  </a:lnTo>
                  <a:lnTo>
                    <a:pt x="732" y="2678"/>
                  </a:lnTo>
                  <a:lnTo>
                    <a:pt x="735" y="2680"/>
                  </a:lnTo>
                  <a:lnTo>
                    <a:pt x="737" y="2681"/>
                  </a:lnTo>
                  <a:lnTo>
                    <a:pt x="740" y="2684"/>
                  </a:lnTo>
                  <a:lnTo>
                    <a:pt x="741" y="2687"/>
                  </a:lnTo>
                  <a:lnTo>
                    <a:pt x="743" y="2690"/>
                  </a:lnTo>
                  <a:lnTo>
                    <a:pt x="743" y="2692"/>
                  </a:lnTo>
                  <a:lnTo>
                    <a:pt x="743" y="2695"/>
                  </a:lnTo>
                  <a:lnTo>
                    <a:pt x="743" y="2698"/>
                  </a:lnTo>
                  <a:lnTo>
                    <a:pt x="742" y="2701"/>
                  </a:lnTo>
                  <a:lnTo>
                    <a:pt x="740" y="2703"/>
                  </a:lnTo>
                  <a:lnTo>
                    <a:pt x="738" y="2706"/>
                  </a:lnTo>
                  <a:lnTo>
                    <a:pt x="735" y="2707"/>
                  </a:lnTo>
                  <a:lnTo>
                    <a:pt x="732" y="2709"/>
                  </a:lnTo>
                  <a:lnTo>
                    <a:pt x="728" y="2709"/>
                  </a:lnTo>
                  <a:lnTo>
                    <a:pt x="724" y="2709"/>
                  </a:lnTo>
                  <a:lnTo>
                    <a:pt x="720" y="2707"/>
                  </a:lnTo>
                  <a:lnTo>
                    <a:pt x="717" y="2705"/>
                  </a:lnTo>
                  <a:lnTo>
                    <a:pt x="715" y="2701"/>
                  </a:lnTo>
                  <a:close/>
                  <a:moveTo>
                    <a:pt x="761" y="2783"/>
                  </a:moveTo>
                  <a:lnTo>
                    <a:pt x="760" y="2783"/>
                  </a:lnTo>
                  <a:lnTo>
                    <a:pt x="759" y="2781"/>
                  </a:lnTo>
                  <a:lnTo>
                    <a:pt x="759" y="2777"/>
                  </a:lnTo>
                  <a:lnTo>
                    <a:pt x="759" y="2774"/>
                  </a:lnTo>
                  <a:lnTo>
                    <a:pt x="759" y="2771"/>
                  </a:lnTo>
                  <a:lnTo>
                    <a:pt x="760" y="2768"/>
                  </a:lnTo>
                  <a:lnTo>
                    <a:pt x="762" y="2766"/>
                  </a:lnTo>
                  <a:lnTo>
                    <a:pt x="764" y="2763"/>
                  </a:lnTo>
                  <a:lnTo>
                    <a:pt x="766" y="2762"/>
                  </a:lnTo>
                  <a:lnTo>
                    <a:pt x="769" y="2760"/>
                  </a:lnTo>
                  <a:lnTo>
                    <a:pt x="772" y="2760"/>
                  </a:lnTo>
                  <a:lnTo>
                    <a:pt x="775" y="2760"/>
                  </a:lnTo>
                  <a:lnTo>
                    <a:pt x="778" y="2760"/>
                  </a:lnTo>
                  <a:lnTo>
                    <a:pt x="780" y="2761"/>
                  </a:lnTo>
                  <a:lnTo>
                    <a:pt x="783" y="2763"/>
                  </a:lnTo>
                  <a:lnTo>
                    <a:pt x="786" y="2765"/>
                  </a:lnTo>
                  <a:lnTo>
                    <a:pt x="788" y="2767"/>
                  </a:lnTo>
                  <a:lnTo>
                    <a:pt x="789" y="2770"/>
                  </a:lnTo>
                  <a:lnTo>
                    <a:pt x="790" y="2773"/>
                  </a:lnTo>
                  <a:lnTo>
                    <a:pt x="790" y="2776"/>
                  </a:lnTo>
                  <a:lnTo>
                    <a:pt x="789" y="2779"/>
                  </a:lnTo>
                  <a:lnTo>
                    <a:pt x="788" y="2783"/>
                  </a:lnTo>
                  <a:lnTo>
                    <a:pt x="787" y="2785"/>
                  </a:lnTo>
                  <a:lnTo>
                    <a:pt x="785" y="2787"/>
                  </a:lnTo>
                  <a:lnTo>
                    <a:pt x="781" y="2789"/>
                  </a:lnTo>
                  <a:lnTo>
                    <a:pt x="778" y="2790"/>
                  </a:lnTo>
                  <a:lnTo>
                    <a:pt x="774" y="2791"/>
                  </a:lnTo>
                  <a:lnTo>
                    <a:pt x="770" y="2790"/>
                  </a:lnTo>
                  <a:lnTo>
                    <a:pt x="766" y="2789"/>
                  </a:lnTo>
                  <a:lnTo>
                    <a:pt x="763" y="2787"/>
                  </a:lnTo>
                  <a:lnTo>
                    <a:pt x="761" y="2783"/>
                  </a:lnTo>
                  <a:close/>
                  <a:moveTo>
                    <a:pt x="808" y="2864"/>
                  </a:moveTo>
                  <a:lnTo>
                    <a:pt x="806" y="2861"/>
                  </a:lnTo>
                  <a:lnTo>
                    <a:pt x="806" y="2858"/>
                  </a:lnTo>
                  <a:lnTo>
                    <a:pt x="806" y="2855"/>
                  </a:lnTo>
                  <a:lnTo>
                    <a:pt x="806" y="2852"/>
                  </a:lnTo>
                  <a:lnTo>
                    <a:pt x="807" y="2849"/>
                  </a:lnTo>
                  <a:lnTo>
                    <a:pt x="808" y="2847"/>
                  </a:lnTo>
                  <a:lnTo>
                    <a:pt x="810" y="2845"/>
                  </a:lnTo>
                  <a:lnTo>
                    <a:pt x="813" y="2843"/>
                  </a:lnTo>
                  <a:lnTo>
                    <a:pt x="816" y="2841"/>
                  </a:lnTo>
                  <a:lnTo>
                    <a:pt x="819" y="2841"/>
                  </a:lnTo>
                  <a:lnTo>
                    <a:pt x="822" y="2841"/>
                  </a:lnTo>
                  <a:lnTo>
                    <a:pt x="826" y="2841"/>
                  </a:lnTo>
                  <a:lnTo>
                    <a:pt x="828" y="2842"/>
                  </a:lnTo>
                  <a:lnTo>
                    <a:pt x="831" y="2843"/>
                  </a:lnTo>
                  <a:lnTo>
                    <a:pt x="833" y="2845"/>
                  </a:lnTo>
                  <a:lnTo>
                    <a:pt x="835" y="2848"/>
                  </a:lnTo>
                  <a:lnTo>
                    <a:pt x="836" y="2851"/>
                  </a:lnTo>
                  <a:lnTo>
                    <a:pt x="837" y="2854"/>
                  </a:lnTo>
                  <a:lnTo>
                    <a:pt x="837" y="2857"/>
                  </a:lnTo>
                  <a:lnTo>
                    <a:pt x="836" y="2859"/>
                  </a:lnTo>
                  <a:lnTo>
                    <a:pt x="835" y="2862"/>
                  </a:lnTo>
                  <a:lnTo>
                    <a:pt x="834" y="2865"/>
                  </a:lnTo>
                  <a:lnTo>
                    <a:pt x="832" y="2867"/>
                  </a:lnTo>
                  <a:lnTo>
                    <a:pt x="829" y="2869"/>
                  </a:lnTo>
                  <a:lnTo>
                    <a:pt x="826" y="2870"/>
                  </a:lnTo>
                  <a:lnTo>
                    <a:pt x="821" y="2871"/>
                  </a:lnTo>
                  <a:lnTo>
                    <a:pt x="817" y="2870"/>
                  </a:lnTo>
                  <a:lnTo>
                    <a:pt x="813" y="2869"/>
                  </a:lnTo>
                  <a:lnTo>
                    <a:pt x="810" y="2867"/>
                  </a:lnTo>
                  <a:lnTo>
                    <a:pt x="808" y="2864"/>
                  </a:lnTo>
                  <a:close/>
                  <a:moveTo>
                    <a:pt x="856" y="2944"/>
                  </a:moveTo>
                  <a:lnTo>
                    <a:pt x="855" y="2941"/>
                  </a:lnTo>
                  <a:lnTo>
                    <a:pt x="854" y="2938"/>
                  </a:lnTo>
                  <a:lnTo>
                    <a:pt x="854" y="2935"/>
                  </a:lnTo>
                  <a:lnTo>
                    <a:pt x="854" y="2932"/>
                  </a:lnTo>
                  <a:lnTo>
                    <a:pt x="855" y="2930"/>
                  </a:lnTo>
                  <a:lnTo>
                    <a:pt x="857" y="2926"/>
                  </a:lnTo>
                  <a:lnTo>
                    <a:pt x="859" y="2924"/>
                  </a:lnTo>
                  <a:lnTo>
                    <a:pt x="861" y="2922"/>
                  </a:lnTo>
                  <a:lnTo>
                    <a:pt x="865" y="2921"/>
                  </a:lnTo>
                  <a:lnTo>
                    <a:pt x="868" y="2920"/>
                  </a:lnTo>
                  <a:lnTo>
                    <a:pt x="871" y="2920"/>
                  </a:lnTo>
                  <a:lnTo>
                    <a:pt x="874" y="2920"/>
                  </a:lnTo>
                  <a:lnTo>
                    <a:pt x="876" y="2921"/>
                  </a:lnTo>
                  <a:lnTo>
                    <a:pt x="879" y="2923"/>
                  </a:lnTo>
                  <a:lnTo>
                    <a:pt x="881" y="2925"/>
                  </a:lnTo>
                  <a:lnTo>
                    <a:pt x="883" y="2927"/>
                  </a:lnTo>
                  <a:lnTo>
                    <a:pt x="884" y="2931"/>
                  </a:lnTo>
                  <a:lnTo>
                    <a:pt x="885" y="2934"/>
                  </a:lnTo>
                  <a:lnTo>
                    <a:pt x="885" y="2937"/>
                  </a:lnTo>
                  <a:lnTo>
                    <a:pt x="885" y="2940"/>
                  </a:lnTo>
                  <a:lnTo>
                    <a:pt x="884" y="2942"/>
                  </a:lnTo>
                  <a:lnTo>
                    <a:pt x="883" y="2945"/>
                  </a:lnTo>
                  <a:lnTo>
                    <a:pt x="881" y="2947"/>
                  </a:lnTo>
                  <a:lnTo>
                    <a:pt x="878" y="2949"/>
                  </a:lnTo>
                  <a:lnTo>
                    <a:pt x="874" y="2951"/>
                  </a:lnTo>
                  <a:lnTo>
                    <a:pt x="870" y="2951"/>
                  </a:lnTo>
                  <a:lnTo>
                    <a:pt x="866" y="2951"/>
                  </a:lnTo>
                  <a:lnTo>
                    <a:pt x="862" y="2949"/>
                  </a:lnTo>
                  <a:lnTo>
                    <a:pt x="859" y="2947"/>
                  </a:lnTo>
                  <a:lnTo>
                    <a:pt x="856" y="2944"/>
                  </a:lnTo>
                  <a:close/>
                  <a:moveTo>
                    <a:pt x="907" y="3023"/>
                  </a:moveTo>
                  <a:lnTo>
                    <a:pt x="905" y="3020"/>
                  </a:lnTo>
                  <a:lnTo>
                    <a:pt x="905" y="3017"/>
                  </a:lnTo>
                  <a:lnTo>
                    <a:pt x="905" y="3014"/>
                  </a:lnTo>
                  <a:lnTo>
                    <a:pt x="905" y="3011"/>
                  </a:lnTo>
                  <a:lnTo>
                    <a:pt x="906" y="3008"/>
                  </a:lnTo>
                  <a:lnTo>
                    <a:pt x="907" y="3006"/>
                  </a:lnTo>
                  <a:lnTo>
                    <a:pt x="909" y="3003"/>
                  </a:lnTo>
                  <a:lnTo>
                    <a:pt x="912" y="3002"/>
                  </a:lnTo>
                  <a:lnTo>
                    <a:pt x="914" y="3000"/>
                  </a:lnTo>
                  <a:lnTo>
                    <a:pt x="917" y="2999"/>
                  </a:lnTo>
                  <a:lnTo>
                    <a:pt x="920" y="2999"/>
                  </a:lnTo>
                  <a:lnTo>
                    <a:pt x="923" y="3000"/>
                  </a:lnTo>
                  <a:lnTo>
                    <a:pt x="926" y="3000"/>
                  </a:lnTo>
                  <a:lnTo>
                    <a:pt x="928" y="3002"/>
                  </a:lnTo>
                  <a:lnTo>
                    <a:pt x="931" y="3004"/>
                  </a:lnTo>
                  <a:lnTo>
                    <a:pt x="933" y="3006"/>
                  </a:lnTo>
                  <a:lnTo>
                    <a:pt x="934" y="3009"/>
                  </a:lnTo>
                  <a:lnTo>
                    <a:pt x="935" y="3012"/>
                  </a:lnTo>
                  <a:lnTo>
                    <a:pt x="935" y="3015"/>
                  </a:lnTo>
                  <a:lnTo>
                    <a:pt x="935" y="3018"/>
                  </a:lnTo>
                  <a:lnTo>
                    <a:pt x="934" y="3020"/>
                  </a:lnTo>
                  <a:lnTo>
                    <a:pt x="932" y="3023"/>
                  </a:lnTo>
                  <a:lnTo>
                    <a:pt x="930" y="3025"/>
                  </a:lnTo>
                  <a:lnTo>
                    <a:pt x="928" y="3028"/>
                  </a:lnTo>
                  <a:lnTo>
                    <a:pt x="924" y="3030"/>
                  </a:lnTo>
                  <a:lnTo>
                    <a:pt x="920" y="3031"/>
                  </a:lnTo>
                  <a:lnTo>
                    <a:pt x="916" y="3030"/>
                  </a:lnTo>
                  <a:lnTo>
                    <a:pt x="913" y="3029"/>
                  </a:lnTo>
                  <a:lnTo>
                    <a:pt x="909" y="3027"/>
                  </a:lnTo>
                  <a:lnTo>
                    <a:pt x="907" y="3023"/>
                  </a:lnTo>
                  <a:close/>
                  <a:moveTo>
                    <a:pt x="958" y="3101"/>
                  </a:moveTo>
                  <a:lnTo>
                    <a:pt x="956" y="3099"/>
                  </a:lnTo>
                  <a:lnTo>
                    <a:pt x="956" y="3096"/>
                  </a:lnTo>
                  <a:lnTo>
                    <a:pt x="955" y="3093"/>
                  </a:lnTo>
                  <a:lnTo>
                    <a:pt x="956" y="3090"/>
                  </a:lnTo>
                  <a:lnTo>
                    <a:pt x="957" y="3087"/>
                  </a:lnTo>
                  <a:lnTo>
                    <a:pt x="958" y="3085"/>
                  </a:lnTo>
                  <a:lnTo>
                    <a:pt x="960" y="3082"/>
                  </a:lnTo>
                  <a:lnTo>
                    <a:pt x="962" y="3080"/>
                  </a:lnTo>
                  <a:lnTo>
                    <a:pt x="965" y="3079"/>
                  </a:lnTo>
                  <a:lnTo>
                    <a:pt x="968" y="3078"/>
                  </a:lnTo>
                  <a:lnTo>
                    <a:pt x="971" y="3078"/>
                  </a:lnTo>
                  <a:lnTo>
                    <a:pt x="974" y="3078"/>
                  </a:lnTo>
                  <a:lnTo>
                    <a:pt x="976" y="3079"/>
                  </a:lnTo>
                  <a:lnTo>
                    <a:pt x="979" y="3080"/>
                  </a:lnTo>
                  <a:lnTo>
                    <a:pt x="981" y="3082"/>
                  </a:lnTo>
                  <a:lnTo>
                    <a:pt x="984" y="3085"/>
                  </a:lnTo>
                  <a:lnTo>
                    <a:pt x="986" y="3087"/>
                  </a:lnTo>
                  <a:lnTo>
                    <a:pt x="987" y="3090"/>
                  </a:lnTo>
                  <a:lnTo>
                    <a:pt x="987" y="3093"/>
                  </a:lnTo>
                  <a:lnTo>
                    <a:pt x="986" y="3096"/>
                  </a:lnTo>
                  <a:lnTo>
                    <a:pt x="986" y="3099"/>
                  </a:lnTo>
                  <a:lnTo>
                    <a:pt x="984" y="3101"/>
                  </a:lnTo>
                  <a:lnTo>
                    <a:pt x="981" y="3104"/>
                  </a:lnTo>
                  <a:lnTo>
                    <a:pt x="979" y="3106"/>
                  </a:lnTo>
                  <a:lnTo>
                    <a:pt x="975" y="3108"/>
                  </a:lnTo>
                  <a:lnTo>
                    <a:pt x="971" y="3108"/>
                  </a:lnTo>
                  <a:lnTo>
                    <a:pt x="967" y="3108"/>
                  </a:lnTo>
                  <a:lnTo>
                    <a:pt x="963" y="3107"/>
                  </a:lnTo>
                  <a:lnTo>
                    <a:pt x="960" y="3104"/>
                  </a:lnTo>
                  <a:lnTo>
                    <a:pt x="958" y="3101"/>
                  </a:lnTo>
                  <a:close/>
                  <a:moveTo>
                    <a:pt x="1010" y="3179"/>
                  </a:moveTo>
                  <a:lnTo>
                    <a:pt x="1009" y="3177"/>
                  </a:lnTo>
                  <a:lnTo>
                    <a:pt x="1008" y="3173"/>
                  </a:lnTo>
                  <a:lnTo>
                    <a:pt x="1007" y="3170"/>
                  </a:lnTo>
                  <a:lnTo>
                    <a:pt x="1008" y="3167"/>
                  </a:lnTo>
                  <a:lnTo>
                    <a:pt x="1008" y="3164"/>
                  </a:lnTo>
                  <a:lnTo>
                    <a:pt x="1010" y="3162"/>
                  </a:lnTo>
                  <a:lnTo>
                    <a:pt x="1012" y="3159"/>
                  </a:lnTo>
                  <a:lnTo>
                    <a:pt x="1014" y="3157"/>
                  </a:lnTo>
                  <a:lnTo>
                    <a:pt x="1017" y="3156"/>
                  </a:lnTo>
                  <a:lnTo>
                    <a:pt x="1020" y="3155"/>
                  </a:lnTo>
                  <a:lnTo>
                    <a:pt x="1023" y="3155"/>
                  </a:lnTo>
                  <a:lnTo>
                    <a:pt x="1026" y="3155"/>
                  </a:lnTo>
                  <a:lnTo>
                    <a:pt x="1029" y="3156"/>
                  </a:lnTo>
                  <a:lnTo>
                    <a:pt x="1032" y="3157"/>
                  </a:lnTo>
                  <a:lnTo>
                    <a:pt x="1034" y="3159"/>
                  </a:lnTo>
                  <a:lnTo>
                    <a:pt x="1036" y="3161"/>
                  </a:lnTo>
                  <a:lnTo>
                    <a:pt x="1038" y="3164"/>
                  </a:lnTo>
                  <a:lnTo>
                    <a:pt x="1038" y="3167"/>
                  </a:lnTo>
                  <a:lnTo>
                    <a:pt x="1039" y="3170"/>
                  </a:lnTo>
                  <a:lnTo>
                    <a:pt x="1039" y="3173"/>
                  </a:lnTo>
                  <a:lnTo>
                    <a:pt x="1038" y="3176"/>
                  </a:lnTo>
                  <a:lnTo>
                    <a:pt x="1036" y="3179"/>
                  </a:lnTo>
                  <a:lnTo>
                    <a:pt x="1035" y="3181"/>
                  </a:lnTo>
                  <a:lnTo>
                    <a:pt x="1032" y="3183"/>
                  </a:lnTo>
                  <a:lnTo>
                    <a:pt x="1028" y="3185"/>
                  </a:lnTo>
                  <a:lnTo>
                    <a:pt x="1024" y="3186"/>
                  </a:lnTo>
                  <a:lnTo>
                    <a:pt x="1019" y="3186"/>
                  </a:lnTo>
                  <a:lnTo>
                    <a:pt x="1016" y="3184"/>
                  </a:lnTo>
                  <a:lnTo>
                    <a:pt x="1013" y="3182"/>
                  </a:lnTo>
                  <a:lnTo>
                    <a:pt x="1010" y="3179"/>
                  </a:lnTo>
                  <a:close/>
                  <a:moveTo>
                    <a:pt x="1065" y="3256"/>
                  </a:moveTo>
                  <a:lnTo>
                    <a:pt x="1064" y="3256"/>
                  </a:lnTo>
                  <a:lnTo>
                    <a:pt x="1063" y="3253"/>
                  </a:lnTo>
                  <a:lnTo>
                    <a:pt x="1061" y="3250"/>
                  </a:lnTo>
                  <a:lnTo>
                    <a:pt x="1061" y="3247"/>
                  </a:lnTo>
                  <a:lnTo>
                    <a:pt x="1061" y="3244"/>
                  </a:lnTo>
                  <a:lnTo>
                    <a:pt x="1063" y="3241"/>
                  </a:lnTo>
                  <a:lnTo>
                    <a:pt x="1064" y="3239"/>
                  </a:lnTo>
                  <a:lnTo>
                    <a:pt x="1066" y="3236"/>
                  </a:lnTo>
                  <a:lnTo>
                    <a:pt x="1068" y="3234"/>
                  </a:lnTo>
                  <a:lnTo>
                    <a:pt x="1071" y="3233"/>
                  </a:lnTo>
                  <a:lnTo>
                    <a:pt x="1074" y="3232"/>
                  </a:lnTo>
                  <a:lnTo>
                    <a:pt x="1076" y="3232"/>
                  </a:lnTo>
                  <a:lnTo>
                    <a:pt x="1079" y="3232"/>
                  </a:lnTo>
                  <a:lnTo>
                    <a:pt x="1082" y="3233"/>
                  </a:lnTo>
                  <a:lnTo>
                    <a:pt x="1085" y="3234"/>
                  </a:lnTo>
                  <a:lnTo>
                    <a:pt x="1087" y="3236"/>
                  </a:lnTo>
                  <a:lnTo>
                    <a:pt x="1089" y="3238"/>
                  </a:lnTo>
                  <a:lnTo>
                    <a:pt x="1089" y="3238"/>
                  </a:lnTo>
                  <a:lnTo>
                    <a:pt x="1089" y="3238"/>
                  </a:lnTo>
                  <a:lnTo>
                    <a:pt x="1091" y="3241"/>
                  </a:lnTo>
                  <a:lnTo>
                    <a:pt x="1092" y="3243"/>
                  </a:lnTo>
                  <a:lnTo>
                    <a:pt x="1092" y="3246"/>
                  </a:lnTo>
                  <a:lnTo>
                    <a:pt x="1092" y="3249"/>
                  </a:lnTo>
                  <a:lnTo>
                    <a:pt x="1091" y="3252"/>
                  </a:lnTo>
                  <a:lnTo>
                    <a:pt x="1090" y="3255"/>
                  </a:lnTo>
                  <a:lnTo>
                    <a:pt x="1088" y="3257"/>
                  </a:lnTo>
                  <a:lnTo>
                    <a:pt x="1086" y="3259"/>
                  </a:lnTo>
                  <a:lnTo>
                    <a:pt x="1081" y="3261"/>
                  </a:lnTo>
                  <a:lnTo>
                    <a:pt x="1077" y="3262"/>
                  </a:lnTo>
                  <a:lnTo>
                    <a:pt x="1073" y="3262"/>
                  </a:lnTo>
                  <a:lnTo>
                    <a:pt x="1070" y="3260"/>
                  </a:lnTo>
                  <a:lnTo>
                    <a:pt x="1067" y="3258"/>
                  </a:lnTo>
                  <a:lnTo>
                    <a:pt x="1065" y="3256"/>
                  </a:lnTo>
                  <a:close/>
                  <a:moveTo>
                    <a:pt x="1119" y="3332"/>
                  </a:moveTo>
                  <a:lnTo>
                    <a:pt x="1117" y="3329"/>
                  </a:lnTo>
                  <a:lnTo>
                    <a:pt x="1116" y="3326"/>
                  </a:lnTo>
                  <a:lnTo>
                    <a:pt x="1116" y="3323"/>
                  </a:lnTo>
                  <a:lnTo>
                    <a:pt x="1116" y="3320"/>
                  </a:lnTo>
                  <a:lnTo>
                    <a:pt x="1117" y="3317"/>
                  </a:lnTo>
                  <a:lnTo>
                    <a:pt x="1118" y="3314"/>
                  </a:lnTo>
                  <a:lnTo>
                    <a:pt x="1120" y="3312"/>
                  </a:lnTo>
                  <a:lnTo>
                    <a:pt x="1122" y="3309"/>
                  </a:lnTo>
                  <a:lnTo>
                    <a:pt x="1125" y="3308"/>
                  </a:lnTo>
                  <a:lnTo>
                    <a:pt x="1128" y="3307"/>
                  </a:lnTo>
                  <a:lnTo>
                    <a:pt x="1131" y="3307"/>
                  </a:lnTo>
                  <a:lnTo>
                    <a:pt x="1134" y="3307"/>
                  </a:lnTo>
                  <a:lnTo>
                    <a:pt x="1136" y="3307"/>
                  </a:lnTo>
                  <a:lnTo>
                    <a:pt x="1139" y="3309"/>
                  </a:lnTo>
                  <a:lnTo>
                    <a:pt x="1141" y="3310"/>
                  </a:lnTo>
                  <a:lnTo>
                    <a:pt x="1145" y="3313"/>
                  </a:lnTo>
                  <a:lnTo>
                    <a:pt x="1146" y="3315"/>
                  </a:lnTo>
                  <a:lnTo>
                    <a:pt x="1147" y="3318"/>
                  </a:lnTo>
                  <a:lnTo>
                    <a:pt x="1147" y="3322"/>
                  </a:lnTo>
                  <a:lnTo>
                    <a:pt x="1147" y="3325"/>
                  </a:lnTo>
                  <a:lnTo>
                    <a:pt x="1147" y="3328"/>
                  </a:lnTo>
                  <a:lnTo>
                    <a:pt x="1145" y="3331"/>
                  </a:lnTo>
                  <a:lnTo>
                    <a:pt x="1144" y="3333"/>
                  </a:lnTo>
                  <a:lnTo>
                    <a:pt x="1140" y="3335"/>
                  </a:lnTo>
                  <a:lnTo>
                    <a:pt x="1136" y="3337"/>
                  </a:lnTo>
                  <a:lnTo>
                    <a:pt x="1131" y="3338"/>
                  </a:lnTo>
                  <a:lnTo>
                    <a:pt x="1128" y="3338"/>
                  </a:lnTo>
                  <a:lnTo>
                    <a:pt x="1125" y="3337"/>
                  </a:lnTo>
                  <a:lnTo>
                    <a:pt x="1121" y="3335"/>
                  </a:lnTo>
                  <a:lnTo>
                    <a:pt x="1119" y="3332"/>
                  </a:lnTo>
                  <a:close/>
                  <a:moveTo>
                    <a:pt x="1175" y="3406"/>
                  </a:moveTo>
                  <a:lnTo>
                    <a:pt x="1173" y="3404"/>
                  </a:lnTo>
                  <a:lnTo>
                    <a:pt x="1172" y="3401"/>
                  </a:lnTo>
                  <a:lnTo>
                    <a:pt x="1172" y="3398"/>
                  </a:lnTo>
                  <a:lnTo>
                    <a:pt x="1172" y="3395"/>
                  </a:lnTo>
                  <a:lnTo>
                    <a:pt x="1172" y="3392"/>
                  </a:lnTo>
                  <a:lnTo>
                    <a:pt x="1174" y="3390"/>
                  </a:lnTo>
                  <a:lnTo>
                    <a:pt x="1175" y="3387"/>
                  </a:lnTo>
                  <a:lnTo>
                    <a:pt x="1178" y="3385"/>
                  </a:lnTo>
                  <a:lnTo>
                    <a:pt x="1180" y="3383"/>
                  </a:lnTo>
                  <a:lnTo>
                    <a:pt x="1184" y="3382"/>
                  </a:lnTo>
                  <a:lnTo>
                    <a:pt x="1187" y="3382"/>
                  </a:lnTo>
                  <a:lnTo>
                    <a:pt x="1190" y="3382"/>
                  </a:lnTo>
                  <a:lnTo>
                    <a:pt x="1193" y="3383"/>
                  </a:lnTo>
                  <a:lnTo>
                    <a:pt x="1196" y="3384"/>
                  </a:lnTo>
                  <a:lnTo>
                    <a:pt x="1198" y="3386"/>
                  </a:lnTo>
                  <a:lnTo>
                    <a:pt x="1200" y="3388"/>
                  </a:lnTo>
                  <a:lnTo>
                    <a:pt x="1202" y="3391"/>
                  </a:lnTo>
                  <a:lnTo>
                    <a:pt x="1203" y="3393"/>
                  </a:lnTo>
                  <a:lnTo>
                    <a:pt x="1203" y="3396"/>
                  </a:lnTo>
                  <a:lnTo>
                    <a:pt x="1203" y="3399"/>
                  </a:lnTo>
                  <a:lnTo>
                    <a:pt x="1202" y="3402"/>
                  </a:lnTo>
                  <a:lnTo>
                    <a:pt x="1201" y="3405"/>
                  </a:lnTo>
                  <a:lnTo>
                    <a:pt x="1199" y="3407"/>
                  </a:lnTo>
                  <a:lnTo>
                    <a:pt x="1197" y="3409"/>
                  </a:lnTo>
                  <a:lnTo>
                    <a:pt x="1193" y="3411"/>
                  </a:lnTo>
                  <a:lnTo>
                    <a:pt x="1188" y="3412"/>
                  </a:lnTo>
                  <a:lnTo>
                    <a:pt x="1184" y="3412"/>
                  </a:lnTo>
                  <a:lnTo>
                    <a:pt x="1180" y="3411"/>
                  </a:lnTo>
                  <a:lnTo>
                    <a:pt x="1177" y="3409"/>
                  </a:lnTo>
                  <a:lnTo>
                    <a:pt x="1175" y="3406"/>
                  </a:lnTo>
                  <a:close/>
                  <a:moveTo>
                    <a:pt x="1233" y="3481"/>
                  </a:moveTo>
                  <a:lnTo>
                    <a:pt x="1231" y="3478"/>
                  </a:lnTo>
                  <a:lnTo>
                    <a:pt x="1230" y="3475"/>
                  </a:lnTo>
                  <a:lnTo>
                    <a:pt x="1230" y="3472"/>
                  </a:lnTo>
                  <a:lnTo>
                    <a:pt x="1230" y="3470"/>
                  </a:lnTo>
                  <a:lnTo>
                    <a:pt x="1230" y="3466"/>
                  </a:lnTo>
                  <a:lnTo>
                    <a:pt x="1231" y="3463"/>
                  </a:lnTo>
                  <a:lnTo>
                    <a:pt x="1233" y="3461"/>
                  </a:lnTo>
                  <a:lnTo>
                    <a:pt x="1235" y="3458"/>
                  </a:lnTo>
                  <a:lnTo>
                    <a:pt x="1238" y="3457"/>
                  </a:lnTo>
                  <a:lnTo>
                    <a:pt x="1241" y="3456"/>
                  </a:lnTo>
                  <a:lnTo>
                    <a:pt x="1244" y="3455"/>
                  </a:lnTo>
                  <a:lnTo>
                    <a:pt x="1246" y="3455"/>
                  </a:lnTo>
                  <a:lnTo>
                    <a:pt x="1249" y="3456"/>
                  </a:lnTo>
                  <a:lnTo>
                    <a:pt x="1252" y="3457"/>
                  </a:lnTo>
                  <a:lnTo>
                    <a:pt x="1255" y="3459"/>
                  </a:lnTo>
                  <a:lnTo>
                    <a:pt x="1257" y="3461"/>
                  </a:lnTo>
                  <a:lnTo>
                    <a:pt x="1258" y="3464"/>
                  </a:lnTo>
                  <a:lnTo>
                    <a:pt x="1259" y="3466"/>
                  </a:lnTo>
                  <a:lnTo>
                    <a:pt x="1260" y="3470"/>
                  </a:lnTo>
                  <a:lnTo>
                    <a:pt x="1260" y="3473"/>
                  </a:lnTo>
                  <a:lnTo>
                    <a:pt x="1259" y="3476"/>
                  </a:lnTo>
                  <a:lnTo>
                    <a:pt x="1258" y="3479"/>
                  </a:lnTo>
                  <a:lnTo>
                    <a:pt x="1256" y="3481"/>
                  </a:lnTo>
                  <a:lnTo>
                    <a:pt x="1254" y="3483"/>
                  </a:lnTo>
                  <a:lnTo>
                    <a:pt x="1250" y="3486"/>
                  </a:lnTo>
                  <a:lnTo>
                    <a:pt x="1245" y="3487"/>
                  </a:lnTo>
                  <a:lnTo>
                    <a:pt x="1241" y="3486"/>
                  </a:lnTo>
                  <a:lnTo>
                    <a:pt x="1238" y="3485"/>
                  </a:lnTo>
                  <a:lnTo>
                    <a:pt x="1235" y="3483"/>
                  </a:lnTo>
                  <a:lnTo>
                    <a:pt x="1233" y="3481"/>
                  </a:lnTo>
                  <a:close/>
                  <a:moveTo>
                    <a:pt x="1291" y="3553"/>
                  </a:moveTo>
                  <a:lnTo>
                    <a:pt x="1289" y="3551"/>
                  </a:lnTo>
                  <a:lnTo>
                    <a:pt x="1288" y="3548"/>
                  </a:lnTo>
                  <a:lnTo>
                    <a:pt x="1288" y="3545"/>
                  </a:lnTo>
                  <a:lnTo>
                    <a:pt x="1288" y="3542"/>
                  </a:lnTo>
                  <a:lnTo>
                    <a:pt x="1288" y="3539"/>
                  </a:lnTo>
                  <a:lnTo>
                    <a:pt x="1289" y="3537"/>
                  </a:lnTo>
                  <a:lnTo>
                    <a:pt x="1291" y="3534"/>
                  </a:lnTo>
                  <a:lnTo>
                    <a:pt x="1293" y="3532"/>
                  </a:lnTo>
                  <a:lnTo>
                    <a:pt x="1296" y="3530"/>
                  </a:lnTo>
                  <a:lnTo>
                    <a:pt x="1298" y="3529"/>
                  </a:lnTo>
                  <a:lnTo>
                    <a:pt x="1302" y="3529"/>
                  </a:lnTo>
                  <a:lnTo>
                    <a:pt x="1305" y="3529"/>
                  </a:lnTo>
                  <a:lnTo>
                    <a:pt x="1308" y="3529"/>
                  </a:lnTo>
                  <a:lnTo>
                    <a:pt x="1311" y="3530"/>
                  </a:lnTo>
                  <a:lnTo>
                    <a:pt x="1313" y="3532"/>
                  </a:lnTo>
                  <a:lnTo>
                    <a:pt x="1316" y="3534"/>
                  </a:lnTo>
                  <a:lnTo>
                    <a:pt x="1317" y="3537"/>
                  </a:lnTo>
                  <a:lnTo>
                    <a:pt x="1318" y="3540"/>
                  </a:lnTo>
                  <a:lnTo>
                    <a:pt x="1319" y="3542"/>
                  </a:lnTo>
                  <a:lnTo>
                    <a:pt x="1319" y="3545"/>
                  </a:lnTo>
                  <a:lnTo>
                    <a:pt x="1318" y="3548"/>
                  </a:lnTo>
                  <a:lnTo>
                    <a:pt x="1317" y="3551"/>
                  </a:lnTo>
                  <a:lnTo>
                    <a:pt x="1315" y="3553"/>
                  </a:lnTo>
                  <a:lnTo>
                    <a:pt x="1313" y="3556"/>
                  </a:lnTo>
                  <a:lnTo>
                    <a:pt x="1309" y="3558"/>
                  </a:lnTo>
                  <a:lnTo>
                    <a:pt x="1304" y="3559"/>
                  </a:lnTo>
                  <a:lnTo>
                    <a:pt x="1299" y="3559"/>
                  </a:lnTo>
                  <a:lnTo>
                    <a:pt x="1296" y="3558"/>
                  </a:lnTo>
                  <a:lnTo>
                    <a:pt x="1293" y="3556"/>
                  </a:lnTo>
                  <a:lnTo>
                    <a:pt x="1291" y="3553"/>
                  </a:lnTo>
                  <a:close/>
                  <a:moveTo>
                    <a:pt x="1351" y="3626"/>
                  </a:moveTo>
                  <a:lnTo>
                    <a:pt x="1349" y="3623"/>
                  </a:lnTo>
                  <a:lnTo>
                    <a:pt x="1348" y="3621"/>
                  </a:lnTo>
                  <a:lnTo>
                    <a:pt x="1348" y="3618"/>
                  </a:lnTo>
                  <a:lnTo>
                    <a:pt x="1348" y="3614"/>
                  </a:lnTo>
                  <a:lnTo>
                    <a:pt x="1348" y="3611"/>
                  </a:lnTo>
                  <a:lnTo>
                    <a:pt x="1349" y="3608"/>
                  </a:lnTo>
                  <a:lnTo>
                    <a:pt x="1351" y="3606"/>
                  </a:lnTo>
                  <a:lnTo>
                    <a:pt x="1353" y="3604"/>
                  </a:lnTo>
                  <a:lnTo>
                    <a:pt x="1356" y="3602"/>
                  </a:lnTo>
                  <a:lnTo>
                    <a:pt x="1358" y="3601"/>
                  </a:lnTo>
                  <a:lnTo>
                    <a:pt x="1361" y="3600"/>
                  </a:lnTo>
                  <a:lnTo>
                    <a:pt x="1364" y="3600"/>
                  </a:lnTo>
                  <a:lnTo>
                    <a:pt x="1367" y="3601"/>
                  </a:lnTo>
                  <a:lnTo>
                    <a:pt x="1370" y="3602"/>
                  </a:lnTo>
                  <a:lnTo>
                    <a:pt x="1372" y="3603"/>
                  </a:lnTo>
                  <a:lnTo>
                    <a:pt x="1374" y="3605"/>
                  </a:lnTo>
                  <a:lnTo>
                    <a:pt x="1376" y="3608"/>
                  </a:lnTo>
                  <a:lnTo>
                    <a:pt x="1377" y="3611"/>
                  </a:lnTo>
                  <a:lnTo>
                    <a:pt x="1378" y="3614"/>
                  </a:lnTo>
                  <a:lnTo>
                    <a:pt x="1378" y="3617"/>
                  </a:lnTo>
                  <a:lnTo>
                    <a:pt x="1377" y="3620"/>
                  </a:lnTo>
                  <a:lnTo>
                    <a:pt x="1376" y="3623"/>
                  </a:lnTo>
                  <a:lnTo>
                    <a:pt x="1375" y="3626"/>
                  </a:lnTo>
                  <a:lnTo>
                    <a:pt x="1373" y="3628"/>
                  </a:lnTo>
                  <a:lnTo>
                    <a:pt x="1368" y="3630"/>
                  </a:lnTo>
                  <a:lnTo>
                    <a:pt x="1363" y="3631"/>
                  </a:lnTo>
                  <a:lnTo>
                    <a:pt x="1360" y="3631"/>
                  </a:lnTo>
                  <a:lnTo>
                    <a:pt x="1356" y="3630"/>
                  </a:lnTo>
                  <a:lnTo>
                    <a:pt x="1354" y="3628"/>
                  </a:lnTo>
                  <a:lnTo>
                    <a:pt x="1351" y="3626"/>
                  </a:lnTo>
                  <a:close/>
                  <a:moveTo>
                    <a:pt x="1411" y="3697"/>
                  </a:moveTo>
                  <a:lnTo>
                    <a:pt x="1410" y="3694"/>
                  </a:lnTo>
                  <a:lnTo>
                    <a:pt x="1408" y="3691"/>
                  </a:lnTo>
                  <a:lnTo>
                    <a:pt x="1408" y="3689"/>
                  </a:lnTo>
                  <a:lnTo>
                    <a:pt x="1408" y="3686"/>
                  </a:lnTo>
                  <a:lnTo>
                    <a:pt x="1408" y="3683"/>
                  </a:lnTo>
                  <a:lnTo>
                    <a:pt x="1409" y="3680"/>
                  </a:lnTo>
                  <a:lnTo>
                    <a:pt x="1411" y="3677"/>
                  </a:lnTo>
                  <a:lnTo>
                    <a:pt x="1413" y="3675"/>
                  </a:lnTo>
                  <a:lnTo>
                    <a:pt x="1416" y="3673"/>
                  </a:lnTo>
                  <a:lnTo>
                    <a:pt x="1418" y="3672"/>
                  </a:lnTo>
                  <a:lnTo>
                    <a:pt x="1422" y="3672"/>
                  </a:lnTo>
                  <a:lnTo>
                    <a:pt x="1425" y="3672"/>
                  </a:lnTo>
                  <a:lnTo>
                    <a:pt x="1428" y="3672"/>
                  </a:lnTo>
                  <a:lnTo>
                    <a:pt x="1431" y="3673"/>
                  </a:lnTo>
                  <a:lnTo>
                    <a:pt x="1433" y="3675"/>
                  </a:lnTo>
                  <a:lnTo>
                    <a:pt x="1435" y="3677"/>
                  </a:lnTo>
                  <a:lnTo>
                    <a:pt x="1437" y="3679"/>
                  </a:lnTo>
                  <a:lnTo>
                    <a:pt x="1438" y="3682"/>
                  </a:lnTo>
                  <a:lnTo>
                    <a:pt x="1439" y="3685"/>
                  </a:lnTo>
                  <a:lnTo>
                    <a:pt x="1439" y="3688"/>
                  </a:lnTo>
                  <a:lnTo>
                    <a:pt x="1439" y="3691"/>
                  </a:lnTo>
                  <a:lnTo>
                    <a:pt x="1438" y="3693"/>
                  </a:lnTo>
                  <a:lnTo>
                    <a:pt x="1436" y="3696"/>
                  </a:lnTo>
                  <a:lnTo>
                    <a:pt x="1434" y="3698"/>
                  </a:lnTo>
                  <a:lnTo>
                    <a:pt x="1429" y="3701"/>
                  </a:lnTo>
                  <a:lnTo>
                    <a:pt x="1424" y="3702"/>
                  </a:lnTo>
                  <a:lnTo>
                    <a:pt x="1421" y="3702"/>
                  </a:lnTo>
                  <a:lnTo>
                    <a:pt x="1417" y="3701"/>
                  </a:lnTo>
                  <a:lnTo>
                    <a:pt x="1414" y="3699"/>
                  </a:lnTo>
                  <a:lnTo>
                    <a:pt x="1411" y="3697"/>
                  </a:lnTo>
                  <a:close/>
                  <a:moveTo>
                    <a:pt x="1474" y="3767"/>
                  </a:moveTo>
                  <a:lnTo>
                    <a:pt x="1472" y="3765"/>
                  </a:lnTo>
                  <a:lnTo>
                    <a:pt x="1471" y="3761"/>
                  </a:lnTo>
                  <a:lnTo>
                    <a:pt x="1470" y="3758"/>
                  </a:lnTo>
                  <a:lnTo>
                    <a:pt x="1470" y="3755"/>
                  </a:lnTo>
                  <a:lnTo>
                    <a:pt x="1471" y="3752"/>
                  </a:lnTo>
                  <a:lnTo>
                    <a:pt x="1472" y="3750"/>
                  </a:lnTo>
                  <a:lnTo>
                    <a:pt x="1473" y="3747"/>
                  </a:lnTo>
                  <a:lnTo>
                    <a:pt x="1475" y="3745"/>
                  </a:lnTo>
                  <a:lnTo>
                    <a:pt x="1478" y="3743"/>
                  </a:lnTo>
                  <a:lnTo>
                    <a:pt x="1480" y="3742"/>
                  </a:lnTo>
                  <a:lnTo>
                    <a:pt x="1483" y="3741"/>
                  </a:lnTo>
                  <a:lnTo>
                    <a:pt x="1486" y="3741"/>
                  </a:lnTo>
                  <a:lnTo>
                    <a:pt x="1489" y="3742"/>
                  </a:lnTo>
                  <a:lnTo>
                    <a:pt x="1492" y="3743"/>
                  </a:lnTo>
                  <a:lnTo>
                    <a:pt x="1494" y="3744"/>
                  </a:lnTo>
                  <a:lnTo>
                    <a:pt x="1497" y="3746"/>
                  </a:lnTo>
                  <a:lnTo>
                    <a:pt x="1498" y="3749"/>
                  </a:lnTo>
                  <a:lnTo>
                    <a:pt x="1501" y="3751"/>
                  </a:lnTo>
                  <a:lnTo>
                    <a:pt x="1501" y="3754"/>
                  </a:lnTo>
                  <a:lnTo>
                    <a:pt x="1502" y="3757"/>
                  </a:lnTo>
                  <a:lnTo>
                    <a:pt x="1501" y="3760"/>
                  </a:lnTo>
                  <a:lnTo>
                    <a:pt x="1500" y="3764"/>
                  </a:lnTo>
                  <a:lnTo>
                    <a:pt x="1498" y="3766"/>
                  </a:lnTo>
                  <a:lnTo>
                    <a:pt x="1495" y="3769"/>
                  </a:lnTo>
                  <a:lnTo>
                    <a:pt x="1491" y="3772"/>
                  </a:lnTo>
                  <a:lnTo>
                    <a:pt x="1485" y="3773"/>
                  </a:lnTo>
                  <a:lnTo>
                    <a:pt x="1482" y="3772"/>
                  </a:lnTo>
                  <a:lnTo>
                    <a:pt x="1479" y="3771"/>
                  </a:lnTo>
                  <a:lnTo>
                    <a:pt x="1476" y="3770"/>
                  </a:lnTo>
                  <a:lnTo>
                    <a:pt x="1474" y="3767"/>
                  </a:lnTo>
                  <a:close/>
                  <a:moveTo>
                    <a:pt x="1537" y="3836"/>
                  </a:moveTo>
                  <a:lnTo>
                    <a:pt x="1535" y="3834"/>
                  </a:lnTo>
                  <a:lnTo>
                    <a:pt x="1533" y="3831"/>
                  </a:lnTo>
                  <a:lnTo>
                    <a:pt x="1533" y="3828"/>
                  </a:lnTo>
                  <a:lnTo>
                    <a:pt x="1533" y="3825"/>
                  </a:lnTo>
                  <a:lnTo>
                    <a:pt x="1533" y="3822"/>
                  </a:lnTo>
                  <a:lnTo>
                    <a:pt x="1534" y="3820"/>
                  </a:lnTo>
                  <a:lnTo>
                    <a:pt x="1535" y="3817"/>
                  </a:lnTo>
                  <a:lnTo>
                    <a:pt x="1537" y="3815"/>
                  </a:lnTo>
                  <a:lnTo>
                    <a:pt x="1541" y="3812"/>
                  </a:lnTo>
                  <a:lnTo>
                    <a:pt x="1544" y="3810"/>
                  </a:lnTo>
                  <a:lnTo>
                    <a:pt x="1546" y="3810"/>
                  </a:lnTo>
                  <a:lnTo>
                    <a:pt x="1549" y="3810"/>
                  </a:lnTo>
                  <a:lnTo>
                    <a:pt x="1552" y="3810"/>
                  </a:lnTo>
                  <a:lnTo>
                    <a:pt x="1555" y="3811"/>
                  </a:lnTo>
                  <a:lnTo>
                    <a:pt x="1558" y="3812"/>
                  </a:lnTo>
                  <a:lnTo>
                    <a:pt x="1560" y="3815"/>
                  </a:lnTo>
                  <a:lnTo>
                    <a:pt x="1560" y="3815"/>
                  </a:lnTo>
                  <a:lnTo>
                    <a:pt x="1560" y="3815"/>
                  </a:lnTo>
                  <a:lnTo>
                    <a:pt x="1562" y="3818"/>
                  </a:lnTo>
                  <a:lnTo>
                    <a:pt x="1563" y="3821"/>
                  </a:lnTo>
                  <a:lnTo>
                    <a:pt x="1564" y="3824"/>
                  </a:lnTo>
                  <a:lnTo>
                    <a:pt x="1564" y="3826"/>
                  </a:lnTo>
                  <a:lnTo>
                    <a:pt x="1564" y="3829"/>
                  </a:lnTo>
                  <a:lnTo>
                    <a:pt x="1563" y="3832"/>
                  </a:lnTo>
                  <a:lnTo>
                    <a:pt x="1561" y="3835"/>
                  </a:lnTo>
                  <a:lnTo>
                    <a:pt x="1559" y="3837"/>
                  </a:lnTo>
                  <a:lnTo>
                    <a:pt x="1557" y="3839"/>
                  </a:lnTo>
                  <a:lnTo>
                    <a:pt x="1554" y="3840"/>
                  </a:lnTo>
                  <a:lnTo>
                    <a:pt x="1552" y="3841"/>
                  </a:lnTo>
                  <a:lnTo>
                    <a:pt x="1549" y="3841"/>
                  </a:lnTo>
                  <a:lnTo>
                    <a:pt x="1546" y="3841"/>
                  </a:lnTo>
                  <a:lnTo>
                    <a:pt x="1543" y="3840"/>
                  </a:lnTo>
                  <a:lnTo>
                    <a:pt x="1540" y="3838"/>
                  </a:lnTo>
                  <a:lnTo>
                    <a:pt x="1537" y="3836"/>
                  </a:lnTo>
                  <a:close/>
                  <a:moveTo>
                    <a:pt x="1601" y="3904"/>
                  </a:moveTo>
                  <a:lnTo>
                    <a:pt x="1599" y="3901"/>
                  </a:lnTo>
                  <a:lnTo>
                    <a:pt x="1598" y="3899"/>
                  </a:lnTo>
                  <a:lnTo>
                    <a:pt x="1597" y="3896"/>
                  </a:lnTo>
                  <a:lnTo>
                    <a:pt x="1597" y="3893"/>
                  </a:lnTo>
                  <a:lnTo>
                    <a:pt x="1597" y="3890"/>
                  </a:lnTo>
                  <a:lnTo>
                    <a:pt x="1598" y="3887"/>
                  </a:lnTo>
                  <a:lnTo>
                    <a:pt x="1600" y="3885"/>
                  </a:lnTo>
                  <a:lnTo>
                    <a:pt x="1602" y="3882"/>
                  </a:lnTo>
                  <a:lnTo>
                    <a:pt x="1604" y="3880"/>
                  </a:lnTo>
                  <a:lnTo>
                    <a:pt x="1607" y="3879"/>
                  </a:lnTo>
                  <a:lnTo>
                    <a:pt x="1610" y="3878"/>
                  </a:lnTo>
                  <a:lnTo>
                    <a:pt x="1613" y="3878"/>
                  </a:lnTo>
                  <a:lnTo>
                    <a:pt x="1615" y="3878"/>
                  </a:lnTo>
                  <a:lnTo>
                    <a:pt x="1619" y="3879"/>
                  </a:lnTo>
                  <a:lnTo>
                    <a:pt x="1622" y="3881"/>
                  </a:lnTo>
                  <a:lnTo>
                    <a:pt x="1624" y="3883"/>
                  </a:lnTo>
                  <a:lnTo>
                    <a:pt x="1626" y="3885"/>
                  </a:lnTo>
                  <a:lnTo>
                    <a:pt x="1627" y="3888"/>
                  </a:lnTo>
                  <a:lnTo>
                    <a:pt x="1628" y="3891"/>
                  </a:lnTo>
                  <a:lnTo>
                    <a:pt x="1628" y="3894"/>
                  </a:lnTo>
                  <a:lnTo>
                    <a:pt x="1628" y="3897"/>
                  </a:lnTo>
                  <a:lnTo>
                    <a:pt x="1627" y="3899"/>
                  </a:lnTo>
                  <a:lnTo>
                    <a:pt x="1626" y="3902"/>
                  </a:lnTo>
                  <a:lnTo>
                    <a:pt x="1624" y="3904"/>
                  </a:lnTo>
                  <a:lnTo>
                    <a:pt x="1621" y="3906"/>
                  </a:lnTo>
                  <a:lnTo>
                    <a:pt x="1619" y="3907"/>
                  </a:lnTo>
                  <a:lnTo>
                    <a:pt x="1615" y="3908"/>
                  </a:lnTo>
                  <a:lnTo>
                    <a:pt x="1612" y="3908"/>
                  </a:lnTo>
                  <a:lnTo>
                    <a:pt x="1609" y="3908"/>
                  </a:lnTo>
                  <a:lnTo>
                    <a:pt x="1606" y="3907"/>
                  </a:lnTo>
                  <a:lnTo>
                    <a:pt x="1604" y="3906"/>
                  </a:lnTo>
                  <a:lnTo>
                    <a:pt x="1601" y="3904"/>
                  </a:lnTo>
                  <a:close/>
                  <a:moveTo>
                    <a:pt x="1667" y="3972"/>
                  </a:moveTo>
                  <a:lnTo>
                    <a:pt x="1665" y="3969"/>
                  </a:lnTo>
                  <a:lnTo>
                    <a:pt x="1664" y="3967"/>
                  </a:lnTo>
                  <a:lnTo>
                    <a:pt x="1663" y="3964"/>
                  </a:lnTo>
                  <a:lnTo>
                    <a:pt x="1663" y="3961"/>
                  </a:lnTo>
                  <a:lnTo>
                    <a:pt x="1663" y="3957"/>
                  </a:lnTo>
                  <a:lnTo>
                    <a:pt x="1664" y="3954"/>
                  </a:lnTo>
                  <a:lnTo>
                    <a:pt x="1665" y="3951"/>
                  </a:lnTo>
                  <a:lnTo>
                    <a:pt x="1667" y="3949"/>
                  </a:lnTo>
                  <a:lnTo>
                    <a:pt x="1669" y="3947"/>
                  </a:lnTo>
                  <a:lnTo>
                    <a:pt x="1672" y="3946"/>
                  </a:lnTo>
                  <a:lnTo>
                    <a:pt x="1675" y="3945"/>
                  </a:lnTo>
                  <a:lnTo>
                    <a:pt x="1678" y="3945"/>
                  </a:lnTo>
                  <a:lnTo>
                    <a:pt x="1681" y="3945"/>
                  </a:lnTo>
                  <a:lnTo>
                    <a:pt x="1684" y="3946"/>
                  </a:lnTo>
                  <a:lnTo>
                    <a:pt x="1686" y="3947"/>
                  </a:lnTo>
                  <a:lnTo>
                    <a:pt x="1689" y="3949"/>
                  </a:lnTo>
                  <a:lnTo>
                    <a:pt x="1691" y="3952"/>
                  </a:lnTo>
                  <a:lnTo>
                    <a:pt x="1692" y="3954"/>
                  </a:lnTo>
                  <a:lnTo>
                    <a:pt x="1693" y="3957"/>
                  </a:lnTo>
                  <a:lnTo>
                    <a:pt x="1693" y="3961"/>
                  </a:lnTo>
                  <a:lnTo>
                    <a:pt x="1693" y="3964"/>
                  </a:lnTo>
                  <a:lnTo>
                    <a:pt x="1692" y="3967"/>
                  </a:lnTo>
                  <a:lnTo>
                    <a:pt x="1691" y="3969"/>
                  </a:lnTo>
                  <a:lnTo>
                    <a:pt x="1689" y="3972"/>
                  </a:lnTo>
                  <a:lnTo>
                    <a:pt x="1686" y="3974"/>
                  </a:lnTo>
                  <a:lnTo>
                    <a:pt x="1683" y="3975"/>
                  </a:lnTo>
                  <a:lnTo>
                    <a:pt x="1681" y="3976"/>
                  </a:lnTo>
                  <a:lnTo>
                    <a:pt x="1678" y="3976"/>
                  </a:lnTo>
                  <a:lnTo>
                    <a:pt x="1675" y="3976"/>
                  </a:lnTo>
                  <a:lnTo>
                    <a:pt x="1672" y="3975"/>
                  </a:lnTo>
                  <a:lnTo>
                    <a:pt x="1669" y="3974"/>
                  </a:lnTo>
                  <a:lnTo>
                    <a:pt x="1667" y="3972"/>
                  </a:lnTo>
                  <a:close/>
                  <a:moveTo>
                    <a:pt x="1733" y="4037"/>
                  </a:moveTo>
                  <a:lnTo>
                    <a:pt x="1731" y="4035"/>
                  </a:lnTo>
                  <a:lnTo>
                    <a:pt x="1729" y="4032"/>
                  </a:lnTo>
                  <a:lnTo>
                    <a:pt x="1728" y="4029"/>
                  </a:lnTo>
                  <a:lnTo>
                    <a:pt x="1728" y="4026"/>
                  </a:lnTo>
                  <a:lnTo>
                    <a:pt x="1728" y="4024"/>
                  </a:lnTo>
                  <a:lnTo>
                    <a:pt x="1729" y="4021"/>
                  </a:lnTo>
                  <a:lnTo>
                    <a:pt x="1731" y="4018"/>
                  </a:lnTo>
                  <a:lnTo>
                    <a:pt x="1732" y="4016"/>
                  </a:lnTo>
                  <a:lnTo>
                    <a:pt x="1735" y="4014"/>
                  </a:lnTo>
                  <a:lnTo>
                    <a:pt x="1737" y="4012"/>
                  </a:lnTo>
                  <a:lnTo>
                    <a:pt x="1741" y="4011"/>
                  </a:lnTo>
                  <a:lnTo>
                    <a:pt x="1744" y="4011"/>
                  </a:lnTo>
                  <a:lnTo>
                    <a:pt x="1747" y="4011"/>
                  </a:lnTo>
                  <a:lnTo>
                    <a:pt x="1750" y="4012"/>
                  </a:lnTo>
                  <a:lnTo>
                    <a:pt x="1753" y="4014"/>
                  </a:lnTo>
                  <a:lnTo>
                    <a:pt x="1755" y="4016"/>
                  </a:lnTo>
                  <a:lnTo>
                    <a:pt x="1757" y="4018"/>
                  </a:lnTo>
                  <a:lnTo>
                    <a:pt x="1758" y="4021"/>
                  </a:lnTo>
                  <a:lnTo>
                    <a:pt x="1759" y="4023"/>
                  </a:lnTo>
                  <a:lnTo>
                    <a:pt x="1760" y="4026"/>
                  </a:lnTo>
                  <a:lnTo>
                    <a:pt x="1759" y="4029"/>
                  </a:lnTo>
                  <a:lnTo>
                    <a:pt x="1759" y="4032"/>
                  </a:lnTo>
                  <a:lnTo>
                    <a:pt x="1757" y="4035"/>
                  </a:lnTo>
                  <a:lnTo>
                    <a:pt x="1755" y="4037"/>
                  </a:lnTo>
                  <a:lnTo>
                    <a:pt x="1753" y="4039"/>
                  </a:lnTo>
                  <a:lnTo>
                    <a:pt x="1750" y="4040"/>
                  </a:lnTo>
                  <a:lnTo>
                    <a:pt x="1747" y="4041"/>
                  </a:lnTo>
                  <a:lnTo>
                    <a:pt x="1744" y="4042"/>
                  </a:lnTo>
                  <a:lnTo>
                    <a:pt x="1741" y="4041"/>
                  </a:lnTo>
                  <a:lnTo>
                    <a:pt x="1739" y="4040"/>
                  </a:lnTo>
                  <a:lnTo>
                    <a:pt x="1735" y="4039"/>
                  </a:lnTo>
                  <a:lnTo>
                    <a:pt x="1733" y="4037"/>
                  </a:lnTo>
                  <a:close/>
                  <a:moveTo>
                    <a:pt x="1801" y="4102"/>
                  </a:moveTo>
                  <a:lnTo>
                    <a:pt x="1799" y="4099"/>
                  </a:lnTo>
                  <a:lnTo>
                    <a:pt x="1797" y="4097"/>
                  </a:lnTo>
                  <a:lnTo>
                    <a:pt x="1796" y="4094"/>
                  </a:lnTo>
                  <a:lnTo>
                    <a:pt x="1796" y="4091"/>
                  </a:lnTo>
                  <a:lnTo>
                    <a:pt x="1796" y="4088"/>
                  </a:lnTo>
                  <a:lnTo>
                    <a:pt x="1797" y="4085"/>
                  </a:lnTo>
                  <a:lnTo>
                    <a:pt x="1798" y="4083"/>
                  </a:lnTo>
                  <a:lnTo>
                    <a:pt x="1800" y="4080"/>
                  </a:lnTo>
                  <a:lnTo>
                    <a:pt x="1802" y="4078"/>
                  </a:lnTo>
                  <a:lnTo>
                    <a:pt x="1805" y="4077"/>
                  </a:lnTo>
                  <a:lnTo>
                    <a:pt x="1808" y="4076"/>
                  </a:lnTo>
                  <a:lnTo>
                    <a:pt x="1811" y="4076"/>
                  </a:lnTo>
                  <a:lnTo>
                    <a:pt x="1813" y="4076"/>
                  </a:lnTo>
                  <a:lnTo>
                    <a:pt x="1816" y="4077"/>
                  </a:lnTo>
                  <a:lnTo>
                    <a:pt x="1820" y="4078"/>
                  </a:lnTo>
                  <a:lnTo>
                    <a:pt x="1822" y="4080"/>
                  </a:lnTo>
                  <a:lnTo>
                    <a:pt x="1824" y="4082"/>
                  </a:lnTo>
                  <a:lnTo>
                    <a:pt x="1826" y="4085"/>
                  </a:lnTo>
                  <a:lnTo>
                    <a:pt x="1827" y="4087"/>
                  </a:lnTo>
                  <a:lnTo>
                    <a:pt x="1827" y="4090"/>
                  </a:lnTo>
                  <a:lnTo>
                    <a:pt x="1827" y="4093"/>
                  </a:lnTo>
                  <a:lnTo>
                    <a:pt x="1826" y="4096"/>
                  </a:lnTo>
                  <a:lnTo>
                    <a:pt x="1825" y="4099"/>
                  </a:lnTo>
                  <a:lnTo>
                    <a:pt x="1823" y="4101"/>
                  </a:lnTo>
                  <a:lnTo>
                    <a:pt x="1821" y="4103"/>
                  </a:lnTo>
                  <a:lnTo>
                    <a:pt x="1818" y="4105"/>
                  </a:lnTo>
                  <a:lnTo>
                    <a:pt x="1814" y="4106"/>
                  </a:lnTo>
                  <a:lnTo>
                    <a:pt x="1811" y="4106"/>
                  </a:lnTo>
                  <a:lnTo>
                    <a:pt x="1808" y="4106"/>
                  </a:lnTo>
                  <a:lnTo>
                    <a:pt x="1805" y="4105"/>
                  </a:lnTo>
                  <a:lnTo>
                    <a:pt x="1803" y="4104"/>
                  </a:lnTo>
                  <a:lnTo>
                    <a:pt x="1801" y="4102"/>
                  </a:lnTo>
                  <a:close/>
                  <a:moveTo>
                    <a:pt x="1869" y="4166"/>
                  </a:moveTo>
                  <a:lnTo>
                    <a:pt x="1867" y="4164"/>
                  </a:lnTo>
                  <a:lnTo>
                    <a:pt x="1866" y="4161"/>
                  </a:lnTo>
                  <a:lnTo>
                    <a:pt x="1865" y="4159"/>
                  </a:lnTo>
                  <a:lnTo>
                    <a:pt x="1864" y="4155"/>
                  </a:lnTo>
                  <a:lnTo>
                    <a:pt x="1865" y="4152"/>
                  </a:lnTo>
                  <a:lnTo>
                    <a:pt x="1865" y="4149"/>
                  </a:lnTo>
                  <a:lnTo>
                    <a:pt x="1867" y="4146"/>
                  </a:lnTo>
                  <a:lnTo>
                    <a:pt x="1868" y="4144"/>
                  </a:lnTo>
                  <a:lnTo>
                    <a:pt x="1871" y="4142"/>
                  </a:lnTo>
                  <a:lnTo>
                    <a:pt x="1873" y="4140"/>
                  </a:lnTo>
                  <a:lnTo>
                    <a:pt x="1876" y="4139"/>
                  </a:lnTo>
                  <a:lnTo>
                    <a:pt x="1879" y="4139"/>
                  </a:lnTo>
                  <a:lnTo>
                    <a:pt x="1882" y="4139"/>
                  </a:lnTo>
                  <a:lnTo>
                    <a:pt x="1885" y="4140"/>
                  </a:lnTo>
                  <a:lnTo>
                    <a:pt x="1887" y="4141"/>
                  </a:lnTo>
                  <a:lnTo>
                    <a:pt x="1890" y="4143"/>
                  </a:lnTo>
                  <a:lnTo>
                    <a:pt x="1892" y="4145"/>
                  </a:lnTo>
                  <a:lnTo>
                    <a:pt x="1893" y="4148"/>
                  </a:lnTo>
                  <a:lnTo>
                    <a:pt x="1894" y="4151"/>
                  </a:lnTo>
                  <a:lnTo>
                    <a:pt x="1895" y="4154"/>
                  </a:lnTo>
                  <a:lnTo>
                    <a:pt x="1895" y="4156"/>
                  </a:lnTo>
                  <a:lnTo>
                    <a:pt x="1894" y="4160"/>
                  </a:lnTo>
                  <a:lnTo>
                    <a:pt x="1893" y="4163"/>
                  </a:lnTo>
                  <a:lnTo>
                    <a:pt x="1891" y="4165"/>
                  </a:lnTo>
                  <a:lnTo>
                    <a:pt x="1888" y="4168"/>
                  </a:lnTo>
                  <a:lnTo>
                    <a:pt x="1886" y="4169"/>
                  </a:lnTo>
                  <a:lnTo>
                    <a:pt x="1883" y="4170"/>
                  </a:lnTo>
                  <a:lnTo>
                    <a:pt x="1880" y="4170"/>
                  </a:lnTo>
                  <a:lnTo>
                    <a:pt x="1877" y="4170"/>
                  </a:lnTo>
                  <a:lnTo>
                    <a:pt x="1874" y="4169"/>
                  </a:lnTo>
                  <a:lnTo>
                    <a:pt x="1872" y="4168"/>
                  </a:lnTo>
                  <a:lnTo>
                    <a:pt x="1869" y="4166"/>
                  </a:lnTo>
                  <a:close/>
                  <a:moveTo>
                    <a:pt x="1939" y="4229"/>
                  </a:moveTo>
                  <a:lnTo>
                    <a:pt x="1937" y="4226"/>
                  </a:lnTo>
                  <a:lnTo>
                    <a:pt x="1934" y="4224"/>
                  </a:lnTo>
                  <a:lnTo>
                    <a:pt x="1933" y="4221"/>
                  </a:lnTo>
                  <a:lnTo>
                    <a:pt x="1933" y="4218"/>
                  </a:lnTo>
                  <a:lnTo>
                    <a:pt x="1933" y="4215"/>
                  </a:lnTo>
                  <a:lnTo>
                    <a:pt x="1934" y="4212"/>
                  </a:lnTo>
                  <a:lnTo>
                    <a:pt x="1935" y="4210"/>
                  </a:lnTo>
                  <a:lnTo>
                    <a:pt x="1938" y="4207"/>
                  </a:lnTo>
                  <a:lnTo>
                    <a:pt x="1940" y="4204"/>
                  </a:lnTo>
                  <a:lnTo>
                    <a:pt x="1943" y="4203"/>
                  </a:lnTo>
                  <a:lnTo>
                    <a:pt x="1945" y="4202"/>
                  </a:lnTo>
                  <a:lnTo>
                    <a:pt x="1948" y="4201"/>
                  </a:lnTo>
                  <a:lnTo>
                    <a:pt x="1951" y="4201"/>
                  </a:lnTo>
                  <a:lnTo>
                    <a:pt x="1954" y="4202"/>
                  </a:lnTo>
                  <a:lnTo>
                    <a:pt x="1957" y="4203"/>
                  </a:lnTo>
                  <a:lnTo>
                    <a:pt x="1959" y="4205"/>
                  </a:lnTo>
                  <a:lnTo>
                    <a:pt x="1961" y="4208"/>
                  </a:lnTo>
                  <a:lnTo>
                    <a:pt x="1963" y="4211"/>
                  </a:lnTo>
                  <a:lnTo>
                    <a:pt x="1964" y="4214"/>
                  </a:lnTo>
                  <a:lnTo>
                    <a:pt x="1964" y="4217"/>
                  </a:lnTo>
                  <a:lnTo>
                    <a:pt x="1964" y="4219"/>
                  </a:lnTo>
                  <a:lnTo>
                    <a:pt x="1964" y="4222"/>
                  </a:lnTo>
                  <a:lnTo>
                    <a:pt x="1962" y="4225"/>
                  </a:lnTo>
                  <a:lnTo>
                    <a:pt x="1961" y="4228"/>
                  </a:lnTo>
                  <a:lnTo>
                    <a:pt x="1958" y="4230"/>
                  </a:lnTo>
                  <a:lnTo>
                    <a:pt x="1955" y="4231"/>
                  </a:lnTo>
                  <a:lnTo>
                    <a:pt x="1952" y="4232"/>
                  </a:lnTo>
                  <a:lnTo>
                    <a:pt x="1949" y="4233"/>
                  </a:lnTo>
                  <a:lnTo>
                    <a:pt x="1944" y="4232"/>
                  </a:lnTo>
                  <a:lnTo>
                    <a:pt x="1939" y="4229"/>
                  </a:lnTo>
                  <a:close/>
                  <a:moveTo>
                    <a:pt x="2009" y="4290"/>
                  </a:moveTo>
                  <a:lnTo>
                    <a:pt x="2007" y="4288"/>
                  </a:lnTo>
                  <a:lnTo>
                    <a:pt x="2005" y="4285"/>
                  </a:lnTo>
                  <a:lnTo>
                    <a:pt x="2004" y="4283"/>
                  </a:lnTo>
                  <a:lnTo>
                    <a:pt x="2003" y="4280"/>
                  </a:lnTo>
                  <a:lnTo>
                    <a:pt x="2004" y="4277"/>
                  </a:lnTo>
                  <a:lnTo>
                    <a:pt x="2004" y="4274"/>
                  </a:lnTo>
                  <a:lnTo>
                    <a:pt x="2005" y="4271"/>
                  </a:lnTo>
                  <a:lnTo>
                    <a:pt x="2007" y="4269"/>
                  </a:lnTo>
                  <a:lnTo>
                    <a:pt x="2009" y="4266"/>
                  </a:lnTo>
                  <a:lnTo>
                    <a:pt x="2012" y="4265"/>
                  </a:lnTo>
                  <a:lnTo>
                    <a:pt x="2015" y="4264"/>
                  </a:lnTo>
                  <a:lnTo>
                    <a:pt x="2019" y="4263"/>
                  </a:lnTo>
                  <a:lnTo>
                    <a:pt x="2021" y="4263"/>
                  </a:lnTo>
                  <a:lnTo>
                    <a:pt x="2024" y="4264"/>
                  </a:lnTo>
                  <a:lnTo>
                    <a:pt x="2027" y="4265"/>
                  </a:lnTo>
                  <a:lnTo>
                    <a:pt x="2030" y="4267"/>
                  </a:lnTo>
                  <a:lnTo>
                    <a:pt x="2032" y="4269"/>
                  </a:lnTo>
                  <a:lnTo>
                    <a:pt x="2033" y="4272"/>
                  </a:lnTo>
                  <a:lnTo>
                    <a:pt x="2034" y="4275"/>
                  </a:lnTo>
                  <a:lnTo>
                    <a:pt x="2035" y="4277"/>
                  </a:lnTo>
                  <a:lnTo>
                    <a:pt x="2035" y="4280"/>
                  </a:lnTo>
                  <a:lnTo>
                    <a:pt x="2034" y="4283"/>
                  </a:lnTo>
                  <a:lnTo>
                    <a:pt x="2033" y="4286"/>
                  </a:lnTo>
                  <a:lnTo>
                    <a:pt x="2031" y="4288"/>
                  </a:lnTo>
                  <a:lnTo>
                    <a:pt x="2029" y="4291"/>
                  </a:lnTo>
                  <a:lnTo>
                    <a:pt x="2026" y="4292"/>
                  </a:lnTo>
                  <a:lnTo>
                    <a:pt x="2023" y="4293"/>
                  </a:lnTo>
                  <a:lnTo>
                    <a:pt x="2020" y="4294"/>
                  </a:lnTo>
                  <a:lnTo>
                    <a:pt x="2014" y="4293"/>
                  </a:lnTo>
                  <a:lnTo>
                    <a:pt x="2009" y="4290"/>
                  </a:lnTo>
                  <a:close/>
                  <a:moveTo>
                    <a:pt x="2080" y="4350"/>
                  </a:moveTo>
                  <a:lnTo>
                    <a:pt x="2078" y="4348"/>
                  </a:lnTo>
                  <a:lnTo>
                    <a:pt x="2077" y="4345"/>
                  </a:lnTo>
                  <a:lnTo>
                    <a:pt x="2076" y="4343"/>
                  </a:lnTo>
                  <a:lnTo>
                    <a:pt x="2075" y="4340"/>
                  </a:lnTo>
                  <a:lnTo>
                    <a:pt x="2075" y="4337"/>
                  </a:lnTo>
                  <a:lnTo>
                    <a:pt x="2076" y="4334"/>
                  </a:lnTo>
                  <a:lnTo>
                    <a:pt x="2077" y="4331"/>
                  </a:lnTo>
                  <a:lnTo>
                    <a:pt x="2079" y="4329"/>
                  </a:lnTo>
                  <a:lnTo>
                    <a:pt x="2081" y="4327"/>
                  </a:lnTo>
                  <a:lnTo>
                    <a:pt x="2083" y="4325"/>
                  </a:lnTo>
                  <a:lnTo>
                    <a:pt x="2086" y="4324"/>
                  </a:lnTo>
                  <a:lnTo>
                    <a:pt x="2089" y="4323"/>
                  </a:lnTo>
                  <a:lnTo>
                    <a:pt x="2092" y="4323"/>
                  </a:lnTo>
                  <a:lnTo>
                    <a:pt x="2096" y="4324"/>
                  </a:lnTo>
                  <a:lnTo>
                    <a:pt x="2098" y="4325"/>
                  </a:lnTo>
                  <a:lnTo>
                    <a:pt x="2101" y="4327"/>
                  </a:lnTo>
                  <a:lnTo>
                    <a:pt x="2103" y="4329"/>
                  </a:lnTo>
                  <a:lnTo>
                    <a:pt x="2105" y="4332"/>
                  </a:lnTo>
                  <a:lnTo>
                    <a:pt x="2106" y="4334"/>
                  </a:lnTo>
                  <a:lnTo>
                    <a:pt x="2106" y="4337"/>
                  </a:lnTo>
                  <a:lnTo>
                    <a:pt x="2106" y="4340"/>
                  </a:lnTo>
                  <a:lnTo>
                    <a:pt x="2106" y="4343"/>
                  </a:lnTo>
                  <a:lnTo>
                    <a:pt x="2105" y="4346"/>
                  </a:lnTo>
                  <a:lnTo>
                    <a:pt x="2103" y="4348"/>
                  </a:lnTo>
                  <a:lnTo>
                    <a:pt x="2100" y="4351"/>
                  </a:lnTo>
                  <a:lnTo>
                    <a:pt x="2098" y="4352"/>
                  </a:lnTo>
                  <a:lnTo>
                    <a:pt x="2093" y="4354"/>
                  </a:lnTo>
                  <a:lnTo>
                    <a:pt x="2090" y="4355"/>
                  </a:lnTo>
                  <a:lnTo>
                    <a:pt x="2085" y="4354"/>
                  </a:lnTo>
                  <a:lnTo>
                    <a:pt x="2080" y="4350"/>
                  </a:lnTo>
                  <a:close/>
                  <a:moveTo>
                    <a:pt x="2153" y="4410"/>
                  </a:moveTo>
                  <a:lnTo>
                    <a:pt x="2151" y="4408"/>
                  </a:lnTo>
                  <a:lnTo>
                    <a:pt x="2149" y="4406"/>
                  </a:lnTo>
                  <a:lnTo>
                    <a:pt x="2148" y="4403"/>
                  </a:lnTo>
                  <a:lnTo>
                    <a:pt x="2148" y="4399"/>
                  </a:lnTo>
                  <a:lnTo>
                    <a:pt x="2147" y="4396"/>
                  </a:lnTo>
                  <a:lnTo>
                    <a:pt x="2148" y="4393"/>
                  </a:lnTo>
                  <a:lnTo>
                    <a:pt x="2149" y="4391"/>
                  </a:lnTo>
                  <a:lnTo>
                    <a:pt x="2151" y="4388"/>
                  </a:lnTo>
                  <a:lnTo>
                    <a:pt x="2153" y="4386"/>
                  </a:lnTo>
                  <a:lnTo>
                    <a:pt x="2155" y="4384"/>
                  </a:lnTo>
                  <a:lnTo>
                    <a:pt x="2158" y="4383"/>
                  </a:lnTo>
                  <a:lnTo>
                    <a:pt x="2161" y="4382"/>
                  </a:lnTo>
                  <a:lnTo>
                    <a:pt x="2164" y="4382"/>
                  </a:lnTo>
                  <a:lnTo>
                    <a:pt x="2167" y="4383"/>
                  </a:lnTo>
                  <a:lnTo>
                    <a:pt x="2170" y="4384"/>
                  </a:lnTo>
                  <a:lnTo>
                    <a:pt x="2172" y="4386"/>
                  </a:lnTo>
                  <a:lnTo>
                    <a:pt x="2174" y="4388"/>
                  </a:lnTo>
                  <a:lnTo>
                    <a:pt x="2177" y="4390"/>
                  </a:lnTo>
                  <a:lnTo>
                    <a:pt x="2178" y="4393"/>
                  </a:lnTo>
                  <a:lnTo>
                    <a:pt x="2179" y="4396"/>
                  </a:lnTo>
                  <a:lnTo>
                    <a:pt x="2179" y="4399"/>
                  </a:lnTo>
                  <a:lnTo>
                    <a:pt x="2178" y="4403"/>
                  </a:lnTo>
                  <a:lnTo>
                    <a:pt x="2177" y="4406"/>
                  </a:lnTo>
                  <a:lnTo>
                    <a:pt x="2176" y="4408"/>
                  </a:lnTo>
                  <a:lnTo>
                    <a:pt x="2172" y="4411"/>
                  </a:lnTo>
                  <a:lnTo>
                    <a:pt x="2169" y="4412"/>
                  </a:lnTo>
                  <a:lnTo>
                    <a:pt x="2166" y="4413"/>
                  </a:lnTo>
                  <a:lnTo>
                    <a:pt x="2163" y="4414"/>
                  </a:lnTo>
                  <a:lnTo>
                    <a:pt x="2158" y="4413"/>
                  </a:lnTo>
                  <a:lnTo>
                    <a:pt x="2153" y="4410"/>
                  </a:lnTo>
                  <a:close/>
                  <a:moveTo>
                    <a:pt x="2227" y="4468"/>
                  </a:moveTo>
                  <a:lnTo>
                    <a:pt x="2224" y="4466"/>
                  </a:lnTo>
                  <a:lnTo>
                    <a:pt x="2223" y="4464"/>
                  </a:lnTo>
                  <a:lnTo>
                    <a:pt x="2222" y="4461"/>
                  </a:lnTo>
                  <a:lnTo>
                    <a:pt x="2221" y="4458"/>
                  </a:lnTo>
                  <a:lnTo>
                    <a:pt x="2221" y="4455"/>
                  </a:lnTo>
                  <a:lnTo>
                    <a:pt x="2221" y="4451"/>
                  </a:lnTo>
                  <a:lnTo>
                    <a:pt x="2222" y="4448"/>
                  </a:lnTo>
                  <a:lnTo>
                    <a:pt x="2224" y="4446"/>
                  </a:lnTo>
                  <a:lnTo>
                    <a:pt x="2226" y="4444"/>
                  </a:lnTo>
                  <a:lnTo>
                    <a:pt x="2229" y="4442"/>
                  </a:lnTo>
                  <a:lnTo>
                    <a:pt x="2231" y="4441"/>
                  </a:lnTo>
                  <a:lnTo>
                    <a:pt x="2234" y="4440"/>
                  </a:lnTo>
                  <a:lnTo>
                    <a:pt x="2237" y="4440"/>
                  </a:lnTo>
                  <a:lnTo>
                    <a:pt x="2240" y="4441"/>
                  </a:lnTo>
                  <a:lnTo>
                    <a:pt x="2243" y="4442"/>
                  </a:lnTo>
                  <a:lnTo>
                    <a:pt x="2245" y="4443"/>
                  </a:lnTo>
                  <a:lnTo>
                    <a:pt x="2248" y="4445"/>
                  </a:lnTo>
                  <a:lnTo>
                    <a:pt x="2249" y="4448"/>
                  </a:lnTo>
                  <a:lnTo>
                    <a:pt x="2250" y="4451"/>
                  </a:lnTo>
                  <a:lnTo>
                    <a:pt x="2251" y="4454"/>
                  </a:lnTo>
                  <a:lnTo>
                    <a:pt x="2251" y="4457"/>
                  </a:lnTo>
                  <a:lnTo>
                    <a:pt x="2251" y="4460"/>
                  </a:lnTo>
                  <a:lnTo>
                    <a:pt x="2250" y="4463"/>
                  </a:lnTo>
                  <a:lnTo>
                    <a:pt x="2248" y="4466"/>
                  </a:lnTo>
                  <a:lnTo>
                    <a:pt x="2245" y="4468"/>
                  </a:lnTo>
                  <a:lnTo>
                    <a:pt x="2243" y="4470"/>
                  </a:lnTo>
                  <a:lnTo>
                    <a:pt x="2239" y="4471"/>
                  </a:lnTo>
                  <a:lnTo>
                    <a:pt x="2236" y="4471"/>
                  </a:lnTo>
                  <a:lnTo>
                    <a:pt x="2231" y="4471"/>
                  </a:lnTo>
                  <a:lnTo>
                    <a:pt x="2227" y="4468"/>
                  </a:lnTo>
                  <a:close/>
                  <a:moveTo>
                    <a:pt x="2301" y="4525"/>
                  </a:moveTo>
                  <a:lnTo>
                    <a:pt x="2299" y="4523"/>
                  </a:lnTo>
                  <a:lnTo>
                    <a:pt x="2297" y="4520"/>
                  </a:lnTo>
                  <a:lnTo>
                    <a:pt x="2296" y="4518"/>
                  </a:lnTo>
                  <a:lnTo>
                    <a:pt x="2295" y="4515"/>
                  </a:lnTo>
                  <a:lnTo>
                    <a:pt x="2295" y="4512"/>
                  </a:lnTo>
                  <a:lnTo>
                    <a:pt x="2296" y="4509"/>
                  </a:lnTo>
                  <a:lnTo>
                    <a:pt x="2297" y="4506"/>
                  </a:lnTo>
                  <a:lnTo>
                    <a:pt x="2298" y="4504"/>
                  </a:lnTo>
                  <a:lnTo>
                    <a:pt x="2300" y="4500"/>
                  </a:lnTo>
                  <a:lnTo>
                    <a:pt x="2303" y="4499"/>
                  </a:lnTo>
                  <a:lnTo>
                    <a:pt x="2305" y="4497"/>
                  </a:lnTo>
                  <a:lnTo>
                    <a:pt x="2308" y="4497"/>
                  </a:lnTo>
                  <a:lnTo>
                    <a:pt x="2311" y="4497"/>
                  </a:lnTo>
                  <a:lnTo>
                    <a:pt x="2314" y="4497"/>
                  </a:lnTo>
                  <a:lnTo>
                    <a:pt x="2317" y="4498"/>
                  </a:lnTo>
                  <a:lnTo>
                    <a:pt x="2320" y="4500"/>
                  </a:lnTo>
                  <a:lnTo>
                    <a:pt x="2320" y="4500"/>
                  </a:lnTo>
                  <a:lnTo>
                    <a:pt x="2320" y="4500"/>
                  </a:lnTo>
                  <a:lnTo>
                    <a:pt x="2322" y="4503"/>
                  </a:lnTo>
                  <a:lnTo>
                    <a:pt x="2323" y="4505"/>
                  </a:lnTo>
                  <a:lnTo>
                    <a:pt x="2325" y="4508"/>
                  </a:lnTo>
                  <a:lnTo>
                    <a:pt x="2325" y="4511"/>
                  </a:lnTo>
                  <a:lnTo>
                    <a:pt x="2325" y="4514"/>
                  </a:lnTo>
                  <a:lnTo>
                    <a:pt x="2325" y="4517"/>
                  </a:lnTo>
                  <a:lnTo>
                    <a:pt x="2324" y="4519"/>
                  </a:lnTo>
                  <a:lnTo>
                    <a:pt x="2322" y="4522"/>
                  </a:lnTo>
                  <a:lnTo>
                    <a:pt x="2320" y="4525"/>
                  </a:lnTo>
                  <a:lnTo>
                    <a:pt x="2317" y="4527"/>
                  </a:lnTo>
                  <a:lnTo>
                    <a:pt x="2314" y="4528"/>
                  </a:lnTo>
                  <a:lnTo>
                    <a:pt x="2310" y="4528"/>
                  </a:lnTo>
                  <a:lnTo>
                    <a:pt x="2305" y="4527"/>
                  </a:lnTo>
                  <a:lnTo>
                    <a:pt x="2301" y="4525"/>
                  </a:lnTo>
                  <a:close/>
                  <a:moveTo>
                    <a:pt x="2376" y="4581"/>
                  </a:moveTo>
                  <a:lnTo>
                    <a:pt x="2373" y="4578"/>
                  </a:lnTo>
                  <a:lnTo>
                    <a:pt x="2371" y="4576"/>
                  </a:lnTo>
                  <a:lnTo>
                    <a:pt x="2370" y="4573"/>
                  </a:lnTo>
                  <a:lnTo>
                    <a:pt x="2369" y="4571"/>
                  </a:lnTo>
                  <a:lnTo>
                    <a:pt x="2369" y="4568"/>
                  </a:lnTo>
                  <a:lnTo>
                    <a:pt x="2370" y="4565"/>
                  </a:lnTo>
                  <a:lnTo>
                    <a:pt x="2371" y="4562"/>
                  </a:lnTo>
                  <a:lnTo>
                    <a:pt x="2372" y="4559"/>
                  </a:lnTo>
                  <a:lnTo>
                    <a:pt x="2375" y="4557"/>
                  </a:lnTo>
                  <a:lnTo>
                    <a:pt x="2378" y="4555"/>
                  </a:lnTo>
                  <a:lnTo>
                    <a:pt x="2380" y="4554"/>
                  </a:lnTo>
                  <a:lnTo>
                    <a:pt x="2383" y="4553"/>
                  </a:lnTo>
                  <a:lnTo>
                    <a:pt x="2386" y="4553"/>
                  </a:lnTo>
                  <a:lnTo>
                    <a:pt x="2389" y="4553"/>
                  </a:lnTo>
                  <a:lnTo>
                    <a:pt x="2392" y="4554"/>
                  </a:lnTo>
                  <a:lnTo>
                    <a:pt x="2394" y="4556"/>
                  </a:lnTo>
                  <a:lnTo>
                    <a:pt x="2397" y="4558"/>
                  </a:lnTo>
                  <a:lnTo>
                    <a:pt x="2398" y="4560"/>
                  </a:lnTo>
                  <a:lnTo>
                    <a:pt x="2400" y="4563"/>
                  </a:lnTo>
                  <a:lnTo>
                    <a:pt x="2400" y="4566"/>
                  </a:lnTo>
                  <a:lnTo>
                    <a:pt x="2401" y="4569"/>
                  </a:lnTo>
                  <a:lnTo>
                    <a:pt x="2400" y="4572"/>
                  </a:lnTo>
                  <a:lnTo>
                    <a:pt x="2399" y="4575"/>
                  </a:lnTo>
                  <a:lnTo>
                    <a:pt x="2398" y="4577"/>
                  </a:lnTo>
                  <a:lnTo>
                    <a:pt x="2395" y="4580"/>
                  </a:lnTo>
                  <a:lnTo>
                    <a:pt x="2392" y="4582"/>
                  </a:lnTo>
                  <a:lnTo>
                    <a:pt x="2389" y="4583"/>
                  </a:lnTo>
                  <a:lnTo>
                    <a:pt x="2385" y="4584"/>
                  </a:lnTo>
                  <a:lnTo>
                    <a:pt x="2381" y="4583"/>
                  </a:lnTo>
                  <a:lnTo>
                    <a:pt x="2376" y="4581"/>
                  </a:lnTo>
                  <a:close/>
                  <a:moveTo>
                    <a:pt x="2452" y="4635"/>
                  </a:moveTo>
                  <a:lnTo>
                    <a:pt x="2449" y="4633"/>
                  </a:lnTo>
                  <a:lnTo>
                    <a:pt x="2447" y="4631"/>
                  </a:lnTo>
                  <a:lnTo>
                    <a:pt x="2446" y="4628"/>
                  </a:lnTo>
                  <a:lnTo>
                    <a:pt x="2445" y="4625"/>
                  </a:lnTo>
                  <a:lnTo>
                    <a:pt x="2445" y="4622"/>
                  </a:lnTo>
                  <a:lnTo>
                    <a:pt x="2445" y="4619"/>
                  </a:lnTo>
                  <a:lnTo>
                    <a:pt x="2446" y="4616"/>
                  </a:lnTo>
                  <a:lnTo>
                    <a:pt x="2448" y="4614"/>
                  </a:lnTo>
                  <a:lnTo>
                    <a:pt x="2450" y="4611"/>
                  </a:lnTo>
                  <a:lnTo>
                    <a:pt x="2452" y="4610"/>
                  </a:lnTo>
                  <a:lnTo>
                    <a:pt x="2456" y="4608"/>
                  </a:lnTo>
                  <a:lnTo>
                    <a:pt x="2459" y="4607"/>
                  </a:lnTo>
                  <a:lnTo>
                    <a:pt x="2462" y="4607"/>
                  </a:lnTo>
                  <a:lnTo>
                    <a:pt x="2465" y="4608"/>
                  </a:lnTo>
                  <a:lnTo>
                    <a:pt x="2468" y="4609"/>
                  </a:lnTo>
                  <a:lnTo>
                    <a:pt x="2470" y="4610"/>
                  </a:lnTo>
                  <a:lnTo>
                    <a:pt x="2472" y="4612"/>
                  </a:lnTo>
                  <a:lnTo>
                    <a:pt x="2474" y="4615"/>
                  </a:lnTo>
                  <a:lnTo>
                    <a:pt x="2476" y="4617"/>
                  </a:lnTo>
                  <a:lnTo>
                    <a:pt x="2476" y="4620"/>
                  </a:lnTo>
                  <a:lnTo>
                    <a:pt x="2477" y="4623"/>
                  </a:lnTo>
                  <a:lnTo>
                    <a:pt x="2476" y="4626"/>
                  </a:lnTo>
                  <a:lnTo>
                    <a:pt x="2475" y="4629"/>
                  </a:lnTo>
                  <a:lnTo>
                    <a:pt x="2474" y="4631"/>
                  </a:lnTo>
                  <a:lnTo>
                    <a:pt x="2471" y="4634"/>
                  </a:lnTo>
                  <a:lnTo>
                    <a:pt x="2468" y="4636"/>
                  </a:lnTo>
                  <a:lnTo>
                    <a:pt x="2465" y="4637"/>
                  </a:lnTo>
                  <a:lnTo>
                    <a:pt x="2461" y="4638"/>
                  </a:lnTo>
                  <a:lnTo>
                    <a:pt x="2457" y="4637"/>
                  </a:lnTo>
                  <a:lnTo>
                    <a:pt x="2452" y="4635"/>
                  </a:lnTo>
                  <a:close/>
                  <a:moveTo>
                    <a:pt x="2529" y="4688"/>
                  </a:moveTo>
                  <a:lnTo>
                    <a:pt x="2526" y="4686"/>
                  </a:lnTo>
                  <a:lnTo>
                    <a:pt x="2524" y="4684"/>
                  </a:lnTo>
                  <a:lnTo>
                    <a:pt x="2523" y="4681"/>
                  </a:lnTo>
                  <a:lnTo>
                    <a:pt x="2522" y="4678"/>
                  </a:lnTo>
                  <a:lnTo>
                    <a:pt x="2522" y="4675"/>
                  </a:lnTo>
                  <a:lnTo>
                    <a:pt x="2522" y="4672"/>
                  </a:lnTo>
                  <a:lnTo>
                    <a:pt x="2523" y="4670"/>
                  </a:lnTo>
                  <a:lnTo>
                    <a:pt x="2525" y="4667"/>
                  </a:lnTo>
                  <a:lnTo>
                    <a:pt x="2527" y="4665"/>
                  </a:lnTo>
                  <a:lnTo>
                    <a:pt x="2529" y="4663"/>
                  </a:lnTo>
                  <a:lnTo>
                    <a:pt x="2533" y="4661"/>
                  </a:lnTo>
                  <a:lnTo>
                    <a:pt x="2535" y="4661"/>
                  </a:lnTo>
                  <a:lnTo>
                    <a:pt x="2538" y="4660"/>
                  </a:lnTo>
                  <a:lnTo>
                    <a:pt x="2541" y="4661"/>
                  </a:lnTo>
                  <a:lnTo>
                    <a:pt x="2544" y="4661"/>
                  </a:lnTo>
                  <a:lnTo>
                    <a:pt x="2547" y="4663"/>
                  </a:lnTo>
                  <a:lnTo>
                    <a:pt x="2549" y="4665"/>
                  </a:lnTo>
                  <a:lnTo>
                    <a:pt x="2551" y="4667"/>
                  </a:lnTo>
                  <a:lnTo>
                    <a:pt x="2552" y="4670"/>
                  </a:lnTo>
                  <a:lnTo>
                    <a:pt x="2553" y="4673"/>
                  </a:lnTo>
                  <a:lnTo>
                    <a:pt x="2553" y="4676"/>
                  </a:lnTo>
                  <a:lnTo>
                    <a:pt x="2553" y="4679"/>
                  </a:lnTo>
                  <a:lnTo>
                    <a:pt x="2552" y="4681"/>
                  </a:lnTo>
                  <a:lnTo>
                    <a:pt x="2551" y="4684"/>
                  </a:lnTo>
                  <a:lnTo>
                    <a:pt x="2548" y="4687"/>
                  </a:lnTo>
                  <a:lnTo>
                    <a:pt x="2545" y="4689"/>
                  </a:lnTo>
                  <a:lnTo>
                    <a:pt x="2542" y="4690"/>
                  </a:lnTo>
                  <a:lnTo>
                    <a:pt x="2538" y="4691"/>
                  </a:lnTo>
                  <a:lnTo>
                    <a:pt x="2534" y="4690"/>
                  </a:lnTo>
                  <a:lnTo>
                    <a:pt x="2529" y="4688"/>
                  </a:lnTo>
                  <a:close/>
                  <a:moveTo>
                    <a:pt x="2606" y="4740"/>
                  </a:moveTo>
                  <a:lnTo>
                    <a:pt x="2604" y="4738"/>
                  </a:lnTo>
                  <a:lnTo>
                    <a:pt x="2602" y="4736"/>
                  </a:lnTo>
                  <a:lnTo>
                    <a:pt x="2601" y="4733"/>
                  </a:lnTo>
                  <a:lnTo>
                    <a:pt x="2600" y="4730"/>
                  </a:lnTo>
                  <a:lnTo>
                    <a:pt x="2600" y="4727"/>
                  </a:lnTo>
                  <a:lnTo>
                    <a:pt x="2600" y="4725"/>
                  </a:lnTo>
                  <a:lnTo>
                    <a:pt x="2601" y="4722"/>
                  </a:lnTo>
                  <a:lnTo>
                    <a:pt x="2602" y="4719"/>
                  </a:lnTo>
                  <a:lnTo>
                    <a:pt x="2604" y="4717"/>
                  </a:lnTo>
                  <a:lnTo>
                    <a:pt x="2606" y="4715"/>
                  </a:lnTo>
                  <a:lnTo>
                    <a:pt x="2609" y="4713"/>
                  </a:lnTo>
                  <a:lnTo>
                    <a:pt x="2613" y="4712"/>
                  </a:lnTo>
                  <a:lnTo>
                    <a:pt x="2616" y="4712"/>
                  </a:lnTo>
                  <a:lnTo>
                    <a:pt x="2619" y="4712"/>
                  </a:lnTo>
                  <a:lnTo>
                    <a:pt x="2621" y="4713"/>
                  </a:lnTo>
                  <a:lnTo>
                    <a:pt x="2624" y="4715"/>
                  </a:lnTo>
                  <a:lnTo>
                    <a:pt x="2627" y="4717"/>
                  </a:lnTo>
                  <a:lnTo>
                    <a:pt x="2628" y="4719"/>
                  </a:lnTo>
                  <a:lnTo>
                    <a:pt x="2630" y="4721"/>
                  </a:lnTo>
                  <a:lnTo>
                    <a:pt x="2631" y="4724"/>
                  </a:lnTo>
                  <a:lnTo>
                    <a:pt x="2631" y="4727"/>
                  </a:lnTo>
                  <a:lnTo>
                    <a:pt x="2631" y="4730"/>
                  </a:lnTo>
                  <a:lnTo>
                    <a:pt x="2630" y="4733"/>
                  </a:lnTo>
                  <a:lnTo>
                    <a:pt x="2629" y="4736"/>
                  </a:lnTo>
                  <a:lnTo>
                    <a:pt x="2626" y="4739"/>
                  </a:lnTo>
                  <a:lnTo>
                    <a:pt x="2623" y="4741"/>
                  </a:lnTo>
                  <a:lnTo>
                    <a:pt x="2620" y="4742"/>
                  </a:lnTo>
                  <a:lnTo>
                    <a:pt x="2616" y="4743"/>
                  </a:lnTo>
                  <a:lnTo>
                    <a:pt x="2611" y="4742"/>
                  </a:lnTo>
                  <a:lnTo>
                    <a:pt x="2606" y="4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16" name="Freeform 112"/>
            <p:cNvSpPr>
              <a:spLocks/>
            </p:cNvSpPr>
            <p:nvPr userDrawn="1"/>
          </p:nvSpPr>
          <p:spPr bwMode="auto">
            <a:xfrm>
              <a:off x="1976" y="2295"/>
              <a:ext cx="10" cy="10"/>
            </a:xfrm>
            <a:custGeom>
              <a:avLst/>
              <a:gdLst>
                <a:gd name="T0" fmla="*/ 15 w 31"/>
                <a:gd name="T1" fmla="*/ 31 h 31"/>
                <a:gd name="T2" fmla="*/ 12 w 31"/>
                <a:gd name="T3" fmla="*/ 31 h 31"/>
                <a:gd name="T4" fmla="*/ 9 w 31"/>
                <a:gd name="T5" fmla="*/ 30 h 31"/>
                <a:gd name="T6" fmla="*/ 7 w 31"/>
                <a:gd name="T7" fmla="*/ 28 h 31"/>
                <a:gd name="T8" fmla="*/ 4 w 31"/>
                <a:gd name="T9" fmla="*/ 26 h 31"/>
                <a:gd name="T10" fmla="*/ 2 w 31"/>
                <a:gd name="T11" fmla="*/ 24 h 31"/>
                <a:gd name="T12" fmla="*/ 1 w 31"/>
                <a:gd name="T13" fmla="*/ 20 h 31"/>
                <a:gd name="T14" fmla="*/ 0 w 31"/>
                <a:gd name="T15" fmla="*/ 18 h 31"/>
                <a:gd name="T16" fmla="*/ 0 w 31"/>
                <a:gd name="T17" fmla="*/ 15 h 31"/>
                <a:gd name="T18" fmla="*/ 0 w 31"/>
                <a:gd name="T19" fmla="*/ 12 h 31"/>
                <a:gd name="T20" fmla="*/ 1 w 31"/>
                <a:gd name="T21" fmla="*/ 9 h 31"/>
                <a:gd name="T22" fmla="*/ 2 w 31"/>
                <a:gd name="T23" fmla="*/ 6 h 31"/>
                <a:gd name="T24" fmla="*/ 4 w 31"/>
                <a:gd name="T25" fmla="*/ 4 h 31"/>
                <a:gd name="T26" fmla="*/ 7 w 31"/>
                <a:gd name="T27" fmla="*/ 2 h 31"/>
                <a:gd name="T28" fmla="*/ 9 w 31"/>
                <a:gd name="T29" fmla="*/ 1 h 31"/>
                <a:gd name="T30" fmla="*/ 12 w 31"/>
                <a:gd name="T31" fmla="*/ 0 h 31"/>
                <a:gd name="T32" fmla="*/ 15 w 31"/>
                <a:gd name="T33" fmla="*/ 0 h 31"/>
                <a:gd name="T34" fmla="*/ 18 w 31"/>
                <a:gd name="T35" fmla="*/ 0 h 31"/>
                <a:gd name="T36" fmla="*/ 21 w 31"/>
                <a:gd name="T37" fmla="*/ 1 h 31"/>
                <a:gd name="T38" fmla="*/ 23 w 31"/>
                <a:gd name="T39" fmla="*/ 2 h 31"/>
                <a:gd name="T40" fmla="*/ 26 w 31"/>
                <a:gd name="T41" fmla="*/ 4 h 31"/>
                <a:gd name="T42" fmla="*/ 27 w 31"/>
                <a:gd name="T43" fmla="*/ 6 h 31"/>
                <a:gd name="T44" fmla="*/ 29 w 31"/>
                <a:gd name="T45" fmla="*/ 9 h 31"/>
                <a:gd name="T46" fmla="*/ 31 w 31"/>
                <a:gd name="T47" fmla="*/ 12 h 31"/>
                <a:gd name="T48" fmla="*/ 31 w 31"/>
                <a:gd name="T49" fmla="*/ 15 h 31"/>
                <a:gd name="T50" fmla="*/ 31 w 31"/>
                <a:gd name="T51" fmla="*/ 18 h 31"/>
                <a:gd name="T52" fmla="*/ 29 w 31"/>
                <a:gd name="T53" fmla="*/ 21 h 31"/>
                <a:gd name="T54" fmla="*/ 28 w 31"/>
                <a:gd name="T55" fmla="*/ 24 h 31"/>
                <a:gd name="T56" fmla="*/ 26 w 31"/>
                <a:gd name="T57" fmla="*/ 26 h 31"/>
                <a:gd name="T58" fmla="*/ 23 w 31"/>
                <a:gd name="T59" fmla="*/ 28 h 31"/>
                <a:gd name="T60" fmla="*/ 21 w 31"/>
                <a:gd name="T61" fmla="*/ 30 h 31"/>
                <a:gd name="T62" fmla="*/ 18 w 31"/>
                <a:gd name="T63" fmla="*/ 31 h 31"/>
                <a:gd name="T64" fmla="*/ 15 w 31"/>
                <a:gd name="T6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lnTo>
                    <a:pt x="12" y="31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1" y="12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29" y="21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1" y="30"/>
                  </a:lnTo>
                  <a:lnTo>
                    <a:pt x="18" y="31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17" name="Freeform 113"/>
            <p:cNvSpPr>
              <a:spLocks/>
            </p:cNvSpPr>
            <p:nvPr userDrawn="1"/>
          </p:nvSpPr>
          <p:spPr bwMode="auto">
            <a:xfrm>
              <a:off x="5831" y="2295"/>
              <a:ext cx="10" cy="10"/>
            </a:xfrm>
            <a:custGeom>
              <a:avLst/>
              <a:gdLst>
                <a:gd name="T0" fmla="*/ 15 w 32"/>
                <a:gd name="T1" fmla="*/ 31 h 31"/>
                <a:gd name="T2" fmla="*/ 12 w 32"/>
                <a:gd name="T3" fmla="*/ 31 h 31"/>
                <a:gd name="T4" fmla="*/ 10 w 32"/>
                <a:gd name="T5" fmla="*/ 30 h 31"/>
                <a:gd name="T6" fmla="*/ 7 w 32"/>
                <a:gd name="T7" fmla="*/ 28 h 31"/>
                <a:gd name="T8" fmla="*/ 5 w 32"/>
                <a:gd name="T9" fmla="*/ 26 h 31"/>
                <a:gd name="T10" fmla="*/ 3 w 32"/>
                <a:gd name="T11" fmla="*/ 24 h 31"/>
                <a:gd name="T12" fmla="*/ 1 w 32"/>
                <a:gd name="T13" fmla="*/ 20 h 31"/>
                <a:gd name="T14" fmla="*/ 0 w 32"/>
                <a:gd name="T15" fmla="*/ 18 h 31"/>
                <a:gd name="T16" fmla="*/ 0 w 32"/>
                <a:gd name="T17" fmla="*/ 15 h 31"/>
                <a:gd name="T18" fmla="*/ 0 w 32"/>
                <a:gd name="T19" fmla="*/ 12 h 31"/>
                <a:gd name="T20" fmla="*/ 1 w 32"/>
                <a:gd name="T21" fmla="*/ 9 h 31"/>
                <a:gd name="T22" fmla="*/ 3 w 32"/>
                <a:gd name="T23" fmla="*/ 6 h 31"/>
                <a:gd name="T24" fmla="*/ 5 w 32"/>
                <a:gd name="T25" fmla="*/ 4 h 31"/>
                <a:gd name="T26" fmla="*/ 7 w 32"/>
                <a:gd name="T27" fmla="*/ 2 h 31"/>
                <a:gd name="T28" fmla="*/ 10 w 32"/>
                <a:gd name="T29" fmla="*/ 1 h 31"/>
                <a:gd name="T30" fmla="*/ 12 w 32"/>
                <a:gd name="T31" fmla="*/ 0 h 31"/>
                <a:gd name="T32" fmla="*/ 15 w 32"/>
                <a:gd name="T33" fmla="*/ 0 h 31"/>
                <a:gd name="T34" fmla="*/ 18 w 32"/>
                <a:gd name="T35" fmla="*/ 0 h 31"/>
                <a:gd name="T36" fmla="*/ 21 w 32"/>
                <a:gd name="T37" fmla="*/ 1 h 31"/>
                <a:gd name="T38" fmla="*/ 24 w 32"/>
                <a:gd name="T39" fmla="*/ 2 h 31"/>
                <a:gd name="T40" fmla="*/ 26 w 32"/>
                <a:gd name="T41" fmla="*/ 4 h 31"/>
                <a:gd name="T42" fmla="*/ 28 w 32"/>
                <a:gd name="T43" fmla="*/ 6 h 31"/>
                <a:gd name="T44" fmla="*/ 29 w 32"/>
                <a:gd name="T45" fmla="*/ 9 h 31"/>
                <a:gd name="T46" fmla="*/ 31 w 32"/>
                <a:gd name="T47" fmla="*/ 12 h 31"/>
                <a:gd name="T48" fmla="*/ 32 w 32"/>
                <a:gd name="T49" fmla="*/ 15 h 31"/>
                <a:gd name="T50" fmla="*/ 31 w 32"/>
                <a:gd name="T51" fmla="*/ 18 h 31"/>
                <a:gd name="T52" fmla="*/ 29 w 32"/>
                <a:gd name="T53" fmla="*/ 20 h 31"/>
                <a:gd name="T54" fmla="*/ 28 w 32"/>
                <a:gd name="T55" fmla="*/ 24 h 31"/>
                <a:gd name="T56" fmla="*/ 26 w 32"/>
                <a:gd name="T57" fmla="*/ 26 h 31"/>
                <a:gd name="T58" fmla="*/ 24 w 32"/>
                <a:gd name="T59" fmla="*/ 28 h 31"/>
                <a:gd name="T60" fmla="*/ 21 w 32"/>
                <a:gd name="T61" fmla="*/ 30 h 31"/>
                <a:gd name="T62" fmla="*/ 18 w 32"/>
                <a:gd name="T63" fmla="*/ 31 h 31"/>
                <a:gd name="T64" fmla="*/ 15 w 32"/>
                <a:gd name="T6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5" y="31"/>
                  </a:moveTo>
                  <a:lnTo>
                    <a:pt x="12" y="31"/>
                  </a:lnTo>
                  <a:lnTo>
                    <a:pt x="10" y="30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1" y="12"/>
                  </a:lnTo>
                  <a:lnTo>
                    <a:pt x="32" y="15"/>
                  </a:lnTo>
                  <a:lnTo>
                    <a:pt x="31" y="18"/>
                  </a:lnTo>
                  <a:lnTo>
                    <a:pt x="29" y="20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1" y="30"/>
                  </a:lnTo>
                  <a:lnTo>
                    <a:pt x="18" y="31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18" name="Freeform 114"/>
            <p:cNvSpPr>
              <a:spLocks noEditPoints="1"/>
            </p:cNvSpPr>
            <p:nvPr userDrawn="1"/>
          </p:nvSpPr>
          <p:spPr bwMode="auto">
            <a:xfrm>
              <a:off x="5098" y="2326"/>
              <a:ext cx="836" cy="1590"/>
            </a:xfrm>
            <a:custGeom>
              <a:avLst/>
              <a:gdLst>
                <a:gd name="T0" fmla="*/ 2499 w 2509"/>
                <a:gd name="T1" fmla="*/ 30 h 4771"/>
                <a:gd name="T2" fmla="*/ 2485 w 2509"/>
                <a:gd name="T3" fmla="*/ 93 h 4771"/>
                <a:gd name="T4" fmla="*/ 2474 w 2509"/>
                <a:gd name="T5" fmla="*/ 193 h 4771"/>
                <a:gd name="T6" fmla="*/ 2467 w 2509"/>
                <a:gd name="T7" fmla="*/ 298 h 4771"/>
                <a:gd name="T8" fmla="*/ 2469 w 2509"/>
                <a:gd name="T9" fmla="*/ 399 h 4771"/>
                <a:gd name="T10" fmla="*/ 2476 w 2509"/>
                <a:gd name="T11" fmla="*/ 401 h 4771"/>
                <a:gd name="T12" fmla="*/ 2477 w 2509"/>
                <a:gd name="T13" fmla="*/ 491 h 4771"/>
                <a:gd name="T14" fmla="*/ 2473 w 2509"/>
                <a:gd name="T15" fmla="*/ 578 h 4771"/>
                <a:gd name="T16" fmla="*/ 2464 w 2509"/>
                <a:gd name="T17" fmla="*/ 661 h 4771"/>
                <a:gd name="T18" fmla="*/ 2452 w 2509"/>
                <a:gd name="T19" fmla="*/ 753 h 4771"/>
                <a:gd name="T20" fmla="*/ 2439 w 2509"/>
                <a:gd name="T21" fmla="*/ 845 h 4771"/>
                <a:gd name="T22" fmla="*/ 2423 w 2509"/>
                <a:gd name="T23" fmla="*/ 937 h 4771"/>
                <a:gd name="T24" fmla="*/ 2407 w 2509"/>
                <a:gd name="T25" fmla="*/ 1029 h 4771"/>
                <a:gd name="T26" fmla="*/ 2390 w 2509"/>
                <a:gd name="T27" fmla="*/ 1121 h 4771"/>
                <a:gd name="T28" fmla="*/ 2369 w 2509"/>
                <a:gd name="T29" fmla="*/ 1205 h 4771"/>
                <a:gd name="T30" fmla="*/ 2348 w 2509"/>
                <a:gd name="T31" fmla="*/ 1296 h 4771"/>
                <a:gd name="T32" fmla="*/ 2324 w 2509"/>
                <a:gd name="T33" fmla="*/ 1381 h 4771"/>
                <a:gd name="T34" fmla="*/ 2300 w 2509"/>
                <a:gd name="T35" fmla="*/ 1472 h 4771"/>
                <a:gd name="T36" fmla="*/ 2276 w 2509"/>
                <a:gd name="T37" fmla="*/ 1561 h 4771"/>
                <a:gd name="T38" fmla="*/ 2249 w 2509"/>
                <a:gd name="T39" fmla="*/ 1651 h 4771"/>
                <a:gd name="T40" fmla="*/ 2217 w 2509"/>
                <a:gd name="T41" fmla="*/ 1735 h 4771"/>
                <a:gd name="T42" fmla="*/ 2188 w 2509"/>
                <a:gd name="T43" fmla="*/ 1824 h 4771"/>
                <a:gd name="T44" fmla="*/ 2159 w 2509"/>
                <a:gd name="T45" fmla="*/ 1912 h 4771"/>
                <a:gd name="T46" fmla="*/ 2121 w 2509"/>
                <a:gd name="T47" fmla="*/ 1997 h 4771"/>
                <a:gd name="T48" fmla="*/ 2088 w 2509"/>
                <a:gd name="T49" fmla="*/ 2083 h 4771"/>
                <a:gd name="T50" fmla="*/ 2048 w 2509"/>
                <a:gd name="T51" fmla="*/ 2169 h 4771"/>
                <a:gd name="T52" fmla="*/ 2005 w 2509"/>
                <a:gd name="T53" fmla="*/ 2259 h 4771"/>
                <a:gd name="T54" fmla="*/ 1968 w 2509"/>
                <a:gd name="T55" fmla="*/ 2344 h 4771"/>
                <a:gd name="T56" fmla="*/ 1930 w 2509"/>
                <a:gd name="T57" fmla="*/ 2427 h 4771"/>
                <a:gd name="T58" fmla="*/ 1890 w 2509"/>
                <a:gd name="T59" fmla="*/ 2511 h 4771"/>
                <a:gd name="T60" fmla="*/ 1846 w 2509"/>
                <a:gd name="T61" fmla="*/ 2599 h 4771"/>
                <a:gd name="T62" fmla="*/ 1803 w 2509"/>
                <a:gd name="T63" fmla="*/ 2685 h 4771"/>
                <a:gd name="T64" fmla="*/ 1759 w 2509"/>
                <a:gd name="T65" fmla="*/ 2766 h 4771"/>
                <a:gd name="T66" fmla="*/ 1715 w 2509"/>
                <a:gd name="T67" fmla="*/ 2847 h 4771"/>
                <a:gd name="T68" fmla="*/ 1668 w 2509"/>
                <a:gd name="T69" fmla="*/ 2926 h 4771"/>
                <a:gd name="T70" fmla="*/ 1621 w 2509"/>
                <a:gd name="T71" fmla="*/ 3006 h 4771"/>
                <a:gd name="T72" fmla="*/ 1572 w 2509"/>
                <a:gd name="T73" fmla="*/ 3091 h 4771"/>
                <a:gd name="T74" fmla="*/ 1522 w 2509"/>
                <a:gd name="T75" fmla="*/ 3169 h 4771"/>
                <a:gd name="T76" fmla="*/ 1471 w 2509"/>
                <a:gd name="T77" fmla="*/ 3247 h 4771"/>
                <a:gd name="T78" fmla="*/ 1419 w 2509"/>
                <a:gd name="T79" fmla="*/ 3324 h 4771"/>
                <a:gd name="T80" fmla="*/ 1366 w 2509"/>
                <a:gd name="T81" fmla="*/ 3399 h 4771"/>
                <a:gd name="T82" fmla="*/ 1311 w 2509"/>
                <a:gd name="T83" fmla="*/ 3474 h 4771"/>
                <a:gd name="T84" fmla="*/ 1256 w 2509"/>
                <a:gd name="T85" fmla="*/ 3548 h 4771"/>
                <a:gd name="T86" fmla="*/ 1199 w 2509"/>
                <a:gd name="T87" fmla="*/ 3624 h 4771"/>
                <a:gd name="T88" fmla="*/ 1141 w 2509"/>
                <a:gd name="T89" fmla="*/ 3696 h 4771"/>
                <a:gd name="T90" fmla="*/ 1082 w 2509"/>
                <a:gd name="T91" fmla="*/ 3768 h 4771"/>
                <a:gd name="T92" fmla="*/ 1022 w 2509"/>
                <a:gd name="T93" fmla="*/ 3838 h 4771"/>
                <a:gd name="T94" fmla="*/ 961 w 2509"/>
                <a:gd name="T95" fmla="*/ 3908 h 4771"/>
                <a:gd name="T96" fmla="*/ 898 w 2509"/>
                <a:gd name="T97" fmla="*/ 3977 h 4771"/>
                <a:gd name="T98" fmla="*/ 836 w 2509"/>
                <a:gd name="T99" fmla="*/ 4050 h 4771"/>
                <a:gd name="T100" fmla="*/ 775 w 2509"/>
                <a:gd name="T101" fmla="*/ 4123 h 4771"/>
                <a:gd name="T102" fmla="*/ 777 w 2509"/>
                <a:gd name="T103" fmla="*/ 4125 h 4771"/>
                <a:gd name="T104" fmla="*/ 721 w 2509"/>
                <a:gd name="T105" fmla="*/ 4193 h 4771"/>
                <a:gd name="T106" fmla="*/ 660 w 2509"/>
                <a:gd name="T107" fmla="*/ 4257 h 4771"/>
                <a:gd name="T108" fmla="*/ 597 w 2509"/>
                <a:gd name="T109" fmla="*/ 4318 h 4771"/>
                <a:gd name="T110" fmla="*/ 532 w 2509"/>
                <a:gd name="T111" fmla="*/ 4376 h 4771"/>
                <a:gd name="T112" fmla="*/ 464 w 2509"/>
                <a:gd name="T113" fmla="*/ 4433 h 4771"/>
                <a:gd name="T114" fmla="*/ 393 w 2509"/>
                <a:gd name="T115" fmla="*/ 4488 h 4771"/>
                <a:gd name="T116" fmla="*/ 321 w 2509"/>
                <a:gd name="T117" fmla="*/ 4548 h 4771"/>
                <a:gd name="T118" fmla="*/ 250 w 2509"/>
                <a:gd name="T119" fmla="*/ 4607 h 4771"/>
                <a:gd name="T120" fmla="*/ 177 w 2509"/>
                <a:gd name="T121" fmla="*/ 4665 h 4771"/>
                <a:gd name="T122" fmla="*/ 101 w 2509"/>
                <a:gd name="T123" fmla="*/ 4719 h 4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09" h="4771">
                  <a:moveTo>
                    <a:pt x="2493" y="31"/>
                  </a:moveTo>
                  <a:lnTo>
                    <a:pt x="2490" y="31"/>
                  </a:lnTo>
                  <a:lnTo>
                    <a:pt x="2487" y="30"/>
                  </a:lnTo>
                  <a:lnTo>
                    <a:pt x="2484" y="27"/>
                  </a:lnTo>
                  <a:lnTo>
                    <a:pt x="2482" y="25"/>
                  </a:lnTo>
                  <a:lnTo>
                    <a:pt x="2480" y="23"/>
                  </a:lnTo>
                  <a:lnTo>
                    <a:pt x="2479" y="20"/>
                  </a:lnTo>
                  <a:lnTo>
                    <a:pt x="2478" y="18"/>
                  </a:lnTo>
                  <a:lnTo>
                    <a:pt x="2478" y="15"/>
                  </a:lnTo>
                  <a:lnTo>
                    <a:pt x="2478" y="11"/>
                  </a:lnTo>
                  <a:lnTo>
                    <a:pt x="2479" y="9"/>
                  </a:lnTo>
                  <a:lnTo>
                    <a:pt x="2481" y="6"/>
                  </a:lnTo>
                  <a:lnTo>
                    <a:pt x="2482" y="4"/>
                  </a:lnTo>
                  <a:lnTo>
                    <a:pt x="2485" y="2"/>
                  </a:lnTo>
                  <a:lnTo>
                    <a:pt x="2487" y="1"/>
                  </a:lnTo>
                  <a:lnTo>
                    <a:pt x="2490" y="0"/>
                  </a:lnTo>
                  <a:lnTo>
                    <a:pt x="2493" y="0"/>
                  </a:lnTo>
                  <a:lnTo>
                    <a:pt x="2496" y="0"/>
                  </a:lnTo>
                  <a:lnTo>
                    <a:pt x="2499" y="1"/>
                  </a:lnTo>
                  <a:lnTo>
                    <a:pt x="2502" y="2"/>
                  </a:lnTo>
                  <a:lnTo>
                    <a:pt x="2504" y="4"/>
                  </a:lnTo>
                  <a:lnTo>
                    <a:pt x="2506" y="6"/>
                  </a:lnTo>
                  <a:lnTo>
                    <a:pt x="2507" y="9"/>
                  </a:lnTo>
                  <a:lnTo>
                    <a:pt x="2509" y="12"/>
                  </a:lnTo>
                  <a:lnTo>
                    <a:pt x="2509" y="15"/>
                  </a:lnTo>
                  <a:lnTo>
                    <a:pt x="2509" y="18"/>
                  </a:lnTo>
                  <a:lnTo>
                    <a:pt x="2507" y="21"/>
                  </a:lnTo>
                  <a:lnTo>
                    <a:pt x="2506" y="23"/>
                  </a:lnTo>
                  <a:lnTo>
                    <a:pt x="2504" y="26"/>
                  </a:lnTo>
                  <a:lnTo>
                    <a:pt x="2501" y="27"/>
                  </a:lnTo>
                  <a:lnTo>
                    <a:pt x="2499" y="30"/>
                  </a:lnTo>
                  <a:lnTo>
                    <a:pt x="2496" y="31"/>
                  </a:lnTo>
                  <a:lnTo>
                    <a:pt x="2493" y="31"/>
                  </a:lnTo>
                  <a:lnTo>
                    <a:pt x="2493" y="31"/>
                  </a:lnTo>
                  <a:lnTo>
                    <a:pt x="2493" y="31"/>
                  </a:lnTo>
                  <a:close/>
                  <a:moveTo>
                    <a:pt x="0" y="4771"/>
                  </a:moveTo>
                  <a:lnTo>
                    <a:pt x="24" y="4771"/>
                  </a:lnTo>
                  <a:lnTo>
                    <a:pt x="22" y="4769"/>
                  </a:lnTo>
                  <a:lnTo>
                    <a:pt x="20" y="4767"/>
                  </a:lnTo>
                  <a:lnTo>
                    <a:pt x="17" y="4766"/>
                  </a:lnTo>
                  <a:lnTo>
                    <a:pt x="15" y="4766"/>
                  </a:lnTo>
                  <a:lnTo>
                    <a:pt x="12" y="4766"/>
                  </a:lnTo>
                  <a:lnTo>
                    <a:pt x="9" y="4766"/>
                  </a:lnTo>
                  <a:lnTo>
                    <a:pt x="6" y="4767"/>
                  </a:lnTo>
                  <a:lnTo>
                    <a:pt x="3" y="4768"/>
                  </a:lnTo>
                  <a:lnTo>
                    <a:pt x="1" y="4770"/>
                  </a:lnTo>
                  <a:lnTo>
                    <a:pt x="0" y="4771"/>
                  </a:lnTo>
                  <a:close/>
                  <a:moveTo>
                    <a:pt x="2491" y="123"/>
                  </a:moveTo>
                  <a:lnTo>
                    <a:pt x="2487" y="122"/>
                  </a:lnTo>
                  <a:lnTo>
                    <a:pt x="2485" y="121"/>
                  </a:lnTo>
                  <a:lnTo>
                    <a:pt x="2482" y="120"/>
                  </a:lnTo>
                  <a:lnTo>
                    <a:pt x="2480" y="118"/>
                  </a:lnTo>
                  <a:lnTo>
                    <a:pt x="2478" y="116"/>
                  </a:lnTo>
                  <a:lnTo>
                    <a:pt x="2477" y="113"/>
                  </a:lnTo>
                  <a:lnTo>
                    <a:pt x="2476" y="110"/>
                  </a:lnTo>
                  <a:lnTo>
                    <a:pt x="2476" y="107"/>
                  </a:lnTo>
                  <a:lnTo>
                    <a:pt x="2476" y="104"/>
                  </a:lnTo>
                  <a:lnTo>
                    <a:pt x="2477" y="101"/>
                  </a:lnTo>
                  <a:lnTo>
                    <a:pt x="2479" y="99"/>
                  </a:lnTo>
                  <a:lnTo>
                    <a:pt x="2481" y="96"/>
                  </a:lnTo>
                  <a:lnTo>
                    <a:pt x="2483" y="95"/>
                  </a:lnTo>
                  <a:lnTo>
                    <a:pt x="2485" y="93"/>
                  </a:lnTo>
                  <a:lnTo>
                    <a:pt x="2488" y="92"/>
                  </a:lnTo>
                  <a:lnTo>
                    <a:pt x="2491" y="92"/>
                  </a:lnTo>
                  <a:lnTo>
                    <a:pt x="2495" y="93"/>
                  </a:lnTo>
                  <a:lnTo>
                    <a:pt x="2497" y="94"/>
                  </a:lnTo>
                  <a:lnTo>
                    <a:pt x="2500" y="95"/>
                  </a:lnTo>
                  <a:lnTo>
                    <a:pt x="2502" y="97"/>
                  </a:lnTo>
                  <a:lnTo>
                    <a:pt x="2504" y="99"/>
                  </a:lnTo>
                  <a:lnTo>
                    <a:pt x="2505" y="102"/>
                  </a:lnTo>
                  <a:lnTo>
                    <a:pt x="2506" y="105"/>
                  </a:lnTo>
                  <a:lnTo>
                    <a:pt x="2506" y="108"/>
                  </a:lnTo>
                  <a:lnTo>
                    <a:pt x="2506" y="111"/>
                  </a:lnTo>
                  <a:lnTo>
                    <a:pt x="2505" y="114"/>
                  </a:lnTo>
                  <a:lnTo>
                    <a:pt x="2503" y="116"/>
                  </a:lnTo>
                  <a:lnTo>
                    <a:pt x="2502" y="118"/>
                  </a:lnTo>
                  <a:lnTo>
                    <a:pt x="2499" y="120"/>
                  </a:lnTo>
                  <a:lnTo>
                    <a:pt x="2497" y="121"/>
                  </a:lnTo>
                  <a:lnTo>
                    <a:pt x="2494" y="122"/>
                  </a:lnTo>
                  <a:lnTo>
                    <a:pt x="2491" y="123"/>
                  </a:lnTo>
                  <a:lnTo>
                    <a:pt x="2491" y="123"/>
                  </a:lnTo>
                  <a:lnTo>
                    <a:pt x="2491" y="123"/>
                  </a:lnTo>
                  <a:close/>
                  <a:moveTo>
                    <a:pt x="2487" y="215"/>
                  </a:moveTo>
                  <a:lnTo>
                    <a:pt x="2484" y="215"/>
                  </a:lnTo>
                  <a:lnTo>
                    <a:pt x="2481" y="214"/>
                  </a:lnTo>
                  <a:lnTo>
                    <a:pt x="2478" y="212"/>
                  </a:lnTo>
                  <a:lnTo>
                    <a:pt x="2476" y="210"/>
                  </a:lnTo>
                  <a:lnTo>
                    <a:pt x="2475" y="208"/>
                  </a:lnTo>
                  <a:lnTo>
                    <a:pt x="2473" y="205"/>
                  </a:lnTo>
                  <a:lnTo>
                    <a:pt x="2472" y="202"/>
                  </a:lnTo>
                  <a:lnTo>
                    <a:pt x="2472" y="199"/>
                  </a:lnTo>
                  <a:lnTo>
                    <a:pt x="2473" y="196"/>
                  </a:lnTo>
                  <a:lnTo>
                    <a:pt x="2474" y="193"/>
                  </a:lnTo>
                  <a:lnTo>
                    <a:pt x="2475" y="191"/>
                  </a:lnTo>
                  <a:lnTo>
                    <a:pt x="2477" y="189"/>
                  </a:lnTo>
                  <a:lnTo>
                    <a:pt x="2480" y="187"/>
                  </a:lnTo>
                  <a:lnTo>
                    <a:pt x="2482" y="186"/>
                  </a:lnTo>
                  <a:lnTo>
                    <a:pt x="2485" y="185"/>
                  </a:lnTo>
                  <a:lnTo>
                    <a:pt x="2488" y="185"/>
                  </a:lnTo>
                  <a:lnTo>
                    <a:pt x="2491" y="185"/>
                  </a:lnTo>
                  <a:lnTo>
                    <a:pt x="2494" y="186"/>
                  </a:lnTo>
                  <a:lnTo>
                    <a:pt x="2497" y="188"/>
                  </a:lnTo>
                  <a:lnTo>
                    <a:pt x="2499" y="190"/>
                  </a:lnTo>
                  <a:lnTo>
                    <a:pt x="2501" y="192"/>
                  </a:lnTo>
                  <a:lnTo>
                    <a:pt x="2502" y="195"/>
                  </a:lnTo>
                  <a:lnTo>
                    <a:pt x="2503" y="198"/>
                  </a:lnTo>
                  <a:lnTo>
                    <a:pt x="2503" y="201"/>
                  </a:lnTo>
                  <a:lnTo>
                    <a:pt x="2502" y="204"/>
                  </a:lnTo>
                  <a:lnTo>
                    <a:pt x="2501" y="206"/>
                  </a:lnTo>
                  <a:lnTo>
                    <a:pt x="2500" y="209"/>
                  </a:lnTo>
                  <a:lnTo>
                    <a:pt x="2498" y="211"/>
                  </a:lnTo>
                  <a:lnTo>
                    <a:pt x="2496" y="213"/>
                  </a:lnTo>
                  <a:lnTo>
                    <a:pt x="2493" y="214"/>
                  </a:lnTo>
                  <a:lnTo>
                    <a:pt x="2490" y="215"/>
                  </a:lnTo>
                  <a:lnTo>
                    <a:pt x="2487" y="215"/>
                  </a:lnTo>
                  <a:lnTo>
                    <a:pt x="2487" y="215"/>
                  </a:lnTo>
                  <a:lnTo>
                    <a:pt x="2487" y="215"/>
                  </a:lnTo>
                  <a:close/>
                  <a:moveTo>
                    <a:pt x="2482" y="308"/>
                  </a:moveTo>
                  <a:lnTo>
                    <a:pt x="2479" y="308"/>
                  </a:lnTo>
                  <a:lnTo>
                    <a:pt x="2476" y="307"/>
                  </a:lnTo>
                  <a:lnTo>
                    <a:pt x="2473" y="305"/>
                  </a:lnTo>
                  <a:lnTo>
                    <a:pt x="2471" y="303"/>
                  </a:lnTo>
                  <a:lnTo>
                    <a:pt x="2470" y="301"/>
                  </a:lnTo>
                  <a:lnTo>
                    <a:pt x="2467" y="298"/>
                  </a:lnTo>
                  <a:lnTo>
                    <a:pt x="2467" y="295"/>
                  </a:lnTo>
                  <a:lnTo>
                    <a:pt x="2467" y="292"/>
                  </a:lnTo>
                  <a:lnTo>
                    <a:pt x="2467" y="289"/>
                  </a:lnTo>
                  <a:lnTo>
                    <a:pt x="2469" y="286"/>
                  </a:lnTo>
                  <a:lnTo>
                    <a:pt x="2471" y="284"/>
                  </a:lnTo>
                  <a:lnTo>
                    <a:pt x="2473" y="282"/>
                  </a:lnTo>
                  <a:lnTo>
                    <a:pt x="2475" y="280"/>
                  </a:lnTo>
                  <a:lnTo>
                    <a:pt x="2478" y="279"/>
                  </a:lnTo>
                  <a:lnTo>
                    <a:pt x="2481" y="278"/>
                  </a:lnTo>
                  <a:lnTo>
                    <a:pt x="2484" y="278"/>
                  </a:lnTo>
                  <a:lnTo>
                    <a:pt x="2487" y="278"/>
                  </a:lnTo>
                  <a:lnTo>
                    <a:pt x="2489" y="279"/>
                  </a:lnTo>
                  <a:lnTo>
                    <a:pt x="2492" y="281"/>
                  </a:lnTo>
                  <a:lnTo>
                    <a:pt x="2494" y="283"/>
                  </a:lnTo>
                  <a:lnTo>
                    <a:pt x="2496" y="285"/>
                  </a:lnTo>
                  <a:lnTo>
                    <a:pt x="2497" y="288"/>
                  </a:lnTo>
                  <a:lnTo>
                    <a:pt x="2498" y="291"/>
                  </a:lnTo>
                  <a:lnTo>
                    <a:pt x="2498" y="294"/>
                  </a:lnTo>
                  <a:lnTo>
                    <a:pt x="2497" y="297"/>
                  </a:lnTo>
                  <a:lnTo>
                    <a:pt x="2496" y="299"/>
                  </a:lnTo>
                  <a:lnTo>
                    <a:pt x="2495" y="302"/>
                  </a:lnTo>
                  <a:lnTo>
                    <a:pt x="2493" y="304"/>
                  </a:lnTo>
                  <a:lnTo>
                    <a:pt x="2491" y="306"/>
                  </a:lnTo>
                  <a:lnTo>
                    <a:pt x="2488" y="307"/>
                  </a:lnTo>
                  <a:lnTo>
                    <a:pt x="2486" y="308"/>
                  </a:lnTo>
                  <a:lnTo>
                    <a:pt x="2483" y="308"/>
                  </a:lnTo>
                  <a:lnTo>
                    <a:pt x="2482" y="308"/>
                  </a:lnTo>
                  <a:lnTo>
                    <a:pt x="2482" y="308"/>
                  </a:lnTo>
                  <a:close/>
                  <a:moveTo>
                    <a:pt x="2475" y="401"/>
                  </a:moveTo>
                  <a:lnTo>
                    <a:pt x="2472" y="400"/>
                  </a:lnTo>
                  <a:lnTo>
                    <a:pt x="2469" y="399"/>
                  </a:lnTo>
                  <a:lnTo>
                    <a:pt x="2466" y="398"/>
                  </a:lnTo>
                  <a:lnTo>
                    <a:pt x="2464" y="396"/>
                  </a:lnTo>
                  <a:lnTo>
                    <a:pt x="2462" y="393"/>
                  </a:lnTo>
                  <a:lnTo>
                    <a:pt x="2461" y="390"/>
                  </a:lnTo>
                  <a:lnTo>
                    <a:pt x="2460" y="388"/>
                  </a:lnTo>
                  <a:lnTo>
                    <a:pt x="2460" y="384"/>
                  </a:lnTo>
                  <a:lnTo>
                    <a:pt x="2461" y="381"/>
                  </a:lnTo>
                  <a:lnTo>
                    <a:pt x="2462" y="379"/>
                  </a:lnTo>
                  <a:lnTo>
                    <a:pt x="2464" y="376"/>
                  </a:lnTo>
                  <a:lnTo>
                    <a:pt x="2466" y="374"/>
                  </a:lnTo>
                  <a:lnTo>
                    <a:pt x="2469" y="371"/>
                  </a:lnTo>
                  <a:lnTo>
                    <a:pt x="2472" y="370"/>
                  </a:lnTo>
                  <a:lnTo>
                    <a:pt x="2475" y="370"/>
                  </a:lnTo>
                  <a:lnTo>
                    <a:pt x="2478" y="369"/>
                  </a:lnTo>
                  <a:lnTo>
                    <a:pt x="2481" y="370"/>
                  </a:lnTo>
                  <a:lnTo>
                    <a:pt x="2483" y="371"/>
                  </a:lnTo>
                  <a:lnTo>
                    <a:pt x="2486" y="374"/>
                  </a:lnTo>
                  <a:lnTo>
                    <a:pt x="2488" y="376"/>
                  </a:lnTo>
                  <a:lnTo>
                    <a:pt x="2490" y="378"/>
                  </a:lnTo>
                  <a:lnTo>
                    <a:pt x="2491" y="381"/>
                  </a:lnTo>
                  <a:lnTo>
                    <a:pt x="2492" y="384"/>
                  </a:lnTo>
                  <a:lnTo>
                    <a:pt x="2492" y="387"/>
                  </a:lnTo>
                  <a:lnTo>
                    <a:pt x="2491" y="390"/>
                  </a:lnTo>
                  <a:lnTo>
                    <a:pt x="2490" y="392"/>
                  </a:lnTo>
                  <a:lnTo>
                    <a:pt x="2489" y="395"/>
                  </a:lnTo>
                  <a:lnTo>
                    <a:pt x="2487" y="397"/>
                  </a:lnTo>
                  <a:lnTo>
                    <a:pt x="2485" y="398"/>
                  </a:lnTo>
                  <a:lnTo>
                    <a:pt x="2482" y="400"/>
                  </a:lnTo>
                  <a:lnTo>
                    <a:pt x="2479" y="401"/>
                  </a:lnTo>
                  <a:lnTo>
                    <a:pt x="2476" y="401"/>
                  </a:lnTo>
                  <a:lnTo>
                    <a:pt x="2476" y="401"/>
                  </a:lnTo>
                  <a:lnTo>
                    <a:pt x="2475" y="401"/>
                  </a:lnTo>
                  <a:close/>
                  <a:moveTo>
                    <a:pt x="2467" y="493"/>
                  </a:moveTo>
                  <a:lnTo>
                    <a:pt x="2464" y="493"/>
                  </a:lnTo>
                  <a:lnTo>
                    <a:pt x="2461" y="492"/>
                  </a:lnTo>
                  <a:lnTo>
                    <a:pt x="2458" y="490"/>
                  </a:lnTo>
                  <a:lnTo>
                    <a:pt x="2456" y="488"/>
                  </a:lnTo>
                  <a:lnTo>
                    <a:pt x="2455" y="486"/>
                  </a:lnTo>
                  <a:lnTo>
                    <a:pt x="2453" y="483"/>
                  </a:lnTo>
                  <a:lnTo>
                    <a:pt x="2453" y="480"/>
                  </a:lnTo>
                  <a:lnTo>
                    <a:pt x="2453" y="477"/>
                  </a:lnTo>
                  <a:lnTo>
                    <a:pt x="2453" y="474"/>
                  </a:lnTo>
                  <a:lnTo>
                    <a:pt x="2454" y="471"/>
                  </a:lnTo>
                  <a:lnTo>
                    <a:pt x="2456" y="468"/>
                  </a:lnTo>
                  <a:lnTo>
                    <a:pt x="2458" y="466"/>
                  </a:lnTo>
                  <a:lnTo>
                    <a:pt x="2461" y="464"/>
                  </a:lnTo>
                  <a:lnTo>
                    <a:pt x="2463" y="463"/>
                  </a:lnTo>
                  <a:lnTo>
                    <a:pt x="2466" y="462"/>
                  </a:lnTo>
                  <a:lnTo>
                    <a:pt x="2470" y="462"/>
                  </a:lnTo>
                  <a:lnTo>
                    <a:pt x="2473" y="463"/>
                  </a:lnTo>
                  <a:lnTo>
                    <a:pt x="2476" y="464"/>
                  </a:lnTo>
                  <a:lnTo>
                    <a:pt x="2478" y="465"/>
                  </a:lnTo>
                  <a:lnTo>
                    <a:pt x="2481" y="467"/>
                  </a:lnTo>
                  <a:lnTo>
                    <a:pt x="2482" y="471"/>
                  </a:lnTo>
                  <a:lnTo>
                    <a:pt x="2483" y="474"/>
                  </a:lnTo>
                  <a:lnTo>
                    <a:pt x="2484" y="477"/>
                  </a:lnTo>
                  <a:lnTo>
                    <a:pt x="2484" y="480"/>
                  </a:lnTo>
                  <a:lnTo>
                    <a:pt x="2483" y="483"/>
                  </a:lnTo>
                  <a:lnTo>
                    <a:pt x="2482" y="485"/>
                  </a:lnTo>
                  <a:lnTo>
                    <a:pt x="2481" y="488"/>
                  </a:lnTo>
                  <a:lnTo>
                    <a:pt x="2479" y="490"/>
                  </a:lnTo>
                  <a:lnTo>
                    <a:pt x="2477" y="491"/>
                  </a:lnTo>
                  <a:lnTo>
                    <a:pt x="2474" y="492"/>
                  </a:lnTo>
                  <a:lnTo>
                    <a:pt x="2472" y="493"/>
                  </a:lnTo>
                  <a:lnTo>
                    <a:pt x="2469" y="493"/>
                  </a:lnTo>
                  <a:lnTo>
                    <a:pt x="2467" y="493"/>
                  </a:lnTo>
                  <a:lnTo>
                    <a:pt x="2467" y="493"/>
                  </a:lnTo>
                  <a:close/>
                  <a:moveTo>
                    <a:pt x="2457" y="586"/>
                  </a:moveTo>
                  <a:lnTo>
                    <a:pt x="2454" y="585"/>
                  </a:lnTo>
                  <a:lnTo>
                    <a:pt x="2452" y="584"/>
                  </a:lnTo>
                  <a:lnTo>
                    <a:pt x="2449" y="582"/>
                  </a:lnTo>
                  <a:lnTo>
                    <a:pt x="2447" y="580"/>
                  </a:lnTo>
                  <a:lnTo>
                    <a:pt x="2445" y="578"/>
                  </a:lnTo>
                  <a:lnTo>
                    <a:pt x="2444" y="575"/>
                  </a:lnTo>
                  <a:lnTo>
                    <a:pt x="2444" y="572"/>
                  </a:lnTo>
                  <a:lnTo>
                    <a:pt x="2444" y="568"/>
                  </a:lnTo>
                  <a:lnTo>
                    <a:pt x="2444" y="565"/>
                  </a:lnTo>
                  <a:lnTo>
                    <a:pt x="2446" y="562"/>
                  </a:lnTo>
                  <a:lnTo>
                    <a:pt x="2447" y="560"/>
                  </a:lnTo>
                  <a:lnTo>
                    <a:pt x="2449" y="558"/>
                  </a:lnTo>
                  <a:lnTo>
                    <a:pt x="2452" y="556"/>
                  </a:lnTo>
                  <a:lnTo>
                    <a:pt x="2454" y="555"/>
                  </a:lnTo>
                  <a:lnTo>
                    <a:pt x="2457" y="555"/>
                  </a:lnTo>
                  <a:lnTo>
                    <a:pt x="2460" y="555"/>
                  </a:lnTo>
                  <a:lnTo>
                    <a:pt x="2463" y="555"/>
                  </a:lnTo>
                  <a:lnTo>
                    <a:pt x="2466" y="556"/>
                  </a:lnTo>
                  <a:lnTo>
                    <a:pt x="2470" y="558"/>
                  </a:lnTo>
                  <a:lnTo>
                    <a:pt x="2472" y="560"/>
                  </a:lnTo>
                  <a:lnTo>
                    <a:pt x="2473" y="563"/>
                  </a:lnTo>
                  <a:lnTo>
                    <a:pt x="2475" y="565"/>
                  </a:lnTo>
                  <a:lnTo>
                    <a:pt x="2475" y="568"/>
                  </a:lnTo>
                  <a:lnTo>
                    <a:pt x="2475" y="572"/>
                  </a:lnTo>
                  <a:lnTo>
                    <a:pt x="2473" y="578"/>
                  </a:lnTo>
                  <a:lnTo>
                    <a:pt x="2470" y="582"/>
                  </a:lnTo>
                  <a:lnTo>
                    <a:pt x="2467" y="584"/>
                  </a:lnTo>
                  <a:lnTo>
                    <a:pt x="2464" y="585"/>
                  </a:lnTo>
                  <a:lnTo>
                    <a:pt x="2462" y="586"/>
                  </a:lnTo>
                  <a:lnTo>
                    <a:pt x="2459" y="586"/>
                  </a:lnTo>
                  <a:lnTo>
                    <a:pt x="2458" y="586"/>
                  </a:lnTo>
                  <a:lnTo>
                    <a:pt x="2457" y="586"/>
                  </a:lnTo>
                  <a:close/>
                  <a:moveTo>
                    <a:pt x="2447" y="678"/>
                  </a:moveTo>
                  <a:lnTo>
                    <a:pt x="2444" y="677"/>
                  </a:lnTo>
                  <a:lnTo>
                    <a:pt x="2441" y="676"/>
                  </a:lnTo>
                  <a:lnTo>
                    <a:pt x="2438" y="675"/>
                  </a:lnTo>
                  <a:lnTo>
                    <a:pt x="2436" y="672"/>
                  </a:lnTo>
                  <a:lnTo>
                    <a:pt x="2435" y="670"/>
                  </a:lnTo>
                  <a:lnTo>
                    <a:pt x="2434" y="666"/>
                  </a:lnTo>
                  <a:lnTo>
                    <a:pt x="2433" y="663"/>
                  </a:lnTo>
                  <a:lnTo>
                    <a:pt x="2433" y="660"/>
                  </a:lnTo>
                  <a:lnTo>
                    <a:pt x="2434" y="657"/>
                  </a:lnTo>
                  <a:lnTo>
                    <a:pt x="2435" y="654"/>
                  </a:lnTo>
                  <a:lnTo>
                    <a:pt x="2437" y="652"/>
                  </a:lnTo>
                  <a:lnTo>
                    <a:pt x="2439" y="650"/>
                  </a:lnTo>
                  <a:lnTo>
                    <a:pt x="2442" y="648"/>
                  </a:lnTo>
                  <a:lnTo>
                    <a:pt x="2444" y="647"/>
                  </a:lnTo>
                  <a:lnTo>
                    <a:pt x="2447" y="647"/>
                  </a:lnTo>
                  <a:lnTo>
                    <a:pt x="2450" y="647"/>
                  </a:lnTo>
                  <a:lnTo>
                    <a:pt x="2453" y="648"/>
                  </a:lnTo>
                  <a:lnTo>
                    <a:pt x="2456" y="649"/>
                  </a:lnTo>
                  <a:lnTo>
                    <a:pt x="2458" y="651"/>
                  </a:lnTo>
                  <a:lnTo>
                    <a:pt x="2460" y="653"/>
                  </a:lnTo>
                  <a:lnTo>
                    <a:pt x="2462" y="655"/>
                  </a:lnTo>
                  <a:lnTo>
                    <a:pt x="2463" y="658"/>
                  </a:lnTo>
                  <a:lnTo>
                    <a:pt x="2464" y="661"/>
                  </a:lnTo>
                  <a:lnTo>
                    <a:pt x="2463" y="664"/>
                  </a:lnTo>
                  <a:lnTo>
                    <a:pt x="2462" y="670"/>
                  </a:lnTo>
                  <a:lnTo>
                    <a:pt x="2458" y="675"/>
                  </a:lnTo>
                  <a:lnTo>
                    <a:pt x="2454" y="677"/>
                  </a:lnTo>
                  <a:lnTo>
                    <a:pt x="2449" y="678"/>
                  </a:lnTo>
                  <a:lnTo>
                    <a:pt x="2448" y="678"/>
                  </a:lnTo>
                  <a:lnTo>
                    <a:pt x="2447" y="678"/>
                  </a:lnTo>
                  <a:close/>
                  <a:moveTo>
                    <a:pt x="2435" y="770"/>
                  </a:moveTo>
                  <a:lnTo>
                    <a:pt x="2432" y="770"/>
                  </a:lnTo>
                  <a:lnTo>
                    <a:pt x="2429" y="768"/>
                  </a:lnTo>
                  <a:lnTo>
                    <a:pt x="2426" y="767"/>
                  </a:lnTo>
                  <a:lnTo>
                    <a:pt x="2424" y="763"/>
                  </a:lnTo>
                  <a:lnTo>
                    <a:pt x="2422" y="761"/>
                  </a:lnTo>
                  <a:lnTo>
                    <a:pt x="2421" y="758"/>
                  </a:lnTo>
                  <a:lnTo>
                    <a:pt x="2420" y="755"/>
                  </a:lnTo>
                  <a:lnTo>
                    <a:pt x="2421" y="752"/>
                  </a:lnTo>
                  <a:lnTo>
                    <a:pt x="2421" y="749"/>
                  </a:lnTo>
                  <a:lnTo>
                    <a:pt x="2423" y="746"/>
                  </a:lnTo>
                  <a:lnTo>
                    <a:pt x="2424" y="744"/>
                  </a:lnTo>
                  <a:lnTo>
                    <a:pt x="2427" y="742"/>
                  </a:lnTo>
                  <a:lnTo>
                    <a:pt x="2430" y="740"/>
                  </a:lnTo>
                  <a:lnTo>
                    <a:pt x="2433" y="739"/>
                  </a:lnTo>
                  <a:lnTo>
                    <a:pt x="2436" y="739"/>
                  </a:lnTo>
                  <a:lnTo>
                    <a:pt x="2439" y="739"/>
                  </a:lnTo>
                  <a:lnTo>
                    <a:pt x="2442" y="740"/>
                  </a:lnTo>
                  <a:lnTo>
                    <a:pt x="2445" y="741"/>
                  </a:lnTo>
                  <a:lnTo>
                    <a:pt x="2447" y="743"/>
                  </a:lnTo>
                  <a:lnTo>
                    <a:pt x="2449" y="745"/>
                  </a:lnTo>
                  <a:lnTo>
                    <a:pt x="2450" y="747"/>
                  </a:lnTo>
                  <a:lnTo>
                    <a:pt x="2451" y="750"/>
                  </a:lnTo>
                  <a:lnTo>
                    <a:pt x="2452" y="753"/>
                  </a:lnTo>
                  <a:lnTo>
                    <a:pt x="2452" y="756"/>
                  </a:lnTo>
                  <a:lnTo>
                    <a:pt x="2450" y="762"/>
                  </a:lnTo>
                  <a:lnTo>
                    <a:pt x="2447" y="767"/>
                  </a:lnTo>
                  <a:lnTo>
                    <a:pt x="2442" y="770"/>
                  </a:lnTo>
                  <a:lnTo>
                    <a:pt x="2437" y="771"/>
                  </a:lnTo>
                  <a:lnTo>
                    <a:pt x="2436" y="770"/>
                  </a:lnTo>
                  <a:lnTo>
                    <a:pt x="2435" y="770"/>
                  </a:lnTo>
                  <a:close/>
                  <a:moveTo>
                    <a:pt x="2420" y="861"/>
                  </a:moveTo>
                  <a:lnTo>
                    <a:pt x="2417" y="860"/>
                  </a:lnTo>
                  <a:lnTo>
                    <a:pt x="2415" y="859"/>
                  </a:lnTo>
                  <a:lnTo>
                    <a:pt x="2412" y="857"/>
                  </a:lnTo>
                  <a:lnTo>
                    <a:pt x="2410" y="855"/>
                  </a:lnTo>
                  <a:lnTo>
                    <a:pt x="2409" y="853"/>
                  </a:lnTo>
                  <a:lnTo>
                    <a:pt x="2408" y="850"/>
                  </a:lnTo>
                  <a:lnTo>
                    <a:pt x="2407" y="847"/>
                  </a:lnTo>
                  <a:lnTo>
                    <a:pt x="2407" y="844"/>
                  </a:lnTo>
                  <a:lnTo>
                    <a:pt x="2408" y="841"/>
                  </a:lnTo>
                  <a:lnTo>
                    <a:pt x="2410" y="838"/>
                  </a:lnTo>
                  <a:lnTo>
                    <a:pt x="2411" y="836"/>
                  </a:lnTo>
                  <a:lnTo>
                    <a:pt x="2414" y="834"/>
                  </a:lnTo>
                  <a:lnTo>
                    <a:pt x="2416" y="832"/>
                  </a:lnTo>
                  <a:lnTo>
                    <a:pt x="2419" y="831"/>
                  </a:lnTo>
                  <a:lnTo>
                    <a:pt x="2422" y="831"/>
                  </a:lnTo>
                  <a:lnTo>
                    <a:pt x="2425" y="831"/>
                  </a:lnTo>
                  <a:lnTo>
                    <a:pt x="2429" y="832"/>
                  </a:lnTo>
                  <a:lnTo>
                    <a:pt x="2432" y="833"/>
                  </a:lnTo>
                  <a:lnTo>
                    <a:pt x="2434" y="835"/>
                  </a:lnTo>
                  <a:lnTo>
                    <a:pt x="2436" y="837"/>
                  </a:lnTo>
                  <a:lnTo>
                    <a:pt x="2437" y="840"/>
                  </a:lnTo>
                  <a:lnTo>
                    <a:pt x="2438" y="842"/>
                  </a:lnTo>
                  <a:lnTo>
                    <a:pt x="2439" y="845"/>
                  </a:lnTo>
                  <a:lnTo>
                    <a:pt x="2439" y="849"/>
                  </a:lnTo>
                  <a:lnTo>
                    <a:pt x="2437" y="854"/>
                  </a:lnTo>
                  <a:lnTo>
                    <a:pt x="2433" y="858"/>
                  </a:lnTo>
                  <a:lnTo>
                    <a:pt x="2429" y="861"/>
                  </a:lnTo>
                  <a:lnTo>
                    <a:pt x="2422" y="861"/>
                  </a:lnTo>
                  <a:lnTo>
                    <a:pt x="2421" y="861"/>
                  </a:lnTo>
                  <a:lnTo>
                    <a:pt x="2420" y="861"/>
                  </a:lnTo>
                  <a:close/>
                  <a:moveTo>
                    <a:pt x="2405" y="953"/>
                  </a:moveTo>
                  <a:lnTo>
                    <a:pt x="2402" y="952"/>
                  </a:lnTo>
                  <a:lnTo>
                    <a:pt x="2400" y="951"/>
                  </a:lnTo>
                  <a:lnTo>
                    <a:pt x="2397" y="949"/>
                  </a:lnTo>
                  <a:lnTo>
                    <a:pt x="2396" y="947"/>
                  </a:lnTo>
                  <a:lnTo>
                    <a:pt x="2394" y="944"/>
                  </a:lnTo>
                  <a:lnTo>
                    <a:pt x="2393" y="941"/>
                  </a:lnTo>
                  <a:lnTo>
                    <a:pt x="2393" y="938"/>
                  </a:lnTo>
                  <a:lnTo>
                    <a:pt x="2393" y="935"/>
                  </a:lnTo>
                  <a:lnTo>
                    <a:pt x="2394" y="932"/>
                  </a:lnTo>
                  <a:lnTo>
                    <a:pt x="2395" y="930"/>
                  </a:lnTo>
                  <a:lnTo>
                    <a:pt x="2397" y="927"/>
                  </a:lnTo>
                  <a:lnTo>
                    <a:pt x="2399" y="925"/>
                  </a:lnTo>
                  <a:lnTo>
                    <a:pt x="2402" y="924"/>
                  </a:lnTo>
                  <a:lnTo>
                    <a:pt x="2405" y="923"/>
                  </a:lnTo>
                  <a:lnTo>
                    <a:pt x="2407" y="923"/>
                  </a:lnTo>
                  <a:lnTo>
                    <a:pt x="2411" y="923"/>
                  </a:lnTo>
                  <a:lnTo>
                    <a:pt x="2413" y="924"/>
                  </a:lnTo>
                  <a:lnTo>
                    <a:pt x="2416" y="925"/>
                  </a:lnTo>
                  <a:lnTo>
                    <a:pt x="2418" y="927"/>
                  </a:lnTo>
                  <a:lnTo>
                    <a:pt x="2420" y="929"/>
                  </a:lnTo>
                  <a:lnTo>
                    <a:pt x="2422" y="932"/>
                  </a:lnTo>
                  <a:lnTo>
                    <a:pt x="2423" y="934"/>
                  </a:lnTo>
                  <a:lnTo>
                    <a:pt x="2423" y="937"/>
                  </a:lnTo>
                  <a:lnTo>
                    <a:pt x="2423" y="941"/>
                  </a:lnTo>
                  <a:lnTo>
                    <a:pt x="2421" y="946"/>
                  </a:lnTo>
                  <a:lnTo>
                    <a:pt x="2418" y="950"/>
                  </a:lnTo>
                  <a:lnTo>
                    <a:pt x="2413" y="952"/>
                  </a:lnTo>
                  <a:lnTo>
                    <a:pt x="2408" y="953"/>
                  </a:lnTo>
                  <a:lnTo>
                    <a:pt x="2407" y="953"/>
                  </a:lnTo>
                  <a:lnTo>
                    <a:pt x="2405" y="953"/>
                  </a:lnTo>
                  <a:close/>
                  <a:moveTo>
                    <a:pt x="2389" y="1044"/>
                  </a:moveTo>
                  <a:lnTo>
                    <a:pt x="2385" y="1044"/>
                  </a:lnTo>
                  <a:lnTo>
                    <a:pt x="2383" y="1042"/>
                  </a:lnTo>
                  <a:lnTo>
                    <a:pt x="2380" y="1040"/>
                  </a:lnTo>
                  <a:lnTo>
                    <a:pt x="2378" y="1038"/>
                  </a:lnTo>
                  <a:lnTo>
                    <a:pt x="2377" y="1035"/>
                  </a:lnTo>
                  <a:lnTo>
                    <a:pt x="2376" y="1033"/>
                  </a:lnTo>
                  <a:lnTo>
                    <a:pt x="2376" y="1030"/>
                  </a:lnTo>
                  <a:lnTo>
                    <a:pt x="2376" y="1027"/>
                  </a:lnTo>
                  <a:lnTo>
                    <a:pt x="2377" y="1024"/>
                  </a:lnTo>
                  <a:lnTo>
                    <a:pt x="2378" y="1021"/>
                  </a:lnTo>
                  <a:lnTo>
                    <a:pt x="2380" y="1019"/>
                  </a:lnTo>
                  <a:lnTo>
                    <a:pt x="2382" y="1017"/>
                  </a:lnTo>
                  <a:lnTo>
                    <a:pt x="2385" y="1015"/>
                  </a:lnTo>
                  <a:lnTo>
                    <a:pt x="2389" y="1015"/>
                  </a:lnTo>
                  <a:lnTo>
                    <a:pt x="2392" y="1014"/>
                  </a:lnTo>
                  <a:lnTo>
                    <a:pt x="2395" y="1014"/>
                  </a:lnTo>
                  <a:lnTo>
                    <a:pt x="2398" y="1015"/>
                  </a:lnTo>
                  <a:lnTo>
                    <a:pt x="2400" y="1017"/>
                  </a:lnTo>
                  <a:lnTo>
                    <a:pt x="2403" y="1018"/>
                  </a:lnTo>
                  <a:lnTo>
                    <a:pt x="2405" y="1021"/>
                  </a:lnTo>
                  <a:lnTo>
                    <a:pt x="2406" y="1023"/>
                  </a:lnTo>
                  <a:lnTo>
                    <a:pt x="2407" y="1026"/>
                  </a:lnTo>
                  <a:lnTo>
                    <a:pt x="2407" y="1029"/>
                  </a:lnTo>
                  <a:lnTo>
                    <a:pt x="2407" y="1032"/>
                  </a:lnTo>
                  <a:lnTo>
                    <a:pt x="2405" y="1037"/>
                  </a:lnTo>
                  <a:lnTo>
                    <a:pt x="2402" y="1041"/>
                  </a:lnTo>
                  <a:lnTo>
                    <a:pt x="2397" y="1044"/>
                  </a:lnTo>
                  <a:lnTo>
                    <a:pt x="2392" y="1045"/>
                  </a:lnTo>
                  <a:lnTo>
                    <a:pt x="2391" y="1045"/>
                  </a:lnTo>
                  <a:lnTo>
                    <a:pt x="2389" y="1044"/>
                  </a:lnTo>
                  <a:close/>
                  <a:moveTo>
                    <a:pt x="2371" y="1136"/>
                  </a:moveTo>
                  <a:lnTo>
                    <a:pt x="2368" y="1135"/>
                  </a:lnTo>
                  <a:lnTo>
                    <a:pt x="2365" y="1133"/>
                  </a:lnTo>
                  <a:lnTo>
                    <a:pt x="2363" y="1131"/>
                  </a:lnTo>
                  <a:lnTo>
                    <a:pt x="2361" y="1129"/>
                  </a:lnTo>
                  <a:lnTo>
                    <a:pt x="2360" y="1127"/>
                  </a:lnTo>
                  <a:lnTo>
                    <a:pt x="2359" y="1124"/>
                  </a:lnTo>
                  <a:lnTo>
                    <a:pt x="2358" y="1121"/>
                  </a:lnTo>
                  <a:lnTo>
                    <a:pt x="2359" y="1118"/>
                  </a:lnTo>
                  <a:lnTo>
                    <a:pt x="2360" y="1115"/>
                  </a:lnTo>
                  <a:lnTo>
                    <a:pt x="2361" y="1112"/>
                  </a:lnTo>
                  <a:lnTo>
                    <a:pt x="2363" y="1110"/>
                  </a:lnTo>
                  <a:lnTo>
                    <a:pt x="2365" y="1107"/>
                  </a:lnTo>
                  <a:lnTo>
                    <a:pt x="2368" y="1106"/>
                  </a:lnTo>
                  <a:lnTo>
                    <a:pt x="2371" y="1105"/>
                  </a:lnTo>
                  <a:lnTo>
                    <a:pt x="2374" y="1104"/>
                  </a:lnTo>
                  <a:lnTo>
                    <a:pt x="2377" y="1105"/>
                  </a:lnTo>
                  <a:lnTo>
                    <a:pt x="2380" y="1106"/>
                  </a:lnTo>
                  <a:lnTo>
                    <a:pt x="2382" y="1107"/>
                  </a:lnTo>
                  <a:lnTo>
                    <a:pt x="2385" y="1110"/>
                  </a:lnTo>
                  <a:lnTo>
                    <a:pt x="2386" y="1112"/>
                  </a:lnTo>
                  <a:lnTo>
                    <a:pt x="2389" y="1115"/>
                  </a:lnTo>
                  <a:lnTo>
                    <a:pt x="2390" y="1118"/>
                  </a:lnTo>
                  <a:lnTo>
                    <a:pt x="2390" y="1121"/>
                  </a:lnTo>
                  <a:lnTo>
                    <a:pt x="2390" y="1124"/>
                  </a:lnTo>
                  <a:lnTo>
                    <a:pt x="2387" y="1129"/>
                  </a:lnTo>
                  <a:lnTo>
                    <a:pt x="2383" y="1133"/>
                  </a:lnTo>
                  <a:lnTo>
                    <a:pt x="2379" y="1135"/>
                  </a:lnTo>
                  <a:lnTo>
                    <a:pt x="2374" y="1136"/>
                  </a:lnTo>
                  <a:lnTo>
                    <a:pt x="2372" y="1136"/>
                  </a:lnTo>
                  <a:lnTo>
                    <a:pt x="2371" y="1136"/>
                  </a:lnTo>
                  <a:close/>
                  <a:moveTo>
                    <a:pt x="2352" y="1226"/>
                  </a:moveTo>
                  <a:lnTo>
                    <a:pt x="2348" y="1225"/>
                  </a:lnTo>
                  <a:lnTo>
                    <a:pt x="2345" y="1224"/>
                  </a:lnTo>
                  <a:lnTo>
                    <a:pt x="2343" y="1222"/>
                  </a:lnTo>
                  <a:lnTo>
                    <a:pt x="2341" y="1220"/>
                  </a:lnTo>
                  <a:lnTo>
                    <a:pt x="2340" y="1217"/>
                  </a:lnTo>
                  <a:lnTo>
                    <a:pt x="2339" y="1214"/>
                  </a:lnTo>
                  <a:lnTo>
                    <a:pt x="2339" y="1211"/>
                  </a:lnTo>
                  <a:lnTo>
                    <a:pt x="2339" y="1207"/>
                  </a:lnTo>
                  <a:lnTo>
                    <a:pt x="2339" y="1207"/>
                  </a:lnTo>
                  <a:lnTo>
                    <a:pt x="2339" y="1207"/>
                  </a:lnTo>
                  <a:lnTo>
                    <a:pt x="2340" y="1204"/>
                  </a:lnTo>
                  <a:lnTo>
                    <a:pt x="2341" y="1202"/>
                  </a:lnTo>
                  <a:lnTo>
                    <a:pt x="2343" y="1200"/>
                  </a:lnTo>
                  <a:lnTo>
                    <a:pt x="2346" y="1198"/>
                  </a:lnTo>
                  <a:lnTo>
                    <a:pt x="2348" y="1196"/>
                  </a:lnTo>
                  <a:lnTo>
                    <a:pt x="2352" y="1196"/>
                  </a:lnTo>
                  <a:lnTo>
                    <a:pt x="2355" y="1195"/>
                  </a:lnTo>
                  <a:lnTo>
                    <a:pt x="2358" y="1196"/>
                  </a:lnTo>
                  <a:lnTo>
                    <a:pt x="2361" y="1197"/>
                  </a:lnTo>
                  <a:lnTo>
                    <a:pt x="2364" y="1198"/>
                  </a:lnTo>
                  <a:lnTo>
                    <a:pt x="2366" y="1200"/>
                  </a:lnTo>
                  <a:lnTo>
                    <a:pt x="2368" y="1202"/>
                  </a:lnTo>
                  <a:lnTo>
                    <a:pt x="2369" y="1205"/>
                  </a:lnTo>
                  <a:lnTo>
                    <a:pt x="2370" y="1209"/>
                  </a:lnTo>
                  <a:lnTo>
                    <a:pt x="2370" y="1212"/>
                  </a:lnTo>
                  <a:lnTo>
                    <a:pt x="2370" y="1215"/>
                  </a:lnTo>
                  <a:lnTo>
                    <a:pt x="2368" y="1220"/>
                  </a:lnTo>
                  <a:lnTo>
                    <a:pt x="2364" y="1224"/>
                  </a:lnTo>
                  <a:lnTo>
                    <a:pt x="2360" y="1226"/>
                  </a:lnTo>
                  <a:lnTo>
                    <a:pt x="2355" y="1227"/>
                  </a:lnTo>
                  <a:lnTo>
                    <a:pt x="2353" y="1227"/>
                  </a:lnTo>
                  <a:lnTo>
                    <a:pt x="2352" y="1226"/>
                  </a:lnTo>
                  <a:close/>
                  <a:moveTo>
                    <a:pt x="2331" y="1317"/>
                  </a:moveTo>
                  <a:lnTo>
                    <a:pt x="2328" y="1316"/>
                  </a:lnTo>
                  <a:lnTo>
                    <a:pt x="2325" y="1315"/>
                  </a:lnTo>
                  <a:lnTo>
                    <a:pt x="2323" y="1313"/>
                  </a:lnTo>
                  <a:lnTo>
                    <a:pt x="2321" y="1310"/>
                  </a:lnTo>
                  <a:lnTo>
                    <a:pt x="2320" y="1308"/>
                  </a:lnTo>
                  <a:lnTo>
                    <a:pt x="2319" y="1304"/>
                  </a:lnTo>
                  <a:lnTo>
                    <a:pt x="2319" y="1301"/>
                  </a:lnTo>
                  <a:lnTo>
                    <a:pt x="2319" y="1298"/>
                  </a:lnTo>
                  <a:lnTo>
                    <a:pt x="2320" y="1295"/>
                  </a:lnTo>
                  <a:lnTo>
                    <a:pt x="2321" y="1292"/>
                  </a:lnTo>
                  <a:lnTo>
                    <a:pt x="2323" y="1290"/>
                  </a:lnTo>
                  <a:lnTo>
                    <a:pt x="2326" y="1288"/>
                  </a:lnTo>
                  <a:lnTo>
                    <a:pt x="2328" y="1287"/>
                  </a:lnTo>
                  <a:lnTo>
                    <a:pt x="2331" y="1286"/>
                  </a:lnTo>
                  <a:lnTo>
                    <a:pt x="2334" y="1286"/>
                  </a:lnTo>
                  <a:lnTo>
                    <a:pt x="2337" y="1286"/>
                  </a:lnTo>
                  <a:lnTo>
                    <a:pt x="2340" y="1287"/>
                  </a:lnTo>
                  <a:lnTo>
                    <a:pt x="2343" y="1289"/>
                  </a:lnTo>
                  <a:lnTo>
                    <a:pt x="2345" y="1291"/>
                  </a:lnTo>
                  <a:lnTo>
                    <a:pt x="2347" y="1293"/>
                  </a:lnTo>
                  <a:lnTo>
                    <a:pt x="2348" y="1296"/>
                  </a:lnTo>
                  <a:lnTo>
                    <a:pt x="2350" y="1299"/>
                  </a:lnTo>
                  <a:lnTo>
                    <a:pt x="2350" y="1302"/>
                  </a:lnTo>
                  <a:lnTo>
                    <a:pt x="2350" y="1305"/>
                  </a:lnTo>
                  <a:lnTo>
                    <a:pt x="2347" y="1311"/>
                  </a:lnTo>
                  <a:lnTo>
                    <a:pt x="2343" y="1314"/>
                  </a:lnTo>
                  <a:lnTo>
                    <a:pt x="2339" y="1317"/>
                  </a:lnTo>
                  <a:lnTo>
                    <a:pt x="2334" y="1317"/>
                  </a:lnTo>
                  <a:lnTo>
                    <a:pt x="2332" y="1317"/>
                  </a:lnTo>
                  <a:lnTo>
                    <a:pt x="2331" y="1317"/>
                  </a:lnTo>
                  <a:close/>
                  <a:moveTo>
                    <a:pt x="2308" y="1407"/>
                  </a:moveTo>
                  <a:lnTo>
                    <a:pt x="2305" y="1406"/>
                  </a:lnTo>
                  <a:lnTo>
                    <a:pt x="2302" y="1405"/>
                  </a:lnTo>
                  <a:lnTo>
                    <a:pt x="2300" y="1402"/>
                  </a:lnTo>
                  <a:lnTo>
                    <a:pt x="2298" y="1399"/>
                  </a:lnTo>
                  <a:lnTo>
                    <a:pt x="2297" y="1397"/>
                  </a:lnTo>
                  <a:lnTo>
                    <a:pt x="2296" y="1394"/>
                  </a:lnTo>
                  <a:lnTo>
                    <a:pt x="2296" y="1391"/>
                  </a:lnTo>
                  <a:lnTo>
                    <a:pt x="2296" y="1388"/>
                  </a:lnTo>
                  <a:lnTo>
                    <a:pt x="2296" y="1388"/>
                  </a:lnTo>
                  <a:lnTo>
                    <a:pt x="2297" y="1388"/>
                  </a:lnTo>
                  <a:lnTo>
                    <a:pt x="2298" y="1385"/>
                  </a:lnTo>
                  <a:lnTo>
                    <a:pt x="2299" y="1382"/>
                  </a:lnTo>
                  <a:lnTo>
                    <a:pt x="2301" y="1380"/>
                  </a:lnTo>
                  <a:lnTo>
                    <a:pt x="2304" y="1379"/>
                  </a:lnTo>
                  <a:lnTo>
                    <a:pt x="2306" y="1377"/>
                  </a:lnTo>
                  <a:lnTo>
                    <a:pt x="2310" y="1377"/>
                  </a:lnTo>
                  <a:lnTo>
                    <a:pt x="2313" y="1376"/>
                  </a:lnTo>
                  <a:lnTo>
                    <a:pt x="2316" y="1377"/>
                  </a:lnTo>
                  <a:lnTo>
                    <a:pt x="2319" y="1378"/>
                  </a:lnTo>
                  <a:lnTo>
                    <a:pt x="2321" y="1379"/>
                  </a:lnTo>
                  <a:lnTo>
                    <a:pt x="2324" y="1381"/>
                  </a:lnTo>
                  <a:lnTo>
                    <a:pt x="2325" y="1384"/>
                  </a:lnTo>
                  <a:lnTo>
                    <a:pt x="2327" y="1386"/>
                  </a:lnTo>
                  <a:lnTo>
                    <a:pt x="2327" y="1389"/>
                  </a:lnTo>
                  <a:lnTo>
                    <a:pt x="2328" y="1392"/>
                  </a:lnTo>
                  <a:lnTo>
                    <a:pt x="2327" y="1395"/>
                  </a:lnTo>
                  <a:lnTo>
                    <a:pt x="2325" y="1400"/>
                  </a:lnTo>
                  <a:lnTo>
                    <a:pt x="2322" y="1405"/>
                  </a:lnTo>
                  <a:lnTo>
                    <a:pt x="2317" y="1407"/>
                  </a:lnTo>
                  <a:lnTo>
                    <a:pt x="2312" y="1408"/>
                  </a:lnTo>
                  <a:lnTo>
                    <a:pt x="2310" y="1408"/>
                  </a:lnTo>
                  <a:lnTo>
                    <a:pt x="2308" y="1407"/>
                  </a:lnTo>
                  <a:close/>
                  <a:moveTo>
                    <a:pt x="2285" y="1496"/>
                  </a:moveTo>
                  <a:lnTo>
                    <a:pt x="2282" y="1495"/>
                  </a:lnTo>
                  <a:lnTo>
                    <a:pt x="2279" y="1494"/>
                  </a:lnTo>
                  <a:lnTo>
                    <a:pt x="2277" y="1492"/>
                  </a:lnTo>
                  <a:lnTo>
                    <a:pt x="2275" y="1489"/>
                  </a:lnTo>
                  <a:lnTo>
                    <a:pt x="2274" y="1487"/>
                  </a:lnTo>
                  <a:lnTo>
                    <a:pt x="2273" y="1484"/>
                  </a:lnTo>
                  <a:lnTo>
                    <a:pt x="2273" y="1481"/>
                  </a:lnTo>
                  <a:lnTo>
                    <a:pt x="2274" y="1478"/>
                  </a:lnTo>
                  <a:lnTo>
                    <a:pt x="2275" y="1475"/>
                  </a:lnTo>
                  <a:lnTo>
                    <a:pt x="2276" y="1472"/>
                  </a:lnTo>
                  <a:lnTo>
                    <a:pt x="2278" y="1470"/>
                  </a:lnTo>
                  <a:lnTo>
                    <a:pt x="2281" y="1468"/>
                  </a:lnTo>
                  <a:lnTo>
                    <a:pt x="2284" y="1467"/>
                  </a:lnTo>
                  <a:lnTo>
                    <a:pt x="2286" y="1467"/>
                  </a:lnTo>
                  <a:lnTo>
                    <a:pt x="2289" y="1466"/>
                  </a:lnTo>
                  <a:lnTo>
                    <a:pt x="2292" y="1467"/>
                  </a:lnTo>
                  <a:lnTo>
                    <a:pt x="2295" y="1468"/>
                  </a:lnTo>
                  <a:lnTo>
                    <a:pt x="2298" y="1470"/>
                  </a:lnTo>
                  <a:lnTo>
                    <a:pt x="2300" y="1472"/>
                  </a:lnTo>
                  <a:lnTo>
                    <a:pt x="2302" y="1474"/>
                  </a:lnTo>
                  <a:lnTo>
                    <a:pt x="2303" y="1477"/>
                  </a:lnTo>
                  <a:lnTo>
                    <a:pt x="2304" y="1480"/>
                  </a:lnTo>
                  <a:lnTo>
                    <a:pt x="2304" y="1483"/>
                  </a:lnTo>
                  <a:lnTo>
                    <a:pt x="2303" y="1486"/>
                  </a:lnTo>
                  <a:lnTo>
                    <a:pt x="2301" y="1490"/>
                  </a:lnTo>
                  <a:lnTo>
                    <a:pt x="2298" y="1494"/>
                  </a:lnTo>
                  <a:lnTo>
                    <a:pt x="2293" y="1496"/>
                  </a:lnTo>
                  <a:lnTo>
                    <a:pt x="2289" y="1497"/>
                  </a:lnTo>
                  <a:lnTo>
                    <a:pt x="2287" y="1497"/>
                  </a:lnTo>
                  <a:lnTo>
                    <a:pt x="2285" y="1496"/>
                  </a:lnTo>
                  <a:close/>
                  <a:moveTo>
                    <a:pt x="2259" y="1586"/>
                  </a:moveTo>
                  <a:lnTo>
                    <a:pt x="2256" y="1585"/>
                  </a:lnTo>
                  <a:lnTo>
                    <a:pt x="2254" y="1583"/>
                  </a:lnTo>
                  <a:lnTo>
                    <a:pt x="2252" y="1581"/>
                  </a:lnTo>
                  <a:lnTo>
                    <a:pt x="2250" y="1579"/>
                  </a:lnTo>
                  <a:lnTo>
                    <a:pt x="2249" y="1576"/>
                  </a:lnTo>
                  <a:lnTo>
                    <a:pt x="2248" y="1573"/>
                  </a:lnTo>
                  <a:lnTo>
                    <a:pt x="2248" y="1570"/>
                  </a:lnTo>
                  <a:lnTo>
                    <a:pt x="2249" y="1567"/>
                  </a:lnTo>
                  <a:lnTo>
                    <a:pt x="2250" y="1564"/>
                  </a:lnTo>
                  <a:lnTo>
                    <a:pt x="2251" y="1562"/>
                  </a:lnTo>
                  <a:lnTo>
                    <a:pt x="2253" y="1560"/>
                  </a:lnTo>
                  <a:lnTo>
                    <a:pt x="2256" y="1558"/>
                  </a:lnTo>
                  <a:lnTo>
                    <a:pt x="2259" y="1557"/>
                  </a:lnTo>
                  <a:lnTo>
                    <a:pt x="2261" y="1556"/>
                  </a:lnTo>
                  <a:lnTo>
                    <a:pt x="2264" y="1556"/>
                  </a:lnTo>
                  <a:lnTo>
                    <a:pt x="2267" y="1556"/>
                  </a:lnTo>
                  <a:lnTo>
                    <a:pt x="2271" y="1558"/>
                  </a:lnTo>
                  <a:lnTo>
                    <a:pt x="2274" y="1559"/>
                  </a:lnTo>
                  <a:lnTo>
                    <a:pt x="2276" y="1561"/>
                  </a:lnTo>
                  <a:lnTo>
                    <a:pt x="2278" y="1564"/>
                  </a:lnTo>
                  <a:lnTo>
                    <a:pt x="2279" y="1566"/>
                  </a:lnTo>
                  <a:lnTo>
                    <a:pt x="2279" y="1569"/>
                  </a:lnTo>
                  <a:lnTo>
                    <a:pt x="2279" y="1572"/>
                  </a:lnTo>
                  <a:lnTo>
                    <a:pt x="2279" y="1575"/>
                  </a:lnTo>
                  <a:lnTo>
                    <a:pt x="2277" y="1580"/>
                  </a:lnTo>
                  <a:lnTo>
                    <a:pt x="2273" y="1583"/>
                  </a:lnTo>
                  <a:lnTo>
                    <a:pt x="2268" y="1586"/>
                  </a:lnTo>
                  <a:lnTo>
                    <a:pt x="2263" y="1586"/>
                  </a:lnTo>
                  <a:lnTo>
                    <a:pt x="2261" y="1586"/>
                  </a:lnTo>
                  <a:lnTo>
                    <a:pt x="2259" y="1586"/>
                  </a:lnTo>
                  <a:close/>
                  <a:moveTo>
                    <a:pt x="2233" y="1675"/>
                  </a:moveTo>
                  <a:lnTo>
                    <a:pt x="2230" y="1674"/>
                  </a:lnTo>
                  <a:lnTo>
                    <a:pt x="2227" y="1672"/>
                  </a:lnTo>
                  <a:lnTo>
                    <a:pt x="2225" y="1670"/>
                  </a:lnTo>
                  <a:lnTo>
                    <a:pt x="2223" y="1668"/>
                  </a:lnTo>
                  <a:lnTo>
                    <a:pt x="2222" y="1665"/>
                  </a:lnTo>
                  <a:lnTo>
                    <a:pt x="2222" y="1662"/>
                  </a:lnTo>
                  <a:lnTo>
                    <a:pt x="2222" y="1659"/>
                  </a:lnTo>
                  <a:lnTo>
                    <a:pt x="2222" y="1656"/>
                  </a:lnTo>
                  <a:lnTo>
                    <a:pt x="2223" y="1653"/>
                  </a:lnTo>
                  <a:lnTo>
                    <a:pt x="2225" y="1651"/>
                  </a:lnTo>
                  <a:lnTo>
                    <a:pt x="2227" y="1648"/>
                  </a:lnTo>
                  <a:lnTo>
                    <a:pt x="2231" y="1646"/>
                  </a:lnTo>
                  <a:lnTo>
                    <a:pt x="2233" y="1645"/>
                  </a:lnTo>
                  <a:lnTo>
                    <a:pt x="2236" y="1644"/>
                  </a:lnTo>
                  <a:lnTo>
                    <a:pt x="2239" y="1644"/>
                  </a:lnTo>
                  <a:lnTo>
                    <a:pt x="2242" y="1645"/>
                  </a:lnTo>
                  <a:lnTo>
                    <a:pt x="2245" y="1646"/>
                  </a:lnTo>
                  <a:lnTo>
                    <a:pt x="2247" y="1648"/>
                  </a:lnTo>
                  <a:lnTo>
                    <a:pt x="2249" y="1651"/>
                  </a:lnTo>
                  <a:lnTo>
                    <a:pt x="2251" y="1653"/>
                  </a:lnTo>
                  <a:lnTo>
                    <a:pt x="2252" y="1656"/>
                  </a:lnTo>
                  <a:lnTo>
                    <a:pt x="2253" y="1659"/>
                  </a:lnTo>
                  <a:lnTo>
                    <a:pt x="2253" y="1662"/>
                  </a:lnTo>
                  <a:lnTo>
                    <a:pt x="2252" y="1665"/>
                  </a:lnTo>
                  <a:lnTo>
                    <a:pt x="2250" y="1669"/>
                  </a:lnTo>
                  <a:lnTo>
                    <a:pt x="2247" y="1673"/>
                  </a:lnTo>
                  <a:lnTo>
                    <a:pt x="2242" y="1675"/>
                  </a:lnTo>
                  <a:lnTo>
                    <a:pt x="2238" y="1676"/>
                  </a:lnTo>
                  <a:lnTo>
                    <a:pt x="2236" y="1676"/>
                  </a:lnTo>
                  <a:lnTo>
                    <a:pt x="2233" y="1675"/>
                  </a:lnTo>
                  <a:close/>
                  <a:moveTo>
                    <a:pt x="2205" y="1764"/>
                  </a:moveTo>
                  <a:lnTo>
                    <a:pt x="2202" y="1763"/>
                  </a:lnTo>
                  <a:lnTo>
                    <a:pt x="2200" y="1761"/>
                  </a:lnTo>
                  <a:lnTo>
                    <a:pt x="2198" y="1759"/>
                  </a:lnTo>
                  <a:lnTo>
                    <a:pt x="2196" y="1756"/>
                  </a:lnTo>
                  <a:lnTo>
                    <a:pt x="2195" y="1754"/>
                  </a:lnTo>
                  <a:lnTo>
                    <a:pt x="2195" y="1751"/>
                  </a:lnTo>
                  <a:lnTo>
                    <a:pt x="2195" y="1747"/>
                  </a:lnTo>
                  <a:lnTo>
                    <a:pt x="2195" y="1744"/>
                  </a:lnTo>
                  <a:lnTo>
                    <a:pt x="2195" y="1744"/>
                  </a:lnTo>
                  <a:lnTo>
                    <a:pt x="2195" y="1744"/>
                  </a:lnTo>
                  <a:lnTo>
                    <a:pt x="2196" y="1741"/>
                  </a:lnTo>
                  <a:lnTo>
                    <a:pt x="2198" y="1738"/>
                  </a:lnTo>
                  <a:lnTo>
                    <a:pt x="2200" y="1736"/>
                  </a:lnTo>
                  <a:lnTo>
                    <a:pt x="2203" y="1735"/>
                  </a:lnTo>
                  <a:lnTo>
                    <a:pt x="2205" y="1734"/>
                  </a:lnTo>
                  <a:lnTo>
                    <a:pt x="2208" y="1733"/>
                  </a:lnTo>
                  <a:lnTo>
                    <a:pt x="2211" y="1733"/>
                  </a:lnTo>
                  <a:lnTo>
                    <a:pt x="2214" y="1734"/>
                  </a:lnTo>
                  <a:lnTo>
                    <a:pt x="2217" y="1735"/>
                  </a:lnTo>
                  <a:lnTo>
                    <a:pt x="2220" y="1737"/>
                  </a:lnTo>
                  <a:lnTo>
                    <a:pt x="2222" y="1739"/>
                  </a:lnTo>
                  <a:lnTo>
                    <a:pt x="2223" y="1741"/>
                  </a:lnTo>
                  <a:lnTo>
                    <a:pt x="2224" y="1744"/>
                  </a:lnTo>
                  <a:lnTo>
                    <a:pt x="2225" y="1747"/>
                  </a:lnTo>
                  <a:lnTo>
                    <a:pt x="2225" y="1751"/>
                  </a:lnTo>
                  <a:lnTo>
                    <a:pt x="2224" y="1754"/>
                  </a:lnTo>
                  <a:lnTo>
                    <a:pt x="2222" y="1758"/>
                  </a:lnTo>
                  <a:lnTo>
                    <a:pt x="2219" y="1762"/>
                  </a:lnTo>
                  <a:lnTo>
                    <a:pt x="2215" y="1764"/>
                  </a:lnTo>
                  <a:lnTo>
                    <a:pt x="2210" y="1765"/>
                  </a:lnTo>
                  <a:lnTo>
                    <a:pt x="2207" y="1764"/>
                  </a:lnTo>
                  <a:lnTo>
                    <a:pt x="2205" y="1764"/>
                  </a:lnTo>
                  <a:close/>
                  <a:moveTo>
                    <a:pt x="2176" y="1852"/>
                  </a:moveTo>
                  <a:lnTo>
                    <a:pt x="2173" y="1851"/>
                  </a:lnTo>
                  <a:lnTo>
                    <a:pt x="2170" y="1849"/>
                  </a:lnTo>
                  <a:lnTo>
                    <a:pt x="2168" y="1847"/>
                  </a:lnTo>
                  <a:lnTo>
                    <a:pt x="2167" y="1843"/>
                  </a:lnTo>
                  <a:lnTo>
                    <a:pt x="2166" y="1841"/>
                  </a:lnTo>
                  <a:lnTo>
                    <a:pt x="2165" y="1838"/>
                  </a:lnTo>
                  <a:lnTo>
                    <a:pt x="2165" y="1835"/>
                  </a:lnTo>
                  <a:lnTo>
                    <a:pt x="2166" y="1832"/>
                  </a:lnTo>
                  <a:lnTo>
                    <a:pt x="2167" y="1829"/>
                  </a:lnTo>
                  <a:lnTo>
                    <a:pt x="2169" y="1827"/>
                  </a:lnTo>
                  <a:lnTo>
                    <a:pt x="2171" y="1825"/>
                  </a:lnTo>
                  <a:lnTo>
                    <a:pt x="2174" y="1823"/>
                  </a:lnTo>
                  <a:lnTo>
                    <a:pt x="2176" y="1822"/>
                  </a:lnTo>
                  <a:lnTo>
                    <a:pt x="2179" y="1822"/>
                  </a:lnTo>
                  <a:lnTo>
                    <a:pt x="2182" y="1822"/>
                  </a:lnTo>
                  <a:lnTo>
                    <a:pt x="2185" y="1822"/>
                  </a:lnTo>
                  <a:lnTo>
                    <a:pt x="2188" y="1824"/>
                  </a:lnTo>
                  <a:lnTo>
                    <a:pt x="2192" y="1825"/>
                  </a:lnTo>
                  <a:lnTo>
                    <a:pt x="2194" y="1828"/>
                  </a:lnTo>
                  <a:lnTo>
                    <a:pt x="2195" y="1830"/>
                  </a:lnTo>
                  <a:lnTo>
                    <a:pt x="2196" y="1833"/>
                  </a:lnTo>
                  <a:lnTo>
                    <a:pt x="2197" y="1836"/>
                  </a:lnTo>
                  <a:lnTo>
                    <a:pt x="2197" y="1839"/>
                  </a:lnTo>
                  <a:lnTo>
                    <a:pt x="2196" y="1842"/>
                  </a:lnTo>
                  <a:lnTo>
                    <a:pt x="2194" y="1847"/>
                  </a:lnTo>
                  <a:lnTo>
                    <a:pt x="2189" y="1850"/>
                  </a:lnTo>
                  <a:lnTo>
                    <a:pt x="2185" y="1852"/>
                  </a:lnTo>
                  <a:lnTo>
                    <a:pt x="2181" y="1853"/>
                  </a:lnTo>
                  <a:lnTo>
                    <a:pt x="2178" y="1853"/>
                  </a:lnTo>
                  <a:lnTo>
                    <a:pt x="2176" y="1852"/>
                  </a:lnTo>
                  <a:close/>
                  <a:moveTo>
                    <a:pt x="2145" y="1939"/>
                  </a:moveTo>
                  <a:lnTo>
                    <a:pt x="2142" y="1938"/>
                  </a:lnTo>
                  <a:lnTo>
                    <a:pt x="2140" y="1936"/>
                  </a:lnTo>
                  <a:lnTo>
                    <a:pt x="2138" y="1934"/>
                  </a:lnTo>
                  <a:lnTo>
                    <a:pt x="2136" y="1931"/>
                  </a:lnTo>
                  <a:lnTo>
                    <a:pt x="2135" y="1928"/>
                  </a:lnTo>
                  <a:lnTo>
                    <a:pt x="2135" y="1926"/>
                  </a:lnTo>
                  <a:lnTo>
                    <a:pt x="2135" y="1923"/>
                  </a:lnTo>
                  <a:lnTo>
                    <a:pt x="2136" y="1920"/>
                  </a:lnTo>
                  <a:lnTo>
                    <a:pt x="2137" y="1917"/>
                  </a:lnTo>
                  <a:lnTo>
                    <a:pt x="2139" y="1914"/>
                  </a:lnTo>
                  <a:lnTo>
                    <a:pt x="2141" y="1913"/>
                  </a:lnTo>
                  <a:lnTo>
                    <a:pt x="2143" y="1911"/>
                  </a:lnTo>
                  <a:lnTo>
                    <a:pt x="2146" y="1910"/>
                  </a:lnTo>
                  <a:lnTo>
                    <a:pt x="2149" y="1910"/>
                  </a:lnTo>
                  <a:lnTo>
                    <a:pt x="2153" y="1910"/>
                  </a:lnTo>
                  <a:lnTo>
                    <a:pt x="2156" y="1910"/>
                  </a:lnTo>
                  <a:lnTo>
                    <a:pt x="2159" y="1912"/>
                  </a:lnTo>
                  <a:lnTo>
                    <a:pt x="2161" y="1914"/>
                  </a:lnTo>
                  <a:lnTo>
                    <a:pt x="2163" y="1916"/>
                  </a:lnTo>
                  <a:lnTo>
                    <a:pt x="2165" y="1918"/>
                  </a:lnTo>
                  <a:lnTo>
                    <a:pt x="2166" y="1921"/>
                  </a:lnTo>
                  <a:lnTo>
                    <a:pt x="2166" y="1924"/>
                  </a:lnTo>
                  <a:lnTo>
                    <a:pt x="2166" y="1927"/>
                  </a:lnTo>
                  <a:lnTo>
                    <a:pt x="2165" y="1930"/>
                  </a:lnTo>
                  <a:lnTo>
                    <a:pt x="2163" y="1934"/>
                  </a:lnTo>
                  <a:lnTo>
                    <a:pt x="2160" y="1937"/>
                  </a:lnTo>
                  <a:lnTo>
                    <a:pt x="2155" y="1939"/>
                  </a:lnTo>
                  <a:lnTo>
                    <a:pt x="2151" y="1940"/>
                  </a:lnTo>
                  <a:lnTo>
                    <a:pt x="2147" y="1940"/>
                  </a:lnTo>
                  <a:lnTo>
                    <a:pt x="2145" y="1939"/>
                  </a:lnTo>
                  <a:close/>
                  <a:moveTo>
                    <a:pt x="2114" y="2027"/>
                  </a:moveTo>
                  <a:lnTo>
                    <a:pt x="2111" y="2025"/>
                  </a:lnTo>
                  <a:lnTo>
                    <a:pt x="2108" y="2023"/>
                  </a:lnTo>
                  <a:lnTo>
                    <a:pt x="2106" y="2021"/>
                  </a:lnTo>
                  <a:lnTo>
                    <a:pt x="2104" y="2019"/>
                  </a:lnTo>
                  <a:lnTo>
                    <a:pt x="2103" y="2016"/>
                  </a:lnTo>
                  <a:lnTo>
                    <a:pt x="2103" y="2013"/>
                  </a:lnTo>
                  <a:lnTo>
                    <a:pt x="2103" y="2010"/>
                  </a:lnTo>
                  <a:lnTo>
                    <a:pt x="2104" y="2007"/>
                  </a:lnTo>
                  <a:lnTo>
                    <a:pt x="2104" y="2007"/>
                  </a:lnTo>
                  <a:lnTo>
                    <a:pt x="2104" y="2007"/>
                  </a:lnTo>
                  <a:lnTo>
                    <a:pt x="2105" y="2004"/>
                  </a:lnTo>
                  <a:lnTo>
                    <a:pt x="2107" y="2002"/>
                  </a:lnTo>
                  <a:lnTo>
                    <a:pt x="2109" y="2000"/>
                  </a:lnTo>
                  <a:lnTo>
                    <a:pt x="2113" y="1998"/>
                  </a:lnTo>
                  <a:lnTo>
                    <a:pt x="2115" y="1997"/>
                  </a:lnTo>
                  <a:lnTo>
                    <a:pt x="2118" y="1997"/>
                  </a:lnTo>
                  <a:lnTo>
                    <a:pt x="2121" y="1997"/>
                  </a:lnTo>
                  <a:lnTo>
                    <a:pt x="2124" y="1998"/>
                  </a:lnTo>
                  <a:lnTo>
                    <a:pt x="2127" y="1999"/>
                  </a:lnTo>
                  <a:lnTo>
                    <a:pt x="2129" y="2001"/>
                  </a:lnTo>
                  <a:lnTo>
                    <a:pt x="2131" y="2003"/>
                  </a:lnTo>
                  <a:lnTo>
                    <a:pt x="2133" y="2006"/>
                  </a:lnTo>
                  <a:lnTo>
                    <a:pt x="2134" y="2009"/>
                  </a:lnTo>
                  <a:lnTo>
                    <a:pt x="2134" y="2012"/>
                  </a:lnTo>
                  <a:lnTo>
                    <a:pt x="2134" y="2015"/>
                  </a:lnTo>
                  <a:lnTo>
                    <a:pt x="2133" y="2018"/>
                  </a:lnTo>
                  <a:lnTo>
                    <a:pt x="2131" y="2022"/>
                  </a:lnTo>
                  <a:lnTo>
                    <a:pt x="2128" y="2025"/>
                  </a:lnTo>
                  <a:lnTo>
                    <a:pt x="2123" y="2027"/>
                  </a:lnTo>
                  <a:lnTo>
                    <a:pt x="2119" y="2027"/>
                  </a:lnTo>
                  <a:lnTo>
                    <a:pt x="2116" y="2027"/>
                  </a:lnTo>
                  <a:lnTo>
                    <a:pt x="2114" y="2027"/>
                  </a:lnTo>
                  <a:close/>
                  <a:moveTo>
                    <a:pt x="2080" y="2114"/>
                  </a:moveTo>
                  <a:lnTo>
                    <a:pt x="2077" y="2112"/>
                  </a:lnTo>
                  <a:lnTo>
                    <a:pt x="2075" y="2110"/>
                  </a:lnTo>
                  <a:lnTo>
                    <a:pt x="2073" y="2108"/>
                  </a:lnTo>
                  <a:lnTo>
                    <a:pt x="2072" y="2105"/>
                  </a:lnTo>
                  <a:lnTo>
                    <a:pt x="2071" y="2103"/>
                  </a:lnTo>
                  <a:lnTo>
                    <a:pt x="2069" y="2100"/>
                  </a:lnTo>
                  <a:lnTo>
                    <a:pt x="2071" y="2097"/>
                  </a:lnTo>
                  <a:lnTo>
                    <a:pt x="2072" y="2094"/>
                  </a:lnTo>
                  <a:lnTo>
                    <a:pt x="2073" y="2090"/>
                  </a:lnTo>
                  <a:lnTo>
                    <a:pt x="2075" y="2088"/>
                  </a:lnTo>
                  <a:lnTo>
                    <a:pt x="2077" y="2086"/>
                  </a:lnTo>
                  <a:lnTo>
                    <a:pt x="2080" y="2084"/>
                  </a:lnTo>
                  <a:lnTo>
                    <a:pt x="2082" y="2083"/>
                  </a:lnTo>
                  <a:lnTo>
                    <a:pt x="2085" y="2083"/>
                  </a:lnTo>
                  <a:lnTo>
                    <a:pt x="2088" y="2083"/>
                  </a:lnTo>
                  <a:lnTo>
                    <a:pt x="2091" y="2084"/>
                  </a:lnTo>
                  <a:lnTo>
                    <a:pt x="2094" y="2085"/>
                  </a:lnTo>
                  <a:lnTo>
                    <a:pt x="2096" y="2087"/>
                  </a:lnTo>
                  <a:lnTo>
                    <a:pt x="2098" y="2089"/>
                  </a:lnTo>
                  <a:lnTo>
                    <a:pt x="2100" y="2093"/>
                  </a:lnTo>
                  <a:lnTo>
                    <a:pt x="2100" y="2096"/>
                  </a:lnTo>
                  <a:lnTo>
                    <a:pt x="2101" y="2099"/>
                  </a:lnTo>
                  <a:lnTo>
                    <a:pt x="2101" y="2102"/>
                  </a:lnTo>
                  <a:lnTo>
                    <a:pt x="2100" y="2105"/>
                  </a:lnTo>
                  <a:lnTo>
                    <a:pt x="2097" y="2109"/>
                  </a:lnTo>
                  <a:lnTo>
                    <a:pt x="2094" y="2112"/>
                  </a:lnTo>
                  <a:lnTo>
                    <a:pt x="2090" y="2114"/>
                  </a:lnTo>
                  <a:lnTo>
                    <a:pt x="2086" y="2114"/>
                  </a:lnTo>
                  <a:lnTo>
                    <a:pt x="2083" y="2114"/>
                  </a:lnTo>
                  <a:lnTo>
                    <a:pt x="2080" y="2114"/>
                  </a:lnTo>
                  <a:close/>
                  <a:moveTo>
                    <a:pt x="2045" y="2199"/>
                  </a:moveTo>
                  <a:lnTo>
                    <a:pt x="2043" y="2198"/>
                  </a:lnTo>
                  <a:lnTo>
                    <a:pt x="2040" y="2196"/>
                  </a:lnTo>
                  <a:lnTo>
                    <a:pt x="2039" y="2194"/>
                  </a:lnTo>
                  <a:lnTo>
                    <a:pt x="2037" y="2190"/>
                  </a:lnTo>
                  <a:lnTo>
                    <a:pt x="2036" y="2188"/>
                  </a:lnTo>
                  <a:lnTo>
                    <a:pt x="2036" y="2185"/>
                  </a:lnTo>
                  <a:lnTo>
                    <a:pt x="2036" y="2182"/>
                  </a:lnTo>
                  <a:lnTo>
                    <a:pt x="2037" y="2179"/>
                  </a:lnTo>
                  <a:lnTo>
                    <a:pt x="2037" y="2179"/>
                  </a:lnTo>
                  <a:lnTo>
                    <a:pt x="2037" y="2179"/>
                  </a:lnTo>
                  <a:lnTo>
                    <a:pt x="2038" y="2176"/>
                  </a:lnTo>
                  <a:lnTo>
                    <a:pt x="2040" y="2174"/>
                  </a:lnTo>
                  <a:lnTo>
                    <a:pt x="2043" y="2172"/>
                  </a:lnTo>
                  <a:lnTo>
                    <a:pt x="2045" y="2170"/>
                  </a:lnTo>
                  <a:lnTo>
                    <a:pt x="2048" y="2169"/>
                  </a:lnTo>
                  <a:lnTo>
                    <a:pt x="2051" y="2169"/>
                  </a:lnTo>
                  <a:lnTo>
                    <a:pt x="2054" y="2169"/>
                  </a:lnTo>
                  <a:lnTo>
                    <a:pt x="2057" y="2170"/>
                  </a:lnTo>
                  <a:lnTo>
                    <a:pt x="2060" y="2172"/>
                  </a:lnTo>
                  <a:lnTo>
                    <a:pt x="2062" y="2174"/>
                  </a:lnTo>
                  <a:lnTo>
                    <a:pt x="2064" y="2176"/>
                  </a:lnTo>
                  <a:lnTo>
                    <a:pt x="2065" y="2178"/>
                  </a:lnTo>
                  <a:lnTo>
                    <a:pt x="2066" y="2181"/>
                  </a:lnTo>
                  <a:lnTo>
                    <a:pt x="2066" y="2184"/>
                  </a:lnTo>
                  <a:lnTo>
                    <a:pt x="2066" y="2187"/>
                  </a:lnTo>
                  <a:lnTo>
                    <a:pt x="2065" y="2190"/>
                  </a:lnTo>
                  <a:lnTo>
                    <a:pt x="2065" y="2190"/>
                  </a:lnTo>
                  <a:lnTo>
                    <a:pt x="2063" y="2195"/>
                  </a:lnTo>
                  <a:lnTo>
                    <a:pt x="2060" y="2198"/>
                  </a:lnTo>
                  <a:lnTo>
                    <a:pt x="2056" y="2200"/>
                  </a:lnTo>
                  <a:lnTo>
                    <a:pt x="2051" y="2201"/>
                  </a:lnTo>
                  <a:lnTo>
                    <a:pt x="2048" y="2200"/>
                  </a:lnTo>
                  <a:lnTo>
                    <a:pt x="2045" y="2199"/>
                  </a:lnTo>
                  <a:close/>
                  <a:moveTo>
                    <a:pt x="2010" y="2284"/>
                  </a:moveTo>
                  <a:lnTo>
                    <a:pt x="2007" y="2283"/>
                  </a:lnTo>
                  <a:lnTo>
                    <a:pt x="2005" y="2281"/>
                  </a:lnTo>
                  <a:lnTo>
                    <a:pt x="2003" y="2278"/>
                  </a:lnTo>
                  <a:lnTo>
                    <a:pt x="2001" y="2276"/>
                  </a:lnTo>
                  <a:lnTo>
                    <a:pt x="2001" y="2273"/>
                  </a:lnTo>
                  <a:lnTo>
                    <a:pt x="2000" y="2270"/>
                  </a:lnTo>
                  <a:lnTo>
                    <a:pt x="2001" y="2267"/>
                  </a:lnTo>
                  <a:lnTo>
                    <a:pt x="2002" y="2264"/>
                  </a:lnTo>
                  <a:lnTo>
                    <a:pt x="2002" y="2264"/>
                  </a:lnTo>
                  <a:lnTo>
                    <a:pt x="2001" y="2264"/>
                  </a:lnTo>
                  <a:lnTo>
                    <a:pt x="2003" y="2261"/>
                  </a:lnTo>
                  <a:lnTo>
                    <a:pt x="2005" y="2259"/>
                  </a:lnTo>
                  <a:lnTo>
                    <a:pt x="2007" y="2257"/>
                  </a:lnTo>
                  <a:lnTo>
                    <a:pt x="2010" y="2256"/>
                  </a:lnTo>
                  <a:lnTo>
                    <a:pt x="2013" y="2255"/>
                  </a:lnTo>
                  <a:lnTo>
                    <a:pt x="2016" y="2255"/>
                  </a:lnTo>
                  <a:lnTo>
                    <a:pt x="2019" y="2255"/>
                  </a:lnTo>
                  <a:lnTo>
                    <a:pt x="2021" y="2256"/>
                  </a:lnTo>
                  <a:lnTo>
                    <a:pt x="2024" y="2257"/>
                  </a:lnTo>
                  <a:lnTo>
                    <a:pt x="2026" y="2259"/>
                  </a:lnTo>
                  <a:lnTo>
                    <a:pt x="2028" y="2262"/>
                  </a:lnTo>
                  <a:lnTo>
                    <a:pt x="2030" y="2264"/>
                  </a:lnTo>
                  <a:lnTo>
                    <a:pt x="2030" y="2267"/>
                  </a:lnTo>
                  <a:lnTo>
                    <a:pt x="2032" y="2270"/>
                  </a:lnTo>
                  <a:lnTo>
                    <a:pt x="2030" y="2273"/>
                  </a:lnTo>
                  <a:lnTo>
                    <a:pt x="2029" y="2276"/>
                  </a:lnTo>
                  <a:lnTo>
                    <a:pt x="2027" y="2280"/>
                  </a:lnTo>
                  <a:lnTo>
                    <a:pt x="2024" y="2283"/>
                  </a:lnTo>
                  <a:lnTo>
                    <a:pt x="2020" y="2285"/>
                  </a:lnTo>
                  <a:lnTo>
                    <a:pt x="2015" y="2285"/>
                  </a:lnTo>
                  <a:lnTo>
                    <a:pt x="2012" y="2285"/>
                  </a:lnTo>
                  <a:lnTo>
                    <a:pt x="2010" y="2284"/>
                  </a:lnTo>
                  <a:close/>
                  <a:moveTo>
                    <a:pt x="1972" y="2369"/>
                  </a:moveTo>
                  <a:lnTo>
                    <a:pt x="1969" y="2367"/>
                  </a:lnTo>
                  <a:lnTo>
                    <a:pt x="1967" y="2366"/>
                  </a:lnTo>
                  <a:lnTo>
                    <a:pt x="1965" y="2363"/>
                  </a:lnTo>
                  <a:lnTo>
                    <a:pt x="1964" y="2361"/>
                  </a:lnTo>
                  <a:lnTo>
                    <a:pt x="1963" y="2358"/>
                  </a:lnTo>
                  <a:lnTo>
                    <a:pt x="1963" y="2355"/>
                  </a:lnTo>
                  <a:lnTo>
                    <a:pt x="1963" y="2352"/>
                  </a:lnTo>
                  <a:lnTo>
                    <a:pt x="1964" y="2349"/>
                  </a:lnTo>
                  <a:lnTo>
                    <a:pt x="1966" y="2346"/>
                  </a:lnTo>
                  <a:lnTo>
                    <a:pt x="1968" y="2344"/>
                  </a:lnTo>
                  <a:lnTo>
                    <a:pt x="1970" y="2342"/>
                  </a:lnTo>
                  <a:lnTo>
                    <a:pt x="1973" y="2341"/>
                  </a:lnTo>
                  <a:lnTo>
                    <a:pt x="1976" y="2340"/>
                  </a:lnTo>
                  <a:lnTo>
                    <a:pt x="1979" y="2340"/>
                  </a:lnTo>
                  <a:lnTo>
                    <a:pt x="1982" y="2340"/>
                  </a:lnTo>
                  <a:lnTo>
                    <a:pt x="1985" y="2341"/>
                  </a:lnTo>
                  <a:lnTo>
                    <a:pt x="1987" y="2343"/>
                  </a:lnTo>
                  <a:lnTo>
                    <a:pt x="1990" y="2345"/>
                  </a:lnTo>
                  <a:lnTo>
                    <a:pt x="1992" y="2347"/>
                  </a:lnTo>
                  <a:lnTo>
                    <a:pt x="1994" y="2350"/>
                  </a:lnTo>
                  <a:lnTo>
                    <a:pt x="1994" y="2352"/>
                  </a:lnTo>
                  <a:lnTo>
                    <a:pt x="1995" y="2355"/>
                  </a:lnTo>
                  <a:lnTo>
                    <a:pt x="1994" y="2358"/>
                  </a:lnTo>
                  <a:lnTo>
                    <a:pt x="1993" y="2361"/>
                  </a:lnTo>
                  <a:lnTo>
                    <a:pt x="1990" y="2365"/>
                  </a:lnTo>
                  <a:lnTo>
                    <a:pt x="1987" y="2368"/>
                  </a:lnTo>
                  <a:lnTo>
                    <a:pt x="1983" y="2370"/>
                  </a:lnTo>
                  <a:lnTo>
                    <a:pt x="1978" y="2370"/>
                  </a:lnTo>
                  <a:lnTo>
                    <a:pt x="1975" y="2370"/>
                  </a:lnTo>
                  <a:lnTo>
                    <a:pt x="1972" y="2369"/>
                  </a:lnTo>
                  <a:close/>
                  <a:moveTo>
                    <a:pt x="1934" y="2453"/>
                  </a:moveTo>
                  <a:lnTo>
                    <a:pt x="1931" y="2452"/>
                  </a:lnTo>
                  <a:lnTo>
                    <a:pt x="1929" y="2450"/>
                  </a:lnTo>
                  <a:lnTo>
                    <a:pt x="1927" y="2447"/>
                  </a:lnTo>
                  <a:lnTo>
                    <a:pt x="1926" y="2445"/>
                  </a:lnTo>
                  <a:lnTo>
                    <a:pt x="1925" y="2442"/>
                  </a:lnTo>
                  <a:lnTo>
                    <a:pt x="1925" y="2439"/>
                  </a:lnTo>
                  <a:lnTo>
                    <a:pt x="1925" y="2435"/>
                  </a:lnTo>
                  <a:lnTo>
                    <a:pt x="1926" y="2432"/>
                  </a:lnTo>
                  <a:lnTo>
                    <a:pt x="1928" y="2430"/>
                  </a:lnTo>
                  <a:lnTo>
                    <a:pt x="1930" y="2427"/>
                  </a:lnTo>
                  <a:lnTo>
                    <a:pt x="1932" y="2426"/>
                  </a:lnTo>
                  <a:lnTo>
                    <a:pt x="1935" y="2424"/>
                  </a:lnTo>
                  <a:lnTo>
                    <a:pt x="1938" y="2424"/>
                  </a:lnTo>
                  <a:lnTo>
                    <a:pt x="1941" y="2423"/>
                  </a:lnTo>
                  <a:lnTo>
                    <a:pt x="1944" y="2424"/>
                  </a:lnTo>
                  <a:lnTo>
                    <a:pt x="1946" y="2425"/>
                  </a:lnTo>
                  <a:lnTo>
                    <a:pt x="1949" y="2426"/>
                  </a:lnTo>
                  <a:lnTo>
                    <a:pt x="1952" y="2428"/>
                  </a:lnTo>
                  <a:lnTo>
                    <a:pt x="1954" y="2431"/>
                  </a:lnTo>
                  <a:lnTo>
                    <a:pt x="1955" y="2433"/>
                  </a:lnTo>
                  <a:lnTo>
                    <a:pt x="1956" y="2437"/>
                  </a:lnTo>
                  <a:lnTo>
                    <a:pt x="1956" y="2440"/>
                  </a:lnTo>
                  <a:lnTo>
                    <a:pt x="1956" y="2443"/>
                  </a:lnTo>
                  <a:lnTo>
                    <a:pt x="1955" y="2446"/>
                  </a:lnTo>
                  <a:lnTo>
                    <a:pt x="1952" y="2450"/>
                  </a:lnTo>
                  <a:lnTo>
                    <a:pt x="1948" y="2452"/>
                  </a:lnTo>
                  <a:lnTo>
                    <a:pt x="1944" y="2454"/>
                  </a:lnTo>
                  <a:lnTo>
                    <a:pt x="1940" y="2455"/>
                  </a:lnTo>
                  <a:lnTo>
                    <a:pt x="1937" y="2454"/>
                  </a:lnTo>
                  <a:lnTo>
                    <a:pt x="1934" y="2453"/>
                  </a:lnTo>
                  <a:close/>
                  <a:moveTo>
                    <a:pt x="1894" y="2537"/>
                  </a:moveTo>
                  <a:lnTo>
                    <a:pt x="1891" y="2536"/>
                  </a:lnTo>
                  <a:lnTo>
                    <a:pt x="1889" y="2533"/>
                  </a:lnTo>
                  <a:lnTo>
                    <a:pt x="1887" y="2530"/>
                  </a:lnTo>
                  <a:lnTo>
                    <a:pt x="1886" y="2528"/>
                  </a:lnTo>
                  <a:lnTo>
                    <a:pt x="1885" y="2525"/>
                  </a:lnTo>
                  <a:lnTo>
                    <a:pt x="1885" y="2522"/>
                  </a:lnTo>
                  <a:lnTo>
                    <a:pt x="1886" y="2519"/>
                  </a:lnTo>
                  <a:lnTo>
                    <a:pt x="1887" y="2516"/>
                  </a:lnTo>
                  <a:lnTo>
                    <a:pt x="1888" y="2513"/>
                  </a:lnTo>
                  <a:lnTo>
                    <a:pt x="1890" y="2511"/>
                  </a:lnTo>
                  <a:lnTo>
                    <a:pt x="1893" y="2510"/>
                  </a:lnTo>
                  <a:lnTo>
                    <a:pt x="1895" y="2508"/>
                  </a:lnTo>
                  <a:lnTo>
                    <a:pt x="1898" y="2508"/>
                  </a:lnTo>
                  <a:lnTo>
                    <a:pt x="1901" y="2507"/>
                  </a:lnTo>
                  <a:lnTo>
                    <a:pt x="1904" y="2508"/>
                  </a:lnTo>
                  <a:lnTo>
                    <a:pt x="1907" y="2509"/>
                  </a:lnTo>
                  <a:lnTo>
                    <a:pt x="1910" y="2511"/>
                  </a:lnTo>
                  <a:lnTo>
                    <a:pt x="1913" y="2513"/>
                  </a:lnTo>
                  <a:lnTo>
                    <a:pt x="1915" y="2515"/>
                  </a:lnTo>
                  <a:lnTo>
                    <a:pt x="1916" y="2518"/>
                  </a:lnTo>
                  <a:lnTo>
                    <a:pt x="1917" y="2520"/>
                  </a:lnTo>
                  <a:lnTo>
                    <a:pt x="1917" y="2523"/>
                  </a:lnTo>
                  <a:lnTo>
                    <a:pt x="1916" y="2526"/>
                  </a:lnTo>
                  <a:lnTo>
                    <a:pt x="1915" y="2529"/>
                  </a:lnTo>
                  <a:lnTo>
                    <a:pt x="1913" y="2533"/>
                  </a:lnTo>
                  <a:lnTo>
                    <a:pt x="1908" y="2537"/>
                  </a:lnTo>
                  <a:lnTo>
                    <a:pt x="1905" y="2538"/>
                  </a:lnTo>
                  <a:lnTo>
                    <a:pt x="1900" y="2539"/>
                  </a:lnTo>
                  <a:lnTo>
                    <a:pt x="1897" y="2538"/>
                  </a:lnTo>
                  <a:lnTo>
                    <a:pt x="1894" y="2537"/>
                  </a:lnTo>
                  <a:close/>
                  <a:moveTo>
                    <a:pt x="1853" y="2620"/>
                  </a:moveTo>
                  <a:lnTo>
                    <a:pt x="1850" y="2618"/>
                  </a:lnTo>
                  <a:lnTo>
                    <a:pt x="1848" y="2616"/>
                  </a:lnTo>
                  <a:lnTo>
                    <a:pt x="1846" y="2614"/>
                  </a:lnTo>
                  <a:lnTo>
                    <a:pt x="1845" y="2611"/>
                  </a:lnTo>
                  <a:lnTo>
                    <a:pt x="1845" y="2608"/>
                  </a:lnTo>
                  <a:lnTo>
                    <a:pt x="1844" y="2605"/>
                  </a:lnTo>
                  <a:lnTo>
                    <a:pt x="1845" y="2602"/>
                  </a:lnTo>
                  <a:lnTo>
                    <a:pt x="1846" y="2599"/>
                  </a:lnTo>
                  <a:lnTo>
                    <a:pt x="1846" y="2599"/>
                  </a:lnTo>
                  <a:lnTo>
                    <a:pt x="1846" y="2599"/>
                  </a:lnTo>
                  <a:lnTo>
                    <a:pt x="1848" y="2596"/>
                  </a:lnTo>
                  <a:lnTo>
                    <a:pt x="1850" y="2594"/>
                  </a:lnTo>
                  <a:lnTo>
                    <a:pt x="1852" y="2593"/>
                  </a:lnTo>
                  <a:lnTo>
                    <a:pt x="1855" y="2591"/>
                  </a:lnTo>
                  <a:lnTo>
                    <a:pt x="1858" y="2591"/>
                  </a:lnTo>
                  <a:lnTo>
                    <a:pt x="1861" y="2591"/>
                  </a:lnTo>
                  <a:lnTo>
                    <a:pt x="1863" y="2591"/>
                  </a:lnTo>
                  <a:lnTo>
                    <a:pt x="1866" y="2592"/>
                  </a:lnTo>
                  <a:lnTo>
                    <a:pt x="1869" y="2594"/>
                  </a:lnTo>
                  <a:lnTo>
                    <a:pt x="1871" y="2596"/>
                  </a:lnTo>
                  <a:lnTo>
                    <a:pt x="1874" y="2598"/>
                  </a:lnTo>
                  <a:lnTo>
                    <a:pt x="1875" y="2601"/>
                  </a:lnTo>
                  <a:lnTo>
                    <a:pt x="1876" y="2604"/>
                  </a:lnTo>
                  <a:lnTo>
                    <a:pt x="1876" y="2607"/>
                  </a:lnTo>
                  <a:lnTo>
                    <a:pt x="1875" y="2610"/>
                  </a:lnTo>
                  <a:lnTo>
                    <a:pt x="1874" y="2613"/>
                  </a:lnTo>
                  <a:lnTo>
                    <a:pt x="1874" y="2613"/>
                  </a:lnTo>
                  <a:lnTo>
                    <a:pt x="1871" y="2616"/>
                  </a:lnTo>
                  <a:lnTo>
                    <a:pt x="1867" y="2619"/>
                  </a:lnTo>
                  <a:lnTo>
                    <a:pt x="1864" y="2621"/>
                  </a:lnTo>
                  <a:lnTo>
                    <a:pt x="1860" y="2621"/>
                  </a:lnTo>
                  <a:lnTo>
                    <a:pt x="1856" y="2621"/>
                  </a:lnTo>
                  <a:lnTo>
                    <a:pt x="1853" y="2620"/>
                  </a:lnTo>
                  <a:close/>
                  <a:moveTo>
                    <a:pt x="1810" y="2702"/>
                  </a:moveTo>
                  <a:lnTo>
                    <a:pt x="1808" y="2701"/>
                  </a:lnTo>
                  <a:lnTo>
                    <a:pt x="1806" y="2698"/>
                  </a:lnTo>
                  <a:lnTo>
                    <a:pt x="1804" y="2696"/>
                  </a:lnTo>
                  <a:lnTo>
                    <a:pt x="1803" y="2693"/>
                  </a:lnTo>
                  <a:lnTo>
                    <a:pt x="1802" y="2690"/>
                  </a:lnTo>
                  <a:lnTo>
                    <a:pt x="1802" y="2687"/>
                  </a:lnTo>
                  <a:lnTo>
                    <a:pt x="1803" y="2685"/>
                  </a:lnTo>
                  <a:lnTo>
                    <a:pt x="1804" y="2681"/>
                  </a:lnTo>
                  <a:lnTo>
                    <a:pt x="1806" y="2678"/>
                  </a:lnTo>
                  <a:lnTo>
                    <a:pt x="1808" y="2676"/>
                  </a:lnTo>
                  <a:lnTo>
                    <a:pt x="1810" y="2674"/>
                  </a:lnTo>
                  <a:lnTo>
                    <a:pt x="1813" y="2673"/>
                  </a:lnTo>
                  <a:lnTo>
                    <a:pt x="1816" y="2673"/>
                  </a:lnTo>
                  <a:lnTo>
                    <a:pt x="1819" y="2673"/>
                  </a:lnTo>
                  <a:lnTo>
                    <a:pt x="1821" y="2673"/>
                  </a:lnTo>
                  <a:lnTo>
                    <a:pt x="1824" y="2674"/>
                  </a:lnTo>
                  <a:lnTo>
                    <a:pt x="1827" y="2676"/>
                  </a:lnTo>
                  <a:lnTo>
                    <a:pt x="1829" y="2678"/>
                  </a:lnTo>
                  <a:lnTo>
                    <a:pt x="1831" y="2680"/>
                  </a:lnTo>
                  <a:lnTo>
                    <a:pt x="1833" y="2684"/>
                  </a:lnTo>
                  <a:lnTo>
                    <a:pt x="1833" y="2687"/>
                  </a:lnTo>
                  <a:lnTo>
                    <a:pt x="1834" y="2690"/>
                  </a:lnTo>
                  <a:lnTo>
                    <a:pt x="1833" y="2693"/>
                  </a:lnTo>
                  <a:lnTo>
                    <a:pt x="1831" y="2696"/>
                  </a:lnTo>
                  <a:lnTo>
                    <a:pt x="1828" y="2699"/>
                  </a:lnTo>
                  <a:lnTo>
                    <a:pt x="1825" y="2702"/>
                  </a:lnTo>
                  <a:lnTo>
                    <a:pt x="1821" y="2703"/>
                  </a:lnTo>
                  <a:lnTo>
                    <a:pt x="1817" y="2704"/>
                  </a:lnTo>
                  <a:lnTo>
                    <a:pt x="1814" y="2704"/>
                  </a:lnTo>
                  <a:lnTo>
                    <a:pt x="1810" y="2702"/>
                  </a:lnTo>
                  <a:close/>
                  <a:moveTo>
                    <a:pt x="1767" y="2784"/>
                  </a:moveTo>
                  <a:lnTo>
                    <a:pt x="1764" y="2783"/>
                  </a:lnTo>
                  <a:lnTo>
                    <a:pt x="1762" y="2779"/>
                  </a:lnTo>
                  <a:lnTo>
                    <a:pt x="1761" y="2777"/>
                  </a:lnTo>
                  <a:lnTo>
                    <a:pt x="1759" y="2774"/>
                  </a:lnTo>
                  <a:lnTo>
                    <a:pt x="1759" y="2771"/>
                  </a:lnTo>
                  <a:lnTo>
                    <a:pt x="1759" y="2768"/>
                  </a:lnTo>
                  <a:lnTo>
                    <a:pt x="1759" y="2766"/>
                  </a:lnTo>
                  <a:lnTo>
                    <a:pt x="1761" y="2763"/>
                  </a:lnTo>
                  <a:lnTo>
                    <a:pt x="1762" y="2760"/>
                  </a:lnTo>
                  <a:lnTo>
                    <a:pt x="1764" y="2758"/>
                  </a:lnTo>
                  <a:lnTo>
                    <a:pt x="1767" y="2756"/>
                  </a:lnTo>
                  <a:lnTo>
                    <a:pt x="1770" y="2755"/>
                  </a:lnTo>
                  <a:lnTo>
                    <a:pt x="1773" y="2755"/>
                  </a:lnTo>
                  <a:lnTo>
                    <a:pt x="1775" y="2755"/>
                  </a:lnTo>
                  <a:lnTo>
                    <a:pt x="1778" y="2755"/>
                  </a:lnTo>
                  <a:lnTo>
                    <a:pt x="1781" y="2756"/>
                  </a:lnTo>
                  <a:lnTo>
                    <a:pt x="1784" y="2758"/>
                  </a:lnTo>
                  <a:lnTo>
                    <a:pt x="1786" y="2760"/>
                  </a:lnTo>
                  <a:lnTo>
                    <a:pt x="1787" y="2763"/>
                  </a:lnTo>
                  <a:lnTo>
                    <a:pt x="1789" y="2766"/>
                  </a:lnTo>
                  <a:lnTo>
                    <a:pt x="1789" y="2768"/>
                  </a:lnTo>
                  <a:lnTo>
                    <a:pt x="1789" y="2771"/>
                  </a:lnTo>
                  <a:lnTo>
                    <a:pt x="1788" y="2774"/>
                  </a:lnTo>
                  <a:lnTo>
                    <a:pt x="1787" y="2777"/>
                  </a:lnTo>
                  <a:lnTo>
                    <a:pt x="1785" y="2782"/>
                  </a:lnTo>
                  <a:lnTo>
                    <a:pt x="1782" y="2784"/>
                  </a:lnTo>
                  <a:lnTo>
                    <a:pt x="1778" y="2786"/>
                  </a:lnTo>
                  <a:lnTo>
                    <a:pt x="1774" y="2786"/>
                  </a:lnTo>
                  <a:lnTo>
                    <a:pt x="1770" y="2786"/>
                  </a:lnTo>
                  <a:lnTo>
                    <a:pt x="1767" y="2784"/>
                  </a:lnTo>
                  <a:close/>
                  <a:moveTo>
                    <a:pt x="1722" y="2865"/>
                  </a:moveTo>
                  <a:lnTo>
                    <a:pt x="1719" y="2863"/>
                  </a:lnTo>
                  <a:lnTo>
                    <a:pt x="1717" y="2861"/>
                  </a:lnTo>
                  <a:lnTo>
                    <a:pt x="1716" y="2858"/>
                  </a:lnTo>
                  <a:lnTo>
                    <a:pt x="1715" y="2856"/>
                  </a:lnTo>
                  <a:lnTo>
                    <a:pt x="1714" y="2853"/>
                  </a:lnTo>
                  <a:lnTo>
                    <a:pt x="1714" y="2850"/>
                  </a:lnTo>
                  <a:lnTo>
                    <a:pt x="1715" y="2847"/>
                  </a:lnTo>
                  <a:lnTo>
                    <a:pt x="1716" y="2844"/>
                  </a:lnTo>
                  <a:lnTo>
                    <a:pt x="1718" y="2841"/>
                  </a:lnTo>
                  <a:lnTo>
                    <a:pt x="1720" y="2839"/>
                  </a:lnTo>
                  <a:lnTo>
                    <a:pt x="1722" y="2838"/>
                  </a:lnTo>
                  <a:lnTo>
                    <a:pt x="1725" y="2837"/>
                  </a:lnTo>
                  <a:lnTo>
                    <a:pt x="1728" y="2836"/>
                  </a:lnTo>
                  <a:lnTo>
                    <a:pt x="1731" y="2836"/>
                  </a:lnTo>
                  <a:lnTo>
                    <a:pt x="1734" y="2837"/>
                  </a:lnTo>
                  <a:lnTo>
                    <a:pt x="1737" y="2838"/>
                  </a:lnTo>
                  <a:lnTo>
                    <a:pt x="1739" y="2840"/>
                  </a:lnTo>
                  <a:lnTo>
                    <a:pt x="1741" y="2842"/>
                  </a:lnTo>
                  <a:lnTo>
                    <a:pt x="1743" y="2845"/>
                  </a:lnTo>
                  <a:lnTo>
                    <a:pt x="1744" y="2847"/>
                  </a:lnTo>
                  <a:lnTo>
                    <a:pt x="1745" y="2850"/>
                  </a:lnTo>
                  <a:lnTo>
                    <a:pt x="1745" y="2853"/>
                  </a:lnTo>
                  <a:lnTo>
                    <a:pt x="1744" y="2856"/>
                  </a:lnTo>
                  <a:lnTo>
                    <a:pt x="1743" y="2859"/>
                  </a:lnTo>
                  <a:lnTo>
                    <a:pt x="1740" y="2862"/>
                  </a:lnTo>
                  <a:lnTo>
                    <a:pt x="1737" y="2865"/>
                  </a:lnTo>
                  <a:lnTo>
                    <a:pt x="1733" y="2866"/>
                  </a:lnTo>
                  <a:lnTo>
                    <a:pt x="1729" y="2867"/>
                  </a:lnTo>
                  <a:lnTo>
                    <a:pt x="1726" y="2866"/>
                  </a:lnTo>
                  <a:lnTo>
                    <a:pt x="1722" y="2865"/>
                  </a:lnTo>
                  <a:close/>
                  <a:moveTo>
                    <a:pt x="1676" y="2945"/>
                  </a:moveTo>
                  <a:lnTo>
                    <a:pt x="1672" y="2944"/>
                  </a:lnTo>
                  <a:lnTo>
                    <a:pt x="1670" y="2941"/>
                  </a:lnTo>
                  <a:lnTo>
                    <a:pt x="1669" y="2939"/>
                  </a:lnTo>
                  <a:lnTo>
                    <a:pt x="1668" y="2936"/>
                  </a:lnTo>
                  <a:lnTo>
                    <a:pt x="1667" y="2933"/>
                  </a:lnTo>
                  <a:lnTo>
                    <a:pt x="1667" y="2930"/>
                  </a:lnTo>
                  <a:lnTo>
                    <a:pt x="1668" y="2926"/>
                  </a:lnTo>
                  <a:lnTo>
                    <a:pt x="1669" y="2924"/>
                  </a:lnTo>
                  <a:lnTo>
                    <a:pt x="1671" y="2921"/>
                  </a:lnTo>
                  <a:lnTo>
                    <a:pt x="1674" y="2919"/>
                  </a:lnTo>
                  <a:lnTo>
                    <a:pt x="1677" y="2918"/>
                  </a:lnTo>
                  <a:lnTo>
                    <a:pt x="1680" y="2917"/>
                  </a:lnTo>
                  <a:lnTo>
                    <a:pt x="1682" y="2916"/>
                  </a:lnTo>
                  <a:lnTo>
                    <a:pt x="1685" y="2916"/>
                  </a:lnTo>
                  <a:lnTo>
                    <a:pt x="1688" y="2917"/>
                  </a:lnTo>
                  <a:lnTo>
                    <a:pt x="1691" y="2918"/>
                  </a:lnTo>
                  <a:lnTo>
                    <a:pt x="1694" y="2920"/>
                  </a:lnTo>
                  <a:lnTo>
                    <a:pt x="1696" y="2922"/>
                  </a:lnTo>
                  <a:lnTo>
                    <a:pt x="1697" y="2925"/>
                  </a:lnTo>
                  <a:lnTo>
                    <a:pt x="1698" y="2927"/>
                  </a:lnTo>
                  <a:lnTo>
                    <a:pt x="1699" y="2931"/>
                  </a:lnTo>
                  <a:lnTo>
                    <a:pt x="1699" y="2934"/>
                  </a:lnTo>
                  <a:lnTo>
                    <a:pt x="1698" y="2937"/>
                  </a:lnTo>
                  <a:lnTo>
                    <a:pt x="1697" y="2940"/>
                  </a:lnTo>
                  <a:lnTo>
                    <a:pt x="1694" y="2943"/>
                  </a:lnTo>
                  <a:lnTo>
                    <a:pt x="1691" y="2945"/>
                  </a:lnTo>
                  <a:lnTo>
                    <a:pt x="1687" y="2947"/>
                  </a:lnTo>
                  <a:lnTo>
                    <a:pt x="1683" y="2947"/>
                  </a:lnTo>
                  <a:lnTo>
                    <a:pt x="1680" y="2947"/>
                  </a:lnTo>
                  <a:lnTo>
                    <a:pt x="1676" y="2945"/>
                  </a:lnTo>
                  <a:close/>
                  <a:moveTo>
                    <a:pt x="1627" y="3025"/>
                  </a:moveTo>
                  <a:lnTo>
                    <a:pt x="1625" y="3023"/>
                  </a:lnTo>
                  <a:lnTo>
                    <a:pt x="1623" y="3020"/>
                  </a:lnTo>
                  <a:lnTo>
                    <a:pt x="1622" y="3018"/>
                  </a:lnTo>
                  <a:lnTo>
                    <a:pt x="1621" y="3015"/>
                  </a:lnTo>
                  <a:lnTo>
                    <a:pt x="1620" y="3012"/>
                  </a:lnTo>
                  <a:lnTo>
                    <a:pt x="1620" y="3009"/>
                  </a:lnTo>
                  <a:lnTo>
                    <a:pt x="1621" y="3006"/>
                  </a:lnTo>
                  <a:lnTo>
                    <a:pt x="1622" y="3004"/>
                  </a:lnTo>
                  <a:lnTo>
                    <a:pt x="1622" y="3004"/>
                  </a:lnTo>
                  <a:lnTo>
                    <a:pt x="1622" y="3003"/>
                  </a:lnTo>
                  <a:lnTo>
                    <a:pt x="1624" y="3001"/>
                  </a:lnTo>
                  <a:lnTo>
                    <a:pt x="1626" y="2999"/>
                  </a:lnTo>
                  <a:lnTo>
                    <a:pt x="1629" y="2998"/>
                  </a:lnTo>
                  <a:lnTo>
                    <a:pt x="1632" y="2997"/>
                  </a:lnTo>
                  <a:lnTo>
                    <a:pt x="1636" y="2996"/>
                  </a:lnTo>
                  <a:lnTo>
                    <a:pt x="1638" y="2996"/>
                  </a:lnTo>
                  <a:lnTo>
                    <a:pt x="1641" y="2997"/>
                  </a:lnTo>
                  <a:lnTo>
                    <a:pt x="1644" y="2998"/>
                  </a:lnTo>
                  <a:lnTo>
                    <a:pt x="1647" y="3000"/>
                  </a:lnTo>
                  <a:lnTo>
                    <a:pt x="1649" y="3002"/>
                  </a:lnTo>
                  <a:lnTo>
                    <a:pt x="1650" y="3005"/>
                  </a:lnTo>
                  <a:lnTo>
                    <a:pt x="1651" y="3008"/>
                  </a:lnTo>
                  <a:lnTo>
                    <a:pt x="1652" y="3011"/>
                  </a:lnTo>
                  <a:lnTo>
                    <a:pt x="1651" y="3014"/>
                  </a:lnTo>
                  <a:lnTo>
                    <a:pt x="1651" y="3016"/>
                  </a:lnTo>
                  <a:lnTo>
                    <a:pt x="1649" y="3019"/>
                  </a:lnTo>
                  <a:lnTo>
                    <a:pt x="1647" y="3022"/>
                  </a:lnTo>
                  <a:lnTo>
                    <a:pt x="1644" y="3025"/>
                  </a:lnTo>
                  <a:lnTo>
                    <a:pt x="1640" y="3027"/>
                  </a:lnTo>
                  <a:lnTo>
                    <a:pt x="1636" y="3028"/>
                  </a:lnTo>
                  <a:lnTo>
                    <a:pt x="1631" y="3027"/>
                  </a:lnTo>
                  <a:lnTo>
                    <a:pt x="1627" y="3025"/>
                  </a:lnTo>
                  <a:close/>
                  <a:moveTo>
                    <a:pt x="1579" y="3104"/>
                  </a:moveTo>
                  <a:lnTo>
                    <a:pt x="1577" y="3102"/>
                  </a:lnTo>
                  <a:lnTo>
                    <a:pt x="1575" y="3100"/>
                  </a:lnTo>
                  <a:lnTo>
                    <a:pt x="1573" y="3097"/>
                  </a:lnTo>
                  <a:lnTo>
                    <a:pt x="1572" y="3094"/>
                  </a:lnTo>
                  <a:lnTo>
                    <a:pt x="1572" y="3091"/>
                  </a:lnTo>
                  <a:lnTo>
                    <a:pt x="1572" y="3088"/>
                  </a:lnTo>
                  <a:lnTo>
                    <a:pt x="1573" y="3086"/>
                  </a:lnTo>
                  <a:lnTo>
                    <a:pt x="1574" y="3083"/>
                  </a:lnTo>
                  <a:lnTo>
                    <a:pt x="1576" y="3080"/>
                  </a:lnTo>
                  <a:lnTo>
                    <a:pt x="1578" y="3078"/>
                  </a:lnTo>
                  <a:lnTo>
                    <a:pt x="1581" y="3077"/>
                  </a:lnTo>
                  <a:lnTo>
                    <a:pt x="1584" y="3076"/>
                  </a:lnTo>
                  <a:lnTo>
                    <a:pt x="1587" y="3076"/>
                  </a:lnTo>
                  <a:lnTo>
                    <a:pt x="1589" y="3076"/>
                  </a:lnTo>
                  <a:lnTo>
                    <a:pt x="1592" y="3076"/>
                  </a:lnTo>
                  <a:lnTo>
                    <a:pt x="1596" y="3078"/>
                  </a:lnTo>
                  <a:lnTo>
                    <a:pt x="1599" y="3080"/>
                  </a:lnTo>
                  <a:lnTo>
                    <a:pt x="1601" y="3082"/>
                  </a:lnTo>
                  <a:lnTo>
                    <a:pt x="1602" y="3085"/>
                  </a:lnTo>
                  <a:lnTo>
                    <a:pt x="1603" y="3087"/>
                  </a:lnTo>
                  <a:lnTo>
                    <a:pt x="1603" y="3090"/>
                  </a:lnTo>
                  <a:lnTo>
                    <a:pt x="1603" y="3093"/>
                  </a:lnTo>
                  <a:lnTo>
                    <a:pt x="1602" y="3096"/>
                  </a:lnTo>
                  <a:lnTo>
                    <a:pt x="1601" y="3099"/>
                  </a:lnTo>
                  <a:lnTo>
                    <a:pt x="1599" y="3102"/>
                  </a:lnTo>
                  <a:lnTo>
                    <a:pt x="1595" y="3104"/>
                  </a:lnTo>
                  <a:lnTo>
                    <a:pt x="1591" y="3105"/>
                  </a:lnTo>
                  <a:lnTo>
                    <a:pt x="1587" y="3106"/>
                  </a:lnTo>
                  <a:lnTo>
                    <a:pt x="1583" y="3105"/>
                  </a:lnTo>
                  <a:lnTo>
                    <a:pt x="1579" y="3104"/>
                  </a:lnTo>
                  <a:close/>
                  <a:moveTo>
                    <a:pt x="1529" y="3182"/>
                  </a:moveTo>
                  <a:lnTo>
                    <a:pt x="1527" y="3180"/>
                  </a:lnTo>
                  <a:lnTo>
                    <a:pt x="1525" y="3178"/>
                  </a:lnTo>
                  <a:lnTo>
                    <a:pt x="1524" y="3175"/>
                  </a:lnTo>
                  <a:lnTo>
                    <a:pt x="1523" y="3172"/>
                  </a:lnTo>
                  <a:lnTo>
                    <a:pt x="1522" y="3169"/>
                  </a:lnTo>
                  <a:lnTo>
                    <a:pt x="1523" y="3166"/>
                  </a:lnTo>
                  <a:lnTo>
                    <a:pt x="1523" y="3163"/>
                  </a:lnTo>
                  <a:lnTo>
                    <a:pt x="1525" y="3160"/>
                  </a:lnTo>
                  <a:lnTo>
                    <a:pt x="1527" y="3158"/>
                  </a:lnTo>
                  <a:lnTo>
                    <a:pt x="1529" y="3156"/>
                  </a:lnTo>
                  <a:lnTo>
                    <a:pt x="1532" y="3155"/>
                  </a:lnTo>
                  <a:lnTo>
                    <a:pt x="1534" y="3154"/>
                  </a:lnTo>
                  <a:lnTo>
                    <a:pt x="1537" y="3153"/>
                  </a:lnTo>
                  <a:lnTo>
                    <a:pt x="1540" y="3153"/>
                  </a:lnTo>
                  <a:lnTo>
                    <a:pt x="1543" y="3154"/>
                  </a:lnTo>
                  <a:lnTo>
                    <a:pt x="1546" y="3156"/>
                  </a:lnTo>
                  <a:lnTo>
                    <a:pt x="1548" y="3158"/>
                  </a:lnTo>
                  <a:lnTo>
                    <a:pt x="1550" y="3160"/>
                  </a:lnTo>
                  <a:lnTo>
                    <a:pt x="1552" y="3163"/>
                  </a:lnTo>
                  <a:lnTo>
                    <a:pt x="1552" y="3165"/>
                  </a:lnTo>
                  <a:lnTo>
                    <a:pt x="1553" y="3168"/>
                  </a:lnTo>
                  <a:lnTo>
                    <a:pt x="1553" y="3171"/>
                  </a:lnTo>
                  <a:lnTo>
                    <a:pt x="1552" y="3175"/>
                  </a:lnTo>
                  <a:lnTo>
                    <a:pt x="1550" y="3178"/>
                  </a:lnTo>
                  <a:lnTo>
                    <a:pt x="1548" y="3181"/>
                  </a:lnTo>
                  <a:lnTo>
                    <a:pt x="1545" y="3183"/>
                  </a:lnTo>
                  <a:lnTo>
                    <a:pt x="1541" y="3184"/>
                  </a:lnTo>
                  <a:lnTo>
                    <a:pt x="1538" y="3185"/>
                  </a:lnTo>
                  <a:lnTo>
                    <a:pt x="1533" y="3184"/>
                  </a:lnTo>
                  <a:lnTo>
                    <a:pt x="1529" y="3182"/>
                  </a:lnTo>
                  <a:close/>
                  <a:moveTo>
                    <a:pt x="1479" y="3259"/>
                  </a:moveTo>
                  <a:lnTo>
                    <a:pt x="1476" y="3257"/>
                  </a:lnTo>
                  <a:lnTo>
                    <a:pt x="1473" y="3255"/>
                  </a:lnTo>
                  <a:lnTo>
                    <a:pt x="1472" y="3252"/>
                  </a:lnTo>
                  <a:lnTo>
                    <a:pt x="1471" y="3249"/>
                  </a:lnTo>
                  <a:lnTo>
                    <a:pt x="1471" y="3247"/>
                  </a:lnTo>
                  <a:lnTo>
                    <a:pt x="1471" y="3244"/>
                  </a:lnTo>
                  <a:lnTo>
                    <a:pt x="1472" y="3241"/>
                  </a:lnTo>
                  <a:lnTo>
                    <a:pt x="1473" y="3238"/>
                  </a:lnTo>
                  <a:lnTo>
                    <a:pt x="1476" y="3236"/>
                  </a:lnTo>
                  <a:lnTo>
                    <a:pt x="1479" y="3234"/>
                  </a:lnTo>
                  <a:lnTo>
                    <a:pt x="1481" y="3232"/>
                  </a:lnTo>
                  <a:lnTo>
                    <a:pt x="1484" y="3231"/>
                  </a:lnTo>
                  <a:lnTo>
                    <a:pt x="1487" y="3231"/>
                  </a:lnTo>
                  <a:lnTo>
                    <a:pt x="1490" y="3231"/>
                  </a:lnTo>
                  <a:lnTo>
                    <a:pt x="1493" y="3232"/>
                  </a:lnTo>
                  <a:lnTo>
                    <a:pt x="1495" y="3234"/>
                  </a:lnTo>
                  <a:lnTo>
                    <a:pt x="1498" y="3236"/>
                  </a:lnTo>
                  <a:lnTo>
                    <a:pt x="1500" y="3238"/>
                  </a:lnTo>
                  <a:lnTo>
                    <a:pt x="1501" y="3241"/>
                  </a:lnTo>
                  <a:lnTo>
                    <a:pt x="1502" y="3244"/>
                  </a:lnTo>
                  <a:lnTo>
                    <a:pt x="1502" y="3246"/>
                  </a:lnTo>
                  <a:lnTo>
                    <a:pt x="1502" y="3249"/>
                  </a:lnTo>
                  <a:lnTo>
                    <a:pt x="1501" y="3252"/>
                  </a:lnTo>
                  <a:lnTo>
                    <a:pt x="1500" y="3255"/>
                  </a:lnTo>
                  <a:lnTo>
                    <a:pt x="1497" y="3258"/>
                  </a:lnTo>
                  <a:lnTo>
                    <a:pt x="1494" y="3260"/>
                  </a:lnTo>
                  <a:lnTo>
                    <a:pt x="1491" y="3261"/>
                  </a:lnTo>
                  <a:lnTo>
                    <a:pt x="1487" y="3262"/>
                  </a:lnTo>
                  <a:lnTo>
                    <a:pt x="1483" y="3261"/>
                  </a:lnTo>
                  <a:lnTo>
                    <a:pt x="1479" y="3259"/>
                  </a:lnTo>
                  <a:close/>
                  <a:moveTo>
                    <a:pt x="1426" y="3336"/>
                  </a:moveTo>
                  <a:lnTo>
                    <a:pt x="1423" y="3334"/>
                  </a:lnTo>
                  <a:lnTo>
                    <a:pt x="1421" y="3332"/>
                  </a:lnTo>
                  <a:lnTo>
                    <a:pt x="1420" y="3329"/>
                  </a:lnTo>
                  <a:lnTo>
                    <a:pt x="1419" y="3327"/>
                  </a:lnTo>
                  <a:lnTo>
                    <a:pt x="1419" y="3324"/>
                  </a:lnTo>
                  <a:lnTo>
                    <a:pt x="1419" y="3320"/>
                  </a:lnTo>
                  <a:lnTo>
                    <a:pt x="1420" y="3317"/>
                  </a:lnTo>
                  <a:lnTo>
                    <a:pt x="1422" y="3314"/>
                  </a:lnTo>
                  <a:lnTo>
                    <a:pt x="1424" y="3312"/>
                  </a:lnTo>
                  <a:lnTo>
                    <a:pt x="1426" y="3310"/>
                  </a:lnTo>
                  <a:lnTo>
                    <a:pt x="1429" y="3309"/>
                  </a:lnTo>
                  <a:lnTo>
                    <a:pt x="1431" y="3308"/>
                  </a:lnTo>
                  <a:lnTo>
                    <a:pt x="1434" y="3308"/>
                  </a:lnTo>
                  <a:lnTo>
                    <a:pt x="1438" y="3308"/>
                  </a:lnTo>
                  <a:lnTo>
                    <a:pt x="1441" y="3309"/>
                  </a:lnTo>
                  <a:lnTo>
                    <a:pt x="1444" y="3310"/>
                  </a:lnTo>
                  <a:lnTo>
                    <a:pt x="1446" y="3312"/>
                  </a:lnTo>
                  <a:lnTo>
                    <a:pt x="1448" y="3314"/>
                  </a:lnTo>
                  <a:lnTo>
                    <a:pt x="1449" y="3317"/>
                  </a:lnTo>
                  <a:lnTo>
                    <a:pt x="1450" y="3320"/>
                  </a:lnTo>
                  <a:lnTo>
                    <a:pt x="1450" y="3324"/>
                  </a:lnTo>
                  <a:lnTo>
                    <a:pt x="1450" y="3327"/>
                  </a:lnTo>
                  <a:lnTo>
                    <a:pt x="1449" y="3330"/>
                  </a:lnTo>
                  <a:lnTo>
                    <a:pt x="1448" y="3332"/>
                  </a:lnTo>
                  <a:lnTo>
                    <a:pt x="1445" y="3335"/>
                  </a:lnTo>
                  <a:lnTo>
                    <a:pt x="1442" y="3337"/>
                  </a:lnTo>
                  <a:lnTo>
                    <a:pt x="1439" y="3338"/>
                  </a:lnTo>
                  <a:lnTo>
                    <a:pt x="1434" y="3339"/>
                  </a:lnTo>
                  <a:lnTo>
                    <a:pt x="1430" y="3338"/>
                  </a:lnTo>
                  <a:lnTo>
                    <a:pt x="1426" y="3336"/>
                  </a:lnTo>
                  <a:close/>
                  <a:moveTo>
                    <a:pt x="1372" y="3411"/>
                  </a:moveTo>
                  <a:lnTo>
                    <a:pt x="1370" y="3409"/>
                  </a:lnTo>
                  <a:lnTo>
                    <a:pt x="1368" y="3407"/>
                  </a:lnTo>
                  <a:lnTo>
                    <a:pt x="1367" y="3404"/>
                  </a:lnTo>
                  <a:lnTo>
                    <a:pt x="1366" y="3402"/>
                  </a:lnTo>
                  <a:lnTo>
                    <a:pt x="1366" y="3399"/>
                  </a:lnTo>
                  <a:lnTo>
                    <a:pt x="1366" y="3396"/>
                  </a:lnTo>
                  <a:lnTo>
                    <a:pt x="1367" y="3393"/>
                  </a:lnTo>
                  <a:lnTo>
                    <a:pt x="1369" y="3390"/>
                  </a:lnTo>
                  <a:lnTo>
                    <a:pt x="1371" y="3388"/>
                  </a:lnTo>
                  <a:lnTo>
                    <a:pt x="1373" y="3386"/>
                  </a:lnTo>
                  <a:lnTo>
                    <a:pt x="1376" y="3385"/>
                  </a:lnTo>
                  <a:lnTo>
                    <a:pt x="1379" y="3384"/>
                  </a:lnTo>
                  <a:lnTo>
                    <a:pt x="1382" y="3384"/>
                  </a:lnTo>
                  <a:lnTo>
                    <a:pt x="1385" y="3384"/>
                  </a:lnTo>
                  <a:lnTo>
                    <a:pt x="1387" y="3385"/>
                  </a:lnTo>
                  <a:lnTo>
                    <a:pt x="1390" y="3387"/>
                  </a:lnTo>
                  <a:lnTo>
                    <a:pt x="1392" y="3389"/>
                  </a:lnTo>
                  <a:lnTo>
                    <a:pt x="1394" y="3391"/>
                  </a:lnTo>
                  <a:lnTo>
                    <a:pt x="1396" y="3394"/>
                  </a:lnTo>
                  <a:lnTo>
                    <a:pt x="1397" y="3397"/>
                  </a:lnTo>
                  <a:lnTo>
                    <a:pt x="1397" y="3399"/>
                  </a:lnTo>
                  <a:lnTo>
                    <a:pt x="1397" y="3402"/>
                  </a:lnTo>
                  <a:lnTo>
                    <a:pt x="1396" y="3405"/>
                  </a:lnTo>
                  <a:lnTo>
                    <a:pt x="1394" y="3408"/>
                  </a:lnTo>
                  <a:lnTo>
                    <a:pt x="1391" y="3411"/>
                  </a:lnTo>
                  <a:lnTo>
                    <a:pt x="1388" y="3413"/>
                  </a:lnTo>
                  <a:lnTo>
                    <a:pt x="1385" y="3414"/>
                  </a:lnTo>
                  <a:lnTo>
                    <a:pt x="1381" y="3414"/>
                  </a:lnTo>
                  <a:lnTo>
                    <a:pt x="1377" y="3414"/>
                  </a:lnTo>
                  <a:lnTo>
                    <a:pt x="1372" y="3411"/>
                  </a:lnTo>
                  <a:close/>
                  <a:moveTo>
                    <a:pt x="1318" y="3487"/>
                  </a:moveTo>
                  <a:lnTo>
                    <a:pt x="1316" y="3485"/>
                  </a:lnTo>
                  <a:lnTo>
                    <a:pt x="1313" y="3483"/>
                  </a:lnTo>
                  <a:lnTo>
                    <a:pt x="1312" y="3480"/>
                  </a:lnTo>
                  <a:lnTo>
                    <a:pt x="1311" y="3477"/>
                  </a:lnTo>
                  <a:lnTo>
                    <a:pt x="1311" y="3474"/>
                  </a:lnTo>
                  <a:lnTo>
                    <a:pt x="1311" y="3471"/>
                  </a:lnTo>
                  <a:lnTo>
                    <a:pt x="1312" y="3467"/>
                  </a:lnTo>
                  <a:lnTo>
                    <a:pt x="1314" y="3465"/>
                  </a:lnTo>
                  <a:lnTo>
                    <a:pt x="1317" y="3462"/>
                  </a:lnTo>
                  <a:lnTo>
                    <a:pt x="1319" y="3461"/>
                  </a:lnTo>
                  <a:lnTo>
                    <a:pt x="1322" y="3459"/>
                  </a:lnTo>
                  <a:lnTo>
                    <a:pt x="1325" y="3459"/>
                  </a:lnTo>
                  <a:lnTo>
                    <a:pt x="1328" y="3459"/>
                  </a:lnTo>
                  <a:lnTo>
                    <a:pt x="1331" y="3459"/>
                  </a:lnTo>
                  <a:lnTo>
                    <a:pt x="1333" y="3460"/>
                  </a:lnTo>
                  <a:lnTo>
                    <a:pt x="1336" y="3461"/>
                  </a:lnTo>
                  <a:lnTo>
                    <a:pt x="1338" y="3464"/>
                  </a:lnTo>
                  <a:lnTo>
                    <a:pt x="1340" y="3466"/>
                  </a:lnTo>
                  <a:lnTo>
                    <a:pt x="1341" y="3470"/>
                  </a:lnTo>
                  <a:lnTo>
                    <a:pt x="1342" y="3472"/>
                  </a:lnTo>
                  <a:lnTo>
                    <a:pt x="1342" y="3475"/>
                  </a:lnTo>
                  <a:lnTo>
                    <a:pt x="1342" y="3478"/>
                  </a:lnTo>
                  <a:lnTo>
                    <a:pt x="1341" y="3481"/>
                  </a:lnTo>
                  <a:lnTo>
                    <a:pt x="1339" y="3484"/>
                  </a:lnTo>
                  <a:lnTo>
                    <a:pt x="1337" y="3486"/>
                  </a:lnTo>
                  <a:lnTo>
                    <a:pt x="1334" y="3488"/>
                  </a:lnTo>
                  <a:lnTo>
                    <a:pt x="1330" y="3489"/>
                  </a:lnTo>
                  <a:lnTo>
                    <a:pt x="1327" y="3490"/>
                  </a:lnTo>
                  <a:lnTo>
                    <a:pt x="1322" y="3489"/>
                  </a:lnTo>
                  <a:lnTo>
                    <a:pt x="1318" y="3487"/>
                  </a:lnTo>
                  <a:close/>
                  <a:moveTo>
                    <a:pt x="1262" y="3561"/>
                  </a:moveTo>
                  <a:lnTo>
                    <a:pt x="1259" y="3559"/>
                  </a:lnTo>
                  <a:lnTo>
                    <a:pt x="1258" y="3556"/>
                  </a:lnTo>
                  <a:lnTo>
                    <a:pt x="1256" y="3553"/>
                  </a:lnTo>
                  <a:lnTo>
                    <a:pt x="1256" y="3551"/>
                  </a:lnTo>
                  <a:lnTo>
                    <a:pt x="1256" y="3548"/>
                  </a:lnTo>
                  <a:lnTo>
                    <a:pt x="1256" y="3545"/>
                  </a:lnTo>
                  <a:lnTo>
                    <a:pt x="1257" y="3542"/>
                  </a:lnTo>
                  <a:lnTo>
                    <a:pt x="1259" y="3539"/>
                  </a:lnTo>
                  <a:lnTo>
                    <a:pt x="1261" y="3537"/>
                  </a:lnTo>
                  <a:lnTo>
                    <a:pt x="1263" y="3535"/>
                  </a:lnTo>
                  <a:lnTo>
                    <a:pt x="1266" y="3534"/>
                  </a:lnTo>
                  <a:lnTo>
                    <a:pt x="1269" y="3533"/>
                  </a:lnTo>
                  <a:lnTo>
                    <a:pt x="1272" y="3533"/>
                  </a:lnTo>
                  <a:lnTo>
                    <a:pt x="1275" y="3534"/>
                  </a:lnTo>
                  <a:lnTo>
                    <a:pt x="1278" y="3535"/>
                  </a:lnTo>
                  <a:lnTo>
                    <a:pt x="1281" y="3536"/>
                  </a:lnTo>
                  <a:lnTo>
                    <a:pt x="1283" y="3538"/>
                  </a:lnTo>
                  <a:lnTo>
                    <a:pt x="1285" y="3541"/>
                  </a:lnTo>
                  <a:lnTo>
                    <a:pt x="1286" y="3544"/>
                  </a:lnTo>
                  <a:lnTo>
                    <a:pt x="1287" y="3546"/>
                  </a:lnTo>
                  <a:lnTo>
                    <a:pt x="1287" y="3549"/>
                  </a:lnTo>
                  <a:lnTo>
                    <a:pt x="1286" y="3552"/>
                  </a:lnTo>
                  <a:lnTo>
                    <a:pt x="1285" y="3555"/>
                  </a:lnTo>
                  <a:lnTo>
                    <a:pt x="1284" y="3558"/>
                  </a:lnTo>
                  <a:lnTo>
                    <a:pt x="1284" y="3558"/>
                  </a:lnTo>
                  <a:lnTo>
                    <a:pt x="1281" y="3560"/>
                  </a:lnTo>
                  <a:lnTo>
                    <a:pt x="1278" y="3562"/>
                  </a:lnTo>
                  <a:lnTo>
                    <a:pt x="1274" y="3563"/>
                  </a:lnTo>
                  <a:lnTo>
                    <a:pt x="1271" y="3564"/>
                  </a:lnTo>
                  <a:lnTo>
                    <a:pt x="1266" y="3563"/>
                  </a:lnTo>
                  <a:lnTo>
                    <a:pt x="1262" y="3561"/>
                  </a:lnTo>
                  <a:close/>
                  <a:moveTo>
                    <a:pt x="1205" y="3635"/>
                  </a:moveTo>
                  <a:lnTo>
                    <a:pt x="1203" y="3632"/>
                  </a:lnTo>
                  <a:lnTo>
                    <a:pt x="1201" y="3630"/>
                  </a:lnTo>
                  <a:lnTo>
                    <a:pt x="1200" y="3627"/>
                  </a:lnTo>
                  <a:lnTo>
                    <a:pt x="1199" y="3624"/>
                  </a:lnTo>
                  <a:lnTo>
                    <a:pt x="1199" y="3621"/>
                  </a:lnTo>
                  <a:lnTo>
                    <a:pt x="1200" y="3619"/>
                  </a:lnTo>
                  <a:lnTo>
                    <a:pt x="1201" y="3615"/>
                  </a:lnTo>
                  <a:lnTo>
                    <a:pt x="1202" y="3612"/>
                  </a:lnTo>
                  <a:lnTo>
                    <a:pt x="1205" y="3610"/>
                  </a:lnTo>
                  <a:lnTo>
                    <a:pt x="1207" y="3608"/>
                  </a:lnTo>
                  <a:lnTo>
                    <a:pt x="1210" y="3607"/>
                  </a:lnTo>
                  <a:lnTo>
                    <a:pt x="1213" y="3606"/>
                  </a:lnTo>
                  <a:lnTo>
                    <a:pt x="1215" y="3606"/>
                  </a:lnTo>
                  <a:lnTo>
                    <a:pt x="1218" y="3607"/>
                  </a:lnTo>
                  <a:lnTo>
                    <a:pt x="1221" y="3608"/>
                  </a:lnTo>
                  <a:lnTo>
                    <a:pt x="1224" y="3609"/>
                  </a:lnTo>
                  <a:lnTo>
                    <a:pt x="1226" y="3612"/>
                  </a:lnTo>
                  <a:lnTo>
                    <a:pt x="1228" y="3614"/>
                  </a:lnTo>
                  <a:lnTo>
                    <a:pt x="1229" y="3618"/>
                  </a:lnTo>
                  <a:lnTo>
                    <a:pt x="1230" y="3621"/>
                  </a:lnTo>
                  <a:lnTo>
                    <a:pt x="1230" y="3624"/>
                  </a:lnTo>
                  <a:lnTo>
                    <a:pt x="1229" y="3627"/>
                  </a:lnTo>
                  <a:lnTo>
                    <a:pt x="1228" y="3629"/>
                  </a:lnTo>
                  <a:lnTo>
                    <a:pt x="1227" y="3632"/>
                  </a:lnTo>
                  <a:lnTo>
                    <a:pt x="1224" y="3634"/>
                  </a:lnTo>
                  <a:lnTo>
                    <a:pt x="1221" y="3636"/>
                  </a:lnTo>
                  <a:lnTo>
                    <a:pt x="1218" y="3637"/>
                  </a:lnTo>
                  <a:lnTo>
                    <a:pt x="1214" y="3638"/>
                  </a:lnTo>
                  <a:lnTo>
                    <a:pt x="1209" y="3637"/>
                  </a:lnTo>
                  <a:lnTo>
                    <a:pt x="1205" y="3635"/>
                  </a:lnTo>
                  <a:close/>
                  <a:moveTo>
                    <a:pt x="1147" y="3707"/>
                  </a:moveTo>
                  <a:lnTo>
                    <a:pt x="1144" y="3704"/>
                  </a:lnTo>
                  <a:lnTo>
                    <a:pt x="1143" y="3702"/>
                  </a:lnTo>
                  <a:lnTo>
                    <a:pt x="1141" y="3699"/>
                  </a:lnTo>
                  <a:lnTo>
                    <a:pt x="1141" y="3696"/>
                  </a:lnTo>
                  <a:lnTo>
                    <a:pt x="1141" y="3693"/>
                  </a:lnTo>
                  <a:lnTo>
                    <a:pt x="1141" y="3690"/>
                  </a:lnTo>
                  <a:lnTo>
                    <a:pt x="1142" y="3688"/>
                  </a:lnTo>
                  <a:lnTo>
                    <a:pt x="1144" y="3685"/>
                  </a:lnTo>
                  <a:lnTo>
                    <a:pt x="1146" y="3683"/>
                  </a:lnTo>
                  <a:lnTo>
                    <a:pt x="1149" y="3681"/>
                  </a:lnTo>
                  <a:lnTo>
                    <a:pt x="1151" y="3680"/>
                  </a:lnTo>
                  <a:lnTo>
                    <a:pt x="1154" y="3680"/>
                  </a:lnTo>
                  <a:lnTo>
                    <a:pt x="1158" y="3679"/>
                  </a:lnTo>
                  <a:lnTo>
                    <a:pt x="1161" y="3680"/>
                  </a:lnTo>
                  <a:lnTo>
                    <a:pt x="1164" y="3681"/>
                  </a:lnTo>
                  <a:lnTo>
                    <a:pt x="1166" y="3683"/>
                  </a:lnTo>
                  <a:lnTo>
                    <a:pt x="1169" y="3685"/>
                  </a:lnTo>
                  <a:lnTo>
                    <a:pt x="1170" y="3688"/>
                  </a:lnTo>
                  <a:lnTo>
                    <a:pt x="1171" y="3690"/>
                  </a:lnTo>
                  <a:lnTo>
                    <a:pt x="1172" y="3693"/>
                  </a:lnTo>
                  <a:lnTo>
                    <a:pt x="1172" y="3696"/>
                  </a:lnTo>
                  <a:lnTo>
                    <a:pt x="1172" y="3699"/>
                  </a:lnTo>
                  <a:lnTo>
                    <a:pt x="1170" y="3702"/>
                  </a:lnTo>
                  <a:lnTo>
                    <a:pt x="1169" y="3704"/>
                  </a:lnTo>
                  <a:lnTo>
                    <a:pt x="1166" y="3707"/>
                  </a:lnTo>
                  <a:lnTo>
                    <a:pt x="1163" y="3708"/>
                  </a:lnTo>
                  <a:lnTo>
                    <a:pt x="1160" y="3710"/>
                  </a:lnTo>
                  <a:lnTo>
                    <a:pt x="1157" y="3710"/>
                  </a:lnTo>
                  <a:lnTo>
                    <a:pt x="1151" y="3709"/>
                  </a:lnTo>
                  <a:lnTo>
                    <a:pt x="1147" y="3707"/>
                  </a:lnTo>
                  <a:close/>
                  <a:moveTo>
                    <a:pt x="1088" y="3779"/>
                  </a:moveTo>
                  <a:lnTo>
                    <a:pt x="1085" y="3776"/>
                  </a:lnTo>
                  <a:lnTo>
                    <a:pt x="1084" y="3774"/>
                  </a:lnTo>
                  <a:lnTo>
                    <a:pt x="1083" y="3771"/>
                  </a:lnTo>
                  <a:lnTo>
                    <a:pt x="1082" y="3768"/>
                  </a:lnTo>
                  <a:lnTo>
                    <a:pt x="1082" y="3765"/>
                  </a:lnTo>
                  <a:lnTo>
                    <a:pt x="1083" y="3762"/>
                  </a:lnTo>
                  <a:lnTo>
                    <a:pt x="1084" y="3759"/>
                  </a:lnTo>
                  <a:lnTo>
                    <a:pt x="1086" y="3756"/>
                  </a:lnTo>
                  <a:lnTo>
                    <a:pt x="1088" y="3754"/>
                  </a:lnTo>
                  <a:lnTo>
                    <a:pt x="1090" y="3752"/>
                  </a:lnTo>
                  <a:lnTo>
                    <a:pt x="1093" y="3751"/>
                  </a:lnTo>
                  <a:lnTo>
                    <a:pt x="1096" y="3751"/>
                  </a:lnTo>
                  <a:lnTo>
                    <a:pt x="1099" y="3751"/>
                  </a:lnTo>
                  <a:lnTo>
                    <a:pt x="1102" y="3751"/>
                  </a:lnTo>
                  <a:lnTo>
                    <a:pt x="1105" y="3752"/>
                  </a:lnTo>
                  <a:lnTo>
                    <a:pt x="1107" y="3754"/>
                  </a:lnTo>
                  <a:lnTo>
                    <a:pt x="1109" y="3756"/>
                  </a:lnTo>
                  <a:lnTo>
                    <a:pt x="1111" y="3759"/>
                  </a:lnTo>
                  <a:lnTo>
                    <a:pt x="1112" y="3762"/>
                  </a:lnTo>
                  <a:lnTo>
                    <a:pt x="1113" y="3766"/>
                  </a:lnTo>
                  <a:lnTo>
                    <a:pt x="1113" y="3768"/>
                  </a:lnTo>
                  <a:lnTo>
                    <a:pt x="1112" y="3771"/>
                  </a:lnTo>
                  <a:lnTo>
                    <a:pt x="1111" y="3774"/>
                  </a:lnTo>
                  <a:lnTo>
                    <a:pt x="1109" y="3777"/>
                  </a:lnTo>
                  <a:lnTo>
                    <a:pt x="1107" y="3779"/>
                  </a:lnTo>
                  <a:lnTo>
                    <a:pt x="1104" y="3781"/>
                  </a:lnTo>
                  <a:lnTo>
                    <a:pt x="1101" y="3782"/>
                  </a:lnTo>
                  <a:lnTo>
                    <a:pt x="1097" y="3782"/>
                  </a:lnTo>
                  <a:lnTo>
                    <a:pt x="1092" y="3781"/>
                  </a:lnTo>
                  <a:lnTo>
                    <a:pt x="1088" y="3779"/>
                  </a:lnTo>
                  <a:close/>
                  <a:moveTo>
                    <a:pt x="1027" y="3849"/>
                  </a:moveTo>
                  <a:lnTo>
                    <a:pt x="1025" y="3847"/>
                  </a:lnTo>
                  <a:lnTo>
                    <a:pt x="1023" y="3844"/>
                  </a:lnTo>
                  <a:lnTo>
                    <a:pt x="1022" y="3841"/>
                  </a:lnTo>
                  <a:lnTo>
                    <a:pt x="1022" y="3838"/>
                  </a:lnTo>
                  <a:lnTo>
                    <a:pt x="1022" y="3836"/>
                  </a:lnTo>
                  <a:lnTo>
                    <a:pt x="1022" y="3833"/>
                  </a:lnTo>
                  <a:lnTo>
                    <a:pt x="1023" y="3830"/>
                  </a:lnTo>
                  <a:lnTo>
                    <a:pt x="1025" y="3827"/>
                  </a:lnTo>
                  <a:lnTo>
                    <a:pt x="1027" y="3825"/>
                  </a:lnTo>
                  <a:lnTo>
                    <a:pt x="1030" y="3824"/>
                  </a:lnTo>
                  <a:lnTo>
                    <a:pt x="1033" y="3823"/>
                  </a:lnTo>
                  <a:lnTo>
                    <a:pt x="1036" y="3822"/>
                  </a:lnTo>
                  <a:lnTo>
                    <a:pt x="1039" y="3822"/>
                  </a:lnTo>
                  <a:lnTo>
                    <a:pt x="1042" y="3823"/>
                  </a:lnTo>
                  <a:lnTo>
                    <a:pt x="1045" y="3824"/>
                  </a:lnTo>
                  <a:lnTo>
                    <a:pt x="1048" y="3826"/>
                  </a:lnTo>
                  <a:lnTo>
                    <a:pt x="1050" y="3828"/>
                  </a:lnTo>
                  <a:lnTo>
                    <a:pt x="1051" y="3830"/>
                  </a:lnTo>
                  <a:lnTo>
                    <a:pt x="1052" y="3833"/>
                  </a:lnTo>
                  <a:lnTo>
                    <a:pt x="1053" y="3836"/>
                  </a:lnTo>
                  <a:lnTo>
                    <a:pt x="1053" y="3839"/>
                  </a:lnTo>
                  <a:lnTo>
                    <a:pt x="1052" y="3842"/>
                  </a:lnTo>
                  <a:lnTo>
                    <a:pt x="1051" y="3845"/>
                  </a:lnTo>
                  <a:lnTo>
                    <a:pt x="1049" y="3847"/>
                  </a:lnTo>
                  <a:lnTo>
                    <a:pt x="1047" y="3850"/>
                  </a:lnTo>
                  <a:lnTo>
                    <a:pt x="1044" y="3851"/>
                  </a:lnTo>
                  <a:lnTo>
                    <a:pt x="1041" y="3852"/>
                  </a:lnTo>
                  <a:lnTo>
                    <a:pt x="1038" y="3852"/>
                  </a:lnTo>
                  <a:lnTo>
                    <a:pt x="1032" y="3852"/>
                  </a:lnTo>
                  <a:lnTo>
                    <a:pt x="1027" y="3849"/>
                  </a:lnTo>
                  <a:close/>
                  <a:moveTo>
                    <a:pt x="966" y="3919"/>
                  </a:moveTo>
                  <a:lnTo>
                    <a:pt x="964" y="3917"/>
                  </a:lnTo>
                  <a:lnTo>
                    <a:pt x="962" y="3914"/>
                  </a:lnTo>
                  <a:lnTo>
                    <a:pt x="961" y="3912"/>
                  </a:lnTo>
                  <a:lnTo>
                    <a:pt x="961" y="3908"/>
                  </a:lnTo>
                  <a:lnTo>
                    <a:pt x="961" y="3905"/>
                  </a:lnTo>
                  <a:lnTo>
                    <a:pt x="962" y="3902"/>
                  </a:lnTo>
                  <a:lnTo>
                    <a:pt x="963" y="3899"/>
                  </a:lnTo>
                  <a:lnTo>
                    <a:pt x="965" y="3897"/>
                  </a:lnTo>
                  <a:lnTo>
                    <a:pt x="967" y="3895"/>
                  </a:lnTo>
                  <a:lnTo>
                    <a:pt x="969" y="3893"/>
                  </a:lnTo>
                  <a:lnTo>
                    <a:pt x="972" y="3892"/>
                  </a:lnTo>
                  <a:lnTo>
                    <a:pt x="975" y="3892"/>
                  </a:lnTo>
                  <a:lnTo>
                    <a:pt x="978" y="3892"/>
                  </a:lnTo>
                  <a:lnTo>
                    <a:pt x="981" y="3892"/>
                  </a:lnTo>
                  <a:lnTo>
                    <a:pt x="984" y="3894"/>
                  </a:lnTo>
                  <a:lnTo>
                    <a:pt x="986" y="3895"/>
                  </a:lnTo>
                  <a:lnTo>
                    <a:pt x="988" y="3898"/>
                  </a:lnTo>
                  <a:lnTo>
                    <a:pt x="990" y="3900"/>
                  </a:lnTo>
                  <a:lnTo>
                    <a:pt x="991" y="3903"/>
                  </a:lnTo>
                  <a:lnTo>
                    <a:pt x="991" y="3906"/>
                  </a:lnTo>
                  <a:lnTo>
                    <a:pt x="991" y="3909"/>
                  </a:lnTo>
                  <a:lnTo>
                    <a:pt x="990" y="3913"/>
                  </a:lnTo>
                  <a:lnTo>
                    <a:pt x="989" y="3915"/>
                  </a:lnTo>
                  <a:lnTo>
                    <a:pt x="987" y="3918"/>
                  </a:lnTo>
                  <a:lnTo>
                    <a:pt x="985" y="3920"/>
                  </a:lnTo>
                  <a:lnTo>
                    <a:pt x="982" y="3922"/>
                  </a:lnTo>
                  <a:lnTo>
                    <a:pt x="979" y="3923"/>
                  </a:lnTo>
                  <a:lnTo>
                    <a:pt x="976" y="3923"/>
                  </a:lnTo>
                  <a:lnTo>
                    <a:pt x="971" y="3922"/>
                  </a:lnTo>
                  <a:lnTo>
                    <a:pt x="966" y="3919"/>
                  </a:lnTo>
                  <a:close/>
                  <a:moveTo>
                    <a:pt x="903" y="3988"/>
                  </a:moveTo>
                  <a:lnTo>
                    <a:pt x="901" y="3985"/>
                  </a:lnTo>
                  <a:lnTo>
                    <a:pt x="899" y="3983"/>
                  </a:lnTo>
                  <a:lnTo>
                    <a:pt x="899" y="3980"/>
                  </a:lnTo>
                  <a:lnTo>
                    <a:pt x="898" y="3977"/>
                  </a:lnTo>
                  <a:lnTo>
                    <a:pt x="898" y="3974"/>
                  </a:lnTo>
                  <a:lnTo>
                    <a:pt x="899" y="3971"/>
                  </a:lnTo>
                  <a:lnTo>
                    <a:pt x="900" y="3969"/>
                  </a:lnTo>
                  <a:lnTo>
                    <a:pt x="902" y="3966"/>
                  </a:lnTo>
                  <a:lnTo>
                    <a:pt x="904" y="3964"/>
                  </a:lnTo>
                  <a:lnTo>
                    <a:pt x="907" y="3963"/>
                  </a:lnTo>
                  <a:lnTo>
                    <a:pt x="910" y="3962"/>
                  </a:lnTo>
                  <a:lnTo>
                    <a:pt x="913" y="3961"/>
                  </a:lnTo>
                  <a:lnTo>
                    <a:pt x="915" y="3961"/>
                  </a:lnTo>
                  <a:lnTo>
                    <a:pt x="919" y="3962"/>
                  </a:lnTo>
                  <a:lnTo>
                    <a:pt x="922" y="3963"/>
                  </a:lnTo>
                  <a:lnTo>
                    <a:pt x="925" y="3965"/>
                  </a:lnTo>
                  <a:lnTo>
                    <a:pt x="927" y="3967"/>
                  </a:lnTo>
                  <a:lnTo>
                    <a:pt x="928" y="3970"/>
                  </a:lnTo>
                  <a:lnTo>
                    <a:pt x="929" y="3973"/>
                  </a:lnTo>
                  <a:lnTo>
                    <a:pt x="929" y="3976"/>
                  </a:lnTo>
                  <a:lnTo>
                    <a:pt x="929" y="3979"/>
                  </a:lnTo>
                  <a:lnTo>
                    <a:pt x="929" y="3981"/>
                  </a:lnTo>
                  <a:lnTo>
                    <a:pt x="927" y="3984"/>
                  </a:lnTo>
                  <a:lnTo>
                    <a:pt x="926" y="3987"/>
                  </a:lnTo>
                  <a:lnTo>
                    <a:pt x="923" y="3989"/>
                  </a:lnTo>
                  <a:lnTo>
                    <a:pt x="920" y="3990"/>
                  </a:lnTo>
                  <a:lnTo>
                    <a:pt x="916" y="3991"/>
                  </a:lnTo>
                  <a:lnTo>
                    <a:pt x="913" y="3992"/>
                  </a:lnTo>
                  <a:lnTo>
                    <a:pt x="911" y="3991"/>
                  </a:lnTo>
                  <a:lnTo>
                    <a:pt x="908" y="3991"/>
                  </a:lnTo>
                  <a:lnTo>
                    <a:pt x="905" y="3989"/>
                  </a:lnTo>
                  <a:lnTo>
                    <a:pt x="903" y="3988"/>
                  </a:lnTo>
                  <a:close/>
                  <a:moveTo>
                    <a:pt x="840" y="4055"/>
                  </a:moveTo>
                  <a:lnTo>
                    <a:pt x="837" y="4053"/>
                  </a:lnTo>
                  <a:lnTo>
                    <a:pt x="836" y="4050"/>
                  </a:lnTo>
                  <a:lnTo>
                    <a:pt x="835" y="4047"/>
                  </a:lnTo>
                  <a:lnTo>
                    <a:pt x="834" y="4044"/>
                  </a:lnTo>
                  <a:lnTo>
                    <a:pt x="834" y="4042"/>
                  </a:lnTo>
                  <a:lnTo>
                    <a:pt x="835" y="4039"/>
                  </a:lnTo>
                  <a:lnTo>
                    <a:pt x="837" y="4036"/>
                  </a:lnTo>
                  <a:lnTo>
                    <a:pt x="839" y="4034"/>
                  </a:lnTo>
                  <a:lnTo>
                    <a:pt x="842" y="4032"/>
                  </a:lnTo>
                  <a:lnTo>
                    <a:pt x="844" y="4030"/>
                  </a:lnTo>
                  <a:lnTo>
                    <a:pt x="847" y="4029"/>
                  </a:lnTo>
                  <a:lnTo>
                    <a:pt x="850" y="4029"/>
                  </a:lnTo>
                  <a:lnTo>
                    <a:pt x="853" y="4029"/>
                  </a:lnTo>
                  <a:lnTo>
                    <a:pt x="856" y="4030"/>
                  </a:lnTo>
                  <a:lnTo>
                    <a:pt x="859" y="4031"/>
                  </a:lnTo>
                  <a:lnTo>
                    <a:pt x="861" y="4033"/>
                  </a:lnTo>
                  <a:lnTo>
                    <a:pt x="863" y="4035"/>
                  </a:lnTo>
                  <a:lnTo>
                    <a:pt x="864" y="4038"/>
                  </a:lnTo>
                  <a:lnTo>
                    <a:pt x="865" y="4041"/>
                  </a:lnTo>
                  <a:lnTo>
                    <a:pt x="866" y="4044"/>
                  </a:lnTo>
                  <a:lnTo>
                    <a:pt x="866" y="4046"/>
                  </a:lnTo>
                  <a:lnTo>
                    <a:pt x="865" y="4049"/>
                  </a:lnTo>
                  <a:lnTo>
                    <a:pt x="864" y="4052"/>
                  </a:lnTo>
                  <a:lnTo>
                    <a:pt x="862" y="4054"/>
                  </a:lnTo>
                  <a:lnTo>
                    <a:pt x="859" y="4057"/>
                  </a:lnTo>
                  <a:lnTo>
                    <a:pt x="856" y="4059"/>
                  </a:lnTo>
                  <a:lnTo>
                    <a:pt x="853" y="4060"/>
                  </a:lnTo>
                  <a:lnTo>
                    <a:pt x="850" y="4060"/>
                  </a:lnTo>
                  <a:lnTo>
                    <a:pt x="848" y="4060"/>
                  </a:lnTo>
                  <a:lnTo>
                    <a:pt x="845" y="4059"/>
                  </a:lnTo>
                  <a:lnTo>
                    <a:pt x="842" y="4057"/>
                  </a:lnTo>
                  <a:lnTo>
                    <a:pt x="840" y="4055"/>
                  </a:lnTo>
                  <a:close/>
                  <a:moveTo>
                    <a:pt x="775" y="4123"/>
                  </a:moveTo>
                  <a:lnTo>
                    <a:pt x="773" y="4120"/>
                  </a:lnTo>
                  <a:lnTo>
                    <a:pt x="772" y="4118"/>
                  </a:lnTo>
                  <a:lnTo>
                    <a:pt x="771" y="4115"/>
                  </a:lnTo>
                  <a:lnTo>
                    <a:pt x="770" y="4112"/>
                  </a:lnTo>
                  <a:lnTo>
                    <a:pt x="771" y="4109"/>
                  </a:lnTo>
                  <a:lnTo>
                    <a:pt x="771" y="4105"/>
                  </a:lnTo>
                  <a:lnTo>
                    <a:pt x="773" y="4103"/>
                  </a:lnTo>
                  <a:lnTo>
                    <a:pt x="775" y="4100"/>
                  </a:lnTo>
                  <a:lnTo>
                    <a:pt x="777" y="4098"/>
                  </a:lnTo>
                  <a:lnTo>
                    <a:pt x="780" y="4097"/>
                  </a:lnTo>
                  <a:lnTo>
                    <a:pt x="783" y="4096"/>
                  </a:lnTo>
                  <a:lnTo>
                    <a:pt x="785" y="4095"/>
                  </a:lnTo>
                  <a:lnTo>
                    <a:pt x="788" y="4096"/>
                  </a:lnTo>
                  <a:lnTo>
                    <a:pt x="791" y="4096"/>
                  </a:lnTo>
                  <a:lnTo>
                    <a:pt x="794" y="4098"/>
                  </a:lnTo>
                  <a:lnTo>
                    <a:pt x="796" y="4100"/>
                  </a:lnTo>
                  <a:lnTo>
                    <a:pt x="798" y="4102"/>
                  </a:lnTo>
                  <a:lnTo>
                    <a:pt x="801" y="4105"/>
                  </a:lnTo>
                  <a:lnTo>
                    <a:pt x="802" y="4109"/>
                  </a:lnTo>
                  <a:lnTo>
                    <a:pt x="802" y="4111"/>
                  </a:lnTo>
                  <a:lnTo>
                    <a:pt x="802" y="4114"/>
                  </a:lnTo>
                  <a:lnTo>
                    <a:pt x="801" y="4117"/>
                  </a:lnTo>
                  <a:lnTo>
                    <a:pt x="800" y="4120"/>
                  </a:lnTo>
                  <a:lnTo>
                    <a:pt x="797" y="4122"/>
                  </a:lnTo>
                  <a:lnTo>
                    <a:pt x="794" y="4124"/>
                  </a:lnTo>
                  <a:lnTo>
                    <a:pt x="792" y="4126"/>
                  </a:lnTo>
                  <a:lnTo>
                    <a:pt x="789" y="4127"/>
                  </a:lnTo>
                  <a:lnTo>
                    <a:pt x="786" y="4127"/>
                  </a:lnTo>
                  <a:lnTo>
                    <a:pt x="783" y="4127"/>
                  </a:lnTo>
                  <a:lnTo>
                    <a:pt x="780" y="4126"/>
                  </a:lnTo>
                  <a:lnTo>
                    <a:pt x="777" y="4125"/>
                  </a:lnTo>
                  <a:lnTo>
                    <a:pt x="775" y="4123"/>
                  </a:lnTo>
                  <a:close/>
                  <a:moveTo>
                    <a:pt x="709" y="4188"/>
                  </a:moveTo>
                  <a:lnTo>
                    <a:pt x="707" y="4186"/>
                  </a:lnTo>
                  <a:lnTo>
                    <a:pt x="706" y="4183"/>
                  </a:lnTo>
                  <a:lnTo>
                    <a:pt x="705" y="4180"/>
                  </a:lnTo>
                  <a:lnTo>
                    <a:pt x="705" y="4178"/>
                  </a:lnTo>
                  <a:lnTo>
                    <a:pt x="705" y="4175"/>
                  </a:lnTo>
                  <a:lnTo>
                    <a:pt x="706" y="4172"/>
                  </a:lnTo>
                  <a:lnTo>
                    <a:pt x="707" y="4169"/>
                  </a:lnTo>
                  <a:lnTo>
                    <a:pt x="709" y="4167"/>
                  </a:lnTo>
                  <a:lnTo>
                    <a:pt x="712" y="4165"/>
                  </a:lnTo>
                  <a:lnTo>
                    <a:pt x="714" y="4163"/>
                  </a:lnTo>
                  <a:lnTo>
                    <a:pt x="717" y="4163"/>
                  </a:lnTo>
                  <a:lnTo>
                    <a:pt x="721" y="4162"/>
                  </a:lnTo>
                  <a:lnTo>
                    <a:pt x="724" y="4163"/>
                  </a:lnTo>
                  <a:lnTo>
                    <a:pt x="727" y="4163"/>
                  </a:lnTo>
                  <a:lnTo>
                    <a:pt x="729" y="4165"/>
                  </a:lnTo>
                  <a:lnTo>
                    <a:pt x="732" y="4167"/>
                  </a:lnTo>
                  <a:lnTo>
                    <a:pt x="734" y="4169"/>
                  </a:lnTo>
                  <a:lnTo>
                    <a:pt x="735" y="4172"/>
                  </a:lnTo>
                  <a:lnTo>
                    <a:pt x="736" y="4175"/>
                  </a:lnTo>
                  <a:lnTo>
                    <a:pt x="736" y="4177"/>
                  </a:lnTo>
                  <a:lnTo>
                    <a:pt x="736" y="4180"/>
                  </a:lnTo>
                  <a:lnTo>
                    <a:pt x="735" y="4183"/>
                  </a:lnTo>
                  <a:lnTo>
                    <a:pt x="734" y="4186"/>
                  </a:lnTo>
                  <a:lnTo>
                    <a:pt x="732" y="4188"/>
                  </a:lnTo>
                  <a:lnTo>
                    <a:pt x="732" y="4188"/>
                  </a:lnTo>
                  <a:lnTo>
                    <a:pt x="729" y="4190"/>
                  </a:lnTo>
                  <a:lnTo>
                    <a:pt x="727" y="4192"/>
                  </a:lnTo>
                  <a:lnTo>
                    <a:pt x="724" y="4192"/>
                  </a:lnTo>
                  <a:lnTo>
                    <a:pt x="721" y="4193"/>
                  </a:lnTo>
                  <a:lnTo>
                    <a:pt x="717" y="4192"/>
                  </a:lnTo>
                  <a:lnTo>
                    <a:pt x="714" y="4192"/>
                  </a:lnTo>
                  <a:lnTo>
                    <a:pt x="711" y="4190"/>
                  </a:lnTo>
                  <a:lnTo>
                    <a:pt x="709" y="4188"/>
                  </a:lnTo>
                  <a:close/>
                  <a:moveTo>
                    <a:pt x="643" y="4253"/>
                  </a:moveTo>
                  <a:lnTo>
                    <a:pt x="641" y="4250"/>
                  </a:lnTo>
                  <a:lnTo>
                    <a:pt x="639" y="4248"/>
                  </a:lnTo>
                  <a:lnTo>
                    <a:pt x="638" y="4245"/>
                  </a:lnTo>
                  <a:lnTo>
                    <a:pt x="638" y="4242"/>
                  </a:lnTo>
                  <a:lnTo>
                    <a:pt x="638" y="4239"/>
                  </a:lnTo>
                  <a:lnTo>
                    <a:pt x="639" y="4236"/>
                  </a:lnTo>
                  <a:lnTo>
                    <a:pt x="642" y="4234"/>
                  </a:lnTo>
                  <a:lnTo>
                    <a:pt x="644" y="4231"/>
                  </a:lnTo>
                  <a:lnTo>
                    <a:pt x="646" y="4229"/>
                  </a:lnTo>
                  <a:lnTo>
                    <a:pt x="649" y="4228"/>
                  </a:lnTo>
                  <a:lnTo>
                    <a:pt x="651" y="4227"/>
                  </a:lnTo>
                  <a:lnTo>
                    <a:pt x="654" y="4227"/>
                  </a:lnTo>
                  <a:lnTo>
                    <a:pt x="657" y="4227"/>
                  </a:lnTo>
                  <a:lnTo>
                    <a:pt x="660" y="4228"/>
                  </a:lnTo>
                  <a:lnTo>
                    <a:pt x="663" y="4230"/>
                  </a:lnTo>
                  <a:lnTo>
                    <a:pt x="665" y="4232"/>
                  </a:lnTo>
                  <a:lnTo>
                    <a:pt x="667" y="4234"/>
                  </a:lnTo>
                  <a:lnTo>
                    <a:pt x="668" y="4237"/>
                  </a:lnTo>
                  <a:lnTo>
                    <a:pt x="669" y="4240"/>
                  </a:lnTo>
                  <a:lnTo>
                    <a:pt x="669" y="4242"/>
                  </a:lnTo>
                  <a:lnTo>
                    <a:pt x="669" y="4245"/>
                  </a:lnTo>
                  <a:lnTo>
                    <a:pt x="668" y="4248"/>
                  </a:lnTo>
                  <a:lnTo>
                    <a:pt x="667" y="4251"/>
                  </a:lnTo>
                  <a:lnTo>
                    <a:pt x="665" y="4253"/>
                  </a:lnTo>
                  <a:lnTo>
                    <a:pt x="662" y="4256"/>
                  </a:lnTo>
                  <a:lnTo>
                    <a:pt x="660" y="4257"/>
                  </a:lnTo>
                  <a:lnTo>
                    <a:pt x="657" y="4258"/>
                  </a:lnTo>
                  <a:lnTo>
                    <a:pt x="654" y="4259"/>
                  </a:lnTo>
                  <a:lnTo>
                    <a:pt x="651" y="4258"/>
                  </a:lnTo>
                  <a:lnTo>
                    <a:pt x="648" y="4257"/>
                  </a:lnTo>
                  <a:lnTo>
                    <a:pt x="645" y="4256"/>
                  </a:lnTo>
                  <a:lnTo>
                    <a:pt x="643" y="4253"/>
                  </a:lnTo>
                  <a:close/>
                  <a:moveTo>
                    <a:pt x="575" y="4317"/>
                  </a:moveTo>
                  <a:lnTo>
                    <a:pt x="573" y="4315"/>
                  </a:lnTo>
                  <a:lnTo>
                    <a:pt x="572" y="4312"/>
                  </a:lnTo>
                  <a:lnTo>
                    <a:pt x="571" y="4309"/>
                  </a:lnTo>
                  <a:lnTo>
                    <a:pt x="571" y="4307"/>
                  </a:lnTo>
                  <a:lnTo>
                    <a:pt x="571" y="4303"/>
                  </a:lnTo>
                  <a:lnTo>
                    <a:pt x="572" y="4300"/>
                  </a:lnTo>
                  <a:lnTo>
                    <a:pt x="574" y="4297"/>
                  </a:lnTo>
                  <a:lnTo>
                    <a:pt x="576" y="4295"/>
                  </a:lnTo>
                  <a:lnTo>
                    <a:pt x="578" y="4293"/>
                  </a:lnTo>
                  <a:lnTo>
                    <a:pt x="581" y="4292"/>
                  </a:lnTo>
                  <a:lnTo>
                    <a:pt x="584" y="4291"/>
                  </a:lnTo>
                  <a:lnTo>
                    <a:pt x="587" y="4291"/>
                  </a:lnTo>
                  <a:lnTo>
                    <a:pt x="590" y="4291"/>
                  </a:lnTo>
                  <a:lnTo>
                    <a:pt x="593" y="4292"/>
                  </a:lnTo>
                  <a:lnTo>
                    <a:pt x="595" y="4294"/>
                  </a:lnTo>
                  <a:lnTo>
                    <a:pt x="597" y="4296"/>
                  </a:lnTo>
                  <a:lnTo>
                    <a:pt x="599" y="4298"/>
                  </a:lnTo>
                  <a:lnTo>
                    <a:pt x="602" y="4301"/>
                  </a:lnTo>
                  <a:lnTo>
                    <a:pt x="602" y="4303"/>
                  </a:lnTo>
                  <a:lnTo>
                    <a:pt x="603" y="4307"/>
                  </a:lnTo>
                  <a:lnTo>
                    <a:pt x="602" y="4310"/>
                  </a:lnTo>
                  <a:lnTo>
                    <a:pt x="601" y="4313"/>
                  </a:lnTo>
                  <a:lnTo>
                    <a:pt x="599" y="4316"/>
                  </a:lnTo>
                  <a:lnTo>
                    <a:pt x="597" y="4318"/>
                  </a:lnTo>
                  <a:lnTo>
                    <a:pt x="594" y="4320"/>
                  </a:lnTo>
                  <a:lnTo>
                    <a:pt x="592" y="4321"/>
                  </a:lnTo>
                  <a:lnTo>
                    <a:pt x="589" y="4322"/>
                  </a:lnTo>
                  <a:lnTo>
                    <a:pt x="586" y="4322"/>
                  </a:lnTo>
                  <a:lnTo>
                    <a:pt x="583" y="4322"/>
                  </a:lnTo>
                  <a:lnTo>
                    <a:pt x="580" y="4321"/>
                  </a:lnTo>
                  <a:lnTo>
                    <a:pt x="578" y="4320"/>
                  </a:lnTo>
                  <a:lnTo>
                    <a:pt x="575" y="4317"/>
                  </a:lnTo>
                  <a:close/>
                  <a:moveTo>
                    <a:pt x="506" y="4380"/>
                  </a:moveTo>
                  <a:lnTo>
                    <a:pt x="504" y="4378"/>
                  </a:lnTo>
                  <a:lnTo>
                    <a:pt x="503" y="4375"/>
                  </a:lnTo>
                  <a:lnTo>
                    <a:pt x="502" y="4372"/>
                  </a:lnTo>
                  <a:lnTo>
                    <a:pt x="502" y="4369"/>
                  </a:lnTo>
                  <a:lnTo>
                    <a:pt x="503" y="4366"/>
                  </a:lnTo>
                  <a:lnTo>
                    <a:pt x="504" y="4363"/>
                  </a:lnTo>
                  <a:lnTo>
                    <a:pt x="505" y="4361"/>
                  </a:lnTo>
                  <a:lnTo>
                    <a:pt x="507" y="4358"/>
                  </a:lnTo>
                  <a:lnTo>
                    <a:pt x="510" y="4357"/>
                  </a:lnTo>
                  <a:lnTo>
                    <a:pt x="512" y="4355"/>
                  </a:lnTo>
                  <a:lnTo>
                    <a:pt x="515" y="4355"/>
                  </a:lnTo>
                  <a:lnTo>
                    <a:pt x="518" y="4355"/>
                  </a:lnTo>
                  <a:lnTo>
                    <a:pt x="522" y="4355"/>
                  </a:lnTo>
                  <a:lnTo>
                    <a:pt x="525" y="4356"/>
                  </a:lnTo>
                  <a:lnTo>
                    <a:pt x="527" y="4358"/>
                  </a:lnTo>
                  <a:lnTo>
                    <a:pt x="530" y="4360"/>
                  </a:lnTo>
                  <a:lnTo>
                    <a:pt x="532" y="4362"/>
                  </a:lnTo>
                  <a:lnTo>
                    <a:pt x="533" y="4365"/>
                  </a:lnTo>
                  <a:lnTo>
                    <a:pt x="534" y="4368"/>
                  </a:lnTo>
                  <a:lnTo>
                    <a:pt x="534" y="4370"/>
                  </a:lnTo>
                  <a:lnTo>
                    <a:pt x="533" y="4373"/>
                  </a:lnTo>
                  <a:lnTo>
                    <a:pt x="532" y="4376"/>
                  </a:lnTo>
                  <a:lnTo>
                    <a:pt x="531" y="4379"/>
                  </a:lnTo>
                  <a:lnTo>
                    <a:pt x="529" y="4381"/>
                  </a:lnTo>
                  <a:lnTo>
                    <a:pt x="526" y="4383"/>
                  </a:lnTo>
                  <a:lnTo>
                    <a:pt x="524" y="4384"/>
                  </a:lnTo>
                  <a:lnTo>
                    <a:pt x="520" y="4385"/>
                  </a:lnTo>
                  <a:lnTo>
                    <a:pt x="517" y="4385"/>
                  </a:lnTo>
                  <a:lnTo>
                    <a:pt x="514" y="4385"/>
                  </a:lnTo>
                  <a:lnTo>
                    <a:pt x="511" y="4384"/>
                  </a:lnTo>
                  <a:lnTo>
                    <a:pt x="509" y="4382"/>
                  </a:lnTo>
                  <a:lnTo>
                    <a:pt x="506" y="4380"/>
                  </a:lnTo>
                  <a:close/>
                  <a:moveTo>
                    <a:pt x="437" y="4442"/>
                  </a:moveTo>
                  <a:lnTo>
                    <a:pt x="435" y="4439"/>
                  </a:lnTo>
                  <a:lnTo>
                    <a:pt x="433" y="4436"/>
                  </a:lnTo>
                  <a:lnTo>
                    <a:pt x="433" y="4434"/>
                  </a:lnTo>
                  <a:lnTo>
                    <a:pt x="433" y="4431"/>
                  </a:lnTo>
                  <a:lnTo>
                    <a:pt x="433" y="4428"/>
                  </a:lnTo>
                  <a:lnTo>
                    <a:pt x="434" y="4425"/>
                  </a:lnTo>
                  <a:lnTo>
                    <a:pt x="436" y="4422"/>
                  </a:lnTo>
                  <a:lnTo>
                    <a:pt x="438" y="4420"/>
                  </a:lnTo>
                  <a:lnTo>
                    <a:pt x="440" y="4418"/>
                  </a:lnTo>
                  <a:lnTo>
                    <a:pt x="444" y="4417"/>
                  </a:lnTo>
                  <a:lnTo>
                    <a:pt x="447" y="4416"/>
                  </a:lnTo>
                  <a:lnTo>
                    <a:pt x="450" y="4416"/>
                  </a:lnTo>
                  <a:lnTo>
                    <a:pt x="453" y="4417"/>
                  </a:lnTo>
                  <a:lnTo>
                    <a:pt x="455" y="4418"/>
                  </a:lnTo>
                  <a:lnTo>
                    <a:pt x="458" y="4419"/>
                  </a:lnTo>
                  <a:lnTo>
                    <a:pt x="460" y="4422"/>
                  </a:lnTo>
                  <a:lnTo>
                    <a:pt x="462" y="4424"/>
                  </a:lnTo>
                  <a:lnTo>
                    <a:pt x="463" y="4427"/>
                  </a:lnTo>
                  <a:lnTo>
                    <a:pt x="464" y="4430"/>
                  </a:lnTo>
                  <a:lnTo>
                    <a:pt x="464" y="4433"/>
                  </a:lnTo>
                  <a:lnTo>
                    <a:pt x="464" y="4435"/>
                  </a:lnTo>
                  <a:lnTo>
                    <a:pt x="463" y="4438"/>
                  </a:lnTo>
                  <a:lnTo>
                    <a:pt x="461" y="4441"/>
                  </a:lnTo>
                  <a:lnTo>
                    <a:pt x="459" y="4443"/>
                  </a:lnTo>
                  <a:lnTo>
                    <a:pt x="457" y="4445"/>
                  </a:lnTo>
                  <a:lnTo>
                    <a:pt x="454" y="4446"/>
                  </a:lnTo>
                  <a:lnTo>
                    <a:pt x="452" y="4447"/>
                  </a:lnTo>
                  <a:lnTo>
                    <a:pt x="449" y="4447"/>
                  </a:lnTo>
                  <a:lnTo>
                    <a:pt x="446" y="4446"/>
                  </a:lnTo>
                  <a:lnTo>
                    <a:pt x="443" y="4445"/>
                  </a:lnTo>
                  <a:lnTo>
                    <a:pt x="439" y="4444"/>
                  </a:lnTo>
                  <a:lnTo>
                    <a:pt x="437" y="4442"/>
                  </a:lnTo>
                  <a:close/>
                  <a:moveTo>
                    <a:pt x="367" y="4503"/>
                  </a:moveTo>
                  <a:lnTo>
                    <a:pt x="365" y="4500"/>
                  </a:lnTo>
                  <a:lnTo>
                    <a:pt x="364" y="4497"/>
                  </a:lnTo>
                  <a:lnTo>
                    <a:pt x="363" y="4494"/>
                  </a:lnTo>
                  <a:lnTo>
                    <a:pt x="363" y="4491"/>
                  </a:lnTo>
                  <a:lnTo>
                    <a:pt x="364" y="4488"/>
                  </a:lnTo>
                  <a:lnTo>
                    <a:pt x="365" y="4485"/>
                  </a:lnTo>
                  <a:lnTo>
                    <a:pt x="366" y="4483"/>
                  </a:lnTo>
                  <a:lnTo>
                    <a:pt x="368" y="4481"/>
                  </a:lnTo>
                  <a:lnTo>
                    <a:pt x="371" y="4479"/>
                  </a:lnTo>
                  <a:lnTo>
                    <a:pt x="374" y="4478"/>
                  </a:lnTo>
                  <a:lnTo>
                    <a:pt x="376" y="4477"/>
                  </a:lnTo>
                  <a:lnTo>
                    <a:pt x="379" y="4477"/>
                  </a:lnTo>
                  <a:lnTo>
                    <a:pt x="382" y="4478"/>
                  </a:lnTo>
                  <a:lnTo>
                    <a:pt x="385" y="4479"/>
                  </a:lnTo>
                  <a:lnTo>
                    <a:pt x="388" y="4480"/>
                  </a:lnTo>
                  <a:lnTo>
                    <a:pt x="390" y="4482"/>
                  </a:lnTo>
                  <a:lnTo>
                    <a:pt x="392" y="4485"/>
                  </a:lnTo>
                  <a:lnTo>
                    <a:pt x="393" y="4488"/>
                  </a:lnTo>
                  <a:lnTo>
                    <a:pt x="393" y="4490"/>
                  </a:lnTo>
                  <a:lnTo>
                    <a:pt x="393" y="4493"/>
                  </a:lnTo>
                  <a:lnTo>
                    <a:pt x="393" y="4496"/>
                  </a:lnTo>
                  <a:lnTo>
                    <a:pt x="392" y="4499"/>
                  </a:lnTo>
                  <a:lnTo>
                    <a:pt x="390" y="4503"/>
                  </a:lnTo>
                  <a:lnTo>
                    <a:pt x="388" y="4505"/>
                  </a:lnTo>
                  <a:lnTo>
                    <a:pt x="383" y="4507"/>
                  </a:lnTo>
                  <a:lnTo>
                    <a:pt x="378" y="4508"/>
                  </a:lnTo>
                  <a:lnTo>
                    <a:pt x="375" y="4508"/>
                  </a:lnTo>
                  <a:lnTo>
                    <a:pt x="372" y="4507"/>
                  </a:lnTo>
                  <a:lnTo>
                    <a:pt x="369" y="4505"/>
                  </a:lnTo>
                  <a:lnTo>
                    <a:pt x="367" y="4503"/>
                  </a:lnTo>
                  <a:close/>
                  <a:moveTo>
                    <a:pt x="295" y="4562"/>
                  </a:moveTo>
                  <a:lnTo>
                    <a:pt x="293" y="4560"/>
                  </a:lnTo>
                  <a:lnTo>
                    <a:pt x="292" y="4557"/>
                  </a:lnTo>
                  <a:lnTo>
                    <a:pt x="292" y="4554"/>
                  </a:lnTo>
                  <a:lnTo>
                    <a:pt x="292" y="4551"/>
                  </a:lnTo>
                  <a:lnTo>
                    <a:pt x="292" y="4548"/>
                  </a:lnTo>
                  <a:lnTo>
                    <a:pt x="293" y="4545"/>
                  </a:lnTo>
                  <a:lnTo>
                    <a:pt x="295" y="4542"/>
                  </a:lnTo>
                  <a:lnTo>
                    <a:pt x="297" y="4540"/>
                  </a:lnTo>
                  <a:lnTo>
                    <a:pt x="300" y="4538"/>
                  </a:lnTo>
                  <a:lnTo>
                    <a:pt x="302" y="4537"/>
                  </a:lnTo>
                  <a:lnTo>
                    <a:pt x="305" y="4537"/>
                  </a:lnTo>
                  <a:lnTo>
                    <a:pt x="308" y="4537"/>
                  </a:lnTo>
                  <a:lnTo>
                    <a:pt x="311" y="4537"/>
                  </a:lnTo>
                  <a:lnTo>
                    <a:pt x="314" y="4538"/>
                  </a:lnTo>
                  <a:lnTo>
                    <a:pt x="316" y="4540"/>
                  </a:lnTo>
                  <a:lnTo>
                    <a:pt x="319" y="4542"/>
                  </a:lnTo>
                  <a:lnTo>
                    <a:pt x="320" y="4545"/>
                  </a:lnTo>
                  <a:lnTo>
                    <a:pt x="321" y="4548"/>
                  </a:lnTo>
                  <a:lnTo>
                    <a:pt x="323" y="4551"/>
                  </a:lnTo>
                  <a:lnTo>
                    <a:pt x="323" y="4554"/>
                  </a:lnTo>
                  <a:lnTo>
                    <a:pt x="321" y="4557"/>
                  </a:lnTo>
                  <a:lnTo>
                    <a:pt x="320" y="4560"/>
                  </a:lnTo>
                  <a:lnTo>
                    <a:pt x="319" y="4562"/>
                  </a:lnTo>
                  <a:lnTo>
                    <a:pt x="316" y="4565"/>
                  </a:lnTo>
                  <a:lnTo>
                    <a:pt x="312" y="4567"/>
                  </a:lnTo>
                  <a:lnTo>
                    <a:pt x="307" y="4568"/>
                  </a:lnTo>
                  <a:lnTo>
                    <a:pt x="303" y="4568"/>
                  </a:lnTo>
                  <a:lnTo>
                    <a:pt x="300" y="4567"/>
                  </a:lnTo>
                  <a:lnTo>
                    <a:pt x="297" y="4565"/>
                  </a:lnTo>
                  <a:lnTo>
                    <a:pt x="295" y="4562"/>
                  </a:lnTo>
                  <a:close/>
                  <a:moveTo>
                    <a:pt x="222" y="4621"/>
                  </a:moveTo>
                  <a:lnTo>
                    <a:pt x="221" y="4618"/>
                  </a:lnTo>
                  <a:lnTo>
                    <a:pt x="220" y="4616"/>
                  </a:lnTo>
                  <a:lnTo>
                    <a:pt x="219" y="4613"/>
                  </a:lnTo>
                  <a:lnTo>
                    <a:pt x="219" y="4610"/>
                  </a:lnTo>
                  <a:lnTo>
                    <a:pt x="220" y="4607"/>
                  </a:lnTo>
                  <a:lnTo>
                    <a:pt x="221" y="4604"/>
                  </a:lnTo>
                  <a:lnTo>
                    <a:pt x="222" y="4602"/>
                  </a:lnTo>
                  <a:lnTo>
                    <a:pt x="225" y="4600"/>
                  </a:lnTo>
                  <a:lnTo>
                    <a:pt x="227" y="4597"/>
                  </a:lnTo>
                  <a:lnTo>
                    <a:pt x="230" y="4596"/>
                  </a:lnTo>
                  <a:lnTo>
                    <a:pt x="233" y="4595"/>
                  </a:lnTo>
                  <a:lnTo>
                    <a:pt x="236" y="4595"/>
                  </a:lnTo>
                  <a:lnTo>
                    <a:pt x="239" y="4596"/>
                  </a:lnTo>
                  <a:lnTo>
                    <a:pt x="243" y="4597"/>
                  </a:lnTo>
                  <a:lnTo>
                    <a:pt x="245" y="4600"/>
                  </a:lnTo>
                  <a:lnTo>
                    <a:pt x="247" y="4602"/>
                  </a:lnTo>
                  <a:lnTo>
                    <a:pt x="249" y="4604"/>
                  </a:lnTo>
                  <a:lnTo>
                    <a:pt x="250" y="4607"/>
                  </a:lnTo>
                  <a:lnTo>
                    <a:pt x="250" y="4610"/>
                  </a:lnTo>
                  <a:lnTo>
                    <a:pt x="250" y="4613"/>
                  </a:lnTo>
                  <a:lnTo>
                    <a:pt x="250" y="4616"/>
                  </a:lnTo>
                  <a:lnTo>
                    <a:pt x="249" y="4619"/>
                  </a:lnTo>
                  <a:lnTo>
                    <a:pt x="247" y="4621"/>
                  </a:lnTo>
                  <a:lnTo>
                    <a:pt x="245" y="4623"/>
                  </a:lnTo>
                  <a:lnTo>
                    <a:pt x="239" y="4626"/>
                  </a:lnTo>
                  <a:lnTo>
                    <a:pt x="234" y="4627"/>
                  </a:lnTo>
                  <a:lnTo>
                    <a:pt x="231" y="4626"/>
                  </a:lnTo>
                  <a:lnTo>
                    <a:pt x="228" y="4625"/>
                  </a:lnTo>
                  <a:lnTo>
                    <a:pt x="225" y="4623"/>
                  </a:lnTo>
                  <a:lnTo>
                    <a:pt x="222" y="4621"/>
                  </a:lnTo>
                  <a:close/>
                  <a:moveTo>
                    <a:pt x="149" y="4678"/>
                  </a:moveTo>
                  <a:lnTo>
                    <a:pt x="147" y="4676"/>
                  </a:lnTo>
                  <a:lnTo>
                    <a:pt x="146" y="4673"/>
                  </a:lnTo>
                  <a:lnTo>
                    <a:pt x="146" y="4670"/>
                  </a:lnTo>
                  <a:lnTo>
                    <a:pt x="146" y="4667"/>
                  </a:lnTo>
                  <a:lnTo>
                    <a:pt x="146" y="4664"/>
                  </a:lnTo>
                  <a:lnTo>
                    <a:pt x="148" y="4662"/>
                  </a:lnTo>
                  <a:lnTo>
                    <a:pt x="149" y="4659"/>
                  </a:lnTo>
                  <a:lnTo>
                    <a:pt x="152" y="4657"/>
                  </a:lnTo>
                  <a:lnTo>
                    <a:pt x="154" y="4655"/>
                  </a:lnTo>
                  <a:lnTo>
                    <a:pt x="157" y="4654"/>
                  </a:lnTo>
                  <a:lnTo>
                    <a:pt x="160" y="4654"/>
                  </a:lnTo>
                  <a:lnTo>
                    <a:pt x="164" y="4654"/>
                  </a:lnTo>
                  <a:lnTo>
                    <a:pt x="167" y="4655"/>
                  </a:lnTo>
                  <a:lnTo>
                    <a:pt x="169" y="4656"/>
                  </a:lnTo>
                  <a:lnTo>
                    <a:pt x="172" y="4657"/>
                  </a:lnTo>
                  <a:lnTo>
                    <a:pt x="174" y="4660"/>
                  </a:lnTo>
                  <a:lnTo>
                    <a:pt x="176" y="4662"/>
                  </a:lnTo>
                  <a:lnTo>
                    <a:pt x="177" y="4665"/>
                  </a:lnTo>
                  <a:lnTo>
                    <a:pt x="177" y="4668"/>
                  </a:lnTo>
                  <a:lnTo>
                    <a:pt x="177" y="4671"/>
                  </a:lnTo>
                  <a:lnTo>
                    <a:pt x="176" y="4674"/>
                  </a:lnTo>
                  <a:lnTo>
                    <a:pt x="175" y="4676"/>
                  </a:lnTo>
                  <a:lnTo>
                    <a:pt x="174" y="4679"/>
                  </a:lnTo>
                  <a:lnTo>
                    <a:pt x="171" y="4681"/>
                  </a:lnTo>
                  <a:lnTo>
                    <a:pt x="171" y="4681"/>
                  </a:lnTo>
                  <a:lnTo>
                    <a:pt x="167" y="4683"/>
                  </a:lnTo>
                  <a:lnTo>
                    <a:pt x="161" y="4684"/>
                  </a:lnTo>
                  <a:lnTo>
                    <a:pt x="158" y="4684"/>
                  </a:lnTo>
                  <a:lnTo>
                    <a:pt x="154" y="4683"/>
                  </a:lnTo>
                  <a:lnTo>
                    <a:pt x="151" y="4681"/>
                  </a:lnTo>
                  <a:lnTo>
                    <a:pt x="149" y="4678"/>
                  </a:lnTo>
                  <a:close/>
                  <a:moveTo>
                    <a:pt x="75" y="4735"/>
                  </a:moveTo>
                  <a:lnTo>
                    <a:pt x="73" y="4732"/>
                  </a:lnTo>
                  <a:lnTo>
                    <a:pt x="72" y="4729"/>
                  </a:lnTo>
                  <a:lnTo>
                    <a:pt x="72" y="4726"/>
                  </a:lnTo>
                  <a:lnTo>
                    <a:pt x="72" y="4723"/>
                  </a:lnTo>
                  <a:lnTo>
                    <a:pt x="72" y="4720"/>
                  </a:lnTo>
                  <a:lnTo>
                    <a:pt x="73" y="4718"/>
                  </a:lnTo>
                  <a:lnTo>
                    <a:pt x="75" y="4715"/>
                  </a:lnTo>
                  <a:lnTo>
                    <a:pt x="78" y="4713"/>
                  </a:lnTo>
                  <a:lnTo>
                    <a:pt x="80" y="4712"/>
                  </a:lnTo>
                  <a:lnTo>
                    <a:pt x="84" y="4711"/>
                  </a:lnTo>
                  <a:lnTo>
                    <a:pt x="87" y="4710"/>
                  </a:lnTo>
                  <a:lnTo>
                    <a:pt x="90" y="4710"/>
                  </a:lnTo>
                  <a:lnTo>
                    <a:pt x="93" y="4711"/>
                  </a:lnTo>
                  <a:lnTo>
                    <a:pt x="95" y="4712"/>
                  </a:lnTo>
                  <a:lnTo>
                    <a:pt x="98" y="4714"/>
                  </a:lnTo>
                  <a:lnTo>
                    <a:pt x="100" y="4716"/>
                  </a:lnTo>
                  <a:lnTo>
                    <a:pt x="101" y="4719"/>
                  </a:lnTo>
                  <a:lnTo>
                    <a:pt x="103" y="4722"/>
                  </a:lnTo>
                  <a:lnTo>
                    <a:pt x="103" y="4725"/>
                  </a:lnTo>
                  <a:lnTo>
                    <a:pt x="103" y="4727"/>
                  </a:lnTo>
                  <a:lnTo>
                    <a:pt x="102" y="4730"/>
                  </a:lnTo>
                  <a:lnTo>
                    <a:pt x="101" y="4733"/>
                  </a:lnTo>
                  <a:lnTo>
                    <a:pt x="99" y="4735"/>
                  </a:lnTo>
                  <a:lnTo>
                    <a:pt x="97" y="4737"/>
                  </a:lnTo>
                  <a:lnTo>
                    <a:pt x="93" y="4740"/>
                  </a:lnTo>
                  <a:lnTo>
                    <a:pt x="88" y="4741"/>
                  </a:lnTo>
                  <a:lnTo>
                    <a:pt x="84" y="4740"/>
                  </a:lnTo>
                  <a:lnTo>
                    <a:pt x="80" y="4739"/>
                  </a:lnTo>
                  <a:lnTo>
                    <a:pt x="77" y="4737"/>
                  </a:lnTo>
                  <a:lnTo>
                    <a:pt x="75" y="47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19" name="Freeform 115"/>
            <p:cNvSpPr>
              <a:spLocks noEditPoints="1"/>
            </p:cNvSpPr>
            <p:nvPr userDrawn="1"/>
          </p:nvSpPr>
          <p:spPr bwMode="auto">
            <a:xfrm>
              <a:off x="5094" y="673"/>
              <a:ext cx="840" cy="1601"/>
            </a:xfrm>
            <a:custGeom>
              <a:avLst/>
              <a:gdLst>
                <a:gd name="T0" fmla="*/ 7 w 2520"/>
                <a:gd name="T1" fmla="*/ 28 h 4803"/>
                <a:gd name="T2" fmla="*/ 86 w 2520"/>
                <a:gd name="T3" fmla="*/ 86 h 4803"/>
                <a:gd name="T4" fmla="*/ 160 w 2520"/>
                <a:gd name="T5" fmla="*/ 142 h 4803"/>
                <a:gd name="T6" fmla="*/ 233 w 2520"/>
                <a:gd name="T7" fmla="*/ 199 h 4803"/>
                <a:gd name="T8" fmla="*/ 305 w 2520"/>
                <a:gd name="T9" fmla="*/ 257 h 4803"/>
                <a:gd name="T10" fmla="*/ 377 w 2520"/>
                <a:gd name="T11" fmla="*/ 318 h 4803"/>
                <a:gd name="T12" fmla="*/ 449 w 2520"/>
                <a:gd name="T13" fmla="*/ 379 h 4803"/>
                <a:gd name="T14" fmla="*/ 524 w 2520"/>
                <a:gd name="T15" fmla="*/ 441 h 4803"/>
                <a:gd name="T16" fmla="*/ 593 w 2520"/>
                <a:gd name="T17" fmla="*/ 503 h 4803"/>
                <a:gd name="T18" fmla="*/ 666 w 2520"/>
                <a:gd name="T19" fmla="*/ 565 h 4803"/>
                <a:gd name="T20" fmla="*/ 737 w 2520"/>
                <a:gd name="T21" fmla="*/ 626 h 4803"/>
                <a:gd name="T22" fmla="*/ 804 w 2520"/>
                <a:gd name="T23" fmla="*/ 678 h 4803"/>
                <a:gd name="T24" fmla="*/ 866 w 2520"/>
                <a:gd name="T25" fmla="*/ 739 h 4803"/>
                <a:gd name="T26" fmla="*/ 924 w 2520"/>
                <a:gd name="T27" fmla="*/ 804 h 4803"/>
                <a:gd name="T28" fmla="*/ 987 w 2520"/>
                <a:gd name="T29" fmla="*/ 873 h 4803"/>
                <a:gd name="T30" fmla="*/ 1042 w 2520"/>
                <a:gd name="T31" fmla="*/ 941 h 4803"/>
                <a:gd name="T32" fmla="*/ 1104 w 2520"/>
                <a:gd name="T33" fmla="*/ 1012 h 4803"/>
                <a:gd name="T34" fmla="*/ 1162 w 2520"/>
                <a:gd name="T35" fmla="*/ 1084 h 4803"/>
                <a:gd name="T36" fmla="*/ 1221 w 2520"/>
                <a:gd name="T37" fmla="*/ 1157 h 4803"/>
                <a:gd name="T38" fmla="*/ 1278 w 2520"/>
                <a:gd name="T39" fmla="*/ 1230 h 4803"/>
                <a:gd name="T40" fmla="*/ 1335 w 2520"/>
                <a:gd name="T41" fmla="*/ 1305 h 4803"/>
                <a:gd name="T42" fmla="*/ 1389 w 2520"/>
                <a:gd name="T43" fmla="*/ 1380 h 4803"/>
                <a:gd name="T44" fmla="*/ 1443 w 2520"/>
                <a:gd name="T45" fmla="*/ 1456 h 4803"/>
                <a:gd name="T46" fmla="*/ 1496 w 2520"/>
                <a:gd name="T47" fmla="*/ 1533 h 4803"/>
                <a:gd name="T48" fmla="*/ 1542 w 2520"/>
                <a:gd name="T49" fmla="*/ 1611 h 4803"/>
                <a:gd name="T50" fmla="*/ 1592 w 2520"/>
                <a:gd name="T51" fmla="*/ 1689 h 4803"/>
                <a:gd name="T52" fmla="*/ 1635 w 2520"/>
                <a:gd name="T53" fmla="*/ 1770 h 4803"/>
                <a:gd name="T54" fmla="*/ 1682 w 2520"/>
                <a:gd name="T55" fmla="*/ 1851 h 4803"/>
                <a:gd name="T56" fmla="*/ 1730 w 2520"/>
                <a:gd name="T57" fmla="*/ 1931 h 4803"/>
                <a:gd name="T58" fmla="*/ 1772 w 2520"/>
                <a:gd name="T59" fmla="*/ 2014 h 4803"/>
                <a:gd name="T60" fmla="*/ 1816 w 2520"/>
                <a:gd name="T61" fmla="*/ 2096 h 4803"/>
                <a:gd name="T62" fmla="*/ 1859 w 2520"/>
                <a:gd name="T63" fmla="*/ 2178 h 4803"/>
                <a:gd name="T64" fmla="*/ 1900 w 2520"/>
                <a:gd name="T65" fmla="*/ 2262 h 4803"/>
                <a:gd name="T66" fmla="*/ 1938 w 2520"/>
                <a:gd name="T67" fmla="*/ 2348 h 4803"/>
                <a:gd name="T68" fmla="*/ 1977 w 2520"/>
                <a:gd name="T69" fmla="*/ 2433 h 4803"/>
                <a:gd name="T70" fmla="*/ 2014 w 2520"/>
                <a:gd name="T71" fmla="*/ 2518 h 4803"/>
                <a:gd name="T72" fmla="*/ 2049 w 2520"/>
                <a:gd name="T73" fmla="*/ 2606 h 4803"/>
                <a:gd name="T74" fmla="*/ 2084 w 2520"/>
                <a:gd name="T75" fmla="*/ 2692 h 4803"/>
                <a:gd name="T76" fmla="*/ 2116 w 2520"/>
                <a:gd name="T77" fmla="*/ 2780 h 4803"/>
                <a:gd name="T78" fmla="*/ 2148 w 2520"/>
                <a:gd name="T79" fmla="*/ 2866 h 4803"/>
                <a:gd name="T80" fmla="*/ 2179 w 2520"/>
                <a:gd name="T81" fmla="*/ 2954 h 4803"/>
                <a:gd name="T82" fmla="*/ 2209 w 2520"/>
                <a:gd name="T83" fmla="*/ 3043 h 4803"/>
                <a:gd name="T84" fmla="*/ 2236 w 2520"/>
                <a:gd name="T85" fmla="*/ 3132 h 4803"/>
                <a:gd name="T86" fmla="*/ 2259 w 2520"/>
                <a:gd name="T87" fmla="*/ 3229 h 4803"/>
                <a:gd name="T88" fmla="*/ 2284 w 2520"/>
                <a:gd name="T89" fmla="*/ 3318 h 4803"/>
                <a:gd name="T90" fmla="*/ 2307 w 2520"/>
                <a:gd name="T91" fmla="*/ 3407 h 4803"/>
                <a:gd name="T92" fmla="*/ 2330 w 2520"/>
                <a:gd name="T93" fmla="*/ 3503 h 4803"/>
                <a:gd name="T94" fmla="*/ 2350 w 2520"/>
                <a:gd name="T95" fmla="*/ 3594 h 4803"/>
                <a:gd name="T96" fmla="*/ 2370 w 2520"/>
                <a:gd name="T97" fmla="*/ 3684 h 4803"/>
                <a:gd name="T98" fmla="*/ 2370 w 2520"/>
                <a:gd name="T99" fmla="*/ 3684 h 4803"/>
                <a:gd name="T100" fmla="*/ 2387 w 2520"/>
                <a:gd name="T101" fmla="*/ 3775 h 4803"/>
                <a:gd name="T102" fmla="*/ 2404 w 2520"/>
                <a:gd name="T103" fmla="*/ 3867 h 4803"/>
                <a:gd name="T104" fmla="*/ 2418 w 2520"/>
                <a:gd name="T105" fmla="*/ 3958 h 4803"/>
                <a:gd name="T106" fmla="*/ 2432 w 2520"/>
                <a:gd name="T107" fmla="*/ 4049 h 4803"/>
                <a:gd name="T108" fmla="*/ 2446 w 2520"/>
                <a:gd name="T109" fmla="*/ 4146 h 4803"/>
                <a:gd name="T110" fmla="*/ 2464 w 2520"/>
                <a:gd name="T111" fmla="*/ 4246 h 4803"/>
                <a:gd name="T112" fmla="*/ 2480 w 2520"/>
                <a:gd name="T113" fmla="*/ 4339 h 4803"/>
                <a:gd name="T114" fmla="*/ 2494 w 2520"/>
                <a:gd name="T115" fmla="*/ 4430 h 4803"/>
                <a:gd name="T116" fmla="*/ 2509 w 2520"/>
                <a:gd name="T117" fmla="*/ 4508 h 4803"/>
                <a:gd name="T118" fmla="*/ 2509 w 2520"/>
                <a:gd name="T119" fmla="*/ 4590 h 4803"/>
                <a:gd name="T120" fmla="*/ 2502 w 2520"/>
                <a:gd name="T121" fmla="*/ 4679 h 4803"/>
                <a:gd name="T122" fmla="*/ 2493 w 2520"/>
                <a:gd name="T123" fmla="*/ 4776 h 4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0" h="4803">
                  <a:moveTo>
                    <a:pt x="7" y="28"/>
                  </a:moveTo>
                  <a:lnTo>
                    <a:pt x="4" y="26"/>
                  </a:lnTo>
                  <a:lnTo>
                    <a:pt x="2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1" y="13"/>
                  </a:lnTo>
                  <a:lnTo>
                    <a:pt x="32" y="16"/>
                  </a:lnTo>
                  <a:lnTo>
                    <a:pt x="31" y="19"/>
                  </a:lnTo>
                  <a:lnTo>
                    <a:pt x="30" y="23"/>
                  </a:lnTo>
                  <a:lnTo>
                    <a:pt x="29" y="25"/>
                  </a:lnTo>
                  <a:lnTo>
                    <a:pt x="26" y="28"/>
                  </a:lnTo>
                  <a:lnTo>
                    <a:pt x="23" y="30"/>
                  </a:lnTo>
                  <a:lnTo>
                    <a:pt x="20" y="31"/>
                  </a:lnTo>
                  <a:lnTo>
                    <a:pt x="17" y="31"/>
                  </a:lnTo>
                  <a:lnTo>
                    <a:pt x="11" y="31"/>
                  </a:lnTo>
                  <a:lnTo>
                    <a:pt x="7" y="28"/>
                  </a:lnTo>
                  <a:close/>
                  <a:moveTo>
                    <a:pt x="81" y="84"/>
                  </a:moveTo>
                  <a:lnTo>
                    <a:pt x="79" y="81"/>
                  </a:lnTo>
                  <a:lnTo>
                    <a:pt x="77" y="79"/>
                  </a:lnTo>
                  <a:lnTo>
                    <a:pt x="76" y="76"/>
                  </a:lnTo>
                  <a:lnTo>
                    <a:pt x="75" y="73"/>
                  </a:lnTo>
                  <a:lnTo>
                    <a:pt x="75" y="69"/>
                  </a:lnTo>
                  <a:lnTo>
                    <a:pt x="76" y="67"/>
                  </a:lnTo>
                  <a:lnTo>
                    <a:pt x="77" y="64"/>
                  </a:lnTo>
                  <a:lnTo>
                    <a:pt x="78" y="61"/>
                  </a:lnTo>
                  <a:lnTo>
                    <a:pt x="80" y="59"/>
                  </a:lnTo>
                  <a:lnTo>
                    <a:pt x="83" y="57"/>
                  </a:lnTo>
                  <a:lnTo>
                    <a:pt x="86" y="56"/>
                  </a:lnTo>
                  <a:lnTo>
                    <a:pt x="88" y="55"/>
                  </a:lnTo>
                  <a:lnTo>
                    <a:pt x="91" y="55"/>
                  </a:lnTo>
                  <a:lnTo>
                    <a:pt x="95" y="56"/>
                  </a:lnTo>
                  <a:lnTo>
                    <a:pt x="98" y="57"/>
                  </a:lnTo>
                  <a:lnTo>
                    <a:pt x="101" y="58"/>
                  </a:lnTo>
                  <a:lnTo>
                    <a:pt x="101" y="58"/>
                  </a:lnTo>
                  <a:lnTo>
                    <a:pt x="103" y="60"/>
                  </a:lnTo>
                  <a:lnTo>
                    <a:pt x="105" y="63"/>
                  </a:lnTo>
                  <a:lnTo>
                    <a:pt x="106" y="65"/>
                  </a:lnTo>
                  <a:lnTo>
                    <a:pt x="107" y="68"/>
                  </a:lnTo>
                  <a:lnTo>
                    <a:pt x="107" y="72"/>
                  </a:lnTo>
                  <a:lnTo>
                    <a:pt x="106" y="75"/>
                  </a:lnTo>
                  <a:lnTo>
                    <a:pt x="105" y="78"/>
                  </a:lnTo>
                  <a:lnTo>
                    <a:pt x="104" y="81"/>
                  </a:lnTo>
                  <a:lnTo>
                    <a:pt x="101" y="83"/>
                  </a:lnTo>
                  <a:lnTo>
                    <a:pt x="98" y="85"/>
                  </a:lnTo>
                  <a:lnTo>
                    <a:pt x="95" y="8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81" y="84"/>
                  </a:lnTo>
                  <a:close/>
                  <a:moveTo>
                    <a:pt x="155" y="139"/>
                  </a:moveTo>
                  <a:lnTo>
                    <a:pt x="153" y="137"/>
                  </a:lnTo>
                  <a:lnTo>
                    <a:pt x="151" y="135"/>
                  </a:lnTo>
                  <a:lnTo>
                    <a:pt x="150" y="132"/>
                  </a:lnTo>
                  <a:lnTo>
                    <a:pt x="150" y="129"/>
                  </a:lnTo>
                  <a:lnTo>
                    <a:pt x="149" y="126"/>
                  </a:lnTo>
                  <a:lnTo>
                    <a:pt x="150" y="124"/>
                  </a:lnTo>
                  <a:lnTo>
                    <a:pt x="151" y="121"/>
                  </a:lnTo>
                  <a:lnTo>
                    <a:pt x="153" y="117"/>
                  </a:lnTo>
                  <a:lnTo>
                    <a:pt x="155" y="115"/>
                  </a:lnTo>
                  <a:lnTo>
                    <a:pt x="157" y="113"/>
                  </a:lnTo>
                  <a:lnTo>
                    <a:pt x="160" y="112"/>
                  </a:lnTo>
                  <a:lnTo>
                    <a:pt x="163" y="111"/>
                  </a:lnTo>
                  <a:lnTo>
                    <a:pt x="166" y="111"/>
                  </a:lnTo>
                  <a:lnTo>
                    <a:pt x="169" y="112"/>
                  </a:lnTo>
                  <a:lnTo>
                    <a:pt x="171" y="113"/>
                  </a:lnTo>
                  <a:lnTo>
                    <a:pt x="175" y="114"/>
                  </a:lnTo>
                  <a:lnTo>
                    <a:pt x="177" y="117"/>
                  </a:lnTo>
                  <a:lnTo>
                    <a:pt x="179" y="119"/>
                  </a:lnTo>
                  <a:lnTo>
                    <a:pt x="180" y="123"/>
                  </a:lnTo>
                  <a:lnTo>
                    <a:pt x="181" y="126"/>
                  </a:lnTo>
                  <a:lnTo>
                    <a:pt x="181" y="129"/>
                  </a:lnTo>
                  <a:lnTo>
                    <a:pt x="180" y="131"/>
                  </a:lnTo>
                  <a:lnTo>
                    <a:pt x="179" y="134"/>
                  </a:lnTo>
                  <a:lnTo>
                    <a:pt x="178" y="137"/>
                  </a:lnTo>
                  <a:lnTo>
                    <a:pt x="175" y="139"/>
                  </a:lnTo>
                  <a:lnTo>
                    <a:pt x="171" y="141"/>
                  </a:lnTo>
                  <a:lnTo>
                    <a:pt x="168" y="142"/>
                  </a:lnTo>
                  <a:lnTo>
                    <a:pt x="165" y="143"/>
                  </a:lnTo>
                  <a:lnTo>
                    <a:pt x="160" y="142"/>
                  </a:lnTo>
                  <a:lnTo>
                    <a:pt x="155" y="139"/>
                  </a:lnTo>
                  <a:close/>
                  <a:moveTo>
                    <a:pt x="228" y="197"/>
                  </a:moveTo>
                  <a:lnTo>
                    <a:pt x="226" y="194"/>
                  </a:lnTo>
                  <a:lnTo>
                    <a:pt x="225" y="192"/>
                  </a:lnTo>
                  <a:lnTo>
                    <a:pt x="223" y="189"/>
                  </a:lnTo>
                  <a:lnTo>
                    <a:pt x="223" y="186"/>
                  </a:lnTo>
                  <a:lnTo>
                    <a:pt x="223" y="184"/>
                  </a:lnTo>
                  <a:lnTo>
                    <a:pt x="223" y="181"/>
                  </a:lnTo>
                  <a:lnTo>
                    <a:pt x="224" y="178"/>
                  </a:lnTo>
                  <a:lnTo>
                    <a:pt x="226" y="175"/>
                  </a:lnTo>
                  <a:lnTo>
                    <a:pt x="228" y="173"/>
                  </a:lnTo>
                  <a:lnTo>
                    <a:pt x="231" y="171"/>
                  </a:lnTo>
                  <a:lnTo>
                    <a:pt x="233" y="170"/>
                  </a:lnTo>
                  <a:lnTo>
                    <a:pt x="236" y="170"/>
                  </a:lnTo>
                  <a:lnTo>
                    <a:pt x="239" y="170"/>
                  </a:lnTo>
                  <a:lnTo>
                    <a:pt x="242" y="170"/>
                  </a:lnTo>
                  <a:lnTo>
                    <a:pt x="245" y="171"/>
                  </a:lnTo>
                  <a:lnTo>
                    <a:pt x="247" y="173"/>
                  </a:lnTo>
                  <a:lnTo>
                    <a:pt x="250" y="175"/>
                  </a:lnTo>
                  <a:lnTo>
                    <a:pt x="251" y="178"/>
                  </a:lnTo>
                  <a:lnTo>
                    <a:pt x="252" y="180"/>
                  </a:lnTo>
                  <a:lnTo>
                    <a:pt x="254" y="183"/>
                  </a:lnTo>
                  <a:lnTo>
                    <a:pt x="254" y="186"/>
                  </a:lnTo>
                  <a:lnTo>
                    <a:pt x="254" y="189"/>
                  </a:lnTo>
                  <a:lnTo>
                    <a:pt x="251" y="192"/>
                  </a:lnTo>
                  <a:lnTo>
                    <a:pt x="250" y="194"/>
                  </a:lnTo>
                  <a:lnTo>
                    <a:pt x="247" y="197"/>
                  </a:lnTo>
                  <a:lnTo>
                    <a:pt x="244" y="198"/>
                  </a:lnTo>
                  <a:lnTo>
                    <a:pt x="241" y="200"/>
                  </a:lnTo>
                  <a:lnTo>
                    <a:pt x="238" y="200"/>
                  </a:lnTo>
                  <a:lnTo>
                    <a:pt x="233" y="199"/>
                  </a:lnTo>
                  <a:lnTo>
                    <a:pt x="228" y="197"/>
                  </a:lnTo>
                  <a:close/>
                  <a:moveTo>
                    <a:pt x="300" y="255"/>
                  </a:moveTo>
                  <a:lnTo>
                    <a:pt x="298" y="253"/>
                  </a:lnTo>
                  <a:lnTo>
                    <a:pt x="297" y="250"/>
                  </a:lnTo>
                  <a:lnTo>
                    <a:pt x="296" y="247"/>
                  </a:lnTo>
                  <a:lnTo>
                    <a:pt x="295" y="245"/>
                  </a:lnTo>
                  <a:lnTo>
                    <a:pt x="295" y="242"/>
                  </a:lnTo>
                  <a:lnTo>
                    <a:pt x="296" y="239"/>
                  </a:lnTo>
                  <a:lnTo>
                    <a:pt x="297" y="236"/>
                  </a:lnTo>
                  <a:lnTo>
                    <a:pt x="299" y="233"/>
                  </a:lnTo>
                  <a:lnTo>
                    <a:pt x="301" y="231"/>
                  </a:lnTo>
                  <a:lnTo>
                    <a:pt x="303" y="230"/>
                  </a:lnTo>
                  <a:lnTo>
                    <a:pt x="306" y="228"/>
                  </a:lnTo>
                  <a:lnTo>
                    <a:pt x="309" y="228"/>
                  </a:lnTo>
                  <a:lnTo>
                    <a:pt x="312" y="228"/>
                  </a:lnTo>
                  <a:lnTo>
                    <a:pt x="315" y="228"/>
                  </a:lnTo>
                  <a:lnTo>
                    <a:pt x="317" y="230"/>
                  </a:lnTo>
                  <a:lnTo>
                    <a:pt x="320" y="231"/>
                  </a:lnTo>
                  <a:lnTo>
                    <a:pt x="322" y="234"/>
                  </a:lnTo>
                  <a:lnTo>
                    <a:pt x="324" y="236"/>
                  </a:lnTo>
                  <a:lnTo>
                    <a:pt x="325" y="239"/>
                  </a:lnTo>
                  <a:lnTo>
                    <a:pt x="325" y="242"/>
                  </a:lnTo>
                  <a:lnTo>
                    <a:pt x="325" y="245"/>
                  </a:lnTo>
                  <a:lnTo>
                    <a:pt x="325" y="248"/>
                  </a:lnTo>
                  <a:lnTo>
                    <a:pt x="324" y="250"/>
                  </a:lnTo>
                  <a:lnTo>
                    <a:pt x="322" y="253"/>
                  </a:lnTo>
                  <a:lnTo>
                    <a:pt x="320" y="255"/>
                  </a:lnTo>
                  <a:lnTo>
                    <a:pt x="317" y="257"/>
                  </a:lnTo>
                  <a:lnTo>
                    <a:pt x="314" y="258"/>
                  </a:lnTo>
                  <a:lnTo>
                    <a:pt x="310" y="258"/>
                  </a:lnTo>
                  <a:lnTo>
                    <a:pt x="305" y="257"/>
                  </a:lnTo>
                  <a:lnTo>
                    <a:pt x="300" y="255"/>
                  </a:lnTo>
                  <a:close/>
                  <a:moveTo>
                    <a:pt x="371" y="314"/>
                  </a:moveTo>
                  <a:lnTo>
                    <a:pt x="369" y="312"/>
                  </a:lnTo>
                  <a:lnTo>
                    <a:pt x="367" y="309"/>
                  </a:lnTo>
                  <a:lnTo>
                    <a:pt x="366" y="307"/>
                  </a:lnTo>
                  <a:lnTo>
                    <a:pt x="366" y="304"/>
                  </a:lnTo>
                  <a:lnTo>
                    <a:pt x="366" y="301"/>
                  </a:lnTo>
                  <a:lnTo>
                    <a:pt x="366" y="298"/>
                  </a:lnTo>
                  <a:lnTo>
                    <a:pt x="367" y="295"/>
                  </a:lnTo>
                  <a:lnTo>
                    <a:pt x="369" y="293"/>
                  </a:lnTo>
                  <a:lnTo>
                    <a:pt x="371" y="291"/>
                  </a:lnTo>
                  <a:lnTo>
                    <a:pt x="375" y="289"/>
                  </a:lnTo>
                  <a:lnTo>
                    <a:pt x="378" y="288"/>
                  </a:lnTo>
                  <a:lnTo>
                    <a:pt x="381" y="287"/>
                  </a:lnTo>
                  <a:lnTo>
                    <a:pt x="384" y="287"/>
                  </a:lnTo>
                  <a:lnTo>
                    <a:pt x="386" y="288"/>
                  </a:lnTo>
                  <a:lnTo>
                    <a:pt x="389" y="289"/>
                  </a:lnTo>
                  <a:lnTo>
                    <a:pt x="392" y="291"/>
                  </a:lnTo>
                  <a:lnTo>
                    <a:pt x="394" y="293"/>
                  </a:lnTo>
                  <a:lnTo>
                    <a:pt x="395" y="296"/>
                  </a:lnTo>
                  <a:lnTo>
                    <a:pt x="396" y="299"/>
                  </a:lnTo>
                  <a:lnTo>
                    <a:pt x="397" y="301"/>
                  </a:lnTo>
                  <a:lnTo>
                    <a:pt x="397" y="304"/>
                  </a:lnTo>
                  <a:lnTo>
                    <a:pt x="396" y="307"/>
                  </a:lnTo>
                  <a:lnTo>
                    <a:pt x="395" y="310"/>
                  </a:lnTo>
                  <a:lnTo>
                    <a:pt x="393" y="312"/>
                  </a:lnTo>
                  <a:lnTo>
                    <a:pt x="391" y="315"/>
                  </a:lnTo>
                  <a:lnTo>
                    <a:pt x="388" y="317"/>
                  </a:lnTo>
                  <a:lnTo>
                    <a:pt x="385" y="318"/>
                  </a:lnTo>
                  <a:lnTo>
                    <a:pt x="382" y="319"/>
                  </a:lnTo>
                  <a:lnTo>
                    <a:pt x="377" y="318"/>
                  </a:lnTo>
                  <a:lnTo>
                    <a:pt x="371" y="314"/>
                  </a:lnTo>
                  <a:close/>
                  <a:moveTo>
                    <a:pt x="441" y="376"/>
                  </a:moveTo>
                  <a:lnTo>
                    <a:pt x="439" y="373"/>
                  </a:lnTo>
                  <a:lnTo>
                    <a:pt x="438" y="371"/>
                  </a:lnTo>
                  <a:lnTo>
                    <a:pt x="437" y="368"/>
                  </a:lnTo>
                  <a:lnTo>
                    <a:pt x="436" y="364"/>
                  </a:lnTo>
                  <a:lnTo>
                    <a:pt x="436" y="361"/>
                  </a:lnTo>
                  <a:lnTo>
                    <a:pt x="437" y="358"/>
                  </a:lnTo>
                  <a:lnTo>
                    <a:pt x="438" y="356"/>
                  </a:lnTo>
                  <a:lnTo>
                    <a:pt x="440" y="353"/>
                  </a:lnTo>
                  <a:lnTo>
                    <a:pt x="442" y="351"/>
                  </a:lnTo>
                  <a:lnTo>
                    <a:pt x="445" y="349"/>
                  </a:lnTo>
                  <a:lnTo>
                    <a:pt x="448" y="348"/>
                  </a:lnTo>
                  <a:lnTo>
                    <a:pt x="451" y="348"/>
                  </a:lnTo>
                  <a:lnTo>
                    <a:pt x="454" y="348"/>
                  </a:lnTo>
                  <a:lnTo>
                    <a:pt x="457" y="349"/>
                  </a:lnTo>
                  <a:lnTo>
                    <a:pt x="460" y="350"/>
                  </a:lnTo>
                  <a:lnTo>
                    <a:pt x="463" y="352"/>
                  </a:lnTo>
                  <a:lnTo>
                    <a:pt x="465" y="354"/>
                  </a:lnTo>
                  <a:lnTo>
                    <a:pt x="466" y="356"/>
                  </a:lnTo>
                  <a:lnTo>
                    <a:pt x="467" y="359"/>
                  </a:lnTo>
                  <a:lnTo>
                    <a:pt x="468" y="362"/>
                  </a:lnTo>
                  <a:lnTo>
                    <a:pt x="467" y="365"/>
                  </a:lnTo>
                  <a:lnTo>
                    <a:pt x="467" y="369"/>
                  </a:lnTo>
                  <a:lnTo>
                    <a:pt x="466" y="372"/>
                  </a:lnTo>
                  <a:lnTo>
                    <a:pt x="464" y="374"/>
                  </a:lnTo>
                  <a:lnTo>
                    <a:pt x="461" y="376"/>
                  </a:lnTo>
                  <a:lnTo>
                    <a:pt x="459" y="378"/>
                  </a:lnTo>
                  <a:lnTo>
                    <a:pt x="456" y="379"/>
                  </a:lnTo>
                  <a:lnTo>
                    <a:pt x="453" y="379"/>
                  </a:lnTo>
                  <a:lnTo>
                    <a:pt x="449" y="379"/>
                  </a:lnTo>
                  <a:lnTo>
                    <a:pt x="446" y="378"/>
                  </a:lnTo>
                  <a:lnTo>
                    <a:pt x="444" y="377"/>
                  </a:lnTo>
                  <a:lnTo>
                    <a:pt x="441" y="376"/>
                  </a:lnTo>
                  <a:close/>
                  <a:moveTo>
                    <a:pt x="511" y="437"/>
                  </a:moveTo>
                  <a:lnTo>
                    <a:pt x="509" y="435"/>
                  </a:lnTo>
                  <a:lnTo>
                    <a:pt x="507" y="432"/>
                  </a:lnTo>
                  <a:lnTo>
                    <a:pt x="506" y="429"/>
                  </a:lnTo>
                  <a:lnTo>
                    <a:pt x="506" y="427"/>
                  </a:lnTo>
                  <a:lnTo>
                    <a:pt x="506" y="424"/>
                  </a:lnTo>
                  <a:lnTo>
                    <a:pt x="507" y="421"/>
                  </a:lnTo>
                  <a:lnTo>
                    <a:pt x="508" y="418"/>
                  </a:lnTo>
                  <a:lnTo>
                    <a:pt x="510" y="414"/>
                  </a:lnTo>
                  <a:lnTo>
                    <a:pt x="512" y="412"/>
                  </a:lnTo>
                  <a:lnTo>
                    <a:pt x="515" y="411"/>
                  </a:lnTo>
                  <a:lnTo>
                    <a:pt x="518" y="410"/>
                  </a:lnTo>
                  <a:lnTo>
                    <a:pt x="520" y="409"/>
                  </a:lnTo>
                  <a:lnTo>
                    <a:pt x="523" y="410"/>
                  </a:lnTo>
                  <a:lnTo>
                    <a:pt x="526" y="410"/>
                  </a:lnTo>
                  <a:lnTo>
                    <a:pt x="529" y="411"/>
                  </a:lnTo>
                  <a:lnTo>
                    <a:pt x="533" y="413"/>
                  </a:lnTo>
                  <a:lnTo>
                    <a:pt x="535" y="417"/>
                  </a:lnTo>
                  <a:lnTo>
                    <a:pt x="536" y="419"/>
                  </a:lnTo>
                  <a:lnTo>
                    <a:pt x="537" y="422"/>
                  </a:lnTo>
                  <a:lnTo>
                    <a:pt x="537" y="425"/>
                  </a:lnTo>
                  <a:lnTo>
                    <a:pt x="537" y="428"/>
                  </a:lnTo>
                  <a:lnTo>
                    <a:pt x="537" y="431"/>
                  </a:lnTo>
                  <a:lnTo>
                    <a:pt x="535" y="433"/>
                  </a:lnTo>
                  <a:lnTo>
                    <a:pt x="533" y="436"/>
                  </a:lnTo>
                  <a:lnTo>
                    <a:pt x="530" y="438"/>
                  </a:lnTo>
                  <a:lnTo>
                    <a:pt x="527" y="440"/>
                  </a:lnTo>
                  <a:lnTo>
                    <a:pt x="524" y="441"/>
                  </a:lnTo>
                  <a:lnTo>
                    <a:pt x="521" y="441"/>
                  </a:lnTo>
                  <a:lnTo>
                    <a:pt x="516" y="440"/>
                  </a:lnTo>
                  <a:lnTo>
                    <a:pt x="511" y="437"/>
                  </a:lnTo>
                  <a:close/>
                  <a:moveTo>
                    <a:pt x="580" y="499"/>
                  </a:moveTo>
                  <a:lnTo>
                    <a:pt x="578" y="497"/>
                  </a:lnTo>
                  <a:lnTo>
                    <a:pt x="576" y="495"/>
                  </a:lnTo>
                  <a:lnTo>
                    <a:pt x="575" y="492"/>
                  </a:lnTo>
                  <a:lnTo>
                    <a:pt x="575" y="489"/>
                  </a:lnTo>
                  <a:lnTo>
                    <a:pt x="575" y="486"/>
                  </a:lnTo>
                  <a:lnTo>
                    <a:pt x="576" y="483"/>
                  </a:lnTo>
                  <a:lnTo>
                    <a:pt x="577" y="480"/>
                  </a:lnTo>
                  <a:lnTo>
                    <a:pt x="579" y="478"/>
                  </a:lnTo>
                  <a:lnTo>
                    <a:pt x="581" y="476"/>
                  </a:lnTo>
                  <a:lnTo>
                    <a:pt x="584" y="474"/>
                  </a:lnTo>
                  <a:lnTo>
                    <a:pt x="587" y="473"/>
                  </a:lnTo>
                  <a:lnTo>
                    <a:pt x="589" y="473"/>
                  </a:lnTo>
                  <a:lnTo>
                    <a:pt x="592" y="473"/>
                  </a:lnTo>
                  <a:lnTo>
                    <a:pt x="595" y="474"/>
                  </a:lnTo>
                  <a:lnTo>
                    <a:pt x="598" y="475"/>
                  </a:lnTo>
                  <a:lnTo>
                    <a:pt x="600" y="477"/>
                  </a:lnTo>
                  <a:lnTo>
                    <a:pt x="602" y="480"/>
                  </a:lnTo>
                  <a:lnTo>
                    <a:pt x="604" y="482"/>
                  </a:lnTo>
                  <a:lnTo>
                    <a:pt x="605" y="485"/>
                  </a:lnTo>
                  <a:lnTo>
                    <a:pt x="605" y="488"/>
                  </a:lnTo>
                  <a:lnTo>
                    <a:pt x="605" y="491"/>
                  </a:lnTo>
                  <a:lnTo>
                    <a:pt x="604" y="494"/>
                  </a:lnTo>
                  <a:lnTo>
                    <a:pt x="603" y="496"/>
                  </a:lnTo>
                  <a:lnTo>
                    <a:pt x="601" y="499"/>
                  </a:lnTo>
                  <a:lnTo>
                    <a:pt x="599" y="501"/>
                  </a:lnTo>
                  <a:lnTo>
                    <a:pt x="596" y="502"/>
                  </a:lnTo>
                  <a:lnTo>
                    <a:pt x="593" y="503"/>
                  </a:lnTo>
                  <a:lnTo>
                    <a:pt x="590" y="504"/>
                  </a:lnTo>
                  <a:lnTo>
                    <a:pt x="587" y="503"/>
                  </a:lnTo>
                  <a:lnTo>
                    <a:pt x="584" y="503"/>
                  </a:lnTo>
                  <a:lnTo>
                    <a:pt x="582" y="501"/>
                  </a:lnTo>
                  <a:lnTo>
                    <a:pt x="580" y="499"/>
                  </a:lnTo>
                  <a:close/>
                  <a:moveTo>
                    <a:pt x="646" y="564"/>
                  </a:moveTo>
                  <a:lnTo>
                    <a:pt x="644" y="561"/>
                  </a:lnTo>
                  <a:lnTo>
                    <a:pt x="643" y="558"/>
                  </a:lnTo>
                  <a:lnTo>
                    <a:pt x="642" y="555"/>
                  </a:lnTo>
                  <a:lnTo>
                    <a:pt x="642" y="552"/>
                  </a:lnTo>
                  <a:lnTo>
                    <a:pt x="642" y="549"/>
                  </a:lnTo>
                  <a:lnTo>
                    <a:pt x="643" y="546"/>
                  </a:lnTo>
                  <a:lnTo>
                    <a:pt x="644" y="544"/>
                  </a:lnTo>
                  <a:lnTo>
                    <a:pt x="646" y="541"/>
                  </a:lnTo>
                  <a:lnTo>
                    <a:pt x="648" y="539"/>
                  </a:lnTo>
                  <a:lnTo>
                    <a:pt x="652" y="538"/>
                  </a:lnTo>
                  <a:lnTo>
                    <a:pt x="655" y="537"/>
                  </a:lnTo>
                  <a:lnTo>
                    <a:pt x="657" y="537"/>
                  </a:lnTo>
                  <a:lnTo>
                    <a:pt x="660" y="537"/>
                  </a:lnTo>
                  <a:lnTo>
                    <a:pt x="663" y="538"/>
                  </a:lnTo>
                  <a:lnTo>
                    <a:pt x="666" y="539"/>
                  </a:lnTo>
                  <a:lnTo>
                    <a:pt x="668" y="541"/>
                  </a:lnTo>
                  <a:lnTo>
                    <a:pt x="670" y="543"/>
                  </a:lnTo>
                  <a:lnTo>
                    <a:pt x="672" y="546"/>
                  </a:lnTo>
                  <a:lnTo>
                    <a:pt x="673" y="549"/>
                  </a:lnTo>
                  <a:lnTo>
                    <a:pt x="673" y="552"/>
                  </a:lnTo>
                  <a:lnTo>
                    <a:pt x="673" y="555"/>
                  </a:lnTo>
                  <a:lnTo>
                    <a:pt x="672" y="557"/>
                  </a:lnTo>
                  <a:lnTo>
                    <a:pt x="671" y="560"/>
                  </a:lnTo>
                  <a:lnTo>
                    <a:pt x="669" y="563"/>
                  </a:lnTo>
                  <a:lnTo>
                    <a:pt x="666" y="565"/>
                  </a:lnTo>
                  <a:lnTo>
                    <a:pt x="664" y="567"/>
                  </a:lnTo>
                  <a:lnTo>
                    <a:pt x="661" y="568"/>
                  </a:lnTo>
                  <a:lnTo>
                    <a:pt x="658" y="568"/>
                  </a:lnTo>
                  <a:lnTo>
                    <a:pt x="655" y="568"/>
                  </a:lnTo>
                  <a:lnTo>
                    <a:pt x="652" y="567"/>
                  </a:lnTo>
                  <a:lnTo>
                    <a:pt x="649" y="566"/>
                  </a:lnTo>
                  <a:lnTo>
                    <a:pt x="646" y="564"/>
                  </a:lnTo>
                  <a:close/>
                  <a:moveTo>
                    <a:pt x="713" y="628"/>
                  </a:moveTo>
                  <a:lnTo>
                    <a:pt x="711" y="626"/>
                  </a:lnTo>
                  <a:lnTo>
                    <a:pt x="710" y="623"/>
                  </a:lnTo>
                  <a:lnTo>
                    <a:pt x="709" y="620"/>
                  </a:lnTo>
                  <a:lnTo>
                    <a:pt x="709" y="618"/>
                  </a:lnTo>
                  <a:lnTo>
                    <a:pt x="709" y="615"/>
                  </a:lnTo>
                  <a:lnTo>
                    <a:pt x="710" y="612"/>
                  </a:lnTo>
                  <a:lnTo>
                    <a:pt x="711" y="608"/>
                  </a:lnTo>
                  <a:lnTo>
                    <a:pt x="713" y="606"/>
                  </a:lnTo>
                  <a:lnTo>
                    <a:pt x="715" y="604"/>
                  </a:lnTo>
                  <a:lnTo>
                    <a:pt x="718" y="602"/>
                  </a:lnTo>
                  <a:lnTo>
                    <a:pt x="721" y="602"/>
                  </a:lnTo>
                  <a:lnTo>
                    <a:pt x="724" y="601"/>
                  </a:lnTo>
                  <a:lnTo>
                    <a:pt x="727" y="602"/>
                  </a:lnTo>
                  <a:lnTo>
                    <a:pt x="729" y="602"/>
                  </a:lnTo>
                  <a:lnTo>
                    <a:pt x="733" y="604"/>
                  </a:lnTo>
                  <a:lnTo>
                    <a:pt x="735" y="606"/>
                  </a:lnTo>
                  <a:lnTo>
                    <a:pt x="737" y="608"/>
                  </a:lnTo>
                  <a:lnTo>
                    <a:pt x="739" y="612"/>
                  </a:lnTo>
                  <a:lnTo>
                    <a:pt x="740" y="615"/>
                  </a:lnTo>
                  <a:lnTo>
                    <a:pt x="740" y="618"/>
                  </a:lnTo>
                  <a:lnTo>
                    <a:pt x="740" y="620"/>
                  </a:lnTo>
                  <a:lnTo>
                    <a:pt x="739" y="623"/>
                  </a:lnTo>
                  <a:lnTo>
                    <a:pt x="737" y="626"/>
                  </a:lnTo>
                  <a:lnTo>
                    <a:pt x="735" y="628"/>
                  </a:lnTo>
                  <a:lnTo>
                    <a:pt x="733" y="630"/>
                  </a:lnTo>
                  <a:lnTo>
                    <a:pt x="729" y="632"/>
                  </a:lnTo>
                  <a:lnTo>
                    <a:pt x="727" y="633"/>
                  </a:lnTo>
                  <a:lnTo>
                    <a:pt x="724" y="633"/>
                  </a:lnTo>
                  <a:lnTo>
                    <a:pt x="721" y="633"/>
                  </a:lnTo>
                  <a:lnTo>
                    <a:pt x="718" y="632"/>
                  </a:lnTo>
                  <a:lnTo>
                    <a:pt x="715" y="630"/>
                  </a:lnTo>
                  <a:lnTo>
                    <a:pt x="713" y="628"/>
                  </a:lnTo>
                  <a:close/>
                  <a:moveTo>
                    <a:pt x="779" y="694"/>
                  </a:moveTo>
                  <a:lnTo>
                    <a:pt x="779" y="694"/>
                  </a:lnTo>
                  <a:lnTo>
                    <a:pt x="779" y="694"/>
                  </a:lnTo>
                  <a:lnTo>
                    <a:pt x="777" y="691"/>
                  </a:lnTo>
                  <a:lnTo>
                    <a:pt x="775" y="689"/>
                  </a:lnTo>
                  <a:lnTo>
                    <a:pt x="775" y="686"/>
                  </a:lnTo>
                  <a:lnTo>
                    <a:pt x="774" y="683"/>
                  </a:lnTo>
                  <a:lnTo>
                    <a:pt x="775" y="680"/>
                  </a:lnTo>
                  <a:lnTo>
                    <a:pt x="776" y="677"/>
                  </a:lnTo>
                  <a:lnTo>
                    <a:pt x="777" y="675"/>
                  </a:lnTo>
                  <a:lnTo>
                    <a:pt x="779" y="672"/>
                  </a:lnTo>
                  <a:lnTo>
                    <a:pt x="781" y="670"/>
                  </a:lnTo>
                  <a:lnTo>
                    <a:pt x="784" y="669"/>
                  </a:lnTo>
                  <a:lnTo>
                    <a:pt x="787" y="668"/>
                  </a:lnTo>
                  <a:lnTo>
                    <a:pt x="790" y="668"/>
                  </a:lnTo>
                  <a:lnTo>
                    <a:pt x="793" y="668"/>
                  </a:lnTo>
                  <a:lnTo>
                    <a:pt x="796" y="669"/>
                  </a:lnTo>
                  <a:lnTo>
                    <a:pt x="798" y="671"/>
                  </a:lnTo>
                  <a:lnTo>
                    <a:pt x="801" y="673"/>
                  </a:lnTo>
                  <a:lnTo>
                    <a:pt x="800" y="673"/>
                  </a:lnTo>
                  <a:lnTo>
                    <a:pt x="802" y="675"/>
                  </a:lnTo>
                  <a:lnTo>
                    <a:pt x="804" y="678"/>
                  </a:lnTo>
                  <a:lnTo>
                    <a:pt x="805" y="680"/>
                  </a:lnTo>
                  <a:lnTo>
                    <a:pt x="805" y="683"/>
                  </a:lnTo>
                  <a:lnTo>
                    <a:pt x="804" y="686"/>
                  </a:lnTo>
                  <a:lnTo>
                    <a:pt x="804" y="689"/>
                  </a:lnTo>
                  <a:lnTo>
                    <a:pt x="802" y="692"/>
                  </a:lnTo>
                  <a:lnTo>
                    <a:pt x="800" y="694"/>
                  </a:lnTo>
                  <a:lnTo>
                    <a:pt x="798" y="696"/>
                  </a:lnTo>
                  <a:lnTo>
                    <a:pt x="795" y="697"/>
                  </a:lnTo>
                  <a:lnTo>
                    <a:pt x="792" y="698"/>
                  </a:lnTo>
                  <a:lnTo>
                    <a:pt x="790" y="698"/>
                  </a:lnTo>
                  <a:lnTo>
                    <a:pt x="787" y="698"/>
                  </a:lnTo>
                  <a:lnTo>
                    <a:pt x="784" y="697"/>
                  </a:lnTo>
                  <a:lnTo>
                    <a:pt x="781" y="696"/>
                  </a:lnTo>
                  <a:lnTo>
                    <a:pt x="779" y="694"/>
                  </a:lnTo>
                  <a:close/>
                  <a:moveTo>
                    <a:pt x="842" y="761"/>
                  </a:moveTo>
                  <a:lnTo>
                    <a:pt x="841" y="758"/>
                  </a:lnTo>
                  <a:lnTo>
                    <a:pt x="839" y="755"/>
                  </a:lnTo>
                  <a:lnTo>
                    <a:pt x="839" y="752"/>
                  </a:lnTo>
                  <a:lnTo>
                    <a:pt x="838" y="749"/>
                  </a:lnTo>
                  <a:lnTo>
                    <a:pt x="839" y="746"/>
                  </a:lnTo>
                  <a:lnTo>
                    <a:pt x="840" y="744"/>
                  </a:lnTo>
                  <a:lnTo>
                    <a:pt x="841" y="741"/>
                  </a:lnTo>
                  <a:lnTo>
                    <a:pt x="843" y="739"/>
                  </a:lnTo>
                  <a:lnTo>
                    <a:pt x="846" y="737"/>
                  </a:lnTo>
                  <a:lnTo>
                    <a:pt x="848" y="736"/>
                  </a:lnTo>
                  <a:lnTo>
                    <a:pt x="852" y="735"/>
                  </a:lnTo>
                  <a:lnTo>
                    <a:pt x="855" y="735"/>
                  </a:lnTo>
                  <a:lnTo>
                    <a:pt x="858" y="735"/>
                  </a:lnTo>
                  <a:lnTo>
                    <a:pt x="861" y="736"/>
                  </a:lnTo>
                  <a:lnTo>
                    <a:pt x="863" y="737"/>
                  </a:lnTo>
                  <a:lnTo>
                    <a:pt x="866" y="739"/>
                  </a:lnTo>
                  <a:lnTo>
                    <a:pt x="868" y="742"/>
                  </a:lnTo>
                  <a:lnTo>
                    <a:pt x="869" y="744"/>
                  </a:lnTo>
                  <a:lnTo>
                    <a:pt x="870" y="747"/>
                  </a:lnTo>
                  <a:lnTo>
                    <a:pt x="870" y="750"/>
                  </a:lnTo>
                  <a:lnTo>
                    <a:pt x="869" y="753"/>
                  </a:lnTo>
                  <a:lnTo>
                    <a:pt x="868" y="756"/>
                  </a:lnTo>
                  <a:lnTo>
                    <a:pt x="867" y="760"/>
                  </a:lnTo>
                  <a:lnTo>
                    <a:pt x="865" y="762"/>
                  </a:lnTo>
                  <a:lnTo>
                    <a:pt x="863" y="764"/>
                  </a:lnTo>
                  <a:lnTo>
                    <a:pt x="860" y="765"/>
                  </a:lnTo>
                  <a:lnTo>
                    <a:pt x="857" y="766"/>
                  </a:lnTo>
                  <a:lnTo>
                    <a:pt x="855" y="766"/>
                  </a:lnTo>
                  <a:lnTo>
                    <a:pt x="852" y="766"/>
                  </a:lnTo>
                  <a:lnTo>
                    <a:pt x="848" y="765"/>
                  </a:lnTo>
                  <a:lnTo>
                    <a:pt x="845" y="763"/>
                  </a:lnTo>
                  <a:lnTo>
                    <a:pt x="842" y="761"/>
                  </a:lnTo>
                  <a:close/>
                  <a:moveTo>
                    <a:pt x="906" y="829"/>
                  </a:moveTo>
                  <a:lnTo>
                    <a:pt x="904" y="826"/>
                  </a:lnTo>
                  <a:lnTo>
                    <a:pt x="903" y="823"/>
                  </a:lnTo>
                  <a:lnTo>
                    <a:pt x="902" y="821"/>
                  </a:lnTo>
                  <a:lnTo>
                    <a:pt x="902" y="818"/>
                  </a:lnTo>
                  <a:lnTo>
                    <a:pt x="903" y="815"/>
                  </a:lnTo>
                  <a:lnTo>
                    <a:pt x="904" y="812"/>
                  </a:lnTo>
                  <a:lnTo>
                    <a:pt x="905" y="809"/>
                  </a:lnTo>
                  <a:lnTo>
                    <a:pt x="907" y="806"/>
                  </a:lnTo>
                  <a:lnTo>
                    <a:pt x="910" y="804"/>
                  </a:lnTo>
                  <a:lnTo>
                    <a:pt x="912" y="803"/>
                  </a:lnTo>
                  <a:lnTo>
                    <a:pt x="915" y="802"/>
                  </a:lnTo>
                  <a:lnTo>
                    <a:pt x="918" y="802"/>
                  </a:lnTo>
                  <a:lnTo>
                    <a:pt x="921" y="803"/>
                  </a:lnTo>
                  <a:lnTo>
                    <a:pt x="924" y="804"/>
                  </a:lnTo>
                  <a:lnTo>
                    <a:pt x="926" y="805"/>
                  </a:lnTo>
                  <a:lnTo>
                    <a:pt x="930" y="807"/>
                  </a:lnTo>
                  <a:lnTo>
                    <a:pt x="932" y="811"/>
                  </a:lnTo>
                  <a:lnTo>
                    <a:pt x="933" y="813"/>
                  </a:lnTo>
                  <a:lnTo>
                    <a:pt x="934" y="816"/>
                  </a:lnTo>
                  <a:lnTo>
                    <a:pt x="934" y="819"/>
                  </a:lnTo>
                  <a:lnTo>
                    <a:pt x="933" y="822"/>
                  </a:lnTo>
                  <a:lnTo>
                    <a:pt x="932" y="825"/>
                  </a:lnTo>
                  <a:lnTo>
                    <a:pt x="931" y="827"/>
                  </a:lnTo>
                  <a:lnTo>
                    <a:pt x="928" y="830"/>
                  </a:lnTo>
                  <a:lnTo>
                    <a:pt x="923" y="833"/>
                  </a:lnTo>
                  <a:lnTo>
                    <a:pt x="918" y="834"/>
                  </a:lnTo>
                  <a:lnTo>
                    <a:pt x="914" y="833"/>
                  </a:lnTo>
                  <a:lnTo>
                    <a:pt x="912" y="832"/>
                  </a:lnTo>
                  <a:lnTo>
                    <a:pt x="909" y="831"/>
                  </a:lnTo>
                  <a:lnTo>
                    <a:pt x="906" y="829"/>
                  </a:lnTo>
                  <a:close/>
                  <a:moveTo>
                    <a:pt x="968" y="897"/>
                  </a:moveTo>
                  <a:lnTo>
                    <a:pt x="966" y="894"/>
                  </a:lnTo>
                  <a:lnTo>
                    <a:pt x="965" y="892"/>
                  </a:lnTo>
                  <a:lnTo>
                    <a:pt x="964" y="889"/>
                  </a:lnTo>
                  <a:lnTo>
                    <a:pt x="964" y="886"/>
                  </a:lnTo>
                  <a:lnTo>
                    <a:pt x="965" y="883"/>
                  </a:lnTo>
                  <a:lnTo>
                    <a:pt x="966" y="880"/>
                  </a:lnTo>
                  <a:lnTo>
                    <a:pt x="967" y="878"/>
                  </a:lnTo>
                  <a:lnTo>
                    <a:pt x="970" y="875"/>
                  </a:lnTo>
                  <a:lnTo>
                    <a:pt x="973" y="874"/>
                  </a:lnTo>
                  <a:lnTo>
                    <a:pt x="976" y="872"/>
                  </a:lnTo>
                  <a:lnTo>
                    <a:pt x="978" y="872"/>
                  </a:lnTo>
                  <a:lnTo>
                    <a:pt x="981" y="872"/>
                  </a:lnTo>
                  <a:lnTo>
                    <a:pt x="984" y="872"/>
                  </a:lnTo>
                  <a:lnTo>
                    <a:pt x="987" y="873"/>
                  </a:lnTo>
                  <a:lnTo>
                    <a:pt x="990" y="875"/>
                  </a:lnTo>
                  <a:lnTo>
                    <a:pt x="992" y="877"/>
                  </a:lnTo>
                  <a:lnTo>
                    <a:pt x="994" y="879"/>
                  </a:lnTo>
                  <a:lnTo>
                    <a:pt x="995" y="882"/>
                  </a:lnTo>
                  <a:lnTo>
                    <a:pt x="995" y="885"/>
                  </a:lnTo>
                  <a:lnTo>
                    <a:pt x="996" y="888"/>
                  </a:lnTo>
                  <a:lnTo>
                    <a:pt x="995" y="891"/>
                  </a:lnTo>
                  <a:lnTo>
                    <a:pt x="994" y="894"/>
                  </a:lnTo>
                  <a:lnTo>
                    <a:pt x="993" y="896"/>
                  </a:lnTo>
                  <a:lnTo>
                    <a:pt x="990" y="898"/>
                  </a:lnTo>
                  <a:lnTo>
                    <a:pt x="986" y="901"/>
                  </a:lnTo>
                  <a:lnTo>
                    <a:pt x="980" y="902"/>
                  </a:lnTo>
                  <a:lnTo>
                    <a:pt x="977" y="902"/>
                  </a:lnTo>
                  <a:lnTo>
                    <a:pt x="974" y="901"/>
                  </a:lnTo>
                  <a:lnTo>
                    <a:pt x="971" y="899"/>
                  </a:lnTo>
                  <a:lnTo>
                    <a:pt x="968" y="897"/>
                  </a:lnTo>
                  <a:close/>
                  <a:moveTo>
                    <a:pt x="1030" y="967"/>
                  </a:moveTo>
                  <a:lnTo>
                    <a:pt x="1030" y="967"/>
                  </a:lnTo>
                  <a:lnTo>
                    <a:pt x="1030" y="967"/>
                  </a:lnTo>
                  <a:lnTo>
                    <a:pt x="1028" y="965"/>
                  </a:lnTo>
                  <a:lnTo>
                    <a:pt x="1027" y="962"/>
                  </a:lnTo>
                  <a:lnTo>
                    <a:pt x="1026" y="959"/>
                  </a:lnTo>
                  <a:lnTo>
                    <a:pt x="1026" y="956"/>
                  </a:lnTo>
                  <a:lnTo>
                    <a:pt x="1027" y="952"/>
                  </a:lnTo>
                  <a:lnTo>
                    <a:pt x="1028" y="950"/>
                  </a:lnTo>
                  <a:lnTo>
                    <a:pt x="1029" y="947"/>
                  </a:lnTo>
                  <a:lnTo>
                    <a:pt x="1031" y="945"/>
                  </a:lnTo>
                  <a:lnTo>
                    <a:pt x="1034" y="943"/>
                  </a:lnTo>
                  <a:lnTo>
                    <a:pt x="1037" y="942"/>
                  </a:lnTo>
                  <a:lnTo>
                    <a:pt x="1039" y="941"/>
                  </a:lnTo>
                  <a:lnTo>
                    <a:pt x="1042" y="941"/>
                  </a:lnTo>
                  <a:lnTo>
                    <a:pt x="1045" y="942"/>
                  </a:lnTo>
                  <a:lnTo>
                    <a:pt x="1049" y="943"/>
                  </a:lnTo>
                  <a:lnTo>
                    <a:pt x="1052" y="944"/>
                  </a:lnTo>
                  <a:lnTo>
                    <a:pt x="1054" y="946"/>
                  </a:lnTo>
                  <a:lnTo>
                    <a:pt x="1056" y="949"/>
                  </a:lnTo>
                  <a:lnTo>
                    <a:pt x="1057" y="952"/>
                  </a:lnTo>
                  <a:lnTo>
                    <a:pt x="1057" y="956"/>
                  </a:lnTo>
                  <a:lnTo>
                    <a:pt x="1057" y="958"/>
                  </a:lnTo>
                  <a:lnTo>
                    <a:pt x="1057" y="961"/>
                  </a:lnTo>
                  <a:lnTo>
                    <a:pt x="1056" y="964"/>
                  </a:lnTo>
                  <a:lnTo>
                    <a:pt x="1054" y="967"/>
                  </a:lnTo>
                  <a:lnTo>
                    <a:pt x="1052" y="969"/>
                  </a:lnTo>
                  <a:lnTo>
                    <a:pt x="1047" y="972"/>
                  </a:lnTo>
                  <a:lnTo>
                    <a:pt x="1041" y="973"/>
                  </a:lnTo>
                  <a:lnTo>
                    <a:pt x="1038" y="972"/>
                  </a:lnTo>
                  <a:lnTo>
                    <a:pt x="1035" y="971"/>
                  </a:lnTo>
                  <a:lnTo>
                    <a:pt x="1032" y="970"/>
                  </a:lnTo>
                  <a:lnTo>
                    <a:pt x="1030" y="967"/>
                  </a:lnTo>
                  <a:close/>
                  <a:moveTo>
                    <a:pt x="1090" y="1037"/>
                  </a:moveTo>
                  <a:lnTo>
                    <a:pt x="1089" y="1035"/>
                  </a:lnTo>
                  <a:lnTo>
                    <a:pt x="1087" y="1032"/>
                  </a:lnTo>
                  <a:lnTo>
                    <a:pt x="1086" y="1029"/>
                  </a:lnTo>
                  <a:lnTo>
                    <a:pt x="1086" y="1026"/>
                  </a:lnTo>
                  <a:lnTo>
                    <a:pt x="1086" y="1023"/>
                  </a:lnTo>
                  <a:lnTo>
                    <a:pt x="1089" y="1021"/>
                  </a:lnTo>
                  <a:lnTo>
                    <a:pt x="1090" y="1018"/>
                  </a:lnTo>
                  <a:lnTo>
                    <a:pt x="1092" y="1016"/>
                  </a:lnTo>
                  <a:lnTo>
                    <a:pt x="1095" y="1014"/>
                  </a:lnTo>
                  <a:lnTo>
                    <a:pt x="1098" y="1013"/>
                  </a:lnTo>
                  <a:lnTo>
                    <a:pt x="1101" y="1012"/>
                  </a:lnTo>
                  <a:lnTo>
                    <a:pt x="1104" y="1012"/>
                  </a:lnTo>
                  <a:lnTo>
                    <a:pt x="1106" y="1013"/>
                  </a:lnTo>
                  <a:lnTo>
                    <a:pt x="1109" y="1014"/>
                  </a:lnTo>
                  <a:lnTo>
                    <a:pt x="1112" y="1016"/>
                  </a:lnTo>
                  <a:lnTo>
                    <a:pt x="1114" y="1018"/>
                  </a:lnTo>
                  <a:lnTo>
                    <a:pt x="1116" y="1021"/>
                  </a:lnTo>
                  <a:lnTo>
                    <a:pt x="1117" y="1023"/>
                  </a:lnTo>
                  <a:lnTo>
                    <a:pt x="1117" y="1026"/>
                  </a:lnTo>
                  <a:lnTo>
                    <a:pt x="1117" y="1029"/>
                  </a:lnTo>
                  <a:lnTo>
                    <a:pt x="1117" y="1032"/>
                  </a:lnTo>
                  <a:lnTo>
                    <a:pt x="1116" y="1035"/>
                  </a:lnTo>
                  <a:lnTo>
                    <a:pt x="1114" y="1037"/>
                  </a:lnTo>
                  <a:lnTo>
                    <a:pt x="1112" y="1039"/>
                  </a:lnTo>
                  <a:lnTo>
                    <a:pt x="1107" y="1042"/>
                  </a:lnTo>
                  <a:lnTo>
                    <a:pt x="1102" y="1043"/>
                  </a:lnTo>
                  <a:lnTo>
                    <a:pt x="1099" y="1043"/>
                  </a:lnTo>
                  <a:lnTo>
                    <a:pt x="1096" y="1041"/>
                  </a:lnTo>
                  <a:lnTo>
                    <a:pt x="1093" y="1040"/>
                  </a:lnTo>
                  <a:lnTo>
                    <a:pt x="1090" y="1037"/>
                  </a:lnTo>
                  <a:close/>
                  <a:moveTo>
                    <a:pt x="1149" y="1109"/>
                  </a:moveTo>
                  <a:lnTo>
                    <a:pt x="1147" y="1107"/>
                  </a:lnTo>
                  <a:lnTo>
                    <a:pt x="1146" y="1104"/>
                  </a:lnTo>
                  <a:lnTo>
                    <a:pt x="1146" y="1100"/>
                  </a:lnTo>
                  <a:lnTo>
                    <a:pt x="1146" y="1097"/>
                  </a:lnTo>
                  <a:lnTo>
                    <a:pt x="1146" y="1094"/>
                  </a:lnTo>
                  <a:lnTo>
                    <a:pt x="1147" y="1092"/>
                  </a:lnTo>
                  <a:lnTo>
                    <a:pt x="1149" y="1089"/>
                  </a:lnTo>
                  <a:lnTo>
                    <a:pt x="1151" y="1087"/>
                  </a:lnTo>
                  <a:lnTo>
                    <a:pt x="1154" y="1085"/>
                  </a:lnTo>
                  <a:lnTo>
                    <a:pt x="1157" y="1084"/>
                  </a:lnTo>
                  <a:lnTo>
                    <a:pt x="1159" y="1084"/>
                  </a:lnTo>
                  <a:lnTo>
                    <a:pt x="1162" y="1084"/>
                  </a:lnTo>
                  <a:lnTo>
                    <a:pt x="1165" y="1084"/>
                  </a:lnTo>
                  <a:lnTo>
                    <a:pt x="1169" y="1085"/>
                  </a:lnTo>
                  <a:lnTo>
                    <a:pt x="1172" y="1087"/>
                  </a:lnTo>
                  <a:lnTo>
                    <a:pt x="1174" y="1089"/>
                  </a:lnTo>
                  <a:lnTo>
                    <a:pt x="1175" y="1092"/>
                  </a:lnTo>
                  <a:lnTo>
                    <a:pt x="1176" y="1095"/>
                  </a:lnTo>
                  <a:lnTo>
                    <a:pt x="1177" y="1098"/>
                  </a:lnTo>
                  <a:lnTo>
                    <a:pt x="1177" y="1101"/>
                  </a:lnTo>
                  <a:lnTo>
                    <a:pt x="1176" y="1104"/>
                  </a:lnTo>
                  <a:lnTo>
                    <a:pt x="1175" y="1107"/>
                  </a:lnTo>
                  <a:lnTo>
                    <a:pt x="1174" y="1110"/>
                  </a:lnTo>
                  <a:lnTo>
                    <a:pt x="1171" y="1112"/>
                  </a:lnTo>
                  <a:lnTo>
                    <a:pt x="1166" y="1114"/>
                  </a:lnTo>
                  <a:lnTo>
                    <a:pt x="1161" y="1115"/>
                  </a:lnTo>
                  <a:lnTo>
                    <a:pt x="1158" y="1115"/>
                  </a:lnTo>
                  <a:lnTo>
                    <a:pt x="1154" y="1114"/>
                  </a:lnTo>
                  <a:lnTo>
                    <a:pt x="1152" y="1112"/>
                  </a:lnTo>
                  <a:lnTo>
                    <a:pt x="1149" y="1109"/>
                  </a:lnTo>
                  <a:close/>
                  <a:moveTo>
                    <a:pt x="1208" y="1181"/>
                  </a:moveTo>
                  <a:lnTo>
                    <a:pt x="1205" y="1179"/>
                  </a:lnTo>
                  <a:lnTo>
                    <a:pt x="1204" y="1176"/>
                  </a:lnTo>
                  <a:lnTo>
                    <a:pt x="1203" y="1173"/>
                  </a:lnTo>
                  <a:lnTo>
                    <a:pt x="1203" y="1170"/>
                  </a:lnTo>
                  <a:lnTo>
                    <a:pt x="1204" y="1167"/>
                  </a:lnTo>
                  <a:lnTo>
                    <a:pt x="1205" y="1165"/>
                  </a:lnTo>
                  <a:lnTo>
                    <a:pt x="1208" y="1162"/>
                  </a:lnTo>
                  <a:lnTo>
                    <a:pt x="1210" y="1160"/>
                  </a:lnTo>
                  <a:lnTo>
                    <a:pt x="1213" y="1159"/>
                  </a:lnTo>
                  <a:lnTo>
                    <a:pt x="1216" y="1157"/>
                  </a:lnTo>
                  <a:lnTo>
                    <a:pt x="1218" y="1157"/>
                  </a:lnTo>
                  <a:lnTo>
                    <a:pt x="1221" y="1157"/>
                  </a:lnTo>
                  <a:lnTo>
                    <a:pt x="1224" y="1158"/>
                  </a:lnTo>
                  <a:lnTo>
                    <a:pt x="1227" y="1159"/>
                  </a:lnTo>
                  <a:lnTo>
                    <a:pt x="1229" y="1161"/>
                  </a:lnTo>
                  <a:lnTo>
                    <a:pt x="1231" y="1163"/>
                  </a:lnTo>
                  <a:lnTo>
                    <a:pt x="1233" y="1165"/>
                  </a:lnTo>
                  <a:lnTo>
                    <a:pt x="1234" y="1168"/>
                  </a:lnTo>
                  <a:lnTo>
                    <a:pt x="1235" y="1171"/>
                  </a:lnTo>
                  <a:lnTo>
                    <a:pt x="1235" y="1174"/>
                  </a:lnTo>
                  <a:lnTo>
                    <a:pt x="1234" y="1177"/>
                  </a:lnTo>
                  <a:lnTo>
                    <a:pt x="1233" y="1179"/>
                  </a:lnTo>
                  <a:lnTo>
                    <a:pt x="1231" y="1182"/>
                  </a:lnTo>
                  <a:lnTo>
                    <a:pt x="1229" y="1184"/>
                  </a:lnTo>
                  <a:lnTo>
                    <a:pt x="1224" y="1186"/>
                  </a:lnTo>
                  <a:lnTo>
                    <a:pt x="1219" y="1187"/>
                  </a:lnTo>
                  <a:lnTo>
                    <a:pt x="1216" y="1187"/>
                  </a:lnTo>
                  <a:lnTo>
                    <a:pt x="1213" y="1186"/>
                  </a:lnTo>
                  <a:lnTo>
                    <a:pt x="1210" y="1184"/>
                  </a:lnTo>
                  <a:lnTo>
                    <a:pt x="1208" y="1181"/>
                  </a:lnTo>
                  <a:close/>
                  <a:moveTo>
                    <a:pt x="1264" y="1255"/>
                  </a:moveTo>
                  <a:lnTo>
                    <a:pt x="1262" y="1253"/>
                  </a:lnTo>
                  <a:lnTo>
                    <a:pt x="1261" y="1249"/>
                  </a:lnTo>
                  <a:lnTo>
                    <a:pt x="1261" y="1246"/>
                  </a:lnTo>
                  <a:lnTo>
                    <a:pt x="1261" y="1243"/>
                  </a:lnTo>
                  <a:lnTo>
                    <a:pt x="1262" y="1240"/>
                  </a:lnTo>
                  <a:lnTo>
                    <a:pt x="1263" y="1238"/>
                  </a:lnTo>
                  <a:lnTo>
                    <a:pt x="1265" y="1235"/>
                  </a:lnTo>
                  <a:lnTo>
                    <a:pt x="1267" y="1233"/>
                  </a:lnTo>
                  <a:lnTo>
                    <a:pt x="1270" y="1231"/>
                  </a:lnTo>
                  <a:lnTo>
                    <a:pt x="1272" y="1230"/>
                  </a:lnTo>
                  <a:lnTo>
                    <a:pt x="1275" y="1230"/>
                  </a:lnTo>
                  <a:lnTo>
                    <a:pt x="1278" y="1230"/>
                  </a:lnTo>
                  <a:lnTo>
                    <a:pt x="1281" y="1231"/>
                  </a:lnTo>
                  <a:lnTo>
                    <a:pt x="1284" y="1232"/>
                  </a:lnTo>
                  <a:lnTo>
                    <a:pt x="1286" y="1234"/>
                  </a:lnTo>
                  <a:lnTo>
                    <a:pt x="1289" y="1236"/>
                  </a:lnTo>
                  <a:lnTo>
                    <a:pt x="1291" y="1239"/>
                  </a:lnTo>
                  <a:lnTo>
                    <a:pt x="1292" y="1241"/>
                  </a:lnTo>
                  <a:lnTo>
                    <a:pt x="1292" y="1244"/>
                  </a:lnTo>
                  <a:lnTo>
                    <a:pt x="1292" y="1247"/>
                  </a:lnTo>
                  <a:lnTo>
                    <a:pt x="1292" y="1251"/>
                  </a:lnTo>
                  <a:lnTo>
                    <a:pt x="1290" y="1254"/>
                  </a:lnTo>
                  <a:lnTo>
                    <a:pt x="1289" y="1256"/>
                  </a:lnTo>
                  <a:lnTo>
                    <a:pt x="1285" y="1258"/>
                  </a:lnTo>
                  <a:lnTo>
                    <a:pt x="1281" y="1261"/>
                  </a:lnTo>
                  <a:lnTo>
                    <a:pt x="1276" y="1261"/>
                  </a:lnTo>
                  <a:lnTo>
                    <a:pt x="1273" y="1261"/>
                  </a:lnTo>
                  <a:lnTo>
                    <a:pt x="1270" y="1260"/>
                  </a:lnTo>
                  <a:lnTo>
                    <a:pt x="1267" y="1258"/>
                  </a:lnTo>
                  <a:lnTo>
                    <a:pt x="1264" y="1255"/>
                  </a:lnTo>
                  <a:close/>
                  <a:moveTo>
                    <a:pt x="1319" y="1329"/>
                  </a:moveTo>
                  <a:lnTo>
                    <a:pt x="1318" y="1326"/>
                  </a:lnTo>
                  <a:lnTo>
                    <a:pt x="1317" y="1324"/>
                  </a:lnTo>
                  <a:lnTo>
                    <a:pt x="1316" y="1321"/>
                  </a:lnTo>
                  <a:lnTo>
                    <a:pt x="1317" y="1318"/>
                  </a:lnTo>
                  <a:lnTo>
                    <a:pt x="1317" y="1315"/>
                  </a:lnTo>
                  <a:lnTo>
                    <a:pt x="1318" y="1312"/>
                  </a:lnTo>
                  <a:lnTo>
                    <a:pt x="1320" y="1310"/>
                  </a:lnTo>
                  <a:lnTo>
                    <a:pt x="1322" y="1308"/>
                  </a:lnTo>
                  <a:lnTo>
                    <a:pt x="1325" y="1306"/>
                  </a:lnTo>
                  <a:lnTo>
                    <a:pt x="1329" y="1305"/>
                  </a:lnTo>
                  <a:lnTo>
                    <a:pt x="1332" y="1305"/>
                  </a:lnTo>
                  <a:lnTo>
                    <a:pt x="1335" y="1305"/>
                  </a:lnTo>
                  <a:lnTo>
                    <a:pt x="1338" y="1306"/>
                  </a:lnTo>
                  <a:lnTo>
                    <a:pt x="1340" y="1307"/>
                  </a:lnTo>
                  <a:lnTo>
                    <a:pt x="1343" y="1309"/>
                  </a:lnTo>
                  <a:lnTo>
                    <a:pt x="1345" y="1311"/>
                  </a:lnTo>
                  <a:lnTo>
                    <a:pt x="1346" y="1314"/>
                  </a:lnTo>
                  <a:lnTo>
                    <a:pt x="1347" y="1316"/>
                  </a:lnTo>
                  <a:lnTo>
                    <a:pt x="1348" y="1319"/>
                  </a:lnTo>
                  <a:lnTo>
                    <a:pt x="1348" y="1322"/>
                  </a:lnTo>
                  <a:lnTo>
                    <a:pt x="1347" y="1325"/>
                  </a:lnTo>
                  <a:lnTo>
                    <a:pt x="1346" y="1328"/>
                  </a:lnTo>
                  <a:lnTo>
                    <a:pt x="1344" y="1330"/>
                  </a:lnTo>
                  <a:lnTo>
                    <a:pt x="1342" y="1332"/>
                  </a:lnTo>
                  <a:lnTo>
                    <a:pt x="1337" y="1335"/>
                  </a:lnTo>
                  <a:lnTo>
                    <a:pt x="1333" y="1335"/>
                  </a:lnTo>
                  <a:lnTo>
                    <a:pt x="1329" y="1335"/>
                  </a:lnTo>
                  <a:lnTo>
                    <a:pt x="1325" y="1334"/>
                  </a:lnTo>
                  <a:lnTo>
                    <a:pt x="1322" y="1332"/>
                  </a:lnTo>
                  <a:lnTo>
                    <a:pt x="1319" y="1329"/>
                  </a:lnTo>
                  <a:close/>
                  <a:moveTo>
                    <a:pt x="1375" y="1405"/>
                  </a:moveTo>
                  <a:lnTo>
                    <a:pt x="1373" y="1402"/>
                  </a:lnTo>
                  <a:lnTo>
                    <a:pt x="1372" y="1399"/>
                  </a:lnTo>
                  <a:lnTo>
                    <a:pt x="1372" y="1395"/>
                  </a:lnTo>
                  <a:lnTo>
                    <a:pt x="1372" y="1392"/>
                  </a:lnTo>
                  <a:lnTo>
                    <a:pt x="1373" y="1389"/>
                  </a:lnTo>
                  <a:lnTo>
                    <a:pt x="1374" y="1387"/>
                  </a:lnTo>
                  <a:lnTo>
                    <a:pt x="1376" y="1384"/>
                  </a:lnTo>
                  <a:lnTo>
                    <a:pt x="1378" y="1382"/>
                  </a:lnTo>
                  <a:lnTo>
                    <a:pt x="1381" y="1381"/>
                  </a:lnTo>
                  <a:lnTo>
                    <a:pt x="1384" y="1380"/>
                  </a:lnTo>
                  <a:lnTo>
                    <a:pt x="1387" y="1380"/>
                  </a:lnTo>
                  <a:lnTo>
                    <a:pt x="1389" y="1380"/>
                  </a:lnTo>
                  <a:lnTo>
                    <a:pt x="1392" y="1380"/>
                  </a:lnTo>
                  <a:lnTo>
                    <a:pt x="1395" y="1382"/>
                  </a:lnTo>
                  <a:lnTo>
                    <a:pt x="1397" y="1384"/>
                  </a:lnTo>
                  <a:lnTo>
                    <a:pt x="1399" y="1386"/>
                  </a:lnTo>
                  <a:lnTo>
                    <a:pt x="1401" y="1389"/>
                  </a:lnTo>
                  <a:lnTo>
                    <a:pt x="1402" y="1392"/>
                  </a:lnTo>
                  <a:lnTo>
                    <a:pt x="1402" y="1394"/>
                  </a:lnTo>
                  <a:lnTo>
                    <a:pt x="1402" y="1397"/>
                  </a:lnTo>
                  <a:lnTo>
                    <a:pt x="1401" y="1401"/>
                  </a:lnTo>
                  <a:lnTo>
                    <a:pt x="1400" y="1404"/>
                  </a:lnTo>
                  <a:lnTo>
                    <a:pt x="1398" y="1406"/>
                  </a:lnTo>
                  <a:lnTo>
                    <a:pt x="1396" y="1408"/>
                  </a:lnTo>
                  <a:lnTo>
                    <a:pt x="1392" y="1410"/>
                  </a:lnTo>
                  <a:lnTo>
                    <a:pt x="1387" y="1411"/>
                  </a:lnTo>
                  <a:lnTo>
                    <a:pt x="1384" y="1410"/>
                  </a:lnTo>
                  <a:lnTo>
                    <a:pt x="1380" y="1409"/>
                  </a:lnTo>
                  <a:lnTo>
                    <a:pt x="1377" y="1407"/>
                  </a:lnTo>
                  <a:lnTo>
                    <a:pt x="1375" y="1405"/>
                  </a:lnTo>
                  <a:close/>
                  <a:moveTo>
                    <a:pt x="1428" y="1480"/>
                  </a:moveTo>
                  <a:lnTo>
                    <a:pt x="1426" y="1477"/>
                  </a:lnTo>
                  <a:lnTo>
                    <a:pt x="1425" y="1474"/>
                  </a:lnTo>
                  <a:lnTo>
                    <a:pt x="1425" y="1472"/>
                  </a:lnTo>
                  <a:lnTo>
                    <a:pt x="1425" y="1469"/>
                  </a:lnTo>
                  <a:lnTo>
                    <a:pt x="1426" y="1466"/>
                  </a:lnTo>
                  <a:lnTo>
                    <a:pt x="1427" y="1463"/>
                  </a:lnTo>
                  <a:lnTo>
                    <a:pt x="1429" y="1461"/>
                  </a:lnTo>
                  <a:lnTo>
                    <a:pt x="1432" y="1459"/>
                  </a:lnTo>
                  <a:lnTo>
                    <a:pt x="1434" y="1457"/>
                  </a:lnTo>
                  <a:lnTo>
                    <a:pt x="1437" y="1456"/>
                  </a:lnTo>
                  <a:lnTo>
                    <a:pt x="1440" y="1456"/>
                  </a:lnTo>
                  <a:lnTo>
                    <a:pt x="1443" y="1456"/>
                  </a:lnTo>
                  <a:lnTo>
                    <a:pt x="1447" y="1457"/>
                  </a:lnTo>
                  <a:lnTo>
                    <a:pt x="1449" y="1458"/>
                  </a:lnTo>
                  <a:lnTo>
                    <a:pt x="1452" y="1460"/>
                  </a:lnTo>
                  <a:lnTo>
                    <a:pt x="1454" y="1463"/>
                  </a:lnTo>
                  <a:lnTo>
                    <a:pt x="1455" y="1465"/>
                  </a:lnTo>
                  <a:lnTo>
                    <a:pt x="1456" y="1468"/>
                  </a:lnTo>
                  <a:lnTo>
                    <a:pt x="1456" y="1471"/>
                  </a:lnTo>
                  <a:lnTo>
                    <a:pt x="1456" y="1474"/>
                  </a:lnTo>
                  <a:lnTo>
                    <a:pt x="1455" y="1477"/>
                  </a:lnTo>
                  <a:lnTo>
                    <a:pt x="1454" y="1479"/>
                  </a:lnTo>
                  <a:lnTo>
                    <a:pt x="1452" y="1482"/>
                  </a:lnTo>
                  <a:lnTo>
                    <a:pt x="1450" y="1484"/>
                  </a:lnTo>
                  <a:lnTo>
                    <a:pt x="1445" y="1486"/>
                  </a:lnTo>
                  <a:lnTo>
                    <a:pt x="1440" y="1487"/>
                  </a:lnTo>
                  <a:lnTo>
                    <a:pt x="1437" y="1486"/>
                  </a:lnTo>
                  <a:lnTo>
                    <a:pt x="1433" y="1485"/>
                  </a:lnTo>
                  <a:lnTo>
                    <a:pt x="1430" y="1483"/>
                  </a:lnTo>
                  <a:lnTo>
                    <a:pt x="1428" y="1480"/>
                  </a:lnTo>
                  <a:close/>
                  <a:moveTo>
                    <a:pt x="1480" y="1557"/>
                  </a:moveTo>
                  <a:lnTo>
                    <a:pt x="1478" y="1554"/>
                  </a:lnTo>
                  <a:lnTo>
                    <a:pt x="1477" y="1552"/>
                  </a:lnTo>
                  <a:lnTo>
                    <a:pt x="1477" y="1549"/>
                  </a:lnTo>
                  <a:lnTo>
                    <a:pt x="1477" y="1546"/>
                  </a:lnTo>
                  <a:lnTo>
                    <a:pt x="1478" y="1542"/>
                  </a:lnTo>
                  <a:lnTo>
                    <a:pt x="1480" y="1539"/>
                  </a:lnTo>
                  <a:lnTo>
                    <a:pt x="1482" y="1537"/>
                  </a:lnTo>
                  <a:lnTo>
                    <a:pt x="1484" y="1535"/>
                  </a:lnTo>
                  <a:lnTo>
                    <a:pt x="1488" y="1533"/>
                  </a:lnTo>
                  <a:lnTo>
                    <a:pt x="1490" y="1533"/>
                  </a:lnTo>
                  <a:lnTo>
                    <a:pt x="1493" y="1532"/>
                  </a:lnTo>
                  <a:lnTo>
                    <a:pt x="1496" y="1533"/>
                  </a:lnTo>
                  <a:lnTo>
                    <a:pt x="1499" y="1533"/>
                  </a:lnTo>
                  <a:lnTo>
                    <a:pt x="1502" y="1535"/>
                  </a:lnTo>
                  <a:lnTo>
                    <a:pt x="1504" y="1537"/>
                  </a:lnTo>
                  <a:lnTo>
                    <a:pt x="1506" y="1539"/>
                  </a:lnTo>
                  <a:lnTo>
                    <a:pt x="1507" y="1542"/>
                  </a:lnTo>
                  <a:lnTo>
                    <a:pt x="1508" y="1546"/>
                  </a:lnTo>
                  <a:lnTo>
                    <a:pt x="1509" y="1549"/>
                  </a:lnTo>
                  <a:lnTo>
                    <a:pt x="1508" y="1552"/>
                  </a:lnTo>
                  <a:lnTo>
                    <a:pt x="1507" y="1554"/>
                  </a:lnTo>
                  <a:lnTo>
                    <a:pt x="1506" y="1557"/>
                  </a:lnTo>
                  <a:lnTo>
                    <a:pt x="1504" y="1559"/>
                  </a:lnTo>
                  <a:lnTo>
                    <a:pt x="1502" y="1561"/>
                  </a:lnTo>
                  <a:lnTo>
                    <a:pt x="1498" y="1563"/>
                  </a:lnTo>
                  <a:lnTo>
                    <a:pt x="1493" y="1564"/>
                  </a:lnTo>
                  <a:lnTo>
                    <a:pt x="1490" y="1563"/>
                  </a:lnTo>
                  <a:lnTo>
                    <a:pt x="1486" y="1562"/>
                  </a:lnTo>
                  <a:lnTo>
                    <a:pt x="1482" y="1560"/>
                  </a:lnTo>
                  <a:lnTo>
                    <a:pt x="1480" y="1557"/>
                  </a:lnTo>
                  <a:close/>
                  <a:moveTo>
                    <a:pt x="1531" y="1634"/>
                  </a:moveTo>
                  <a:lnTo>
                    <a:pt x="1531" y="1634"/>
                  </a:lnTo>
                  <a:lnTo>
                    <a:pt x="1532" y="1634"/>
                  </a:lnTo>
                  <a:lnTo>
                    <a:pt x="1530" y="1631"/>
                  </a:lnTo>
                  <a:lnTo>
                    <a:pt x="1529" y="1628"/>
                  </a:lnTo>
                  <a:lnTo>
                    <a:pt x="1529" y="1625"/>
                  </a:lnTo>
                  <a:lnTo>
                    <a:pt x="1529" y="1623"/>
                  </a:lnTo>
                  <a:lnTo>
                    <a:pt x="1530" y="1620"/>
                  </a:lnTo>
                  <a:lnTo>
                    <a:pt x="1532" y="1617"/>
                  </a:lnTo>
                  <a:lnTo>
                    <a:pt x="1534" y="1615"/>
                  </a:lnTo>
                  <a:lnTo>
                    <a:pt x="1536" y="1613"/>
                  </a:lnTo>
                  <a:lnTo>
                    <a:pt x="1539" y="1612"/>
                  </a:lnTo>
                  <a:lnTo>
                    <a:pt x="1542" y="1611"/>
                  </a:lnTo>
                  <a:lnTo>
                    <a:pt x="1545" y="1611"/>
                  </a:lnTo>
                  <a:lnTo>
                    <a:pt x="1547" y="1611"/>
                  </a:lnTo>
                  <a:lnTo>
                    <a:pt x="1550" y="1612"/>
                  </a:lnTo>
                  <a:lnTo>
                    <a:pt x="1553" y="1613"/>
                  </a:lnTo>
                  <a:lnTo>
                    <a:pt x="1555" y="1615"/>
                  </a:lnTo>
                  <a:lnTo>
                    <a:pt x="1557" y="1618"/>
                  </a:lnTo>
                  <a:lnTo>
                    <a:pt x="1558" y="1620"/>
                  </a:lnTo>
                  <a:lnTo>
                    <a:pt x="1559" y="1623"/>
                  </a:lnTo>
                  <a:lnTo>
                    <a:pt x="1559" y="1626"/>
                  </a:lnTo>
                  <a:lnTo>
                    <a:pt x="1559" y="1629"/>
                  </a:lnTo>
                  <a:lnTo>
                    <a:pt x="1558" y="1632"/>
                  </a:lnTo>
                  <a:lnTo>
                    <a:pt x="1557" y="1634"/>
                  </a:lnTo>
                  <a:lnTo>
                    <a:pt x="1555" y="1637"/>
                  </a:lnTo>
                  <a:lnTo>
                    <a:pt x="1552" y="1639"/>
                  </a:lnTo>
                  <a:lnTo>
                    <a:pt x="1548" y="1640"/>
                  </a:lnTo>
                  <a:lnTo>
                    <a:pt x="1544" y="1641"/>
                  </a:lnTo>
                  <a:lnTo>
                    <a:pt x="1541" y="1641"/>
                  </a:lnTo>
                  <a:lnTo>
                    <a:pt x="1537" y="1639"/>
                  </a:lnTo>
                  <a:lnTo>
                    <a:pt x="1534" y="1637"/>
                  </a:lnTo>
                  <a:lnTo>
                    <a:pt x="1531" y="1634"/>
                  </a:lnTo>
                  <a:close/>
                  <a:moveTo>
                    <a:pt x="1581" y="1713"/>
                  </a:moveTo>
                  <a:lnTo>
                    <a:pt x="1580" y="1710"/>
                  </a:lnTo>
                  <a:lnTo>
                    <a:pt x="1579" y="1707"/>
                  </a:lnTo>
                  <a:lnTo>
                    <a:pt x="1579" y="1704"/>
                  </a:lnTo>
                  <a:lnTo>
                    <a:pt x="1579" y="1701"/>
                  </a:lnTo>
                  <a:lnTo>
                    <a:pt x="1580" y="1698"/>
                  </a:lnTo>
                  <a:lnTo>
                    <a:pt x="1582" y="1696"/>
                  </a:lnTo>
                  <a:lnTo>
                    <a:pt x="1584" y="1694"/>
                  </a:lnTo>
                  <a:lnTo>
                    <a:pt x="1586" y="1691"/>
                  </a:lnTo>
                  <a:lnTo>
                    <a:pt x="1589" y="1689"/>
                  </a:lnTo>
                  <a:lnTo>
                    <a:pt x="1592" y="1689"/>
                  </a:lnTo>
                  <a:lnTo>
                    <a:pt x="1594" y="1689"/>
                  </a:lnTo>
                  <a:lnTo>
                    <a:pt x="1597" y="1689"/>
                  </a:lnTo>
                  <a:lnTo>
                    <a:pt x="1600" y="1690"/>
                  </a:lnTo>
                  <a:lnTo>
                    <a:pt x="1603" y="1691"/>
                  </a:lnTo>
                  <a:lnTo>
                    <a:pt x="1606" y="1694"/>
                  </a:lnTo>
                  <a:lnTo>
                    <a:pt x="1608" y="1697"/>
                  </a:lnTo>
                  <a:lnTo>
                    <a:pt x="1609" y="1699"/>
                  </a:lnTo>
                  <a:lnTo>
                    <a:pt x="1610" y="1702"/>
                  </a:lnTo>
                  <a:lnTo>
                    <a:pt x="1610" y="1705"/>
                  </a:lnTo>
                  <a:lnTo>
                    <a:pt x="1610" y="1708"/>
                  </a:lnTo>
                  <a:lnTo>
                    <a:pt x="1609" y="1711"/>
                  </a:lnTo>
                  <a:lnTo>
                    <a:pt x="1607" y="1714"/>
                  </a:lnTo>
                  <a:lnTo>
                    <a:pt x="1604" y="1716"/>
                  </a:lnTo>
                  <a:lnTo>
                    <a:pt x="1602" y="1718"/>
                  </a:lnTo>
                  <a:lnTo>
                    <a:pt x="1598" y="1719"/>
                  </a:lnTo>
                  <a:lnTo>
                    <a:pt x="1594" y="1720"/>
                  </a:lnTo>
                  <a:lnTo>
                    <a:pt x="1590" y="1719"/>
                  </a:lnTo>
                  <a:lnTo>
                    <a:pt x="1587" y="1718"/>
                  </a:lnTo>
                  <a:lnTo>
                    <a:pt x="1584" y="1716"/>
                  </a:lnTo>
                  <a:lnTo>
                    <a:pt x="1581" y="1713"/>
                  </a:lnTo>
                  <a:close/>
                  <a:moveTo>
                    <a:pt x="1630" y="1792"/>
                  </a:moveTo>
                  <a:lnTo>
                    <a:pt x="1630" y="1792"/>
                  </a:lnTo>
                  <a:lnTo>
                    <a:pt x="1629" y="1792"/>
                  </a:lnTo>
                  <a:lnTo>
                    <a:pt x="1628" y="1788"/>
                  </a:lnTo>
                  <a:lnTo>
                    <a:pt x="1627" y="1786"/>
                  </a:lnTo>
                  <a:lnTo>
                    <a:pt x="1627" y="1783"/>
                  </a:lnTo>
                  <a:lnTo>
                    <a:pt x="1628" y="1780"/>
                  </a:lnTo>
                  <a:lnTo>
                    <a:pt x="1629" y="1777"/>
                  </a:lnTo>
                  <a:lnTo>
                    <a:pt x="1630" y="1774"/>
                  </a:lnTo>
                  <a:lnTo>
                    <a:pt x="1632" y="1772"/>
                  </a:lnTo>
                  <a:lnTo>
                    <a:pt x="1635" y="1770"/>
                  </a:lnTo>
                  <a:lnTo>
                    <a:pt x="1638" y="1769"/>
                  </a:lnTo>
                  <a:lnTo>
                    <a:pt x="1640" y="1768"/>
                  </a:lnTo>
                  <a:lnTo>
                    <a:pt x="1643" y="1768"/>
                  </a:lnTo>
                  <a:lnTo>
                    <a:pt x="1647" y="1769"/>
                  </a:lnTo>
                  <a:lnTo>
                    <a:pt x="1650" y="1770"/>
                  </a:lnTo>
                  <a:lnTo>
                    <a:pt x="1652" y="1771"/>
                  </a:lnTo>
                  <a:lnTo>
                    <a:pt x="1655" y="1773"/>
                  </a:lnTo>
                  <a:lnTo>
                    <a:pt x="1657" y="1776"/>
                  </a:lnTo>
                  <a:lnTo>
                    <a:pt x="1658" y="1778"/>
                  </a:lnTo>
                  <a:lnTo>
                    <a:pt x="1659" y="1781"/>
                  </a:lnTo>
                  <a:lnTo>
                    <a:pt x="1659" y="1784"/>
                  </a:lnTo>
                  <a:lnTo>
                    <a:pt x="1658" y="1787"/>
                  </a:lnTo>
                  <a:lnTo>
                    <a:pt x="1657" y="1790"/>
                  </a:lnTo>
                  <a:lnTo>
                    <a:pt x="1656" y="1793"/>
                  </a:lnTo>
                  <a:lnTo>
                    <a:pt x="1654" y="1796"/>
                  </a:lnTo>
                  <a:lnTo>
                    <a:pt x="1651" y="1797"/>
                  </a:lnTo>
                  <a:lnTo>
                    <a:pt x="1648" y="1799"/>
                  </a:lnTo>
                  <a:lnTo>
                    <a:pt x="1643" y="1800"/>
                  </a:lnTo>
                  <a:lnTo>
                    <a:pt x="1639" y="1799"/>
                  </a:lnTo>
                  <a:lnTo>
                    <a:pt x="1635" y="1798"/>
                  </a:lnTo>
                  <a:lnTo>
                    <a:pt x="1632" y="1795"/>
                  </a:lnTo>
                  <a:lnTo>
                    <a:pt x="1630" y="1792"/>
                  </a:lnTo>
                  <a:close/>
                  <a:moveTo>
                    <a:pt x="1677" y="1871"/>
                  </a:moveTo>
                  <a:lnTo>
                    <a:pt x="1675" y="1868"/>
                  </a:lnTo>
                  <a:lnTo>
                    <a:pt x="1675" y="1866"/>
                  </a:lnTo>
                  <a:lnTo>
                    <a:pt x="1675" y="1863"/>
                  </a:lnTo>
                  <a:lnTo>
                    <a:pt x="1675" y="1860"/>
                  </a:lnTo>
                  <a:lnTo>
                    <a:pt x="1676" y="1857"/>
                  </a:lnTo>
                  <a:lnTo>
                    <a:pt x="1678" y="1855"/>
                  </a:lnTo>
                  <a:lnTo>
                    <a:pt x="1680" y="1852"/>
                  </a:lnTo>
                  <a:lnTo>
                    <a:pt x="1682" y="1851"/>
                  </a:lnTo>
                  <a:lnTo>
                    <a:pt x="1686" y="1849"/>
                  </a:lnTo>
                  <a:lnTo>
                    <a:pt x="1689" y="1849"/>
                  </a:lnTo>
                  <a:lnTo>
                    <a:pt x="1692" y="1849"/>
                  </a:lnTo>
                  <a:lnTo>
                    <a:pt x="1695" y="1849"/>
                  </a:lnTo>
                  <a:lnTo>
                    <a:pt x="1697" y="1850"/>
                  </a:lnTo>
                  <a:lnTo>
                    <a:pt x="1700" y="1852"/>
                  </a:lnTo>
                  <a:lnTo>
                    <a:pt x="1702" y="1854"/>
                  </a:lnTo>
                  <a:lnTo>
                    <a:pt x="1704" y="1856"/>
                  </a:lnTo>
                  <a:lnTo>
                    <a:pt x="1705" y="1859"/>
                  </a:lnTo>
                  <a:lnTo>
                    <a:pt x="1706" y="1862"/>
                  </a:lnTo>
                  <a:lnTo>
                    <a:pt x="1706" y="1865"/>
                  </a:lnTo>
                  <a:lnTo>
                    <a:pt x="1706" y="1868"/>
                  </a:lnTo>
                  <a:lnTo>
                    <a:pt x="1705" y="1870"/>
                  </a:lnTo>
                  <a:lnTo>
                    <a:pt x="1703" y="1873"/>
                  </a:lnTo>
                  <a:lnTo>
                    <a:pt x="1701" y="1875"/>
                  </a:lnTo>
                  <a:lnTo>
                    <a:pt x="1699" y="1877"/>
                  </a:lnTo>
                  <a:lnTo>
                    <a:pt x="1695" y="1878"/>
                  </a:lnTo>
                  <a:lnTo>
                    <a:pt x="1691" y="1879"/>
                  </a:lnTo>
                  <a:lnTo>
                    <a:pt x="1687" y="1879"/>
                  </a:lnTo>
                  <a:lnTo>
                    <a:pt x="1682" y="1877"/>
                  </a:lnTo>
                  <a:lnTo>
                    <a:pt x="1679" y="1875"/>
                  </a:lnTo>
                  <a:lnTo>
                    <a:pt x="1677" y="1871"/>
                  </a:lnTo>
                  <a:close/>
                  <a:moveTo>
                    <a:pt x="1723" y="1952"/>
                  </a:moveTo>
                  <a:lnTo>
                    <a:pt x="1721" y="1949"/>
                  </a:lnTo>
                  <a:lnTo>
                    <a:pt x="1721" y="1947"/>
                  </a:lnTo>
                  <a:lnTo>
                    <a:pt x="1721" y="1944"/>
                  </a:lnTo>
                  <a:lnTo>
                    <a:pt x="1721" y="1941"/>
                  </a:lnTo>
                  <a:lnTo>
                    <a:pt x="1722" y="1937"/>
                  </a:lnTo>
                  <a:lnTo>
                    <a:pt x="1725" y="1934"/>
                  </a:lnTo>
                  <a:lnTo>
                    <a:pt x="1727" y="1932"/>
                  </a:lnTo>
                  <a:lnTo>
                    <a:pt x="1730" y="1931"/>
                  </a:lnTo>
                  <a:lnTo>
                    <a:pt x="1732" y="1929"/>
                  </a:lnTo>
                  <a:lnTo>
                    <a:pt x="1735" y="1929"/>
                  </a:lnTo>
                  <a:lnTo>
                    <a:pt x="1738" y="1929"/>
                  </a:lnTo>
                  <a:lnTo>
                    <a:pt x="1741" y="1929"/>
                  </a:lnTo>
                  <a:lnTo>
                    <a:pt x="1744" y="1930"/>
                  </a:lnTo>
                  <a:lnTo>
                    <a:pt x="1746" y="1932"/>
                  </a:lnTo>
                  <a:lnTo>
                    <a:pt x="1749" y="1934"/>
                  </a:lnTo>
                  <a:lnTo>
                    <a:pt x="1750" y="1936"/>
                  </a:lnTo>
                  <a:lnTo>
                    <a:pt x="1750" y="1936"/>
                  </a:lnTo>
                  <a:lnTo>
                    <a:pt x="1751" y="1940"/>
                  </a:lnTo>
                  <a:lnTo>
                    <a:pt x="1752" y="1943"/>
                  </a:lnTo>
                  <a:lnTo>
                    <a:pt x="1752" y="1946"/>
                  </a:lnTo>
                  <a:lnTo>
                    <a:pt x="1752" y="1949"/>
                  </a:lnTo>
                  <a:lnTo>
                    <a:pt x="1751" y="1952"/>
                  </a:lnTo>
                  <a:lnTo>
                    <a:pt x="1749" y="1954"/>
                  </a:lnTo>
                  <a:lnTo>
                    <a:pt x="1747" y="1956"/>
                  </a:lnTo>
                  <a:lnTo>
                    <a:pt x="1745" y="1958"/>
                  </a:lnTo>
                  <a:lnTo>
                    <a:pt x="1741" y="1960"/>
                  </a:lnTo>
                  <a:lnTo>
                    <a:pt x="1737" y="1960"/>
                  </a:lnTo>
                  <a:lnTo>
                    <a:pt x="1733" y="1959"/>
                  </a:lnTo>
                  <a:lnTo>
                    <a:pt x="1729" y="1958"/>
                  </a:lnTo>
                  <a:lnTo>
                    <a:pt x="1726" y="1956"/>
                  </a:lnTo>
                  <a:lnTo>
                    <a:pt x="1723" y="1952"/>
                  </a:lnTo>
                  <a:close/>
                  <a:moveTo>
                    <a:pt x="1769" y="2033"/>
                  </a:moveTo>
                  <a:lnTo>
                    <a:pt x="1767" y="2030"/>
                  </a:lnTo>
                  <a:lnTo>
                    <a:pt x="1767" y="2027"/>
                  </a:lnTo>
                  <a:lnTo>
                    <a:pt x="1767" y="2024"/>
                  </a:lnTo>
                  <a:lnTo>
                    <a:pt x="1767" y="2021"/>
                  </a:lnTo>
                  <a:lnTo>
                    <a:pt x="1768" y="2019"/>
                  </a:lnTo>
                  <a:lnTo>
                    <a:pt x="1770" y="2016"/>
                  </a:lnTo>
                  <a:lnTo>
                    <a:pt x="1772" y="2014"/>
                  </a:lnTo>
                  <a:lnTo>
                    <a:pt x="1775" y="2012"/>
                  </a:lnTo>
                  <a:lnTo>
                    <a:pt x="1778" y="2011"/>
                  </a:lnTo>
                  <a:lnTo>
                    <a:pt x="1780" y="2011"/>
                  </a:lnTo>
                  <a:lnTo>
                    <a:pt x="1783" y="2011"/>
                  </a:lnTo>
                  <a:lnTo>
                    <a:pt x="1786" y="2011"/>
                  </a:lnTo>
                  <a:lnTo>
                    <a:pt x="1789" y="2012"/>
                  </a:lnTo>
                  <a:lnTo>
                    <a:pt x="1791" y="2014"/>
                  </a:lnTo>
                  <a:lnTo>
                    <a:pt x="1794" y="2016"/>
                  </a:lnTo>
                  <a:lnTo>
                    <a:pt x="1795" y="2018"/>
                  </a:lnTo>
                  <a:lnTo>
                    <a:pt x="1796" y="2021"/>
                  </a:lnTo>
                  <a:lnTo>
                    <a:pt x="1797" y="2024"/>
                  </a:lnTo>
                  <a:lnTo>
                    <a:pt x="1797" y="2027"/>
                  </a:lnTo>
                  <a:lnTo>
                    <a:pt x="1797" y="2030"/>
                  </a:lnTo>
                  <a:lnTo>
                    <a:pt x="1795" y="2033"/>
                  </a:lnTo>
                  <a:lnTo>
                    <a:pt x="1794" y="2035"/>
                  </a:lnTo>
                  <a:lnTo>
                    <a:pt x="1792" y="2038"/>
                  </a:lnTo>
                  <a:lnTo>
                    <a:pt x="1789" y="2040"/>
                  </a:lnTo>
                  <a:lnTo>
                    <a:pt x="1786" y="2041"/>
                  </a:lnTo>
                  <a:lnTo>
                    <a:pt x="1782" y="2042"/>
                  </a:lnTo>
                  <a:lnTo>
                    <a:pt x="1778" y="2041"/>
                  </a:lnTo>
                  <a:lnTo>
                    <a:pt x="1774" y="2040"/>
                  </a:lnTo>
                  <a:lnTo>
                    <a:pt x="1771" y="2036"/>
                  </a:lnTo>
                  <a:lnTo>
                    <a:pt x="1769" y="2033"/>
                  </a:lnTo>
                  <a:close/>
                  <a:moveTo>
                    <a:pt x="1812" y="2115"/>
                  </a:moveTo>
                  <a:lnTo>
                    <a:pt x="1811" y="2112"/>
                  </a:lnTo>
                  <a:lnTo>
                    <a:pt x="1810" y="2109"/>
                  </a:lnTo>
                  <a:lnTo>
                    <a:pt x="1811" y="2106"/>
                  </a:lnTo>
                  <a:lnTo>
                    <a:pt x="1811" y="2104"/>
                  </a:lnTo>
                  <a:lnTo>
                    <a:pt x="1812" y="2101"/>
                  </a:lnTo>
                  <a:lnTo>
                    <a:pt x="1814" y="2098"/>
                  </a:lnTo>
                  <a:lnTo>
                    <a:pt x="1816" y="2096"/>
                  </a:lnTo>
                  <a:lnTo>
                    <a:pt x="1819" y="2095"/>
                  </a:lnTo>
                  <a:lnTo>
                    <a:pt x="1822" y="2093"/>
                  </a:lnTo>
                  <a:lnTo>
                    <a:pt x="1824" y="2093"/>
                  </a:lnTo>
                  <a:lnTo>
                    <a:pt x="1827" y="2093"/>
                  </a:lnTo>
                  <a:lnTo>
                    <a:pt x="1830" y="2094"/>
                  </a:lnTo>
                  <a:lnTo>
                    <a:pt x="1833" y="2095"/>
                  </a:lnTo>
                  <a:lnTo>
                    <a:pt x="1835" y="2096"/>
                  </a:lnTo>
                  <a:lnTo>
                    <a:pt x="1837" y="2099"/>
                  </a:lnTo>
                  <a:lnTo>
                    <a:pt x="1839" y="2101"/>
                  </a:lnTo>
                  <a:lnTo>
                    <a:pt x="1840" y="2104"/>
                  </a:lnTo>
                  <a:lnTo>
                    <a:pt x="1841" y="2107"/>
                  </a:lnTo>
                  <a:lnTo>
                    <a:pt x="1841" y="2110"/>
                  </a:lnTo>
                  <a:lnTo>
                    <a:pt x="1840" y="2113"/>
                  </a:lnTo>
                  <a:lnTo>
                    <a:pt x="1839" y="2115"/>
                  </a:lnTo>
                  <a:lnTo>
                    <a:pt x="1837" y="2118"/>
                  </a:lnTo>
                  <a:lnTo>
                    <a:pt x="1835" y="2120"/>
                  </a:lnTo>
                  <a:lnTo>
                    <a:pt x="1833" y="2122"/>
                  </a:lnTo>
                  <a:lnTo>
                    <a:pt x="1829" y="2123"/>
                  </a:lnTo>
                  <a:lnTo>
                    <a:pt x="1826" y="2123"/>
                  </a:lnTo>
                  <a:lnTo>
                    <a:pt x="1822" y="2123"/>
                  </a:lnTo>
                  <a:lnTo>
                    <a:pt x="1818" y="2121"/>
                  </a:lnTo>
                  <a:lnTo>
                    <a:pt x="1815" y="2119"/>
                  </a:lnTo>
                  <a:lnTo>
                    <a:pt x="1812" y="2115"/>
                  </a:lnTo>
                  <a:close/>
                  <a:moveTo>
                    <a:pt x="1854" y="2198"/>
                  </a:moveTo>
                  <a:lnTo>
                    <a:pt x="1853" y="2195"/>
                  </a:lnTo>
                  <a:lnTo>
                    <a:pt x="1853" y="2192"/>
                  </a:lnTo>
                  <a:lnTo>
                    <a:pt x="1853" y="2189"/>
                  </a:lnTo>
                  <a:lnTo>
                    <a:pt x="1854" y="2186"/>
                  </a:lnTo>
                  <a:lnTo>
                    <a:pt x="1855" y="2183"/>
                  </a:lnTo>
                  <a:lnTo>
                    <a:pt x="1856" y="2180"/>
                  </a:lnTo>
                  <a:lnTo>
                    <a:pt x="1859" y="2178"/>
                  </a:lnTo>
                  <a:lnTo>
                    <a:pt x="1861" y="2177"/>
                  </a:lnTo>
                  <a:lnTo>
                    <a:pt x="1864" y="2176"/>
                  </a:lnTo>
                  <a:lnTo>
                    <a:pt x="1867" y="2175"/>
                  </a:lnTo>
                  <a:lnTo>
                    <a:pt x="1870" y="2175"/>
                  </a:lnTo>
                  <a:lnTo>
                    <a:pt x="1873" y="2176"/>
                  </a:lnTo>
                  <a:lnTo>
                    <a:pt x="1875" y="2177"/>
                  </a:lnTo>
                  <a:lnTo>
                    <a:pt x="1878" y="2179"/>
                  </a:lnTo>
                  <a:lnTo>
                    <a:pt x="1880" y="2181"/>
                  </a:lnTo>
                  <a:lnTo>
                    <a:pt x="1882" y="2183"/>
                  </a:lnTo>
                  <a:lnTo>
                    <a:pt x="1884" y="2187"/>
                  </a:lnTo>
                  <a:lnTo>
                    <a:pt x="1884" y="2190"/>
                  </a:lnTo>
                  <a:lnTo>
                    <a:pt x="1884" y="2193"/>
                  </a:lnTo>
                  <a:lnTo>
                    <a:pt x="1884" y="2196"/>
                  </a:lnTo>
                  <a:lnTo>
                    <a:pt x="1881" y="2199"/>
                  </a:lnTo>
                  <a:lnTo>
                    <a:pt x="1880" y="2201"/>
                  </a:lnTo>
                  <a:lnTo>
                    <a:pt x="1877" y="2203"/>
                  </a:lnTo>
                  <a:lnTo>
                    <a:pt x="1875" y="2205"/>
                  </a:lnTo>
                  <a:lnTo>
                    <a:pt x="1871" y="2206"/>
                  </a:lnTo>
                  <a:lnTo>
                    <a:pt x="1868" y="2206"/>
                  </a:lnTo>
                  <a:lnTo>
                    <a:pt x="1864" y="2206"/>
                  </a:lnTo>
                  <a:lnTo>
                    <a:pt x="1860" y="2204"/>
                  </a:lnTo>
                  <a:lnTo>
                    <a:pt x="1857" y="2202"/>
                  </a:lnTo>
                  <a:lnTo>
                    <a:pt x="1854" y="2198"/>
                  </a:lnTo>
                  <a:close/>
                  <a:moveTo>
                    <a:pt x="1895" y="2281"/>
                  </a:moveTo>
                  <a:lnTo>
                    <a:pt x="1894" y="2278"/>
                  </a:lnTo>
                  <a:lnTo>
                    <a:pt x="1894" y="2275"/>
                  </a:lnTo>
                  <a:lnTo>
                    <a:pt x="1894" y="2272"/>
                  </a:lnTo>
                  <a:lnTo>
                    <a:pt x="1895" y="2269"/>
                  </a:lnTo>
                  <a:lnTo>
                    <a:pt x="1896" y="2266"/>
                  </a:lnTo>
                  <a:lnTo>
                    <a:pt x="1898" y="2264"/>
                  </a:lnTo>
                  <a:lnTo>
                    <a:pt x="1900" y="2262"/>
                  </a:lnTo>
                  <a:lnTo>
                    <a:pt x="1903" y="2260"/>
                  </a:lnTo>
                  <a:lnTo>
                    <a:pt x="1906" y="2259"/>
                  </a:lnTo>
                  <a:lnTo>
                    <a:pt x="1909" y="2259"/>
                  </a:lnTo>
                  <a:lnTo>
                    <a:pt x="1911" y="2259"/>
                  </a:lnTo>
                  <a:lnTo>
                    <a:pt x="1914" y="2260"/>
                  </a:lnTo>
                  <a:lnTo>
                    <a:pt x="1917" y="2261"/>
                  </a:lnTo>
                  <a:lnTo>
                    <a:pt x="1919" y="2263"/>
                  </a:lnTo>
                  <a:lnTo>
                    <a:pt x="1921" y="2265"/>
                  </a:lnTo>
                  <a:lnTo>
                    <a:pt x="1924" y="2267"/>
                  </a:lnTo>
                  <a:lnTo>
                    <a:pt x="1924" y="2267"/>
                  </a:lnTo>
                  <a:lnTo>
                    <a:pt x="1925" y="2270"/>
                  </a:lnTo>
                  <a:lnTo>
                    <a:pt x="1926" y="2273"/>
                  </a:lnTo>
                  <a:lnTo>
                    <a:pt x="1925" y="2276"/>
                  </a:lnTo>
                  <a:lnTo>
                    <a:pt x="1925" y="2279"/>
                  </a:lnTo>
                  <a:lnTo>
                    <a:pt x="1923" y="2282"/>
                  </a:lnTo>
                  <a:lnTo>
                    <a:pt x="1921" y="2285"/>
                  </a:lnTo>
                  <a:lnTo>
                    <a:pt x="1919" y="2287"/>
                  </a:lnTo>
                  <a:lnTo>
                    <a:pt x="1916" y="2289"/>
                  </a:lnTo>
                  <a:lnTo>
                    <a:pt x="1913" y="2290"/>
                  </a:lnTo>
                  <a:lnTo>
                    <a:pt x="1909" y="2290"/>
                  </a:lnTo>
                  <a:lnTo>
                    <a:pt x="1905" y="2290"/>
                  </a:lnTo>
                  <a:lnTo>
                    <a:pt x="1901" y="2288"/>
                  </a:lnTo>
                  <a:lnTo>
                    <a:pt x="1898" y="2285"/>
                  </a:lnTo>
                  <a:lnTo>
                    <a:pt x="1895" y="2281"/>
                  </a:lnTo>
                  <a:close/>
                  <a:moveTo>
                    <a:pt x="1935" y="2365"/>
                  </a:moveTo>
                  <a:lnTo>
                    <a:pt x="1934" y="2362"/>
                  </a:lnTo>
                  <a:lnTo>
                    <a:pt x="1934" y="2359"/>
                  </a:lnTo>
                  <a:lnTo>
                    <a:pt x="1934" y="2356"/>
                  </a:lnTo>
                  <a:lnTo>
                    <a:pt x="1935" y="2353"/>
                  </a:lnTo>
                  <a:lnTo>
                    <a:pt x="1936" y="2351"/>
                  </a:lnTo>
                  <a:lnTo>
                    <a:pt x="1938" y="2348"/>
                  </a:lnTo>
                  <a:lnTo>
                    <a:pt x="1940" y="2346"/>
                  </a:lnTo>
                  <a:lnTo>
                    <a:pt x="1943" y="2345"/>
                  </a:lnTo>
                  <a:lnTo>
                    <a:pt x="1946" y="2344"/>
                  </a:lnTo>
                  <a:lnTo>
                    <a:pt x="1949" y="2343"/>
                  </a:lnTo>
                  <a:lnTo>
                    <a:pt x="1952" y="2343"/>
                  </a:lnTo>
                  <a:lnTo>
                    <a:pt x="1954" y="2344"/>
                  </a:lnTo>
                  <a:lnTo>
                    <a:pt x="1957" y="2345"/>
                  </a:lnTo>
                  <a:lnTo>
                    <a:pt x="1959" y="2347"/>
                  </a:lnTo>
                  <a:lnTo>
                    <a:pt x="1961" y="2349"/>
                  </a:lnTo>
                  <a:lnTo>
                    <a:pt x="1964" y="2352"/>
                  </a:lnTo>
                  <a:lnTo>
                    <a:pt x="1965" y="2355"/>
                  </a:lnTo>
                  <a:lnTo>
                    <a:pt x="1965" y="2358"/>
                  </a:lnTo>
                  <a:lnTo>
                    <a:pt x="1965" y="2361"/>
                  </a:lnTo>
                  <a:lnTo>
                    <a:pt x="1964" y="2364"/>
                  </a:lnTo>
                  <a:lnTo>
                    <a:pt x="1963" y="2366"/>
                  </a:lnTo>
                  <a:lnTo>
                    <a:pt x="1960" y="2369"/>
                  </a:lnTo>
                  <a:lnTo>
                    <a:pt x="1958" y="2371"/>
                  </a:lnTo>
                  <a:lnTo>
                    <a:pt x="1956" y="2372"/>
                  </a:lnTo>
                  <a:lnTo>
                    <a:pt x="1952" y="2373"/>
                  </a:lnTo>
                  <a:lnTo>
                    <a:pt x="1949" y="2374"/>
                  </a:lnTo>
                  <a:lnTo>
                    <a:pt x="1945" y="2373"/>
                  </a:lnTo>
                  <a:lnTo>
                    <a:pt x="1941" y="2371"/>
                  </a:lnTo>
                  <a:lnTo>
                    <a:pt x="1938" y="2369"/>
                  </a:lnTo>
                  <a:lnTo>
                    <a:pt x="1935" y="2365"/>
                  </a:lnTo>
                  <a:close/>
                  <a:moveTo>
                    <a:pt x="1974" y="2450"/>
                  </a:moveTo>
                  <a:lnTo>
                    <a:pt x="1973" y="2447"/>
                  </a:lnTo>
                  <a:lnTo>
                    <a:pt x="1973" y="2444"/>
                  </a:lnTo>
                  <a:lnTo>
                    <a:pt x="1973" y="2441"/>
                  </a:lnTo>
                  <a:lnTo>
                    <a:pt x="1974" y="2438"/>
                  </a:lnTo>
                  <a:lnTo>
                    <a:pt x="1975" y="2435"/>
                  </a:lnTo>
                  <a:lnTo>
                    <a:pt x="1977" y="2433"/>
                  </a:lnTo>
                  <a:lnTo>
                    <a:pt x="1979" y="2431"/>
                  </a:lnTo>
                  <a:lnTo>
                    <a:pt x="1982" y="2429"/>
                  </a:lnTo>
                  <a:lnTo>
                    <a:pt x="1985" y="2428"/>
                  </a:lnTo>
                  <a:lnTo>
                    <a:pt x="1988" y="2427"/>
                  </a:lnTo>
                  <a:lnTo>
                    <a:pt x="1990" y="2428"/>
                  </a:lnTo>
                  <a:lnTo>
                    <a:pt x="1993" y="2428"/>
                  </a:lnTo>
                  <a:lnTo>
                    <a:pt x="1996" y="2431"/>
                  </a:lnTo>
                  <a:lnTo>
                    <a:pt x="1998" y="2432"/>
                  </a:lnTo>
                  <a:lnTo>
                    <a:pt x="2000" y="2435"/>
                  </a:lnTo>
                  <a:lnTo>
                    <a:pt x="2003" y="2437"/>
                  </a:lnTo>
                  <a:lnTo>
                    <a:pt x="2004" y="2440"/>
                  </a:lnTo>
                  <a:lnTo>
                    <a:pt x="2004" y="2443"/>
                  </a:lnTo>
                  <a:lnTo>
                    <a:pt x="2004" y="2446"/>
                  </a:lnTo>
                  <a:lnTo>
                    <a:pt x="2003" y="2449"/>
                  </a:lnTo>
                  <a:lnTo>
                    <a:pt x="2001" y="2452"/>
                  </a:lnTo>
                  <a:lnTo>
                    <a:pt x="1999" y="2454"/>
                  </a:lnTo>
                  <a:lnTo>
                    <a:pt x="1997" y="2456"/>
                  </a:lnTo>
                  <a:lnTo>
                    <a:pt x="1994" y="2457"/>
                  </a:lnTo>
                  <a:lnTo>
                    <a:pt x="1991" y="2458"/>
                  </a:lnTo>
                  <a:lnTo>
                    <a:pt x="1988" y="2459"/>
                  </a:lnTo>
                  <a:lnTo>
                    <a:pt x="1984" y="2458"/>
                  </a:lnTo>
                  <a:lnTo>
                    <a:pt x="1980" y="2456"/>
                  </a:lnTo>
                  <a:lnTo>
                    <a:pt x="1976" y="2454"/>
                  </a:lnTo>
                  <a:lnTo>
                    <a:pt x="1974" y="2450"/>
                  </a:lnTo>
                  <a:close/>
                  <a:moveTo>
                    <a:pt x="2011" y="2535"/>
                  </a:moveTo>
                  <a:lnTo>
                    <a:pt x="2010" y="2532"/>
                  </a:lnTo>
                  <a:lnTo>
                    <a:pt x="2010" y="2529"/>
                  </a:lnTo>
                  <a:lnTo>
                    <a:pt x="2010" y="2525"/>
                  </a:lnTo>
                  <a:lnTo>
                    <a:pt x="2011" y="2522"/>
                  </a:lnTo>
                  <a:lnTo>
                    <a:pt x="2012" y="2520"/>
                  </a:lnTo>
                  <a:lnTo>
                    <a:pt x="2014" y="2518"/>
                  </a:lnTo>
                  <a:lnTo>
                    <a:pt x="2016" y="2516"/>
                  </a:lnTo>
                  <a:lnTo>
                    <a:pt x="2019" y="2514"/>
                  </a:lnTo>
                  <a:lnTo>
                    <a:pt x="2022" y="2513"/>
                  </a:lnTo>
                  <a:lnTo>
                    <a:pt x="2025" y="2513"/>
                  </a:lnTo>
                  <a:lnTo>
                    <a:pt x="2028" y="2513"/>
                  </a:lnTo>
                  <a:lnTo>
                    <a:pt x="2031" y="2514"/>
                  </a:lnTo>
                  <a:lnTo>
                    <a:pt x="2033" y="2515"/>
                  </a:lnTo>
                  <a:lnTo>
                    <a:pt x="2036" y="2517"/>
                  </a:lnTo>
                  <a:lnTo>
                    <a:pt x="2038" y="2519"/>
                  </a:lnTo>
                  <a:lnTo>
                    <a:pt x="2039" y="2522"/>
                  </a:lnTo>
                  <a:lnTo>
                    <a:pt x="2039" y="2522"/>
                  </a:lnTo>
                  <a:lnTo>
                    <a:pt x="2040" y="2525"/>
                  </a:lnTo>
                  <a:lnTo>
                    <a:pt x="2040" y="2529"/>
                  </a:lnTo>
                  <a:lnTo>
                    <a:pt x="2040" y="2532"/>
                  </a:lnTo>
                  <a:lnTo>
                    <a:pt x="2039" y="2535"/>
                  </a:lnTo>
                  <a:lnTo>
                    <a:pt x="2038" y="2538"/>
                  </a:lnTo>
                  <a:lnTo>
                    <a:pt x="2036" y="2540"/>
                  </a:lnTo>
                  <a:lnTo>
                    <a:pt x="2034" y="2542"/>
                  </a:lnTo>
                  <a:lnTo>
                    <a:pt x="2031" y="2543"/>
                  </a:lnTo>
                  <a:lnTo>
                    <a:pt x="2028" y="2544"/>
                  </a:lnTo>
                  <a:lnTo>
                    <a:pt x="2025" y="2544"/>
                  </a:lnTo>
                  <a:lnTo>
                    <a:pt x="2021" y="2544"/>
                  </a:lnTo>
                  <a:lnTo>
                    <a:pt x="2017" y="2542"/>
                  </a:lnTo>
                  <a:lnTo>
                    <a:pt x="2014" y="2539"/>
                  </a:lnTo>
                  <a:lnTo>
                    <a:pt x="2011" y="2535"/>
                  </a:lnTo>
                  <a:close/>
                  <a:moveTo>
                    <a:pt x="2047" y="2620"/>
                  </a:moveTo>
                  <a:lnTo>
                    <a:pt x="2046" y="2617"/>
                  </a:lnTo>
                  <a:lnTo>
                    <a:pt x="2046" y="2614"/>
                  </a:lnTo>
                  <a:lnTo>
                    <a:pt x="2046" y="2611"/>
                  </a:lnTo>
                  <a:lnTo>
                    <a:pt x="2047" y="2608"/>
                  </a:lnTo>
                  <a:lnTo>
                    <a:pt x="2049" y="2606"/>
                  </a:lnTo>
                  <a:lnTo>
                    <a:pt x="2050" y="2604"/>
                  </a:lnTo>
                  <a:lnTo>
                    <a:pt x="2053" y="2602"/>
                  </a:lnTo>
                  <a:lnTo>
                    <a:pt x="2055" y="2600"/>
                  </a:lnTo>
                  <a:lnTo>
                    <a:pt x="2058" y="2599"/>
                  </a:lnTo>
                  <a:lnTo>
                    <a:pt x="2061" y="2599"/>
                  </a:lnTo>
                  <a:lnTo>
                    <a:pt x="2064" y="2599"/>
                  </a:lnTo>
                  <a:lnTo>
                    <a:pt x="2067" y="2600"/>
                  </a:lnTo>
                  <a:lnTo>
                    <a:pt x="2070" y="2602"/>
                  </a:lnTo>
                  <a:lnTo>
                    <a:pt x="2072" y="2604"/>
                  </a:lnTo>
                  <a:lnTo>
                    <a:pt x="2074" y="2606"/>
                  </a:lnTo>
                  <a:lnTo>
                    <a:pt x="2075" y="2609"/>
                  </a:lnTo>
                  <a:lnTo>
                    <a:pt x="2076" y="2612"/>
                  </a:lnTo>
                  <a:lnTo>
                    <a:pt x="2076" y="2615"/>
                  </a:lnTo>
                  <a:lnTo>
                    <a:pt x="2076" y="2618"/>
                  </a:lnTo>
                  <a:lnTo>
                    <a:pt x="2075" y="2620"/>
                  </a:lnTo>
                  <a:lnTo>
                    <a:pt x="2074" y="2623"/>
                  </a:lnTo>
                  <a:lnTo>
                    <a:pt x="2072" y="2625"/>
                  </a:lnTo>
                  <a:lnTo>
                    <a:pt x="2070" y="2628"/>
                  </a:lnTo>
                  <a:lnTo>
                    <a:pt x="2067" y="2629"/>
                  </a:lnTo>
                  <a:lnTo>
                    <a:pt x="2064" y="2630"/>
                  </a:lnTo>
                  <a:lnTo>
                    <a:pt x="2061" y="2631"/>
                  </a:lnTo>
                  <a:lnTo>
                    <a:pt x="2057" y="2630"/>
                  </a:lnTo>
                  <a:lnTo>
                    <a:pt x="2053" y="2628"/>
                  </a:lnTo>
                  <a:lnTo>
                    <a:pt x="2050" y="2624"/>
                  </a:lnTo>
                  <a:lnTo>
                    <a:pt x="2047" y="2620"/>
                  </a:lnTo>
                  <a:close/>
                  <a:moveTo>
                    <a:pt x="2082" y="2707"/>
                  </a:moveTo>
                  <a:lnTo>
                    <a:pt x="2080" y="2704"/>
                  </a:lnTo>
                  <a:lnTo>
                    <a:pt x="2080" y="2701"/>
                  </a:lnTo>
                  <a:lnTo>
                    <a:pt x="2080" y="2698"/>
                  </a:lnTo>
                  <a:lnTo>
                    <a:pt x="2082" y="2695"/>
                  </a:lnTo>
                  <a:lnTo>
                    <a:pt x="2084" y="2692"/>
                  </a:lnTo>
                  <a:lnTo>
                    <a:pt x="2085" y="2690"/>
                  </a:lnTo>
                  <a:lnTo>
                    <a:pt x="2088" y="2688"/>
                  </a:lnTo>
                  <a:lnTo>
                    <a:pt x="2090" y="2687"/>
                  </a:lnTo>
                  <a:lnTo>
                    <a:pt x="2093" y="2686"/>
                  </a:lnTo>
                  <a:lnTo>
                    <a:pt x="2096" y="2686"/>
                  </a:lnTo>
                  <a:lnTo>
                    <a:pt x="2099" y="2686"/>
                  </a:lnTo>
                  <a:lnTo>
                    <a:pt x="2102" y="2687"/>
                  </a:lnTo>
                  <a:lnTo>
                    <a:pt x="2105" y="2689"/>
                  </a:lnTo>
                  <a:lnTo>
                    <a:pt x="2107" y="2690"/>
                  </a:lnTo>
                  <a:lnTo>
                    <a:pt x="2109" y="2693"/>
                  </a:lnTo>
                  <a:lnTo>
                    <a:pt x="2110" y="2696"/>
                  </a:lnTo>
                  <a:lnTo>
                    <a:pt x="2111" y="2699"/>
                  </a:lnTo>
                  <a:lnTo>
                    <a:pt x="2111" y="2702"/>
                  </a:lnTo>
                  <a:lnTo>
                    <a:pt x="2111" y="2705"/>
                  </a:lnTo>
                  <a:lnTo>
                    <a:pt x="2110" y="2707"/>
                  </a:lnTo>
                  <a:lnTo>
                    <a:pt x="2109" y="2710"/>
                  </a:lnTo>
                  <a:lnTo>
                    <a:pt x="2107" y="2712"/>
                  </a:lnTo>
                  <a:lnTo>
                    <a:pt x="2104" y="2714"/>
                  </a:lnTo>
                  <a:lnTo>
                    <a:pt x="2101" y="2715"/>
                  </a:lnTo>
                  <a:lnTo>
                    <a:pt x="2099" y="2716"/>
                  </a:lnTo>
                  <a:lnTo>
                    <a:pt x="2096" y="2716"/>
                  </a:lnTo>
                  <a:lnTo>
                    <a:pt x="2091" y="2716"/>
                  </a:lnTo>
                  <a:lnTo>
                    <a:pt x="2087" y="2714"/>
                  </a:lnTo>
                  <a:lnTo>
                    <a:pt x="2084" y="2711"/>
                  </a:lnTo>
                  <a:lnTo>
                    <a:pt x="2082" y="2707"/>
                  </a:lnTo>
                  <a:close/>
                  <a:moveTo>
                    <a:pt x="2114" y="2794"/>
                  </a:moveTo>
                  <a:lnTo>
                    <a:pt x="2113" y="2791"/>
                  </a:lnTo>
                  <a:lnTo>
                    <a:pt x="2113" y="2788"/>
                  </a:lnTo>
                  <a:lnTo>
                    <a:pt x="2114" y="2785"/>
                  </a:lnTo>
                  <a:lnTo>
                    <a:pt x="2115" y="2782"/>
                  </a:lnTo>
                  <a:lnTo>
                    <a:pt x="2116" y="2780"/>
                  </a:lnTo>
                  <a:lnTo>
                    <a:pt x="2118" y="2777"/>
                  </a:lnTo>
                  <a:lnTo>
                    <a:pt x="2120" y="2776"/>
                  </a:lnTo>
                  <a:lnTo>
                    <a:pt x="2124" y="2773"/>
                  </a:lnTo>
                  <a:lnTo>
                    <a:pt x="2127" y="2772"/>
                  </a:lnTo>
                  <a:lnTo>
                    <a:pt x="2130" y="2772"/>
                  </a:lnTo>
                  <a:lnTo>
                    <a:pt x="2133" y="2773"/>
                  </a:lnTo>
                  <a:lnTo>
                    <a:pt x="2136" y="2775"/>
                  </a:lnTo>
                  <a:lnTo>
                    <a:pt x="2138" y="2776"/>
                  </a:lnTo>
                  <a:lnTo>
                    <a:pt x="2140" y="2778"/>
                  </a:lnTo>
                  <a:lnTo>
                    <a:pt x="2142" y="2780"/>
                  </a:lnTo>
                  <a:lnTo>
                    <a:pt x="2144" y="2783"/>
                  </a:lnTo>
                  <a:lnTo>
                    <a:pt x="2144" y="2786"/>
                  </a:lnTo>
                  <a:lnTo>
                    <a:pt x="2145" y="2789"/>
                  </a:lnTo>
                  <a:lnTo>
                    <a:pt x="2144" y="2792"/>
                  </a:lnTo>
                  <a:lnTo>
                    <a:pt x="2143" y="2795"/>
                  </a:lnTo>
                  <a:lnTo>
                    <a:pt x="2142" y="2797"/>
                  </a:lnTo>
                  <a:lnTo>
                    <a:pt x="2140" y="2800"/>
                  </a:lnTo>
                  <a:lnTo>
                    <a:pt x="2137" y="2801"/>
                  </a:lnTo>
                  <a:lnTo>
                    <a:pt x="2135" y="2803"/>
                  </a:lnTo>
                  <a:lnTo>
                    <a:pt x="2132" y="2803"/>
                  </a:lnTo>
                  <a:lnTo>
                    <a:pt x="2129" y="2804"/>
                  </a:lnTo>
                  <a:lnTo>
                    <a:pt x="2125" y="2803"/>
                  </a:lnTo>
                  <a:lnTo>
                    <a:pt x="2120" y="2801"/>
                  </a:lnTo>
                  <a:lnTo>
                    <a:pt x="2116" y="2798"/>
                  </a:lnTo>
                  <a:lnTo>
                    <a:pt x="2114" y="2794"/>
                  </a:lnTo>
                  <a:close/>
                  <a:moveTo>
                    <a:pt x="2146" y="2881"/>
                  </a:moveTo>
                  <a:lnTo>
                    <a:pt x="2145" y="2878"/>
                  </a:lnTo>
                  <a:lnTo>
                    <a:pt x="2145" y="2875"/>
                  </a:lnTo>
                  <a:lnTo>
                    <a:pt x="2146" y="2871"/>
                  </a:lnTo>
                  <a:lnTo>
                    <a:pt x="2147" y="2869"/>
                  </a:lnTo>
                  <a:lnTo>
                    <a:pt x="2148" y="2866"/>
                  </a:lnTo>
                  <a:lnTo>
                    <a:pt x="2150" y="2864"/>
                  </a:lnTo>
                  <a:lnTo>
                    <a:pt x="2153" y="2862"/>
                  </a:lnTo>
                  <a:lnTo>
                    <a:pt x="2155" y="2861"/>
                  </a:lnTo>
                  <a:lnTo>
                    <a:pt x="2158" y="2860"/>
                  </a:lnTo>
                  <a:lnTo>
                    <a:pt x="2162" y="2860"/>
                  </a:lnTo>
                  <a:lnTo>
                    <a:pt x="2165" y="2860"/>
                  </a:lnTo>
                  <a:lnTo>
                    <a:pt x="2168" y="2861"/>
                  </a:lnTo>
                  <a:lnTo>
                    <a:pt x="2171" y="2863"/>
                  </a:lnTo>
                  <a:lnTo>
                    <a:pt x="2173" y="2865"/>
                  </a:lnTo>
                  <a:lnTo>
                    <a:pt x="2175" y="2867"/>
                  </a:lnTo>
                  <a:lnTo>
                    <a:pt x="2176" y="2870"/>
                  </a:lnTo>
                  <a:lnTo>
                    <a:pt x="2177" y="2874"/>
                  </a:lnTo>
                  <a:lnTo>
                    <a:pt x="2177" y="2877"/>
                  </a:lnTo>
                  <a:lnTo>
                    <a:pt x="2176" y="2880"/>
                  </a:lnTo>
                  <a:lnTo>
                    <a:pt x="2175" y="2883"/>
                  </a:lnTo>
                  <a:lnTo>
                    <a:pt x="2174" y="2885"/>
                  </a:lnTo>
                  <a:lnTo>
                    <a:pt x="2172" y="2887"/>
                  </a:lnTo>
                  <a:lnTo>
                    <a:pt x="2169" y="2889"/>
                  </a:lnTo>
                  <a:lnTo>
                    <a:pt x="2166" y="2890"/>
                  </a:lnTo>
                  <a:lnTo>
                    <a:pt x="2164" y="2891"/>
                  </a:lnTo>
                  <a:lnTo>
                    <a:pt x="2160" y="2891"/>
                  </a:lnTo>
                  <a:lnTo>
                    <a:pt x="2156" y="2891"/>
                  </a:lnTo>
                  <a:lnTo>
                    <a:pt x="2152" y="2889"/>
                  </a:lnTo>
                  <a:lnTo>
                    <a:pt x="2148" y="2886"/>
                  </a:lnTo>
                  <a:lnTo>
                    <a:pt x="2146" y="2881"/>
                  </a:lnTo>
                  <a:close/>
                  <a:moveTo>
                    <a:pt x="2177" y="2968"/>
                  </a:moveTo>
                  <a:lnTo>
                    <a:pt x="2176" y="2965"/>
                  </a:lnTo>
                  <a:lnTo>
                    <a:pt x="2176" y="2962"/>
                  </a:lnTo>
                  <a:lnTo>
                    <a:pt x="2176" y="2959"/>
                  </a:lnTo>
                  <a:lnTo>
                    <a:pt x="2178" y="2957"/>
                  </a:lnTo>
                  <a:lnTo>
                    <a:pt x="2179" y="2954"/>
                  </a:lnTo>
                  <a:lnTo>
                    <a:pt x="2181" y="2952"/>
                  </a:lnTo>
                  <a:lnTo>
                    <a:pt x="2184" y="2950"/>
                  </a:lnTo>
                  <a:lnTo>
                    <a:pt x="2186" y="2949"/>
                  </a:lnTo>
                  <a:lnTo>
                    <a:pt x="2189" y="2948"/>
                  </a:lnTo>
                  <a:lnTo>
                    <a:pt x="2192" y="2948"/>
                  </a:lnTo>
                  <a:lnTo>
                    <a:pt x="2195" y="2949"/>
                  </a:lnTo>
                  <a:lnTo>
                    <a:pt x="2198" y="2950"/>
                  </a:lnTo>
                  <a:lnTo>
                    <a:pt x="2200" y="2951"/>
                  </a:lnTo>
                  <a:lnTo>
                    <a:pt x="2204" y="2953"/>
                  </a:lnTo>
                  <a:lnTo>
                    <a:pt x="2205" y="2956"/>
                  </a:lnTo>
                  <a:lnTo>
                    <a:pt x="2207" y="2959"/>
                  </a:lnTo>
                  <a:lnTo>
                    <a:pt x="2207" y="2962"/>
                  </a:lnTo>
                  <a:lnTo>
                    <a:pt x="2207" y="2965"/>
                  </a:lnTo>
                  <a:lnTo>
                    <a:pt x="2207" y="2968"/>
                  </a:lnTo>
                  <a:lnTo>
                    <a:pt x="2206" y="2970"/>
                  </a:lnTo>
                  <a:lnTo>
                    <a:pt x="2204" y="2974"/>
                  </a:lnTo>
                  <a:lnTo>
                    <a:pt x="2202" y="2976"/>
                  </a:lnTo>
                  <a:lnTo>
                    <a:pt x="2199" y="2978"/>
                  </a:lnTo>
                  <a:lnTo>
                    <a:pt x="2196" y="2979"/>
                  </a:lnTo>
                  <a:lnTo>
                    <a:pt x="2194" y="2980"/>
                  </a:lnTo>
                  <a:lnTo>
                    <a:pt x="2191" y="2980"/>
                  </a:lnTo>
                  <a:lnTo>
                    <a:pt x="2187" y="2979"/>
                  </a:lnTo>
                  <a:lnTo>
                    <a:pt x="2182" y="2977"/>
                  </a:lnTo>
                  <a:lnTo>
                    <a:pt x="2179" y="2974"/>
                  </a:lnTo>
                  <a:lnTo>
                    <a:pt x="2177" y="2968"/>
                  </a:lnTo>
                  <a:close/>
                  <a:moveTo>
                    <a:pt x="2206" y="3057"/>
                  </a:moveTo>
                  <a:lnTo>
                    <a:pt x="2205" y="3054"/>
                  </a:lnTo>
                  <a:lnTo>
                    <a:pt x="2205" y="3051"/>
                  </a:lnTo>
                  <a:lnTo>
                    <a:pt x="2206" y="3048"/>
                  </a:lnTo>
                  <a:lnTo>
                    <a:pt x="2207" y="3045"/>
                  </a:lnTo>
                  <a:lnTo>
                    <a:pt x="2209" y="3043"/>
                  </a:lnTo>
                  <a:lnTo>
                    <a:pt x="2211" y="3041"/>
                  </a:lnTo>
                  <a:lnTo>
                    <a:pt x="2213" y="3039"/>
                  </a:lnTo>
                  <a:lnTo>
                    <a:pt x="2216" y="3038"/>
                  </a:lnTo>
                  <a:lnTo>
                    <a:pt x="2219" y="3037"/>
                  </a:lnTo>
                  <a:lnTo>
                    <a:pt x="2222" y="3037"/>
                  </a:lnTo>
                  <a:lnTo>
                    <a:pt x="2225" y="3038"/>
                  </a:lnTo>
                  <a:lnTo>
                    <a:pt x="2228" y="3039"/>
                  </a:lnTo>
                  <a:lnTo>
                    <a:pt x="2230" y="3040"/>
                  </a:lnTo>
                  <a:lnTo>
                    <a:pt x="2232" y="3042"/>
                  </a:lnTo>
                  <a:lnTo>
                    <a:pt x="2234" y="3045"/>
                  </a:lnTo>
                  <a:lnTo>
                    <a:pt x="2235" y="3048"/>
                  </a:lnTo>
                  <a:lnTo>
                    <a:pt x="2236" y="3051"/>
                  </a:lnTo>
                  <a:lnTo>
                    <a:pt x="2236" y="3054"/>
                  </a:lnTo>
                  <a:lnTo>
                    <a:pt x="2235" y="3056"/>
                  </a:lnTo>
                  <a:lnTo>
                    <a:pt x="2234" y="3059"/>
                  </a:lnTo>
                  <a:lnTo>
                    <a:pt x="2233" y="3062"/>
                  </a:lnTo>
                  <a:lnTo>
                    <a:pt x="2231" y="3064"/>
                  </a:lnTo>
                  <a:lnTo>
                    <a:pt x="2228" y="3066"/>
                  </a:lnTo>
                  <a:lnTo>
                    <a:pt x="2225" y="3067"/>
                  </a:lnTo>
                  <a:lnTo>
                    <a:pt x="2223" y="3067"/>
                  </a:lnTo>
                  <a:lnTo>
                    <a:pt x="2221" y="3067"/>
                  </a:lnTo>
                  <a:lnTo>
                    <a:pt x="2216" y="3067"/>
                  </a:lnTo>
                  <a:lnTo>
                    <a:pt x="2212" y="3065"/>
                  </a:lnTo>
                  <a:lnTo>
                    <a:pt x="2208" y="3061"/>
                  </a:lnTo>
                  <a:lnTo>
                    <a:pt x="2206" y="3057"/>
                  </a:lnTo>
                  <a:close/>
                  <a:moveTo>
                    <a:pt x="2233" y="3146"/>
                  </a:moveTo>
                  <a:lnTo>
                    <a:pt x="2232" y="3143"/>
                  </a:lnTo>
                  <a:lnTo>
                    <a:pt x="2232" y="3140"/>
                  </a:lnTo>
                  <a:lnTo>
                    <a:pt x="2233" y="3137"/>
                  </a:lnTo>
                  <a:lnTo>
                    <a:pt x="2234" y="3134"/>
                  </a:lnTo>
                  <a:lnTo>
                    <a:pt x="2236" y="3132"/>
                  </a:lnTo>
                  <a:lnTo>
                    <a:pt x="2238" y="3130"/>
                  </a:lnTo>
                  <a:lnTo>
                    <a:pt x="2241" y="3128"/>
                  </a:lnTo>
                  <a:lnTo>
                    <a:pt x="2244" y="3127"/>
                  </a:lnTo>
                  <a:lnTo>
                    <a:pt x="2247" y="3126"/>
                  </a:lnTo>
                  <a:lnTo>
                    <a:pt x="2250" y="3126"/>
                  </a:lnTo>
                  <a:lnTo>
                    <a:pt x="2253" y="3127"/>
                  </a:lnTo>
                  <a:lnTo>
                    <a:pt x="2256" y="3128"/>
                  </a:lnTo>
                  <a:lnTo>
                    <a:pt x="2258" y="3130"/>
                  </a:lnTo>
                  <a:lnTo>
                    <a:pt x="2260" y="3132"/>
                  </a:lnTo>
                  <a:lnTo>
                    <a:pt x="2262" y="3134"/>
                  </a:lnTo>
                  <a:lnTo>
                    <a:pt x="2263" y="3137"/>
                  </a:lnTo>
                  <a:lnTo>
                    <a:pt x="2263" y="3137"/>
                  </a:lnTo>
                  <a:lnTo>
                    <a:pt x="2264" y="3140"/>
                  </a:lnTo>
                  <a:lnTo>
                    <a:pt x="2264" y="3143"/>
                  </a:lnTo>
                  <a:lnTo>
                    <a:pt x="2263" y="3146"/>
                  </a:lnTo>
                  <a:lnTo>
                    <a:pt x="2262" y="3149"/>
                  </a:lnTo>
                  <a:lnTo>
                    <a:pt x="2260" y="3151"/>
                  </a:lnTo>
                  <a:lnTo>
                    <a:pt x="2258" y="3153"/>
                  </a:lnTo>
                  <a:lnTo>
                    <a:pt x="2256" y="3155"/>
                  </a:lnTo>
                  <a:lnTo>
                    <a:pt x="2253" y="3156"/>
                  </a:lnTo>
                  <a:lnTo>
                    <a:pt x="2251" y="3156"/>
                  </a:lnTo>
                  <a:lnTo>
                    <a:pt x="2249" y="3157"/>
                  </a:lnTo>
                  <a:lnTo>
                    <a:pt x="2244" y="3156"/>
                  </a:lnTo>
                  <a:lnTo>
                    <a:pt x="2239" y="3154"/>
                  </a:lnTo>
                  <a:lnTo>
                    <a:pt x="2235" y="3150"/>
                  </a:lnTo>
                  <a:lnTo>
                    <a:pt x="2233" y="3146"/>
                  </a:lnTo>
                  <a:close/>
                  <a:moveTo>
                    <a:pt x="2260" y="3235"/>
                  </a:moveTo>
                  <a:lnTo>
                    <a:pt x="2260" y="3235"/>
                  </a:lnTo>
                  <a:lnTo>
                    <a:pt x="2260" y="3235"/>
                  </a:lnTo>
                  <a:lnTo>
                    <a:pt x="2259" y="3232"/>
                  </a:lnTo>
                  <a:lnTo>
                    <a:pt x="2259" y="3229"/>
                  </a:lnTo>
                  <a:lnTo>
                    <a:pt x="2260" y="3226"/>
                  </a:lnTo>
                  <a:lnTo>
                    <a:pt x="2261" y="3223"/>
                  </a:lnTo>
                  <a:lnTo>
                    <a:pt x="2263" y="3221"/>
                  </a:lnTo>
                  <a:lnTo>
                    <a:pt x="2265" y="3219"/>
                  </a:lnTo>
                  <a:lnTo>
                    <a:pt x="2267" y="3217"/>
                  </a:lnTo>
                  <a:lnTo>
                    <a:pt x="2270" y="3215"/>
                  </a:lnTo>
                  <a:lnTo>
                    <a:pt x="2273" y="3214"/>
                  </a:lnTo>
                  <a:lnTo>
                    <a:pt x="2276" y="3215"/>
                  </a:lnTo>
                  <a:lnTo>
                    <a:pt x="2279" y="3215"/>
                  </a:lnTo>
                  <a:lnTo>
                    <a:pt x="2283" y="3217"/>
                  </a:lnTo>
                  <a:lnTo>
                    <a:pt x="2285" y="3219"/>
                  </a:lnTo>
                  <a:lnTo>
                    <a:pt x="2287" y="3221"/>
                  </a:lnTo>
                  <a:lnTo>
                    <a:pt x="2289" y="3224"/>
                  </a:lnTo>
                  <a:lnTo>
                    <a:pt x="2290" y="3227"/>
                  </a:lnTo>
                  <a:lnTo>
                    <a:pt x="2290" y="3230"/>
                  </a:lnTo>
                  <a:lnTo>
                    <a:pt x="2290" y="3233"/>
                  </a:lnTo>
                  <a:lnTo>
                    <a:pt x="2290" y="3235"/>
                  </a:lnTo>
                  <a:lnTo>
                    <a:pt x="2289" y="3238"/>
                  </a:lnTo>
                  <a:lnTo>
                    <a:pt x="2287" y="3240"/>
                  </a:lnTo>
                  <a:lnTo>
                    <a:pt x="2285" y="3243"/>
                  </a:lnTo>
                  <a:lnTo>
                    <a:pt x="2282" y="3244"/>
                  </a:lnTo>
                  <a:lnTo>
                    <a:pt x="2278" y="3245"/>
                  </a:lnTo>
                  <a:lnTo>
                    <a:pt x="2276" y="3246"/>
                  </a:lnTo>
                  <a:lnTo>
                    <a:pt x="2274" y="3246"/>
                  </a:lnTo>
                  <a:lnTo>
                    <a:pt x="2269" y="3245"/>
                  </a:lnTo>
                  <a:lnTo>
                    <a:pt x="2265" y="3243"/>
                  </a:lnTo>
                  <a:lnTo>
                    <a:pt x="2262" y="3239"/>
                  </a:lnTo>
                  <a:lnTo>
                    <a:pt x="2260" y="3235"/>
                  </a:lnTo>
                  <a:close/>
                  <a:moveTo>
                    <a:pt x="2285" y="3324"/>
                  </a:moveTo>
                  <a:lnTo>
                    <a:pt x="2284" y="3321"/>
                  </a:lnTo>
                  <a:lnTo>
                    <a:pt x="2284" y="3318"/>
                  </a:lnTo>
                  <a:lnTo>
                    <a:pt x="2285" y="3314"/>
                  </a:lnTo>
                  <a:lnTo>
                    <a:pt x="2286" y="3312"/>
                  </a:lnTo>
                  <a:lnTo>
                    <a:pt x="2288" y="3309"/>
                  </a:lnTo>
                  <a:lnTo>
                    <a:pt x="2290" y="3307"/>
                  </a:lnTo>
                  <a:lnTo>
                    <a:pt x="2293" y="3306"/>
                  </a:lnTo>
                  <a:lnTo>
                    <a:pt x="2296" y="3305"/>
                  </a:lnTo>
                  <a:lnTo>
                    <a:pt x="2299" y="3304"/>
                  </a:lnTo>
                  <a:lnTo>
                    <a:pt x="2302" y="3304"/>
                  </a:lnTo>
                  <a:lnTo>
                    <a:pt x="2304" y="3305"/>
                  </a:lnTo>
                  <a:lnTo>
                    <a:pt x="2307" y="3306"/>
                  </a:lnTo>
                  <a:lnTo>
                    <a:pt x="2309" y="3308"/>
                  </a:lnTo>
                  <a:lnTo>
                    <a:pt x="2311" y="3310"/>
                  </a:lnTo>
                  <a:lnTo>
                    <a:pt x="2313" y="3312"/>
                  </a:lnTo>
                  <a:lnTo>
                    <a:pt x="2314" y="3316"/>
                  </a:lnTo>
                  <a:lnTo>
                    <a:pt x="2315" y="3319"/>
                  </a:lnTo>
                  <a:lnTo>
                    <a:pt x="2315" y="3322"/>
                  </a:lnTo>
                  <a:lnTo>
                    <a:pt x="2314" y="3325"/>
                  </a:lnTo>
                  <a:lnTo>
                    <a:pt x="2313" y="3328"/>
                  </a:lnTo>
                  <a:lnTo>
                    <a:pt x="2311" y="3330"/>
                  </a:lnTo>
                  <a:lnTo>
                    <a:pt x="2309" y="3332"/>
                  </a:lnTo>
                  <a:lnTo>
                    <a:pt x="2306" y="3334"/>
                  </a:lnTo>
                  <a:lnTo>
                    <a:pt x="2303" y="3335"/>
                  </a:lnTo>
                  <a:lnTo>
                    <a:pt x="2301" y="3335"/>
                  </a:lnTo>
                  <a:lnTo>
                    <a:pt x="2300" y="3336"/>
                  </a:lnTo>
                  <a:lnTo>
                    <a:pt x="2295" y="3335"/>
                  </a:lnTo>
                  <a:lnTo>
                    <a:pt x="2290" y="3333"/>
                  </a:lnTo>
                  <a:lnTo>
                    <a:pt x="2287" y="3329"/>
                  </a:lnTo>
                  <a:lnTo>
                    <a:pt x="2285" y="3324"/>
                  </a:lnTo>
                  <a:close/>
                  <a:moveTo>
                    <a:pt x="2307" y="3414"/>
                  </a:moveTo>
                  <a:lnTo>
                    <a:pt x="2307" y="3410"/>
                  </a:lnTo>
                  <a:lnTo>
                    <a:pt x="2307" y="3407"/>
                  </a:lnTo>
                  <a:lnTo>
                    <a:pt x="2308" y="3404"/>
                  </a:lnTo>
                  <a:lnTo>
                    <a:pt x="2309" y="3401"/>
                  </a:lnTo>
                  <a:lnTo>
                    <a:pt x="2311" y="3399"/>
                  </a:lnTo>
                  <a:lnTo>
                    <a:pt x="2313" y="3397"/>
                  </a:lnTo>
                  <a:lnTo>
                    <a:pt x="2316" y="3396"/>
                  </a:lnTo>
                  <a:lnTo>
                    <a:pt x="2319" y="3394"/>
                  </a:lnTo>
                  <a:lnTo>
                    <a:pt x="2323" y="3394"/>
                  </a:lnTo>
                  <a:lnTo>
                    <a:pt x="2326" y="3394"/>
                  </a:lnTo>
                  <a:lnTo>
                    <a:pt x="2328" y="3395"/>
                  </a:lnTo>
                  <a:lnTo>
                    <a:pt x="2331" y="3396"/>
                  </a:lnTo>
                  <a:lnTo>
                    <a:pt x="2333" y="3398"/>
                  </a:lnTo>
                  <a:lnTo>
                    <a:pt x="2335" y="3400"/>
                  </a:lnTo>
                  <a:lnTo>
                    <a:pt x="2337" y="3403"/>
                  </a:lnTo>
                  <a:lnTo>
                    <a:pt x="2338" y="3406"/>
                  </a:lnTo>
                  <a:lnTo>
                    <a:pt x="2338" y="3409"/>
                  </a:lnTo>
                  <a:lnTo>
                    <a:pt x="2338" y="3412"/>
                  </a:lnTo>
                  <a:lnTo>
                    <a:pt x="2338" y="3415"/>
                  </a:lnTo>
                  <a:lnTo>
                    <a:pt x="2336" y="3418"/>
                  </a:lnTo>
                  <a:lnTo>
                    <a:pt x="2335" y="3420"/>
                  </a:lnTo>
                  <a:lnTo>
                    <a:pt x="2332" y="3422"/>
                  </a:lnTo>
                  <a:lnTo>
                    <a:pt x="2330" y="3424"/>
                  </a:lnTo>
                  <a:lnTo>
                    <a:pt x="2327" y="3425"/>
                  </a:lnTo>
                  <a:lnTo>
                    <a:pt x="2325" y="3425"/>
                  </a:lnTo>
                  <a:lnTo>
                    <a:pt x="2323" y="3425"/>
                  </a:lnTo>
                  <a:lnTo>
                    <a:pt x="2317" y="3425"/>
                  </a:lnTo>
                  <a:lnTo>
                    <a:pt x="2313" y="3422"/>
                  </a:lnTo>
                  <a:lnTo>
                    <a:pt x="2310" y="3419"/>
                  </a:lnTo>
                  <a:lnTo>
                    <a:pt x="2307" y="3414"/>
                  </a:lnTo>
                  <a:close/>
                  <a:moveTo>
                    <a:pt x="2330" y="3503"/>
                  </a:moveTo>
                  <a:lnTo>
                    <a:pt x="2330" y="3503"/>
                  </a:lnTo>
                  <a:lnTo>
                    <a:pt x="2330" y="3503"/>
                  </a:lnTo>
                  <a:lnTo>
                    <a:pt x="2330" y="3500"/>
                  </a:lnTo>
                  <a:lnTo>
                    <a:pt x="2330" y="3497"/>
                  </a:lnTo>
                  <a:lnTo>
                    <a:pt x="2330" y="3494"/>
                  </a:lnTo>
                  <a:lnTo>
                    <a:pt x="2332" y="3492"/>
                  </a:lnTo>
                  <a:lnTo>
                    <a:pt x="2334" y="3489"/>
                  </a:lnTo>
                  <a:lnTo>
                    <a:pt x="2336" y="3487"/>
                  </a:lnTo>
                  <a:lnTo>
                    <a:pt x="2338" y="3486"/>
                  </a:lnTo>
                  <a:lnTo>
                    <a:pt x="2341" y="3485"/>
                  </a:lnTo>
                  <a:lnTo>
                    <a:pt x="2344" y="3484"/>
                  </a:lnTo>
                  <a:lnTo>
                    <a:pt x="2347" y="3485"/>
                  </a:lnTo>
                  <a:lnTo>
                    <a:pt x="2350" y="3485"/>
                  </a:lnTo>
                  <a:lnTo>
                    <a:pt x="2353" y="3487"/>
                  </a:lnTo>
                  <a:lnTo>
                    <a:pt x="2355" y="3489"/>
                  </a:lnTo>
                  <a:lnTo>
                    <a:pt x="2357" y="3491"/>
                  </a:lnTo>
                  <a:lnTo>
                    <a:pt x="2359" y="3493"/>
                  </a:lnTo>
                  <a:lnTo>
                    <a:pt x="2361" y="3496"/>
                  </a:lnTo>
                  <a:lnTo>
                    <a:pt x="2361" y="3499"/>
                  </a:lnTo>
                  <a:lnTo>
                    <a:pt x="2361" y="3502"/>
                  </a:lnTo>
                  <a:lnTo>
                    <a:pt x="2359" y="3505"/>
                  </a:lnTo>
                  <a:lnTo>
                    <a:pt x="2358" y="3508"/>
                  </a:lnTo>
                  <a:lnTo>
                    <a:pt x="2356" y="3510"/>
                  </a:lnTo>
                  <a:lnTo>
                    <a:pt x="2354" y="3513"/>
                  </a:lnTo>
                  <a:lnTo>
                    <a:pt x="2351" y="3515"/>
                  </a:lnTo>
                  <a:lnTo>
                    <a:pt x="2348" y="3516"/>
                  </a:lnTo>
                  <a:lnTo>
                    <a:pt x="2347" y="3516"/>
                  </a:lnTo>
                  <a:lnTo>
                    <a:pt x="2345" y="3516"/>
                  </a:lnTo>
                  <a:lnTo>
                    <a:pt x="2340" y="3515"/>
                  </a:lnTo>
                  <a:lnTo>
                    <a:pt x="2335" y="3513"/>
                  </a:lnTo>
                  <a:lnTo>
                    <a:pt x="2332" y="3508"/>
                  </a:lnTo>
                  <a:lnTo>
                    <a:pt x="2330" y="3503"/>
                  </a:lnTo>
                  <a:close/>
                  <a:moveTo>
                    <a:pt x="2350" y="3594"/>
                  </a:moveTo>
                  <a:lnTo>
                    <a:pt x="2350" y="3591"/>
                  </a:lnTo>
                  <a:lnTo>
                    <a:pt x="2350" y="3588"/>
                  </a:lnTo>
                  <a:lnTo>
                    <a:pt x="2351" y="3585"/>
                  </a:lnTo>
                  <a:lnTo>
                    <a:pt x="2352" y="3582"/>
                  </a:lnTo>
                  <a:lnTo>
                    <a:pt x="2354" y="3580"/>
                  </a:lnTo>
                  <a:lnTo>
                    <a:pt x="2356" y="3578"/>
                  </a:lnTo>
                  <a:lnTo>
                    <a:pt x="2359" y="3576"/>
                  </a:lnTo>
                  <a:lnTo>
                    <a:pt x="2363" y="3576"/>
                  </a:lnTo>
                  <a:lnTo>
                    <a:pt x="2366" y="3575"/>
                  </a:lnTo>
                  <a:lnTo>
                    <a:pt x="2369" y="3575"/>
                  </a:lnTo>
                  <a:lnTo>
                    <a:pt x="2372" y="3576"/>
                  </a:lnTo>
                  <a:lnTo>
                    <a:pt x="2374" y="3578"/>
                  </a:lnTo>
                  <a:lnTo>
                    <a:pt x="2376" y="3579"/>
                  </a:lnTo>
                  <a:lnTo>
                    <a:pt x="2378" y="3582"/>
                  </a:lnTo>
                  <a:lnTo>
                    <a:pt x="2380" y="3584"/>
                  </a:lnTo>
                  <a:lnTo>
                    <a:pt x="2381" y="3587"/>
                  </a:lnTo>
                  <a:lnTo>
                    <a:pt x="2381" y="3590"/>
                  </a:lnTo>
                  <a:lnTo>
                    <a:pt x="2381" y="3593"/>
                  </a:lnTo>
                  <a:lnTo>
                    <a:pt x="2380" y="3596"/>
                  </a:lnTo>
                  <a:lnTo>
                    <a:pt x="2379" y="3599"/>
                  </a:lnTo>
                  <a:lnTo>
                    <a:pt x="2377" y="3601"/>
                  </a:lnTo>
                  <a:lnTo>
                    <a:pt x="2375" y="3603"/>
                  </a:lnTo>
                  <a:lnTo>
                    <a:pt x="2372" y="3604"/>
                  </a:lnTo>
                  <a:lnTo>
                    <a:pt x="2369" y="3605"/>
                  </a:lnTo>
                  <a:lnTo>
                    <a:pt x="2367" y="3606"/>
                  </a:lnTo>
                  <a:lnTo>
                    <a:pt x="2366" y="3606"/>
                  </a:lnTo>
                  <a:lnTo>
                    <a:pt x="2361" y="3605"/>
                  </a:lnTo>
                  <a:lnTo>
                    <a:pt x="2355" y="3602"/>
                  </a:lnTo>
                  <a:lnTo>
                    <a:pt x="2352" y="3599"/>
                  </a:lnTo>
                  <a:lnTo>
                    <a:pt x="2350" y="3594"/>
                  </a:lnTo>
                  <a:close/>
                  <a:moveTo>
                    <a:pt x="2370" y="3684"/>
                  </a:moveTo>
                  <a:lnTo>
                    <a:pt x="2369" y="3681"/>
                  </a:lnTo>
                  <a:lnTo>
                    <a:pt x="2370" y="3678"/>
                  </a:lnTo>
                  <a:lnTo>
                    <a:pt x="2371" y="3676"/>
                  </a:lnTo>
                  <a:lnTo>
                    <a:pt x="2372" y="3673"/>
                  </a:lnTo>
                  <a:lnTo>
                    <a:pt x="2374" y="3671"/>
                  </a:lnTo>
                  <a:lnTo>
                    <a:pt x="2376" y="3669"/>
                  </a:lnTo>
                  <a:lnTo>
                    <a:pt x="2379" y="3667"/>
                  </a:lnTo>
                  <a:lnTo>
                    <a:pt x="2382" y="3666"/>
                  </a:lnTo>
                  <a:lnTo>
                    <a:pt x="2385" y="3666"/>
                  </a:lnTo>
                  <a:lnTo>
                    <a:pt x="2388" y="3666"/>
                  </a:lnTo>
                  <a:lnTo>
                    <a:pt x="2390" y="3667"/>
                  </a:lnTo>
                  <a:lnTo>
                    <a:pt x="2393" y="3669"/>
                  </a:lnTo>
                  <a:lnTo>
                    <a:pt x="2395" y="3670"/>
                  </a:lnTo>
                  <a:lnTo>
                    <a:pt x="2397" y="3673"/>
                  </a:lnTo>
                  <a:lnTo>
                    <a:pt x="2400" y="3675"/>
                  </a:lnTo>
                  <a:lnTo>
                    <a:pt x="2400" y="3678"/>
                  </a:lnTo>
                  <a:lnTo>
                    <a:pt x="2401" y="3678"/>
                  </a:lnTo>
                  <a:lnTo>
                    <a:pt x="2401" y="3681"/>
                  </a:lnTo>
                  <a:lnTo>
                    <a:pt x="2401" y="3684"/>
                  </a:lnTo>
                  <a:lnTo>
                    <a:pt x="2400" y="3687"/>
                  </a:lnTo>
                  <a:lnTo>
                    <a:pt x="2397" y="3690"/>
                  </a:lnTo>
                  <a:lnTo>
                    <a:pt x="2396" y="3692"/>
                  </a:lnTo>
                  <a:lnTo>
                    <a:pt x="2393" y="3694"/>
                  </a:lnTo>
                  <a:lnTo>
                    <a:pt x="2391" y="3695"/>
                  </a:lnTo>
                  <a:lnTo>
                    <a:pt x="2388" y="3696"/>
                  </a:lnTo>
                  <a:lnTo>
                    <a:pt x="2386" y="3697"/>
                  </a:lnTo>
                  <a:lnTo>
                    <a:pt x="2385" y="3697"/>
                  </a:lnTo>
                  <a:lnTo>
                    <a:pt x="2380" y="3696"/>
                  </a:lnTo>
                  <a:lnTo>
                    <a:pt x="2375" y="3693"/>
                  </a:lnTo>
                  <a:lnTo>
                    <a:pt x="2372" y="3689"/>
                  </a:lnTo>
                  <a:lnTo>
                    <a:pt x="2370" y="3684"/>
                  </a:lnTo>
                  <a:close/>
                  <a:moveTo>
                    <a:pt x="2387" y="3775"/>
                  </a:moveTo>
                  <a:lnTo>
                    <a:pt x="2387" y="3772"/>
                  </a:lnTo>
                  <a:lnTo>
                    <a:pt x="2387" y="3769"/>
                  </a:lnTo>
                  <a:lnTo>
                    <a:pt x="2388" y="3767"/>
                  </a:lnTo>
                  <a:lnTo>
                    <a:pt x="2389" y="3764"/>
                  </a:lnTo>
                  <a:lnTo>
                    <a:pt x="2391" y="3762"/>
                  </a:lnTo>
                  <a:lnTo>
                    <a:pt x="2394" y="3760"/>
                  </a:lnTo>
                  <a:lnTo>
                    <a:pt x="2396" y="3758"/>
                  </a:lnTo>
                  <a:lnTo>
                    <a:pt x="2400" y="3758"/>
                  </a:lnTo>
                  <a:lnTo>
                    <a:pt x="2403" y="3756"/>
                  </a:lnTo>
                  <a:lnTo>
                    <a:pt x="2406" y="3758"/>
                  </a:lnTo>
                  <a:lnTo>
                    <a:pt x="2409" y="3759"/>
                  </a:lnTo>
                  <a:lnTo>
                    <a:pt x="2412" y="3760"/>
                  </a:lnTo>
                  <a:lnTo>
                    <a:pt x="2414" y="3762"/>
                  </a:lnTo>
                  <a:lnTo>
                    <a:pt x="2416" y="3764"/>
                  </a:lnTo>
                  <a:lnTo>
                    <a:pt x="2417" y="3767"/>
                  </a:lnTo>
                  <a:lnTo>
                    <a:pt x="2418" y="3770"/>
                  </a:lnTo>
                  <a:lnTo>
                    <a:pt x="2418" y="3773"/>
                  </a:lnTo>
                  <a:lnTo>
                    <a:pt x="2418" y="3776"/>
                  </a:lnTo>
                  <a:lnTo>
                    <a:pt x="2417" y="3779"/>
                  </a:lnTo>
                  <a:lnTo>
                    <a:pt x="2415" y="3781"/>
                  </a:lnTo>
                  <a:lnTo>
                    <a:pt x="2414" y="3783"/>
                  </a:lnTo>
                  <a:lnTo>
                    <a:pt x="2411" y="3785"/>
                  </a:lnTo>
                  <a:lnTo>
                    <a:pt x="2409" y="3787"/>
                  </a:lnTo>
                  <a:lnTo>
                    <a:pt x="2406" y="3788"/>
                  </a:lnTo>
                  <a:lnTo>
                    <a:pt x="2404" y="3788"/>
                  </a:lnTo>
                  <a:lnTo>
                    <a:pt x="2403" y="3788"/>
                  </a:lnTo>
                  <a:lnTo>
                    <a:pt x="2397" y="3787"/>
                  </a:lnTo>
                  <a:lnTo>
                    <a:pt x="2392" y="3784"/>
                  </a:lnTo>
                  <a:lnTo>
                    <a:pt x="2389" y="3780"/>
                  </a:lnTo>
                  <a:lnTo>
                    <a:pt x="2387" y="3775"/>
                  </a:lnTo>
                  <a:close/>
                  <a:moveTo>
                    <a:pt x="2404" y="3867"/>
                  </a:moveTo>
                  <a:lnTo>
                    <a:pt x="2404" y="3864"/>
                  </a:lnTo>
                  <a:lnTo>
                    <a:pt x="2404" y="3861"/>
                  </a:lnTo>
                  <a:lnTo>
                    <a:pt x="2405" y="3858"/>
                  </a:lnTo>
                  <a:lnTo>
                    <a:pt x="2407" y="3854"/>
                  </a:lnTo>
                  <a:lnTo>
                    <a:pt x="2408" y="3852"/>
                  </a:lnTo>
                  <a:lnTo>
                    <a:pt x="2411" y="3850"/>
                  </a:lnTo>
                  <a:lnTo>
                    <a:pt x="2413" y="3849"/>
                  </a:lnTo>
                  <a:lnTo>
                    <a:pt x="2416" y="3848"/>
                  </a:lnTo>
                  <a:lnTo>
                    <a:pt x="2419" y="3848"/>
                  </a:lnTo>
                  <a:lnTo>
                    <a:pt x="2422" y="3848"/>
                  </a:lnTo>
                  <a:lnTo>
                    <a:pt x="2425" y="3849"/>
                  </a:lnTo>
                  <a:lnTo>
                    <a:pt x="2428" y="3851"/>
                  </a:lnTo>
                  <a:lnTo>
                    <a:pt x="2430" y="3853"/>
                  </a:lnTo>
                  <a:lnTo>
                    <a:pt x="2432" y="3856"/>
                  </a:lnTo>
                  <a:lnTo>
                    <a:pt x="2433" y="3859"/>
                  </a:lnTo>
                  <a:lnTo>
                    <a:pt x="2434" y="3861"/>
                  </a:lnTo>
                  <a:lnTo>
                    <a:pt x="2434" y="3865"/>
                  </a:lnTo>
                  <a:lnTo>
                    <a:pt x="2434" y="3868"/>
                  </a:lnTo>
                  <a:lnTo>
                    <a:pt x="2433" y="3870"/>
                  </a:lnTo>
                  <a:lnTo>
                    <a:pt x="2431" y="3873"/>
                  </a:lnTo>
                  <a:lnTo>
                    <a:pt x="2429" y="3875"/>
                  </a:lnTo>
                  <a:lnTo>
                    <a:pt x="2427" y="3877"/>
                  </a:lnTo>
                  <a:lnTo>
                    <a:pt x="2424" y="3878"/>
                  </a:lnTo>
                  <a:lnTo>
                    <a:pt x="2422" y="3879"/>
                  </a:lnTo>
                  <a:lnTo>
                    <a:pt x="2420" y="3879"/>
                  </a:lnTo>
                  <a:lnTo>
                    <a:pt x="2419" y="3879"/>
                  </a:lnTo>
                  <a:lnTo>
                    <a:pt x="2414" y="3878"/>
                  </a:lnTo>
                  <a:lnTo>
                    <a:pt x="2409" y="3876"/>
                  </a:lnTo>
                  <a:lnTo>
                    <a:pt x="2406" y="3872"/>
                  </a:lnTo>
                  <a:lnTo>
                    <a:pt x="2404" y="3867"/>
                  </a:lnTo>
                  <a:close/>
                  <a:moveTo>
                    <a:pt x="2418" y="3958"/>
                  </a:moveTo>
                  <a:lnTo>
                    <a:pt x="2418" y="3955"/>
                  </a:lnTo>
                  <a:lnTo>
                    <a:pt x="2419" y="3951"/>
                  </a:lnTo>
                  <a:lnTo>
                    <a:pt x="2420" y="3948"/>
                  </a:lnTo>
                  <a:lnTo>
                    <a:pt x="2421" y="3946"/>
                  </a:lnTo>
                  <a:lnTo>
                    <a:pt x="2423" y="3944"/>
                  </a:lnTo>
                  <a:lnTo>
                    <a:pt x="2425" y="3942"/>
                  </a:lnTo>
                  <a:lnTo>
                    <a:pt x="2428" y="3941"/>
                  </a:lnTo>
                  <a:lnTo>
                    <a:pt x="2431" y="3940"/>
                  </a:lnTo>
                  <a:lnTo>
                    <a:pt x="2434" y="3940"/>
                  </a:lnTo>
                  <a:lnTo>
                    <a:pt x="2437" y="3940"/>
                  </a:lnTo>
                  <a:lnTo>
                    <a:pt x="2441" y="3941"/>
                  </a:lnTo>
                  <a:lnTo>
                    <a:pt x="2444" y="3943"/>
                  </a:lnTo>
                  <a:lnTo>
                    <a:pt x="2446" y="3945"/>
                  </a:lnTo>
                  <a:lnTo>
                    <a:pt x="2447" y="3947"/>
                  </a:lnTo>
                  <a:lnTo>
                    <a:pt x="2449" y="3949"/>
                  </a:lnTo>
                  <a:lnTo>
                    <a:pt x="2449" y="3952"/>
                  </a:lnTo>
                  <a:lnTo>
                    <a:pt x="2450" y="3957"/>
                  </a:lnTo>
                  <a:lnTo>
                    <a:pt x="2449" y="3960"/>
                  </a:lnTo>
                  <a:lnTo>
                    <a:pt x="2448" y="3962"/>
                  </a:lnTo>
                  <a:lnTo>
                    <a:pt x="2447" y="3965"/>
                  </a:lnTo>
                  <a:lnTo>
                    <a:pt x="2445" y="3967"/>
                  </a:lnTo>
                  <a:lnTo>
                    <a:pt x="2442" y="3969"/>
                  </a:lnTo>
                  <a:lnTo>
                    <a:pt x="2440" y="3970"/>
                  </a:lnTo>
                  <a:lnTo>
                    <a:pt x="2436" y="3971"/>
                  </a:lnTo>
                  <a:lnTo>
                    <a:pt x="2435" y="3971"/>
                  </a:lnTo>
                  <a:lnTo>
                    <a:pt x="2433" y="3971"/>
                  </a:lnTo>
                  <a:lnTo>
                    <a:pt x="2428" y="3970"/>
                  </a:lnTo>
                  <a:lnTo>
                    <a:pt x="2424" y="3967"/>
                  </a:lnTo>
                  <a:lnTo>
                    <a:pt x="2420" y="3963"/>
                  </a:lnTo>
                  <a:lnTo>
                    <a:pt x="2418" y="3958"/>
                  </a:lnTo>
                  <a:close/>
                  <a:moveTo>
                    <a:pt x="2432" y="4049"/>
                  </a:moveTo>
                  <a:lnTo>
                    <a:pt x="2431" y="4046"/>
                  </a:lnTo>
                  <a:lnTo>
                    <a:pt x="2432" y="4043"/>
                  </a:lnTo>
                  <a:lnTo>
                    <a:pt x="2433" y="4040"/>
                  </a:lnTo>
                  <a:lnTo>
                    <a:pt x="2435" y="4038"/>
                  </a:lnTo>
                  <a:lnTo>
                    <a:pt x="2436" y="4036"/>
                  </a:lnTo>
                  <a:lnTo>
                    <a:pt x="2440" y="4034"/>
                  </a:lnTo>
                  <a:lnTo>
                    <a:pt x="2443" y="4032"/>
                  </a:lnTo>
                  <a:lnTo>
                    <a:pt x="2445" y="4032"/>
                  </a:lnTo>
                  <a:lnTo>
                    <a:pt x="2449" y="4032"/>
                  </a:lnTo>
                  <a:lnTo>
                    <a:pt x="2452" y="4032"/>
                  </a:lnTo>
                  <a:lnTo>
                    <a:pt x="2454" y="4033"/>
                  </a:lnTo>
                  <a:lnTo>
                    <a:pt x="2457" y="4035"/>
                  </a:lnTo>
                  <a:lnTo>
                    <a:pt x="2459" y="4037"/>
                  </a:lnTo>
                  <a:lnTo>
                    <a:pt x="2461" y="4039"/>
                  </a:lnTo>
                  <a:lnTo>
                    <a:pt x="2462" y="4042"/>
                  </a:lnTo>
                  <a:lnTo>
                    <a:pt x="2463" y="4045"/>
                  </a:lnTo>
                  <a:lnTo>
                    <a:pt x="2463" y="4048"/>
                  </a:lnTo>
                  <a:lnTo>
                    <a:pt x="2462" y="4051"/>
                  </a:lnTo>
                  <a:lnTo>
                    <a:pt x="2461" y="4055"/>
                  </a:lnTo>
                  <a:lnTo>
                    <a:pt x="2460" y="4057"/>
                  </a:lnTo>
                  <a:lnTo>
                    <a:pt x="2458" y="4059"/>
                  </a:lnTo>
                  <a:lnTo>
                    <a:pt x="2455" y="4061"/>
                  </a:lnTo>
                  <a:lnTo>
                    <a:pt x="2453" y="4062"/>
                  </a:lnTo>
                  <a:lnTo>
                    <a:pt x="2450" y="4063"/>
                  </a:lnTo>
                  <a:lnTo>
                    <a:pt x="2449" y="4063"/>
                  </a:lnTo>
                  <a:lnTo>
                    <a:pt x="2448" y="4063"/>
                  </a:lnTo>
                  <a:lnTo>
                    <a:pt x="2442" y="4062"/>
                  </a:lnTo>
                  <a:lnTo>
                    <a:pt x="2437" y="4059"/>
                  </a:lnTo>
                  <a:lnTo>
                    <a:pt x="2433" y="4055"/>
                  </a:lnTo>
                  <a:lnTo>
                    <a:pt x="2432" y="4049"/>
                  </a:lnTo>
                  <a:close/>
                  <a:moveTo>
                    <a:pt x="2444" y="4141"/>
                  </a:moveTo>
                  <a:lnTo>
                    <a:pt x="2444" y="4138"/>
                  </a:lnTo>
                  <a:lnTo>
                    <a:pt x="2445" y="4135"/>
                  </a:lnTo>
                  <a:lnTo>
                    <a:pt x="2446" y="4132"/>
                  </a:lnTo>
                  <a:lnTo>
                    <a:pt x="2447" y="4130"/>
                  </a:lnTo>
                  <a:lnTo>
                    <a:pt x="2449" y="4128"/>
                  </a:lnTo>
                  <a:lnTo>
                    <a:pt x="2452" y="4126"/>
                  </a:lnTo>
                  <a:lnTo>
                    <a:pt x="2455" y="4125"/>
                  </a:lnTo>
                  <a:lnTo>
                    <a:pt x="2458" y="4124"/>
                  </a:lnTo>
                  <a:lnTo>
                    <a:pt x="2461" y="4124"/>
                  </a:lnTo>
                  <a:lnTo>
                    <a:pt x="2464" y="4124"/>
                  </a:lnTo>
                  <a:lnTo>
                    <a:pt x="2466" y="4126"/>
                  </a:lnTo>
                  <a:lnTo>
                    <a:pt x="2469" y="4127"/>
                  </a:lnTo>
                  <a:lnTo>
                    <a:pt x="2471" y="4129"/>
                  </a:lnTo>
                  <a:lnTo>
                    <a:pt x="2473" y="4131"/>
                  </a:lnTo>
                  <a:lnTo>
                    <a:pt x="2474" y="4134"/>
                  </a:lnTo>
                  <a:lnTo>
                    <a:pt x="2474" y="4137"/>
                  </a:lnTo>
                  <a:lnTo>
                    <a:pt x="2475" y="4140"/>
                  </a:lnTo>
                  <a:lnTo>
                    <a:pt x="2474" y="4143"/>
                  </a:lnTo>
                  <a:lnTo>
                    <a:pt x="2473" y="4146"/>
                  </a:lnTo>
                  <a:lnTo>
                    <a:pt x="2471" y="4148"/>
                  </a:lnTo>
                  <a:lnTo>
                    <a:pt x="2469" y="4151"/>
                  </a:lnTo>
                  <a:lnTo>
                    <a:pt x="2467" y="4153"/>
                  </a:lnTo>
                  <a:lnTo>
                    <a:pt x="2464" y="4154"/>
                  </a:lnTo>
                  <a:lnTo>
                    <a:pt x="2461" y="4155"/>
                  </a:lnTo>
                  <a:lnTo>
                    <a:pt x="2460" y="4155"/>
                  </a:lnTo>
                  <a:lnTo>
                    <a:pt x="2460" y="4155"/>
                  </a:lnTo>
                  <a:lnTo>
                    <a:pt x="2454" y="4154"/>
                  </a:lnTo>
                  <a:lnTo>
                    <a:pt x="2449" y="4151"/>
                  </a:lnTo>
                  <a:lnTo>
                    <a:pt x="2447" y="4148"/>
                  </a:lnTo>
                  <a:lnTo>
                    <a:pt x="2446" y="4146"/>
                  </a:lnTo>
                  <a:lnTo>
                    <a:pt x="2445" y="4144"/>
                  </a:lnTo>
                  <a:lnTo>
                    <a:pt x="2444" y="4141"/>
                  </a:lnTo>
                  <a:close/>
                  <a:moveTo>
                    <a:pt x="2455" y="4233"/>
                  </a:moveTo>
                  <a:lnTo>
                    <a:pt x="2455" y="4230"/>
                  </a:lnTo>
                  <a:lnTo>
                    <a:pt x="2455" y="4227"/>
                  </a:lnTo>
                  <a:lnTo>
                    <a:pt x="2456" y="4224"/>
                  </a:lnTo>
                  <a:lnTo>
                    <a:pt x="2458" y="4222"/>
                  </a:lnTo>
                  <a:lnTo>
                    <a:pt x="2460" y="4220"/>
                  </a:lnTo>
                  <a:lnTo>
                    <a:pt x="2462" y="4218"/>
                  </a:lnTo>
                  <a:lnTo>
                    <a:pt x="2465" y="4217"/>
                  </a:lnTo>
                  <a:lnTo>
                    <a:pt x="2468" y="4216"/>
                  </a:lnTo>
                  <a:lnTo>
                    <a:pt x="2471" y="4216"/>
                  </a:lnTo>
                  <a:lnTo>
                    <a:pt x="2474" y="4217"/>
                  </a:lnTo>
                  <a:lnTo>
                    <a:pt x="2477" y="4218"/>
                  </a:lnTo>
                  <a:lnTo>
                    <a:pt x="2480" y="4219"/>
                  </a:lnTo>
                  <a:lnTo>
                    <a:pt x="2483" y="4221"/>
                  </a:lnTo>
                  <a:lnTo>
                    <a:pt x="2484" y="4224"/>
                  </a:lnTo>
                  <a:lnTo>
                    <a:pt x="2485" y="4227"/>
                  </a:lnTo>
                  <a:lnTo>
                    <a:pt x="2486" y="4230"/>
                  </a:lnTo>
                  <a:lnTo>
                    <a:pt x="2486" y="4233"/>
                  </a:lnTo>
                  <a:lnTo>
                    <a:pt x="2486" y="4236"/>
                  </a:lnTo>
                  <a:lnTo>
                    <a:pt x="2484" y="4239"/>
                  </a:lnTo>
                  <a:lnTo>
                    <a:pt x="2483" y="4241"/>
                  </a:lnTo>
                  <a:lnTo>
                    <a:pt x="2481" y="4243"/>
                  </a:lnTo>
                  <a:lnTo>
                    <a:pt x="2477" y="4245"/>
                  </a:lnTo>
                  <a:lnTo>
                    <a:pt x="2474" y="4246"/>
                  </a:lnTo>
                  <a:lnTo>
                    <a:pt x="2471" y="4247"/>
                  </a:lnTo>
                  <a:lnTo>
                    <a:pt x="2471" y="4247"/>
                  </a:lnTo>
                  <a:lnTo>
                    <a:pt x="2470" y="4247"/>
                  </a:lnTo>
                  <a:lnTo>
                    <a:pt x="2467" y="4246"/>
                  </a:lnTo>
                  <a:lnTo>
                    <a:pt x="2464" y="4246"/>
                  </a:lnTo>
                  <a:lnTo>
                    <a:pt x="2462" y="4244"/>
                  </a:lnTo>
                  <a:lnTo>
                    <a:pt x="2460" y="4243"/>
                  </a:lnTo>
                  <a:lnTo>
                    <a:pt x="2456" y="4238"/>
                  </a:lnTo>
                  <a:lnTo>
                    <a:pt x="2455" y="4233"/>
                  </a:lnTo>
                  <a:close/>
                  <a:moveTo>
                    <a:pt x="2464" y="4325"/>
                  </a:moveTo>
                  <a:lnTo>
                    <a:pt x="2464" y="4322"/>
                  </a:lnTo>
                  <a:lnTo>
                    <a:pt x="2464" y="4319"/>
                  </a:lnTo>
                  <a:lnTo>
                    <a:pt x="2465" y="4316"/>
                  </a:lnTo>
                  <a:lnTo>
                    <a:pt x="2467" y="4314"/>
                  </a:lnTo>
                  <a:lnTo>
                    <a:pt x="2469" y="4312"/>
                  </a:lnTo>
                  <a:lnTo>
                    <a:pt x="2472" y="4310"/>
                  </a:lnTo>
                  <a:lnTo>
                    <a:pt x="2474" y="4309"/>
                  </a:lnTo>
                  <a:lnTo>
                    <a:pt x="2477" y="4309"/>
                  </a:lnTo>
                  <a:lnTo>
                    <a:pt x="2481" y="4309"/>
                  </a:lnTo>
                  <a:lnTo>
                    <a:pt x="2484" y="4309"/>
                  </a:lnTo>
                  <a:lnTo>
                    <a:pt x="2487" y="4310"/>
                  </a:lnTo>
                  <a:lnTo>
                    <a:pt x="2490" y="4312"/>
                  </a:lnTo>
                  <a:lnTo>
                    <a:pt x="2492" y="4314"/>
                  </a:lnTo>
                  <a:lnTo>
                    <a:pt x="2493" y="4317"/>
                  </a:lnTo>
                  <a:lnTo>
                    <a:pt x="2494" y="4319"/>
                  </a:lnTo>
                  <a:lnTo>
                    <a:pt x="2495" y="4322"/>
                  </a:lnTo>
                  <a:lnTo>
                    <a:pt x="2495" y="4325"/>
                  </a:lnTo>
                  <a:lnTo>
                    <a:pt x="2494" y="4328"/>
                  </a:lnTo>
                  <a:lnTo>
                    <a:pt x="2493" y="4331"/>
                  </a:lnTo>
                  <a:lnTo>
                    <a:pt x="2491" y="4333"/>
                  </a:lnTo>
                  <a:lnTo>
                    <a:pt x="2489" y="4336"/>
                  </a:lnTo>
                  <a:lnTo>
                    <a:pt x="2487" y="4337"/>
                  </a:lnTo>
                  <a:lnTo>
                    <a:pt x="2484" y="4338"/>
                  </a:lnTo>
                  <a:lnTo>
                    <a:pt x="2481" y="4339"/>
                  </a:lnTo>
                  <a:lnTo>
                    <a:pt x="2480" y="4339"/>
                  </a:lnTo>
                  <a:lnTo>
                    <a:pt x="2480" y="4339"/>
                  </a:lnTo>
                  <a:lnTo>
                    <a:pt x="2476" y="4339"/>
                  </a:lnTo>
                  <a:lnTo>
                    <a:pt x="2473" y="4338"/>
                  </a:lnTo>
                  <a:lnTo>
                    <a:pt x="2471" y="4337"/>
                  </a:lnTo>
                  <a:lnTo>
                    <a:pt x="2469" y="4335"/>
                  </a:lnTo>
                  <a:lnTo>
                    <a:pt x="2467" y="4333"/>
                  </a:lnTo>
                  <a:lnTo>
                    <a:pt x="2465" y="4331"/>
                  </a:lnTo>
                  <a:lnTo>
                    <a:pt x="2464" y="4328"/>
                  </a:lnTo>
                  <a:lnTo>
                    <a:pt x="2464" y="4325"/>
                  </a:lnTo>
                  <a:close/>
                  <a:moveTo>
                    <a:pt x="2471" y="4418"/>
                  </a:moveTo>
                  <a:lnTo>
                    <a:pt x="2471" y="4415"/>
                  </a:lnTo>
                  <a:lnTo>
                    <a:pt x="2472" y="4412"/>
                  </a:lnTo>
                  <a:lnTo>
                    <a:pt x="2473" y="4409"/>
                  </a:lnTo>
                  <a:lnTo>
                    <a:pt x="2475" y="4406"/>
                  </a:lnTo>
                  <a:lnTo>
                    <a:pt x="2477" y="4404"/>
                  </a:lnTo>
                  <a:lnTo>
                    <a:pt x="2480" y="4403"/>
                  </a:lnTo>
                  <a:lnTo>
                    <a:pt x="2483" y="4402"/>
                  </a:lnTo>
                  <a:lnTo>
                    <a:pt x="2486" y="4401"/>
                  </a:lnTo>
                  <a:lnTo>
                    <a:pt x="2489" y="4401"/>
                  </a:lnTo>
                  <a:lnTo>
                    <a:pt x="2492" y="4402"/>
                  </a:lnTo>
                  <a:lnTo>
                    <a:pt x="2495" y="4403"/>
                  </a:lnTo>
                  <a:lnTo>
                    <a:pt x="2497" y="4405"/>
                  </a:lnTo>
                  <a:lnTo>
                    <a:pt x="2499" y="4407"/>
                  </a:lnTo>
                  <a:lnTo>
                    <a:pt x="2501" y="4409"/>
                  </a:lnTo>
                  <a:lnTo>
                    <a:pt x="2502" y="4412"/>
                  </a:lnTo>
                  <a:lnTo>
                    <a:pt x="2503" y="4415"/>
                  </a:lnTo>
                  <a:lnTo>
                    <a:pt x="2503" y="4418"/>
                  </a:lnTo>
                  <a:lnTo>
                    <a:pt x="2502" y="4421"/>
                  </a:lnTo>
                  <a:lnTo>
                    <a:pt x="2501" y="4424"/>
                  </a:lnTo>
                  <a:lnTo>
                    <a:pt x="2499" y="4426"/>
                  </a:lnTo>
                  <a:lnTo>
                    <a:pt x="2497" y="4428"/>
                  </a:lnTo>
                  <a:lnTo>
                    <a:pt x="2494" y="4430"/>
                  </a:lnTo>
                  <a:lnTo>
                    <a:pt x="2492" y="4431"/>
                  </a:lnTo>
                  <a:lnTo>
                    <a:pt x="2489" y="4432"/>
                  </a:lnTo>
                  <a:lnTo>
                    <a:pt x="2488" y="4432"/>
                  </a:lnTo>
                  <a:lnTo>
                    <a:pt x="2487" y="4432"/>
                  </a:lnTo>
                  <a:lnTo>
                    <a:pt x="2485" y="4431"/>
                  </a:lnTo>
                  <a:lnTo>
                    <a:pt x="2482" y="4431"/>
                  </a:lnTo>
                  <a:lnTo>
                    <a:pt x="2478" y="4429"/>
                  </a:lnTo>
                  <a:lnTo>
                    <a:pt x="2476" y="4428"/>
                  </a:lnTo>
                  <a:lnTo>
                    <a:pt x="2474" y="4426"/>
                  </a:lnTo>
                  <a:lnTo>
                    <a:pt x="2473" y="4423"/>
                  </a:lnTo>
                  <a:lnTo>
                    <a:pt x="2472" y="4420"/>
                  </a:lnTo>
                  <a:lnTo>
                    <a:pt x="2471" y="4418"/>
                  </a:lnTo>
                  <a:close/>
                  <a:moveTo>
                    <a:pt x="2478" y="4510"/>
                  </a:moveTo>
                  <a:lnTo>
                    <a:pt x="2478" y="4510"/>
                  </a:lnTo>
                  <a:lnTo>
                    <a:pt x="2477" y="4510"/>
                  </a:lnTo>
                  <a:lnTo>
                    <a:pt x="2477" y="4507"/>
                  </a:lnTo>
                  <a:lnTo>
                    <a:pt x="2478" y="4504"/>
                  </a:lnTo>
                  <a:lnTo>
                    <a:pt x="2480" y="4501"/>
                  </a:lnTo>
                  <a:lnTo>
                    <a:pt x="2482" y="4499"/>
                  </a:lnTo>
                  <a:lnTo>
                    <a:pt x="2484" y="4497"/>
                  </a:lnTo>
                  <a:lnTo>
                    <a:pt x="2487" y="4495"/>
                  </a:lnTo>
                  <a:lnTo>
                    <a:pt x="2490" y="4493"/>
                  </a:lnTo>
                  <a:lnTo>
                    <a:pt x="2493" y="4493"/>
                  </a:lnTo>
                  <a:lnTo>
                    <a:pt x="2496" y="4493"/>
                  </a:lnTo>
                  <a:lnTo>
                    <a:pt x="2499" y="4495"/>
                  </a:lnTo>
                  <a:lnTo>
                    <a:pt x="2501" y="4496"/>
                  </a:lnTo>
                  <a:lnTo>
                    <a:pt x="2504" y="4498"/>
                  </a:lnTo>
                  <a:lnTo>
                    <a:pt x="2506" y="4500"/>
                  </a:lnTo>
                  <a:lnTo>
                    <a:pt x="2507" y="4502"/>
                  </a:lnTo>
                  <a:lnTo>
                    <a:pt x="2508" y="4505"/>
                  </a:lnTo>
                  <a:lnTo>
                    <a:pt x="2509" y="4508"/>
                  </a:lnTo>
                  <a:lnTo>
                    <a:pt x="2509" y="4511"/>
                  </a:lnTo>
                  <a:lnTo>
                    <a:pt x="2508" y="4514"/>
                  </a:lnTo>
                  <a:lnTo>
                    <a:pt x="2507" y="4517"/>
                  </a:lnTo>
                  <a:lnTo>
                    <a:pt x="2505" y="4519"/>
                  </a:lnTo>
                  <a:lnTo>
                    <a:pt x="2503" y="4521"/>
                  </a:lnTo>
                  <a:lnTo>
                    <a:pt x="2500" y="4523"/>
                  </a:lnTo>
                  <a:lnTo>
                    <a:pt x="2498" y="4524"/>
                  </a:lnTo>
                  <a:lnTo>
                    <a:pt x="2494" y="4524"/>
                  </a:lnTo>
                  <a:lnTo>
                    <a:pt x="2494" y="4524"/>
                  </a:lnTo>
                  <a:lnTo>
                    <a:pt x="2494" y="4524"/>
                  </a:lnTo>
                  <a:lnTo>
                    <a:pt x="2491" y="4524"/>
                  </a:lnTo>
                  <a:lnTo>
                    <a:pt x="2488" y="4523"/>
                  </a:lnTo>
                  <a:lnTo>
                    <a:pt x="2485" y="4522"/>
                  </a:lnTo>
                  <a:lnTo>
                    <a:pt x="2483" y="4520"/>
                  </a:lnTo>
                  <a:lnTo>
                    <a:pt x="2481" y="4518"/>
                  </a:lnTo>
                  <a:lnTo>
                    <a:pt x="2480" y="4516"/>
                  </a:lnTo>
                  <a:lnTo>
                    <a:pt x="2478" y="4513"/>
                  </a:lnTo>
                  <a:lnTo>
                    <a:pt x="2478" y="4510"/>
                  </a:lnTo>
                  <a:close/>
                  <a:moveTo>
                    <a:pt x="2483" y="4603"/>
                  </a:moveTo>
                  <a:lnTo>
                    <a:pt x="2483" y="4600"/>
                  </a:lnTo>
                  <a:lnTo>
                    <a:pt x="2484" y="4597"/>
                  </a:lnTo>
                  <a:lnTo>
                    <a:pt x="2486" y="4594"/>
                  </a:lnTo>
                  <a:lnTo>
                    <a:pt x="2487" y="4591"/>
                  </a:lnTo>
                  <a:lnTo>
                    <a:pt x="2489" y="4589"/>
                  </a:lnTo>
                  <a:lnTo>
                    <a:pt x="2492" y="4587"/>
                  </a:lnTo>
                  <a:lnTo>
                    <a:pt x="2495" y="4586"/>
                  </a:lnTo>
                  <a:lnTo>
                    <a:pt x="2498" y="4586"/>
                  </a:lnTo>
                  <a:lnTo>
                    <a:pt x="2501" y="4586"/>
                  </a:lnTo>
                  <a:lnTo>
                    <a:pt x="2504" y="4587"/>
                  </a:lnTo>
                  <a:lnTo>
                    <a:pt x="2506" y="4588"/>
                  </a:lnTo>
                  <a:lnTo>
                    <a:pt x="2509" y="4590"/>
                  </a:lnTo>
                  <a:lnTo>
                    <a:pt x="2511" y="4592"/>
                  </a:lnTo>
                  <a:lnTo>
                    <a:pt x="2512" y="4595"/>
                  </a:lnTo>
                  <a:lnTo>
                    <a:pt x="2513" y="4598"/>
                  </a:lnTo>
                  <a:lnTo>
                    <a:pt x="2514" y="4601"/>
                  </a:lnTo>
                  <a:lnTo>
                    <a:pt x="2514" y="4604"/>
                  </a:lnTo>
                  <a:lnTo>
                    <a:pt x="2513" y="4607"/>
                  </a:lnTo>
                  <a:lnTo>
                    <a:pt x="2512" y="4610"/>
                  </a:lnTo>
                  <a:lnTo>
                    <a:pt x="2510" y="4612"/>
                  </a:lnTo>
                  <a:lnTo>
                    <a:pt x="2508" y="4614"/>
                  </a:lnTo>
                  <a:lnTo>
                    <a:pt x="2505" y="4616"/>
                  </a:lnTo>
                  <a:lnTo>
                    <a:pt x="2502" y="4617"/>
                  </a:lnTo>
                  <a:lnTo>
                    <a:pt x="2499" y="4617"/>
                  </a:lnTo>
                  <a:lnTo>
                    <a:pt x="2499" y="4617"/>
                  </a:lnTo>
                  <a:lnTo>
                    <a:pt x="2498" y="4617"/>
                  </a:lnTo>
                  <a:lnTo>
                    <a:pt x="2496" y="4617"/>
                  </a:lnTo>
                  <a:lnTo>
                    <a:pt x="2493" y="4616"/>
                  </a:lnTo>
                  <a:lnTo>
                    <a:pt x="2490" y="4615"/>
                  </a:lnTo>
                  <a:lnTo>
                    <a:pt x="2488" y="4613"/>
                  </a:lnTo>
                  <a:lnTo>
                    <a:pt x="2486" y="4611"/>
                  </a:lnTo>
                  <a:lnTo>
                    <a:pt x="2485" y="4608"/>
                  </a:lnTo>
                  <a:lnTo>
                    <a:pt x="2484" y="4606"/>
                  </a:lnTo>
                  <a:lnTo>
                    <a:pt x="2483" y="4603"/>
                  </a:lnTo>
                  <a:close/>
                  <a:moveTo>
                    <a:pt x="2487" y="4695"/>
                  </a:moveTo>
                  <a:lnTo>
                    <a:pt x="2487" y="4692"/>
                  </a:lnTo>
                  <a:lnTo>
                    <a:pt x="2488" y="4688"/>
                  </a:lnTo>
                  <a:lnTo>
                    <a:pt x="2489" y="4686"/>
                  </a:lnTo>
                  <a:lnTo>
                    <a:pt x="2491" y="4683"/>
                  </a:lnTo>
                  <a:lnTo>
                    <a:pt x="2493" y="4681"/>
                  </a:lnTo>
                  <a:lnTo>
                    <a:pt x="2496" y="4680"/>
                  </a:lnTo>
                  <a:lnTo>
                    <a:pt x="2498" y="4679"/>
                  </a:lnTo>
                  <a:lnTo>
                    <a:pt x="2502" y="4679"/>
                  </a:lnTo>
                  <a:lnTo>
                    <a:pt x="2505" y="4679"/>
                  </a:lnTo>
                  <a:lnTo>
                    <a:pt x="2507" y="4680"/>
                  </a:lnTo>
                  <a:lnTo>
                    <a:pt x="2510" y="4681"/>
                  </a:lnTo>
                  <a:lnTo>
                    <a:pt x="2512" y="4683"/>
                  </a:lnTo>
                  <a:lnTo>
                    <a:pt x="2514" y="4685"/>
                  </a:lnTo>
                  <a:lnTo>
                    <a:pt x="2516" y="4687"/>
                  </a:lnTo>
                  <a:lnTo>
                    <a:pt x="2517" y="4690"/>
                  </a:lnTo>
                  <a:lnTo>
                    <a:pt x="2517" y="4694"/>
                  </a:lnTo>
                  <a:lnTo>
                    <a:pt x="2517" y="4697"/>
                  </a:lnTo>
                  <a:lnTo>
                    <a:pt x="2516" y="4700"/>
                  </a:lnTo>
                  <a:lnTo>
                    <a:pt x="2515" y="4703"/>
                  </a:lnTo>
                  <a:lnTo>
                    <a:pt x="2513" y="4705"/>
                  </a:lnTo>
                  <a:lnTo>
                    <a:pt x="2511" y="4707"/>
                  </a:lnTo>
                  <a:lnTo>
                    <a:pt x="2508" y="4709"/>
                  </a:lnTo>
                  <a:lnTo>
                    <a:pt x="2506" y="4710"/>
                  </a:lnTo>
                  <a:lnTo>
                    <a:pt x="2502" y="4710"/>
                  </a:lnTo>
                  <a:lnTo>
                    <a:pt x="2502" y="4710"/>
                  </a:lnTo>
                  <a:lnTo>
                    <a:pt x="2502" y="4710"/>
                  </a:lnTo>
                  <a:lnTo>
                    <a:pt x="2499" y="4710"/>
                  </a:lnTo>
                  <a:lnTo>
                    <a:pt x="2496" y="4709"/>
                  </a:lnTo>
                  <a:lnTo>
                    <a:pt x="2494" y="4708"/>
                  </a:lnTo>
                  <a:lnTo>
                    <a:pt x="2491" y="4706"/>
                  </a:lnTo>
                  <a:lnTo>
                    <a:pt x="2490" y="4704"/>
                  </a:lnTo>
                  <a:lnTo>
                    <a:pt x="2488" y="4701"/>
                  </a:lnTo>
                  <a:lnTo>
                    <a:pt x="2487" y="4698"/>
                  </a:lnTo>
                  <a:lnTo>
                    <a:pt x="2487" y="4695"/>
                  </a:lnTo>
                  <a:close/>
                  <a:moveTo>
                    <a:pt x="2489" y="4787"/>
                  </a:moveTo>
                  <a:lnTo>
                    <a:pt x="2489" y="4784"/>
                  </a:lnTo>
                  <a:lnTo>
                    <a:pt x="2490" y="4781"/>
                  </a:lnTo>
                  <a:lnTo>
                    <a:pt x="2491" y="4778"/>
                  </a:lnTo>
                  <a:lnTo>
                    <a:pt x="2493" y="4776"/>
                  </a:lnTo>
                  <a:lnTo>
                    <a:pt x="2495" y="4774"/>
                  </a:lnTo>
                  <a:lnTo>
                    <a:pt x="2498" y="4773"/>
                  </a:lnTo>
                  <a:lnTo>
                    <a:pt x="2501" y="4772"/>
                  </a:lnTo>
                  <a:lnTo>
                    <a:pt x="2504" y="4772"/>
                  </a:lnTo>
                  <a:lnTo>
                    <a:pt x="2507" y="4772"/>
                  </a:lnTo>
                  <a:lnTo>
                    <a:pt x="2510" y="4773"/>
                  </a:lnTo>
                  <a:lnTo>
                    <a:pt x="2512" y="4774"/>
                  </a:lnTo>
                  <a:lnTo>
                    <a:pt x="2515" y="4776"/>
                  </a:lnTo>
                  <a:lnTo>
                    <a:pt x="2517" y="4778"/>
                  </a:lnTo>
                  <a:lnTo>
                    <a:pt x="2518" y="4781"/>
                  </a:lnTo>
                  <a:lnTo>
                    <a:pt x="2520" y="4783"/>
                  </a:lnTo>
                  <a:lnTo>
                    <a:pt x="2520" y="4787"/>
                  </a:lnTo>
                  <a:lnTo>
                    <a:pt x="2520" y="4791"/>
                  </a:lnTo>
                  <a:lnTo>
                    <a:pt x="2518" y="4793"/>
                  </a:lnTo>
                  <a:lnTo>
                    <a:pt x="2517" y="4796"/>
                  </a:lnTo>
                  <a:lnTo>
                    <a:pt x="2515" y="4798"/>
                  </a:lnTo>
                  <a:lnTo>
                    <a:pt x="2513" y="4800"/>
                  </a:lnTo>
                  <a:lnTo>
                    <a:pt x="2510" y="4802"/>
                  </a:lnTo>
                  <a:lnTo>
                    <a:pt x="2507" y="4803"/>
                  </a:lnTo>
                  <a:lnTo>
                    <a:pt x="2504" y="4803"/>
                  </a:lnTo>
                  <a:lnTo>
                    <a:pt x="2504" y="4803"/>
                  </a:lnTo>
                  <a:lnTo>
                    <a:pt x="2504" y="4803"/>
                  </a:lnTo>
                  <a:lnTo>
                    <a:pt x="2501" y="4803"/>
                  </a:lnTo>
                  <a:lnTo>
                    <a:pt x="2498" y="4802"/>
                  </a:lnTo>
                  <a:lnTo>
                    <a:pt x="2496" y="4800"/>
                  </a:lnTo>
                  <a:lnTo>
                    <a:pt x="2493" y="4799"/>
                  </a:lnTo>
                  <a:lnTo>
                    <a:pt x="2491" y="4796"/>
                  </a:lnTo>
                  <a:lnTo>
                    <a:pt x="2490" y="4794"/>
                  </a:lnTo>
                  <a:lnTo>
                    <a:pt x="2489" y="4791"/>
                  </a:lnTo>
                  <a:lnTo>
                    <a:pt x="2489" y="4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20" name="Freeform 116"/>
            <p:cNvSpPr>
              <a:spLocks noEditPoints="1"/>
            </p:cNvSpPr>
            <p:nvPr userDrawn="1"/>
          </p:nvSpPr>
          <p:spPr bwMode="auto">
            <a:xfrm>
              <a:off x="1883" y="675"/>
              <a:ext cx="837" cy="1599"/>
            </a:xfrm>
            <a:custGeom>
              <a:avLst/>
              <a:gdLst>
                <a:gd name="T0" fmla="*/ 2483 w 2512"/>
                <a:gd name="T1" fmla="*/ 25 h 4798"/>
                <a:gd name="T2" fmla="*/ 2409 w 2512"/>
                <a:gd name="T3" fmla="*/ 81 h 4798"/>
                <a:gd name="T4" fmla="*/ 2334 w 2512"/>
                <a:gd name="T5" fmla="*/ 138 h 4798"/>
                <a:gd name="T6" fmla="*/ 2262 w 2512"/>
                <a:gd name="T7" fmla="*/ 195 h 4798"/>
                <a:gd name="T8" fmla="*/ 2190 w 2512"/>
                <a:gd name="T9" fmla="*/ 254 h 4798"/>
                <a:gd name="T10" fmla="*/ 2119 w 2512"/>
                <a:gd name="T11" fmla="*/ 315 h 4798"/>
                <a:gd name="T12" fmla="*/ 2048 w 2512"/>
                <a:gd name="T13" fmla="*/ 376 h 4798"/>
                <a:gd name="T14" fmla="*/ 1985 w 2512"/>
                <a:gd name="T15" fmla="*/ 441 h 4798"/>
                <a:gd name="T16" fmla="*/ 1922 w 2512"/>
                <a:gd name="T17" fmla="*/ 505 h 4798"/>
                <a:gd name="T18" fmla="*/ 1861 w 2512"/>
                <a:gd name="T19" fmla="*/ 569 h 4798"/>
                <a:gd name="T20" fmla="*/ 1799 w 2512"/>
                <a:gd name="T21" fmla="*/ 630 h 4798"/>
                <a:gd name="T22" fmla="*/ 1737 w 2512"/>
                <a:gd name="T23" fmla="*/ 691 h 4798"/>
                <a:gd name="T24" fmla="*/ 1674 w 2512"/>
                <a:gd name="T25" fmla="*/ 752 h 4798"/>
                <a:gd name="T26" fmla="*/ 1609 w 2512"/>
                <a:gd name="T27" fmla="*/ 815 h 4798"/>
                <a:gd name="T28" fmla="*/ 1543 w 2512"/>
                <a:gd name="T29" fmla="*/ 878 h 4798"/>
                <a:gd name="T30" fmla="*/ 1482 w 2512"/>
                <a:gd name="T31" fmla="*/ 947 h 4798"/>
                <a:gd name="T32" fmla="*/ 1421 w 2512"/>
                <a:gd name="T33" fmla="*/ 1019 h 4798"/>
                <a:gd name="T34" fmla="*/ 1362 w 2512"/>
                <a:gd name="T35" fmla="*/ 1090 h 4798"/>
                <a:gd name="T36" fmla="*/ 1304 w 2512"/>
                <a:gd name="T37" fmla="*/ 1163 h 4798"/>
                <a:gd name="T38" fmla="*/ 1247 w 2512"/>
                <a:gd name="T39" fmla="*/ 1236 h 4798"/>
                <a:gd name="T40" fmla="*/ 1191 w 2512"/>
                <a:gd name="T41" fmla="*/ 1310 h 4798"/>
                <a:gd name="T42" fmla="*/ 1136 w 2512"/>
                <a:gd name="T43" fmla="*/ 1385 h 4798"/>
                <a:gd name="T44" fmla="*/ 1083 w 2512"/>
                <a:gd name="T45" fmla="*/ 1461 h 4798"/>
                <a:gd name="T46" fmla="*/ 1031 w 2512"/>
                <a:gd name="T47" fmla="*/ 1537 h 4798"/>
                <a:gd name="T48" fmla="*/ 979 w 2512"/>
                <a:gd name="T49" fmla="*/ 1615 h 4798"/>
                <a:gd name="T50" fmla="*/ 929 w 2512"/>
                <a:gd name="T51" fmla="*/ 1693 h 4798"/>
                <a:gd name="T52" fmla="*/ 881 w 2512"/>
                <a:gd name="T53" fmla="*/ 1772 h 4798"/>
                <a:gd name="T54" fmla="*/ 833 w 2512"/>
                <a:gd name="T55" fmla="*/ 1852 h 4798"/>
                <a:gd name="T56" fmla="*/ 787 w 2512"/>
                <a:gd name="T57" fmla="*/ 1931 h 4798"/>
                <a:gd name="T58" fmla="*/ 741 w 2512"/>
                <a:gd name="T59" fmla="*/ 2013 h 4798"/>
                <a:gd name="T60" fmla="*/ 698 w 2512"/>
                <a:gd name="T61" fmla="*/ 2095 h 4798"/>
                <a:gd name="T62" fmla="*/ 656 w 2512"/>
                <a:gd name="T63" fmla="*/ 2177 h 4798"/>
                <a:gd name="T64" fmla="*/ 615 w 2512"/>
                <a:gd name="T65" fmla="*/ 2260 h 4798"/>
                <a:gd name="T66" fmla="*/ 575 w 2512"/>
                <a:gd name="T67" fmla="*/ 2344 h 4798"/>
                <a:gd name="T68" fmla="*/ 536 w 2512"/>
                <a:gd name="T69" fmla="*/ 2428 h 4798"/>
                <a:gd name="T70" fmla="*/ 499 w 2512"/>
                <a:gd name="T71" fmla="*/ 2512 h 4798"/>
                <a:gd name="T72" fmla="*/ 463 w 2512"/>
                <a:gd name="T73" fmla="*/ 2598 h 4798"/>
                <a:gd name="T74" fmla="*/ 422 w 2512"/>
                <a:gd name="T75" fmla="*/ 2683 h 4798"/>
                <a:gd name="T76" fmla="*/ 390 w 2512"/>
                <a:gd name="T77" fmla="*/ 2770 h 4798"/>
                <a:gd name="T78" fmla="*/ 357 w 2512"/>
                <a:gd name="T79" fmla="*/ 2856 h 4798"/>
                <a:gd name="T80" fmla="*/ 327 w 2512"/>
                <a:gd name="T81" fmla="*/ 2944 h 4798"/>
                <a:gd name="T82" fmla="*/ 297 w 2512"/>
                <a:gd name="T83" fmla="*/ 3033 h 4798"/>
                <a:gd name="T84" fmla="*/ 270 w 2512"/>
                <a:gd name="T85" fmla="*/ 3122 h 4798"/>
                <a:gd name="T86" fmla="*/ 243 w 2512"/>
                <a:gd name="T87" fmla="*/ 3210 h 4798"/>
                <a:gd name="T88" fmla="*/ 218 w 2512"/>
                <a:gd name="T89" fmla="*/ 3299 h 4798"/>
                <a:gd name="T90" fmla="*/ 195 w 2512"/>
                <a:gd name="T91" fmla="*/ 3390 h 4798"/>
                <a:gd name="T92" fmla="*/ 172 w 2512"/>
                <a:gd name="T93" fmla="*/ 3480 h 4798"/>
                <a:gd name="T94" fmla="*/ 152 w 2512"/>
                <a:gd name="T95" fmla="*/ 3571 h 4798"/>
                <a:gd name="T96" fmla="*/ 132 w 2512"/>
                <a:gd name="T97" fmla="*/ 3662 h 4798"/>
                <a:gd name="T98" fmla="*/ 114 w 2512"/>
                <a:gd name="T99" fmla="*/ 3753 h 4798"/>
                <a:gd name="T100" fmla="*/ 97 w 2512"/>
                <a:gd name="T101" fmla="*/ 3844 h 4798"/>
                <a:gd name="T102" fmla="*/ 82 w 2512"/>
                <a:gd name="T103" fmla="*/ 3935 h 4798"/>
                <a:gd name="T104" fmla="*/ 68 w 2512"/>
                <a:gd name="T105" fmla="*/ 4027 h 4798"/>
                <a:gd name="T106" fmla="*/ 56 w 2512"/>
                <a:gd name="T107" fmla="*/ 4119 h 4798"/>
                <a:gd name="T108" fmla="*/ 40 w 2512"/>
                <a:gd name="T109" fmla="*/ 4215 h 4798"/>
                <a:gd name="T110" fmla="*/ 25 w 2512"/>
                <a:gd name="T111" fmla="*/ 4315 h 4798"/>
                <a:gd name="T112" fmla="*/ 22 w 2512"/>
                <a:gd name="T113" fmla="*/ 4423 h 4798"/>
                <a:gd name="T114" fmla="*/ 32 w 2512"/>
                <a:gd name="T115" fmla="*/ 4427 h 4798"/>
                <a:gd name="T116" fmla="*/ 32 w 2512"/>
                <a:gd name="T117" fmla="*/ 4518 h 4798"/>
                <a:gd name="T118" fmla="*/ 36 w 2512"/>
                <a:gd name="T119" fmla="*/ 4603 h 4798"/>
                <a:gd name="T120" fmla="*/ 33 w 2512"/>
                <a:gd name="T121" fmla="*/ 4683 h 4798"/>
                <a:gd name="T122" fmla="*/ 21 w 2512"/>
                <a:gd name="T123" fmla="*/ 4768 h 4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12" h="4798">
                  <a:moveTo>
                    <a:pt x="2483" y="25"/>
                  </a:moveTo>
                  <a:lnTo>
                    <a:pt x="2482" y="23"/>
                  </a:lnTo>
                  <a:lnTo>
                    <a:pt x="2481" y="20"/>
                  </a:lnTo>
                  <a:lnTo>
                    <a:pt x="2480" y="16"/>
                  </a:lnTo>
                  <a:lnTo>
                    <a:pt x="2481" y="13"/>
                  </a:lnTo>
                  <a:lnTo>
                    <a:pt x="2481" y="10"/>
                  </a:lnTo>
                  <a:lnTo>
                    <a:pt x="2483" y="8"/>
                  </a:lnTo>
                  <a:lnTo>
                    <a:pt x="2484" y="5"/>
                  </a:lnTo>
                  <a:lnTo>
                    <a:pt x="2487" y="3"/>
                  </a:lnTo>
                  <a:lnTo>
                    <a:pt x="2489" y="2"/>
                  </a:lnTo>
                  <a:lnTo>
                    <a:pt x="2492" y="1"/>
                  </a:lnTo>
                  <a:lnTo>
                    <a:pt x="2496" y="0"/>
                  </a:lnTo>
                  <a:lnTo>
                    <a:pt x="2499" y="0"/>
                  </a:lnTo>
                  <a:lnTo>
                    <a:pt x="2502" y="1"/>
                  </a:lnTo>
                  <a:lnTo>
                    <a:pt x="2504" y="2"/>
                  </a:lnTo>
                  <a:lnTo>
                    <a:pt x="2507" y="4"/>
                  </a:lnTo>
                  <a:lnTo>
                    <a:pt x="2509" y="7"/>
                  </a:lnTo>
                  <a:lnTo>
                    <a:pt x="2511" y="9"/>
                  </a:lnTo>
                  <a:lnTo>
                    <a:pt x="2511" y="12"/>
                  </a:lnTo>
                  <a:lnTo>
                    <a:pt x="2512" y="15"/>
                  </a:lnTo>
                  <a:lnTo>
                    <a:pt x="2512" y="19"/>
                  </a:lnTo>
                  <a:lnTo>
                    <a:pt x="2511" y="22"/>
                  </a:lnTo>
                  <a:lnTo>
                    <a:pt x="2510" y="24"/>
                  </a:lnTo>
                  <a:lnTo>
                    <a:pt x="2508" y="27"/>
                  </a:lnTo>
                  <a:lnTo>
                    <a:pt x="2506" y="29"/>
                  </a:lnTo>
                  <a:lnTo>
                    <a:pt x="2501" y="31"/>
                  </a:lnTo>
                  <a:lnTo>
                    <a:pt x="2497" y="32"/>
                  </a:lnTo>
                  <a:lnTo>
                    <a:pt x="2492" y="31"/>
                  </a:lnTo>
                  <a:lnTo>
                    <a:pt x="2489" y="30"/>
                  </a:lnTo>
                  <a:lnTo>
                    <a:pt x="2486" y="28"/>
                  </a:lnTo>
                  <a:lnTo>
                    <a:pt x="2483" y="25"/>
                  </a:lnTo>
                  <a:close/>
                  <a:moveTo>
                    <a:pt x="2409" y="81"/>
                  </a:moveTo>
                  <a:lnTo>
                    <a:pt x="2407" y="78"/>
                  </a:lnTo>
                  <a:lnTo>
                    <a:pt x="2406" y="76"/>
                  </a:lnTo>
                  <a:lnTo>
                    <a:pt x="2405" y="73"/>
                  </a:lnTo>
                  <a:lnTo>
                    <a:pt x="2405" y="70"/>
                  </a:lnTo>
                  <a:lnTo>
                    <a:pt x="2406" y="67"/>
                  </a:lnTo>
                  <a:lnTo>
                    <a:pt x="2407" y="63"/>
                  </a:lnTo>
                  <a:lnTo>
                    <a:pt x="2409" y="61"/>
                  </a:lnTo>
                  <a:lnTo>
                    <a:pt x="2411" y="59"/>
                  </a:lnTo>
                  <a:lnTo>
                    <a:pt x="2414" y="57"/>
                  </a:lnTo>
                  <a:lnTo>
                    <a:pt x="2418" y="56"/>
                  </a:lnTo>
                  <a:lnTo>
                    <a:pt x="2421" y="55"/>
                  </a:lnTo>
                  <a:lnTo>
                    <a:pt x="2424" y="56"/>
                  </a:lnTo>
                  <a:lnTo>
                    <a:pt x="2427" y="56"/>
                  </a:lnTo>
                  <a:lnTo>
                    <a:pt x="2429" y="58"/>
                  </a:lnTo>
                  <a:lnTo>
                    <a:pt x="2432" y="59"/>
                  </a:lnTo>
                  <a:lnTo>
                    <a:pt x="2434" y="62"/>
                  </a:lnTo>
                  <a:lnTo>
                    <a:pt x="2435" y="64"/>
                  </a:lnTo>
                  <a:lnTo>
                    <a:pt x="2436" y="68"/>
                  </a:lnTo>
                  <a:lnTo>
                    <a:pt x="2437" y="71"/>
                  </a:lnTo>
                  <a:lnTo>
                    <a:pt x="2437" y="74"/>
                  </a:lnTo>
                  <a:lnTo>
                    <a:pt x="2436" y="77"/>
                  </a:lnTo>
                  <a:lnTo>
                    <a:pt x="2435" y="79"/>
                  </a:lnTo>
                  <a:lnTo>
                    <a:pt x="2433" y="82"/>
                  </a:lnTo>
                  <a:lnTo>
                    <a:pt x="2431" y="84"/>
                  </a:lnTo>
                  <a:lnTo>
                    <a:pt x="2426" y="86"/>
                  </a:lnTo>
                  <a:lnTo>
                    <a:pt x="2422" y="87"/>
                  </a:lnTo>
                  <a:lnTo>
                    <a:pt x="2418" y="87"/>
                  </a:lnTo>
                  <a:lnTo>
                    <a:pt x="2414" y="85"/>
                  </a:lnTo>
                  <a:lnTo>
                    <a:pt x="2411" y="84"/>
                  </a:lnTo>
                  <a:lnTo>
                    <a:pt x="2409" y="81"/>
                  </a:lnTo>
                  <a:close/>
                  <a:moveTo>
                    <a:pt x="2334" y="138"/>
                  </a:moveTo>
                  <a:lnTo>
                    <a:pt x="2333" y="135"/>
                  </a:lnTo>
                  <a:lnTo>
                    <a:pt x="2332" y="132"/>
                  </a:lnTo>
                  <a:lnTo>
                    <a:pt x="2331" y="129"/>
                  </a:lnTo>
                  <a:lnTo>
                    <a:pt x="2331" y="126"/>
                  </a:lnTo>
                  <a:lnTo>
                    <a:pt x="2332" y="123"/>
                  </a:lnTo>
                  <a:lnTo>
                    <a:pt x="2333" y="121"/>
                  </a:lnTo>
                  <a:lnTo>
                    <a:pt x="2335" y="118"/>
                  </a:lnTo>
                  <a:lnTo>
                    <a:pt x="2338" y="116"/>
                  </a:lnTo>
                  <a:lnTo>
                    <a:pt x="2341" y="113"/>
                  </a:lnTo>
                  <a:lnTo>
                    <a:pt x="2343" y="112"/>
                  </a:lnTo>
                  <a:lnTo>
                    <a:pt x="2346" y="112"/>
                  </a:lnTo>
                  <a:lnTo>
                    <a:pt x="2349" y="112"/>
                  </a:lnTo>
                  <a:lnTo>
                    <a:pt x="2352" y="113"/>
                  </a:lnTo>
                  <a:lnTo>
                    <a:pt x="2355" y="114"/>
                  </a:lnTo>
                  <a:lnTo>
                    <a:pt x="2357" y="117"/>
                  </a:lnTo>
                  <a:lnTo>
                    <a:pt x="2360" y="119"/>
                  </a:lnTo>
                  <a:lnTo>
                    <a:pt x="2361" y="122"/>
                  </a:lnTo>
                  <a:lnTo>
                    <a:pt x="2362" y="124"/>
                  </a:lnTo>
                  <a:lnTo>
                    <a:pt x="2363" y="127"/>
                  </a:lnTo>
                  <a:lnTo>
                    <a:pt x="2363" y="130"/>
                  </a:lnTo>
                  <a:lnTo>
                    <a:pt x="2362" y="133"/>
                  </a:lnTo>
                  <a:lnTo>
                    <a:pt x="2361" y="136"/>
                  </a:lnTo>
                  <a:lnTo>
                    <a:pt x="2359" y="138"/>
                  </a:lnTo>
                  <a:lnTo>
                    <a:pt x="2357" y="140"/>
                  </a:lnTo>
                  <a:lnTo>
                    <a:pt x="2352" y="143"/>
                  </a:lnTo>
                  <a:lnTo>
                    <a:pt x="2347" y="143"/>
                  </a:lnTo>
                  <a:lnTo>
                    <a:pt x="2344" y="143"/>
                  </a:lnTo>
                  <a:lnTo>
                    <a:pt x="2341" y="142"/>
                  </a:lnTo>
                  <a:lnTo>
                    <a:pt x="2338" y="140"/>
                  </a:lnTo>
                  <a:lnTo>
                    <a:pt x="2334" y="138"/>
                  </a:lnTo>
                  <a:close/>
                  <a:moveTo>
                    <a:pt x="2262" y="195"/>
                  </a:moveTo>
                  <a:lnTo>
                    <a:pt x="2261" y="193"/>
                  </a:lnTo>
                  <a:lnTo>
                    <a:pt x="2259" y="190"/>
                  </a:lnTo>
                  <a:lnTo>
                    <a:pt x="2259" y="187"/>
                  </a:lnTo>
                  <a:lnTo>
                    <a:pt x="2259" y="184"/>
                  </a:lnTo>
                  <a:lnTo>
                    <a:pt x="2260" y="181"/>
                  </a:lnTo>
                  <a:lnTo>
                    <a:pt x="2261" y="179"/>
                  </a:lnTo>
                  <a:lnTo>
                    <a:pt x="2262" y="176"/>
                  </a:lnTo>
                  <a:lnTo>
                    <a:pt x="2264" y="174"/>
                  </a:lnTo>
                  <a:lnTo>
                    <a:pt x="2267" y="172"/>
                  </a:lnTo>
                  <a:lnTo>
                    <a:pt x="2270" y="171"/>
                  </a:lnTo>
                  <a:lnTo>
                    <a:pt x="2273" y="171"/>
                  </a:lnTo>
                  <a:lnTo>
                    <a:pt x="2276" y="171"/>
                  </a:lnTo>
                  <a:lnTo>
                    <a:pt x="2279" y="171"/>
                  </a:lnTo>
                  <a:lnTo>
                    <a:pt x="2281" y="172"/>
                  </a:lnTo>
                  <a:lnTo>
                    <a:pt x="2284" y="174"/>
                  </a:lnTo>
                  <a:lnTo>
                    <a:pt x="2286" y="176"/>
                  </a:lnTo>
                  <a:lnTo>
                    <a:pt x="2288" y="179"/>
                  </a:lnTo>
                  <a:lnTo>
                    <a:pt x="2289" y="182"/>
                  </a:lnTo>
                  <a:lnTo>
                    <a:pt x="2289" y="184"/>
                  </a:lnTo>
                  <a:lnTo>
                    <a:pt x="2289" y="187"/>
                  </a:lnTo>
                  <a:lnTo>
                    <a:pt x="2289" y="190"/>
                  </a:lnTo>
                  <a:lnTo>
                    <a:pt x="2288" y="193"/>
                  </a:lnTo>
                  <a:lnTo>
                    <a:pt x="2286" y="195"/>
                  </a:lnTo>
                  <a:lnTo>
                    <a:pt x="2284" y="198"/>
                  </a:lnTo>
                  <a:lnTo>
                    <a:pt x="2279" y="200"/>
                  </a:lnTo>
                  <a:lnTo>
                    <a:pt x="2274" y="201"/>
                  </a:lnTo>
                  <a:lnTo>
                    <a:pt x="2271" y="201"/>
                  </a:lnTo>
                  <a:lnTo>
                    <a:pt x="2268" y="200"/>
                  </a:lnTo>
                  <a:lnTo>
                    <a:pt x="2265" y="198"/>
                  </a:lnTo>
                  <a:lnTo>
                    <a:pt x="2262" y="195"/>
                  </a:lnTo>
                  <a:close/>
                  <a:moveTo>
                    <a:pt x="2190" y="254"/>
                  </a:moveTo>
                  <a:lnTo>
                    <a:pt x="2188" y="251"/>
                  </a:lnTo>
                  <a:lnTo>
                    <a:pt x="2187" y="249"/>
                  </a:lnTo>
                  <a:lnTo>
                    <a:pt x="2186" y="246"/>
                  </a:lnTo>
                  <a:lnTo>
                    <a:pt x="2186" y="243"/>
                  </a:lnTo>
                  <a:lnTo>
                    <a:pt x="2187" y="240"/>
                  </a:lnTo>
                  <a:lnTo>
                    <a:pt x="2188" y="237"/>
                  </a:lnTo>
                  <a:lnTo>
                    <a:pt x="2190" y="235"/>
                  </a:lnTo>
                  <a:lnTo>
                    <a:pt x="2192" y="233"/>
                  </a:lnTo>
                  <a:lnTo>
                    <a:pt x="2194" y="231"/>
                  </a:lnTo>
                  <a:lnTo>
                    <a:pt x="2197" y="230"/>
                  </a:lnTo>
                  <a:lnTo>
                    <a:pt x="2200" y="229"/>
                  </a:lnTo>
                  <a:lnTo>
                    <a:pt x="2203" y="229"/>
                  </a:lnTo>
                  <a:lnTo>
                    <a:pt x="2206" y="230"/>
                  </a:lnTo>
                  <a:lnTo>
                    <a:pt x="2209" y="231"/>
                  </a:lnTo>
                  <a:lnTo>
                    <a:pt x="2211" y="232"/>
                  </a:lnTo>
                  <a:lnTo>
                    <a:pt x="2213" y="235"/>
                  </a:lnTo>
                  <a:lnTo>
                    <a:pt x="2215" y="237"/>
                  </a:lnTo>
                  <a:lnTo>
                    <a:pt x="2217" y="240"/>
                  </a:lnTo>
                  <a:lnTo>
                    <a:pt x="2218" y="243"/>
                  </a:lnTo>
                  <a:lnTo>
                    <a:pt x="2218" y="246"/>
                  </a:lnTo>
                  <a:lnTo>
                    <a:pt x="2217" y="249"/>
                  </a:lnTo>
                  <a:lnTo>
                    <a:pt x="2215" y="251"/>
                  </a:lnTo>
                  <a:lnTo>
                    <a:pt x="2214" y="254"/>
                  </a:lnTo>
                  <a:lnTo>
                    <a:pt x="2211" y="256"/>
                  </a:lnTo>
                  <a:lnTo>
                    <a:pt x="2207" y="259"/>
                  </a:lnTo>
                  <a:lnTo>
                    <a:pt x="2202" y="260"/>
                  </a:lnTo>
                  <a:lnTo>
                    <a:pt x="2198" y="259"/>
                  </a:lnTo>
                  <a:lnTo>
                    <a:pt x="2195" y="258"/>
                  </a:lnTo>
                  <a:lnTo>
                    <a:pt x="2192" y="256"/>
                  </a:lnTo>
                  <a:lnTo>
                    <a:pt x="2190" y="254"/>
                  </a:lnTo>
                  <a:close/>
                  <a:moveTo>
                    <a:pt x="2119" y="315"/>
                  </a:moveTo>
                  <a:lnTo>
                    <a:pt x="2117" y="312"/>
                  </a:lnTo>
                  <a:lnTo>
                    <a:pt x="2116" y="309"/>
                  </a:lnTo>
                  <a:lnTo>
                    <a:pt x="2115" y="306"/>
                  </a:lnTo>
                  <a:lnTo>
                    <a:pt x="2115" y="303"/>
                  </a:lnTo>
                  <a:lnTo>
                    <a:pt x="2115" y="300"/>
                  </a:lnTo>
                  <a:lnTo>
                    <a:pt x="2116" y="297"/>
                  </a:lnTo>
                  <a:lnTo>
                    <a:pt x="2118" y="295"/>
                  </a:lnTo>
                  <a:lnTo>
                    <a:pt x="2120" y="292"/>
                  </a:lnTo>
                  <a:lnTo>
                    <a:pt x="2123" y="291"/>
                  </a:lnTo>
                  <a:lnTo>
                    <a:pt x="2125" y="289"/>
                  </a:lnTo>
                  <a:lnTo>
                    <a:pt x="2128" y="289"/>
                  </a:lnTo>
                  <a:lnTo>
                    <a:pt x="2131" y="289"/>
                  </a:lnTo>
                  <a:lnTo>
                    <a:pt x="2134" y="289"/>
                  </a:lnTo>
                  <a:lnTo>
                    <a:pt x="2138" y="290"/>
                  </a:lnTo>
                  <a:lnTo>
                    <a:pt x="2140" y="292"/>
                  </a:lnTo>
                  <a:lnTo>
                    <a:pt x="2143" y="294"/>
                  </a:lnTo>
                  <a:lnTo>
                    <a:pt x="2144" y="297"/>
                  </a:lnTo>
                  <a:lnTo>
                    <a:pt x="2146" y="299"/>
                  </a:lnTo>
                  <a:lnTo>
                    <a:pt x="2146" y="302"/>
                  </a:lnTo>
                  <a:lnTo>
                    <a:pt x="2146" y="305"/>
                  </a:lnTo>
                  <a:lnTo>
                    <a:pt x="2146" y="308"/>
                  </a:lnTo>
                  <a:lnTo>
                    <a:pt x="2145" y="312"/>
                  </a:lnTo>
                  <a:lnTo>
                    <a:pt x="2143" y="314"/>
                  </a:lnTo>
                  <a:lnTo>
                    <a:pt x="2141" y="316"/>
                  </a:lnTo>
                  <a:lnTo>
                    <a:pt x="2135" y="319"/>
                  </a:lnTo>
                  <a:lnTo>
                    <a:pt x="2130" y="320"/>
                  </a:lnTo>
                  <a:lnTo>
                    <a:pt x="2127" y="320"/>
                  </a:lnTo>
                  <a:lnTo>
                    <a:pt x="2124" y="319"/>
                  </a:lnTo>
                  <a:lnTo>
                    <a:pt x="2121" y="317"/>
                  </a:lnTo>
                  <a:lnTo>
                    <a:pt x="2119" y="315"/>
                  </a:lnTo>
                  <a:close/>
                  <a:moveTo>
                    <a:pt x="2048" y="376"/>
                  </a:moveTo>
                  <a:lnTo>
                    <a:pt x="2046" y="373"/>
                  </a:lnTo>
                  <a:lnTo>
                    <a:pt x="2045" y="370"/>
                  </a:lnTo>
                  <a:lnTo>
                    <a:pt x="2044" y="368"/>
                  </a:lnTo>
                  <a:lnTo>
                    <a:pt x="2044" y="365"/>
                  </a:lnTo>
                  <a:lnTo>
                    <a:pt x="2045" y="362"/>
                  </a:lnTo>
                  <a:lnTo>
                    <a:pt x="2046" y="358"/>
                  </a:lnTo>
                  <a:lnTo>
                    <a:pt x="2047" y="355"/>
                  </a:lnTo>
                  <a:lnTo>
                    <a:pt x="2049" y="353"/>
                  </a:lnTo>
                  <a:lnTo>
                    <a:pt x="2052" y="351"/>
                  </a:lnTo>
                  <a:lnTo>
                    <a:pt x="2055" y="350"/>
                  </a:lnTo>
                  <a:lnTo>
                    <a:pt x="2058" y="349"/>
                  </a:lnTo>
                  <a:lnTo>
                    <a:pt x="2061" y="349"/>
                  </a:lnTo>
                  <a:lnTo>
                    <a:pt x="2064" y="350"/>
                  </a:lnTo>
                  <a:lnTo>
                    <a:pt x="2067" y="351"/>
                  </a:lnTo>
                  <a:lnTo>
                    <a:pt x="2070" y="352"/>
                  </a:lnTo>
                  <a:lnTo>
                    <a:pt x="2072" y="355"/>
                  </a:lnTo>
                  <a:lnTo>
                    <a:pt x="2074" y="357"/>
                  </a:lnTo>
                  <a:lnTo>
                    <a:pt x="2075" y="360"/>
                  </a:lnTo>
                  <a:lnTo>
                    <a:pt x="2076" y="364"/>
                  </a:lnTo>
                  <a:lnTo>
                    <a:pt x="2076" y="367"/>
                  </a:lnTo>
                  <a:lnTo>
                    <a:pt x="2075" y="370"/>
                  </a:lnTo>
                  <a:lnTo>
                    <a:pt x="2074" y="372"/>
                  </a:lnTo>
                  <a:lnTo>
                    <a:pt x="2073" y="375"/>
                  </a:lnTo>
                  <a:lnTo>
                    <a:pt x="2071" y="377"/>
                  </a:lnTo>
                  <a:lnTo>
                    <a:pt x="2066" y="380"/>
                  </a:lnTo>
                  <a:lnTo>
                    <a:pt x="2060" y="381"/>
                  </a:lnTo>
                  <a:lnTo>
                    <a:pt x="2056" y="381"/>
                  </a:lnTo>
                  <a:lnTo>
                    <a:pt x="2053" y="380"/>
                  </a:lnTo>
                  <a:lnTo>
                    <a:pt x="2051" y="378"/>
                  </a:lnTo>
                  <a:lnTo>
                    <a:pt x="2048" y="376"/>
                  </a:lnTo>
                  <a:close/>
                  <a:moveTo>
                    <a:pt x="1980" y="438"/>
                  </a:moveTo>
                  <a:lnTo>
                    <a:pt x="1977" y="435"/>
                  </a:lnTo>
                  <a:lnTo>
                    <a:pt x="1975" y="432"/>
                  </a:lnTo>
                  <a:lnTo>
                    <a:pt x="1975" y="430"/>
                  </a:lnTo>
                  <a:lnTo>
                    <a:pt x="1975" y="427"/>
                  </a:lnTo>
                  <a:lnTo>
                    <a:pt x="1975" y="424"/>
                  </a:lnTo>
                  <a:lnTo>
                    <a:pt x="1976" y="421"/>
                  </a:lnTo>
                  <a:lnTo>
                    <a:pt x="1979" y="418"/>
                  </a:lnTo>
                  <a:lnTo>
                    <a:pt x="1981" y="416"/>
                  </a:lnTo>
                  <a:lnTo>
                    <a:pt x="1983" y="414"/>
                  </a:lnTo>
                  <a:lnTo>
                    <a:pt x="1986" y="413"/>
                  </a:lnTo>
                  <a:lnTo>
                    <a:pt x="1989" y="412"/>
                  </a:lnTo>
                  <a:lnTo>
                    <a:pt x="1991" y="412"/>
                  </a:lnTo>
                  <a:lnTo>
                    <a:pt x="1994" y="413"/>
                  </a:lnTo>
                  <a:lnTo>
                    <a:pt x="1997" y="414"/>
                  </a:lnTo>
                  <a:lnTo>
                    <a:pt x="2000" y="415"/>
                  </a:lnTo>
                  <a:lnTo>
                    <a:pt x="2002" y="417"/>
                  </a:lnTo>
                  <a:lnTo>
                    <a:pt x="2004" y="420"/>
                  </a:lnTo>
                  <a:lnTo>
                    <a:pt x="2005" y="422"/>
                  </a:lnTo>
                  <a:lnTo>
                    <a:pt x="2006" y="425"/>
                  </a:lnTo>
                  <a:lnTo>
                    <a:pt x="2006" y="428"/>
                  </a:lnTo>
                  <a:lnTo>
                    <a:pt x="2006" y="431"/>
                  </a:lnTo>
                  <a:lnTo>
                    <a:pt x="2005" y="434"/>
                  </a:lnTo>
                  <a:lnTo>
                    <a:pt x="2003" y="436"/>
                  </a:lnTo>
                  <a:lnTo>
                    <a:pt x="2001" y="439"/>
                  </a:lnTo>
                  <a:lnTo>
                    <a:pt x="1999" y="440"/>
                  </a:lnTo>
                  <a:lnTo>
                    <a:pt x="1996" y="442"/>
                  </a:lnTo>
                  <a:lnTo>
                    <a:pt x="1994" y="442"/>
                  </a:lnTo>
                  <a:lnTo>
                    <a:pt x="1991" y="443"/>
                  </a:lnTo>
                  <a:lnTo>
                    <a:pt x="1988" y="442"/>
                  </a:lnTo>
                  <a:lnTo>
                    <a:pt x="1985" y="441"/>
                  </a:lnTo>
                  <a:lnTo>
                    <a:pt x="1982" y="440"/>
                  </a:lnTo>
                  <a:lnTo>
                    <a:pt x="1980" y="438"/>
                  </a:lnTo>
                  <a:close/>
                  <a:moveTo>
                    <a:pt x="1911" y="500"/>
                  </a:moveTo>
                  <a:lnTo>
                    <a:pt x="1909" y="498"/>
                  </a:lnTo>
                  <a:lnTo>
                    <a:pt x="1908" y="495"/>
                  </a:lnTo>
                  <a:lnTo>
                    <a:pt x="1907" y="493"/>
                  </a:lnTo>
                  <a:lnTo>
                    <a:pt x="1907" y="490"/>
                  </a:lnTo>
                  <a:lnTo>
                    <a:pt x="1907" y="487"/>
                  </a:lnTo>
                  <a:lnTo>
                    <a:pt x="1908" y="484"/>
                  </a:lnTo>
                  <a:lnTo>
                    <a:pt x="1910" y="481"/>
                  </a:lnTo>
                  <a:lnTo>
                    <a:pt x="1912" y="479"/>
                  </a:lnTo>
                  <a:lnTo>
                    <a:pt x="1914" y="477"/>
                  </a:lnTo>
                  <a:lnTo>
                    <a:pt x="1917" y="476"/>
                  </a:lnTo>
                  <a:lnTo>
                    <a:pt x="1920" y="475"/>
                  </a:lnTo>
                  <a:lnTo>
                    <a:pt x="1923" y="475"/>
                  </a:lnTo>
                  <a:lnTo>
                    <a:pt x="1925" y="475"/>
                  </a:lnTo>
                  <a:lnTo>
                    <a:pt x="1928" y="476"/>
                  </a:lnTo>
                  <a:lnTo>
                    <a:pt x="1931" y="478"/>
                  </a:lnTo>
                  <a:lnTo>
                    <a:pt x="1933" y="480"/>
                  </a:lnTo>
                  <a:lnTo>
                    <a:pt x="1935" y="482"/>
                  </a:lnTo>
                  <a:lnTo>
                    <a:pt x="1936" y="485"/>
                  </a:lnTo>
                  <a:lnTo>
                    <a:pt x="1937" y="488"/>
                  </a:lnTo>
                  <a:lnTo>
                    <a:pt x="1937" y="491"/>
                  </a:lnTo>
                  <a:lnTo>
                    <a:pt x="1937" y="494"/>
                  </a:lnTo>
                  <a:lnTo>
                    <a:pt x="1936" y="496"/>
                  </a:lnTo>
                  <a:lnTo>
                    <a:pt x="1934" y="499"/>
                  </a:lnTo>
                  <a:lnTo>
                    <a:pt x="1932" y="501"/>
                  </a:lnTo>
                  <a:lnTo>
                    <a:pt x="1930" y="503"/>
                  </a:lnTo>
                  <a:lnTo>
                    <a:pt x="1928" y="504"/>
                  </a:lnTo>
                  <a:lnTo>
                    <a:pt x="1925" y="505"/>
                  </a:lnTo>
                  <a:lnTo>
                    <a:pt x="1922" y="505"/>
                  </a:lnTo>
                  <a:lnTo>
                    <a:pt x="1919" y="505"/>
                  </a:lnTo>
                  <a:lnTo>
                    <a:pt x="1916" y="504"/>
                  </a:lnTo>
                  <a:lnTo>
                    <a:pt x="1913" y="503"/>
                  </a:lnTo>
                  <a:lnTo>
                    <a:pt x="1911" y="500"/>
                  </a:lnTo>
                  <a:close/>
                  <a:moveTo>
                    <a:pt x="1843" y="565"/>
                  </a:moveTo>
                  <a:lnTo>
                    <a:pt x="1841" y="563"/>
                  </a:lnTo>
                  <a:lnTo>
                    <a:pt x="1840" y="560"/>
                  </a:lnTo>
                  <a:lnTo>
                    <a:pt x="1839" y="558"/>
                  </a:lnTo>
                  <a:lnTo>
                    <a:pt x="1839" y="554"/>
                  </a:lnTo>
                  <a:lnTo>
                    <a:pt x="1839" y="551"/>
                  </a:lnTo>
                  <a:lnTo>
                    <a:pt x="1840" y="548"/>
                  </a:lnTo>
                  <a:lnTo>
                    <a:pt x="1842" y="545"/>
                  </a:lnTo>
                  <a:lnTo>
                    <a:pt x="1844" y="543"/>
                  </a:lnTo>
                  <a:lnTo>
                    <a:pt x="1846" y="541"/>
                  </a:lnTo>
                  <a:lnTo>
                    <a:pt x="1849" y="540"/>
                  </a:lnTo>
                  <a:lnTo>
                    <a:pt x="1852" y="539"/>
                  </a:lnTo>
                  <a:lnTo>
                    <a:pt x="1855" y="539"/>
                  </a:lnTo>
                  <a:lnTo>
                    <a:pt x="1857" y="539"/>
                  </a:lnTo>
                  <a:lnTo>
                    <a:pt x="1861" y="540"/>
                  </a:lnTo>
                  <a:lnTo>
                    <a:pt x="1864" y="541"/>
                  </a:lnTo>
                  <a:lnTo>
                    <a:pt x="1866" y="543"/>
                  </a:lnTo>
                  <a:lnTo>
                    <a:pt x="1868" y="546"/>
                  </a:lnTo>
                  <a:lnTo>
                    <a:pt x="1869" y="548"/>
                  </a:lnTo>
                  <a:lnTo>
                    <a:pt x="1870" y="551"/>
                  </a:lnTo>
                  <a:lnTo>
                    <a:pt x="1870" y="554"/>
                  </a:lnTo>
                  <a:lnTo>
                    <a:pt x="1870" y="558"/>
                  </a:lnTo>
                  <a:lnTo>
                    <a:pt x="1869" y="561"/>
                  </a:lnTo>
                  <a:lnTo>
                    <a:pt x="1868" y="564"/>
                  </a:lnTo>
                  <a:lnTo>
                    <a:pt x="1866" y="566"/>
                  </a:lnTo>
                  <a:lnTo>
                    <a:pt x="1864" y="568"/>
                  </a:lnTo>
                  <a:lnTo>
                    <a:pt x="1861" y="569"/>
                  </a:lnTo>
                  <a:lnTo>
                    <a:pt x="1857" y="570"/>
                  </a:lnTo>
                  <a:lnTo>
                    <a:pt x="1854" y="570"/>
                  </a:lnTo>
                  <a:lnTo>
                    <a:pt x="1851" y="570"/>
                  </a:lnTo>
                  <a:lnTo>
                    <a:pt x="1848" y="569"/>
                  </a:lnTo>
                  <a:lnTo>
                    <a:pt x="1846" y="568"/>
                  </a:lnTo>
                  <a:lnTo>
                    <a:pt x="1843" y="565"/>
                  </a:lnTo>
                  <a:close/>
                  <a:moveTo>
                    <a:pt x="1777" y="630"/>
                  </a:moveTo>
                  <a:lnTo>
                    <a:pt x="1775" y="628"/>
                  </a:lnTo>
                  <a:lnTo>
                    <a:pt x="1773" y="625"/>
                  </a:lnTo>
                  <a:lnTo>
                    <a:pt x="1773" y="623"/>
                  </a:lnTo>
                  <a:lnTo>
                    <a:pt x="1772" y="620"/>
                  </a:lnTo>
                  <a:lnTo>
                    <a:pt x="1773" y="617"/>
                  </a:lnTo>
                  <a:lnTo>
                    <a:pt x="1773" y="614"/>
                  </a:lnTo>
                  <a:lnTo>
                    <a:pt x="1775" y="611"/>
                  </a:lnTo>
                  <a:lnTo>
                    <a:pt x="1777" y="609"/>
                  </a:lnTo>
                  <a:lnTo>
                    <a:pt x="1780" y="607"/>
                  </a:lnTo>
                  <a:lnTo>
                    <a:pt x="1783" y="605"/>
                  </a:lnTo>
                  <a:lnTo>
                    <a:pt x="1786" y="604"/>
                  </a:lnTo>
                  <a:lnTo>
                    <a:pt x="1789" y="604"/>
                  </a:lnTo>
                  <a:lnTo>
                    <a:pt x="1791" y="604"/>
                  </a:lnTo>
                  <a:lnTo>
                    <a:pt x="1794" y="605"/>
                  </a:lnTo>
                  <a:lnTo>
                    <a:pt x="1797" y="607"/>
                  </a:lnTo>
                  <a:lnTo>
                    <a:pt x="1799" y="609"/>
                  </a:lnTo>
                  <a:lnTo>
                    <a:pt x="1801" y="611"/>
                  </a:lnTo>
                  <a:lnTo>
                    <a:pt x="1802" y="614"/>
                  </a:lnTo>
                  <a:lnTo>
                    <a:pt x="1803" y="617"/>
                  </a:lnTo>
                  <a:lnTo>
                    <a:pt x="1804" y="620"/>
                  </a:lnTo>
                  <a:lnTo>
                    <a:pt x="1803" y="623"/>
                  </a:lnTo>
                  <a:lnTo>
                    <a:pt x="1802" y="625"/>
                  </a:lnTo>
                  <a:lnTo>
                    <a:pt x="1801" y="628"/>
                  </a:lnTo>
                  <a:lnTo>
                    <a:pt x="1799" y="630"/>
                  </a:lnTo>
                  <a:lnTo>
                    <a:pt x="1797" y="632"/>
                  </a:lnTo>
                  <a:lnTo>
                    <a:pt x="1794" y="634"/>
                  </a:lnTo>
                  <a:lnTo>
                    <a:pt x="1791" y="635"/>
                  </a:lnTo>
                  <a:lnTo>
                    <a:pt x="1788" y="635"/>
                  </a:lnTo>
                  <a:lnTo>
                    <a:pt x="1786" y="635"/>
                  </a:lnTo>
                  <a:lnTo>
                    <a:pt x="1783" y="634"/>
                  </a:lnTo>
                  <a:lnTo>
                    <a:pt x="1780" y="632"/>
                  </a:lnTo>
                  <a:lnTo>
                    <a:pt x="1777" y="630"/>
                  </a:lnTo>
                  <a:close/>
                  <a:moveTo>
                    <a:pt x="1712" y="696"/>
                  </a:moveTo>
                  <a:lnTo>
                    <a:pt x="1710" y="694"/>
                  </a:lnTo>
                  <a:lnTo>
                    <a:pt x="1709" y="691"/>
                  </a:lnTo>
                  <a:lnTo>
                    <a:pt x="1708" y="689"/>
                  </a:lnTo>
                  <a:lnTo>
                    <a:pt x="1707" y="686"/>
                  </a:lnTo>
                  <a:lnTo>
                    <a:pt x="1708" y="683"/>
                  </a:lnTo>
                  <a:lnTo>
                    <a:pt x="1708" y="680"/>
                  </a:lnTo>
                  <a:lnTo>
                    <a:pt x="1710" y="677"/>
                  </a:lnTo>
                  <a:lnTo>
                    <a:pt x="1712" y="675"/>
                  </a:lnTo>
                  <a:lnTo>
                    <a:pt x="1714" y="673"/>
                  </a:lnTo>
                  <a:lnTo>
                    <a:pt x="1717" y="671"/>
                  </a:lnTo>
                  <a:lnTo>
                    <a:pt x="1719" y="670"/>
                  </a:lnTo>
                  <a:lnTo>
                    <a:pt x="1722" y="670"/>
                  </a:lnTo>
                  <a:lnTo>
                    <a:pt x="1725" y="670"/>
                  </a:lnTo>
                  <a:lnTo>
                    <a:pt x="1728" y="671"/>
                  </a:lnTo>
                  <a:lnTo>
                    <a:pt x="1731" y="673"/>
                  </a:lnTo>
                  <a:lnTo>
                    <a:pt x="1733" y="675"/>
                  </a:lnTo>
                  <a:lnTo>
                    <a:pt x="1735" y="677"/>
                  </a:lnTo>
                  <a:lnTo>
                    <a:pt x="1737" y="680"/>
                  </a:lnTo>
                  <a:lnTo>
                    <a:pt x="1738" y="682"/>
                  </a:lnTo>
                  <a:lnTo>
                    <a:pt x="1738" y="685"/>
                  </a:lnTo>
                  <a:lnTo>
                    <a:pt x="1738" y="688"/>
                  </a:lnTo>
                  <a:lnTo>
                    <a:pt x="1737" y="691"/>
                  </a:lnTo>
                  <a:lnTo>
                    <a:pt x="1735" y="694"/>
                  </a:lnTo>
                  <a:lnTo>
                    <a:pt x="1733" y="696"/>
                  </a:lnTo>
                  <a:lnTo>
                    <a:pt x="1731" y="698"/>
                  </a:lnTo>
                  <a:lnTo>
                    <a:pt x="1729" y="699"/>
                  </a:lnTo>
                  <a:lnTo>
                    <a:pt x="1726" y="700"/>
                  </a:lnTo>
                  <a:lnTo>
                    <a:pt x="1723" y="701"/>
                  </a:lnTo>
                  <a:lnTo>
                    <a:pt x="1720" y="700"/>
                  </a:lnTo>
                  <a:lnTo>
                    <a:pt x="1717" y="699"/>
                  </a:lnTo>
                  <a:lnTo>
                    <a:pt x="1714" y="698"/>
                  </a:lnTo>
                  <a:lnTo>
                    <a:pt x="1712" y="696"/>
                  </a:lnTo>
                  <a:close/>
                  <a:moveTo>
                    <a:pt x="1647" y="764"/>
                  </a:moveTo>
                  <a:lnTo>
                    <a:pt x="1645" y="762"/>
                  </a:lnTo>
                  <a:lnTo>
                    <a:pt x="1644" y="759"/>
                  </a:lnTo>
                  <a:lnTo>
                    <a:pt x="1643" y="756"/>
                  </a:lnTo>
                  <a:lnTo>
                    <a:pt x="1643" y="753"/>
                  </a:lnTo>
                  <a:lnTo>
                    <a:pt x="1643" y="750"/>
                  </a:lnTo>
                  <a:lnTo>
                    <a:pt x="1644" y="747"/>
                  </a:lnTo>
                  <a:lnTo>
                    <a:pt x="1645" y="744"/>
                  </a:lnTo>
                  <a:lnTo>
                    <a:pt x="1647" y="742"/>
                  </a:lnTo>
                  <a:lnTo>
                    <a:pt x="1649" y="740"/>
                  </a:lnTo>
                  <a:lnTo>
                    <a:pt x="1652" y="738"/>
                  </a:lnTo>
                  <a:lnTo>
                    <a:pt x="1654" y="737"/>
                  </a:lnTo>
                  <a:lnTo>
                    <a:pt x="1657" y="737"/>
                  </a:lnTo>
                  <a:lnTo>
                    <a:pt x="1661" y="737"/>
                  </a:lnTo>
                  <a:lnTo>
                    <a:pt x="1664" y="738"/>
                  </a:lnTo>
                  <a:lnTo>
                    <a:pt x="1667" y="739"/>
                  </a:lnTo>
                  <a:lnTo>
                    <a:pt x="1669" y="741"/>
                  </a:lnTo>
                  <a:lnTo>
                    <a:pt x="1671" y="743"/>
                  </a:lnTo>
                  <a:lnTo>
                    <a:pt x="1673" y="746"/>
                  </a:lnTo>
                  <a:lnTo>
                    <a:pt x="1674" y="749"/>
                  </a:lnTo>
                  <a:lnTo>
                    <a:pt x="1674" y="752"/>
                  </a:lnTo>
                  <a:lnTo>
                    <a:pt x="1674" y="756"/>
                  </a:lnTo>
                  <a:lnTo>
                    <a:pt x="1673" y="758"/>
                  </a:lnTo>
                  <a:lnTo>
                    <a:pt x="1672" y="761"/>
                  </a:lnTo>
                  <a:lnTo>
                    <a:pt x="1670" y="764"/>
                  </a:lnTo>
                  <a:lnTo>
                    <a:pt x="1667" y="766"/>
                  </a:lnTo>
                  <a:lnTo>
                    <a:pt x="1665" y="767"/>
                  </a:lnTo>
                  <a:lnTo>
                    <a:pt x="1662" y="768"/>
                  </a:lnTo>
                  <a:lnTo>
                    <a:pt x="1658" y="768"/>
                  </a:lnTo>
                  <a:lnTo>
                    <a:pt x="1655" y="768"/>
                  </a:lnTo>
                  <a:lnTo>
                    <a:pt x="1652" y="767"/>
                  </a:lnTo>
                  <a:lnTo>
                    <a:pt x="1650" y="766"/>
                  </a:lnTo>
                  <a:lnTo>
                    <a:pt x="1647" y="764"/>
                  </a:lnTo>
                  <a:close/>
                  <a:moveTo>
                    <a:pt x="1585" y="832"/>
                  </a:moveTo>
                  <a:lnTo>
                    <a:pt x="1583" y="830"/>
                  </a:lnTo>
                  <a:lnTo>
                    <a:pt x="1580" y="827"/>
                  </a:lnTo>
                  <a:lnTo>
                    <a:pt x="1579" y="824"/>
                  </a:lnTo>
                  <a:lnTo>
                    <a:pt x="1579" y="821"/>
                  </a:lnTo>
                  <a:lnTo>
                    <a:pt x="1579" y="819"/>
                  </a:lnTo>
                  <a:lnTo>
                    <a:pt x="1580" y="816"/>
                  </a:lnTo>
                  <a:lnTo>
                    <a:pt x="1582" y="813"/>
                  </a:lnTo>
                  <a:lnTo>
                    <a:pt x="1584" y="811"/>
                  </a:lnTo>
                  <a:lnTo>
                    <a:pt x="1586" y="809"/>
                  </a:lnTo>
                  <a:lnTo>
                    <a:pt x="1589" y="807"/>
                  </a:lnTo>
                  <a:lnTo>
                    <a:pt x="1591" y="806"/>
                  </a:lnTo>
                  <a:lnTo>
                    <a:pt x="1594" y="806"/>
                  </a:lnTo>
                  <a:lnTo>
                    <a:pt x="1597" y="806"/>
                  </a:lnTo>
                  <a:lnTo>
                    <a:pt x="1600" y="806"/>
                  </a:lnTo>
                  <a:lnTo>
                    <a:pt x="1603" y="808"/>
                  </a:lnTo>
                  <a:lnTo>
                    <a:pt x="1605" y="810"/>
                  </a:lnTo>
                  <a:lnTo>
                    <a:pt x="1607" y="812"/>
                  </a:lnTo>
                  <a:lnTo>
                    <a:pt x="1609" y="815"/>
                  </a:lnTo>
                  <a:lnTo>
                    <a:pt x="1610" y="817"/>
                  </a:lnTo>
                  <a:lnTo>
                    <a:pt x="1610" y="820"/>
                  </a:lnTo>
                  <a:lnTo>
                    <a:pt x="1610" y="823"/>
                  </a:lnTo>
                  <a:lnTo>
                    <a:pt x="1609" y="826"/>
                  </a:lnTo>
                  <a:lnTo>
                    <a:pt x="1608" y="829"/>
                  </a:lnTo>
                  <a:lnTo>
                    <a:pt x="1606" y="831"/>
                  </a:lnTo>
                  <a:lnTo>
                    <a:pt x="1604" y="833"/>
                  </a:lnTo>
                  <a:lnTo>
                    <a:pt x="1601" y="835"/>
                  </a:lnTo>
                  <a:lnTo>
                    <a:pt x="1598" y="836"/>
                  </a:lnTo>
                  <a:lnTo>
                    <a:pt x="1595" y="836"/>
                  </a:lnTo>
                  <a:lnTo>
                    <a:pt x="1592" y="836"/>
                  </a:lnTo>
                  <a:lnTo>
                    <a:pt x="1590" y="835"/>
                  </a:lnTo>
                  <a:lnTo>
                    <a:pt x="1587" y="834"/>
                  </a:lnTo>
                  <a:lnTo>
                    <a:pt x="1585" y="832"/>
                  </a:lnTo>
                  <a:close/>
                  <a:moveTo>
                    <a:pt x="1522" y="902"/>
                  </a:moveTo>
                  <a:lnTo>
                    <a:pt x="1520" y="898"/>
                  </a:lnTo>
                  <a:lnTo>
                    <a:pt x="1518" y="896"/>
                  </a:lnTo>
                  <a:lnTo>
                    <a:pt x="1517" y="893"/>
                  </a:lnTo>
                  <a:lnTo>
                    <a:pt x="1517" y="890"/>
                  </a:lnTo>
                  <a:lnTo>
                    <a:pt x="1517" y="887"/>
                  </a:lnTo>
                  <a:lnTo>
                    <a:pt x="1518" y="885"/>
                  </a:lnTo>
                  <a:lnTo>
                    <a:pt x="1519" y="882"/>
                  </a:lnTo>
                  <a:lnTo>
                    <a:pt x="1521" y="879"/>
                  </a:lnTo>
                  <a:lnTo>
                    <a:pt x="1523" y="877"/>
                  </a:lnTo>
                  <a:lnTo>
                    <a:pt x="1526" y="876"/>
                  </a:lnTo>
                  <a:lnTo>
                    <a:pt x="1529" y="875"/>
                  </a:lnTo>
                  <a:lnTo>
                    <a:pt x="1531" y="874"/>
                  </a:lnTo>
                  <a:lnTo>
                    <a:pt x="1534" y="874"/>
                  </a:lnTo>
                  <a:lnTo>
                    <a:pt x="1537" y="875"/>
                  </a:lnTo>
                  <a:lnTo>
                    <a:pt x="1540" y="876"/>
                  </a:lnTo>
                  <a:lnTo>
                    <a:pt x="1543" y="878"/>
                  </a:lnTo>
                  <a:lnTo>
                    <a:pt x="1546" y="880"/>
                  </a:lnTo>
                  <a:lnTo>
                    <a:pt x="1547" y="883"/>
                  </a:lnTo>
                  <a:lnTo>
                    <a:pt x="1548" y="886"/>
                  </a:lnTo>
                  <a:lnTo>
                    <a:pt x="1548" y="888"/>
                  </a:lnTo>
                  <a:lnTo>
                    <a:pt x="1548" y="891"/>
                  </a:lnTo>
                  <a:lnTo>
                    <a:pt x="1548" y="894"/>
                  </a:lnTo>
                  <a:lnTo>
                    <a:pt x="1546" y="897"/>
                  </a:lnTo>
                  <a:lnTo>
                    <a:pt x="1545" y="899"/>
                  </a:lnTo>
                  <a:lnTo>
                    <a:pt x="1542" y="903"/>
                  </a:lnTo>
                  <a:lnTo>
                    <a:pt x="1538" y="904"/>
                  </a:lnTo>
                  <a:lnTo>
                    <a:pt x="1535" y="905"/>
                  </a:lnTo>
                  <a:lnTo>
                    <a:pt x="1532" y="906"/>
                  </a:lnTo>
                  <a:lnTo>
                    <a:pt x="1527" y="905"/>
                  </a:lnTo>
                  <a:lnTo>
                    <a:pt x="1522" y="902"/>
                  </a:lnTo>
                  <a:close/>
                  <a:moveTo>
                    <a:pt x="1462" y="971"/>
                  </a:moveTo>
                  <a:lnTo>
                    <a:pt x="1458" y="969"/>
                  </a:lnTo>
                  <a:lnTo>
                    <a:pt x="1457" y="967"/>
                  </a:lnTo>
                  <a:lnTo>
                    <a:pt x="1456" y="964"/>
                  </a:lnTo>
                  <a:lnTo>
                    <a:pt x="1455" y="961"/>
                  </a:lnTo>
                  <a:lnTo>
                    <a:pt x="1455" y="958"/>
                  </a:lnTo>
                  <a:lnTo>
                    <a:pt x="1456" y="955"/>
                  </a:lnTo>
                  <a:lnTo>
                    <a:pt x="1457" y="952"/>
                  </a:lnTo>
                  <a:lnTo>
                    <a:pt x="1459" y="949"/>
                  </a:lnTo>
                  <a:lnTo>
                    <a:pt x="1462" y="947"/>
                  </a:lnTo>
                  <a:lnTo>
                    <a:pt x="1465" y="945"/>
                  </a:lnTo>
                  <a:lnTo>
                    <a:pt x="1468" y="944"/>
                  </a:lnTo>
                  <a:lnTo>
                    <a:pt x="1470" y="944"/>
                  </a:lnTo>
                  <a:lnTo>
                    <a:pt x="1473" y="944"/>
                  </a:lnTo>
                  <a:lnTo>
                    <a:pt x="1476" y="944"/>
                  </a:lnTo>
                  <a:lnTo>
                    <a:pt x="1479" y="946"/>
                  </a:lnTo>
                  <a:lnTo>
                    <a:pt x="1482" y="947"/>
                  </a:lnTo>
                  <a:lnTo>
                    <a:pt x="1484" y="951"/>
                  </a:lnTo>
                  <a:lnTo>
                    <a:pt x="1485" y="953"/>
                  </a:lnTo>
                  <a:lnTo>
                    <a:pt x="1486" y="956"/>
                  </a:lnTo>
                  <a:lnTo>
                    <a:pt x="1487" y="959"/>
                  </a:lnTo>
                  <a:lnTo>
                    <a:pt x="1487" y="962"/>
                  </a:lnTo>
                  <a:lnTo>
                    <a:pt x="1486" y="964"/>
                  </a:lnTo>
                  <a:lnTo>
                    <a:pt x="1485" y="967"/>
                  </a:lnTo>
                  <a:lnTo>
                    <a:pt x="1483" y="970"/>
                  </a:lnTo>
                  <a:lnTo>
                    <a:pt x="1481" y="972"/>
                  </a:lnTo>
                  <a:lnTo>
                    <a:pt x="1478" y="974"/>
                  </a:lnTo>
                  <a:lnTo>
                    <a:pt x="1475" y="975"/>
                  </a:lnTo>
                  <a:lnTo>
                    <a:pt x="1472" y="975"/>
                  </a:lnTo>
                  <a:lnTo>
                    <a:pt x="1466" y="974"/>
                  </a:lnTo>
                  <a:lnTo>
                    <a:pt x="1462" y="971"/>
                  </a:lnTo>
                  <a:close/>
                  <a:moveTo>
                    <a:pt x="1401" y="1042"/>
                  </a:moveTo>
                  <a:lnTo>
                    <a:pt x="1399" y="1040"/>
                  </a:lnTo>
                  <a:lnTo>
                    <a:pt x="1397" y="1037"/>
                  </a:lnTo>
                  <a:lnTo>
                    <a:pt x="1396" y="1034"/>
                  </a:lnTo>
                  <a:lnTo>
                    <a:pt x="1396" y="1032"/>
                  </a:lnTo>
                  <a:lnTo>
                    <a:pt x="1396" y="1029"/>
                  </a:lnTo>
                  <a:lnTo>
                    <a:pt x="1396" y="1026"/>
                  </a:lnTo>
                  <a:lnTo>
                    <a:pt x="1397" y="1023"/>
                  </a:lnTo>
                  <a:lnTo>
                    <a:pt x="1399" y="1021"/>
                  </a:lnTo>
                  <a:lnTo>
                    <a:pt x="1401" y="1018"/>
                  </a:lnTo>
                  <a:lnTo>
                    <a:pt x="1404" y="1017"/>
                  </a:lnTo>
                  <a:lnTo>
                    <a:pt x="1407" y="1016"/>
                  </a:lnTo>
                  <a:lnTo>
                    <a:pt x="1409" y="1015"/>
                  </a:lnTo>
                  <a:lnTo>
                    <a:pt x="1412" y="1015"/>
                  </a:lnTo>
                  <a:lnTo>
                    <a:pt x="1415" y="1016"/>
                  </a:lnTo>
                  <a:lnTo>
                    <a:pt x="1418" y="1017"/>
                  </a:lnTo>
                  <a:lnTo>
                    <a:pt x="1421" y="1019"/>
                  </a:lnTo>
                  <a:lnTo>
                    <a:pt x="1424" y="1021"/>
                  </a:lnTo>
                  <a:lnTo>
                    <a:pt x="1425" y="1023"/>
                  </a:lnTo>
                  <a:lnTo>
                    <a:pt x="1427" y="1026"/>
                  </a:lnTo>
                  <a:lnTo>
                    <a:pt x="1427" y="1029"/>
                  </a:lnTo>
                  <a:lnTo>
                    <a:pt x="1427" y="1032"/>
                  </a:lnTo>
                  <a:lnTo>
                    <a:pt x="1426" y="1035"/>
                  </a:lnTo>
                  <a:lnTo>
                    <a:pt x="1425" y="1037"/>
                  </a:lnTo>
                  <a:lnTo>
                    <a:pt x="1424" y="1040"/>
                  </a:lnTo>
                  <a:lnTo>
                    <a:pt x="1420" y="1042"/>
                  </a:lnTo>
                  <a:lnTo>
                    <a:pt x="1417" y="1044"/>
                  </a:lnTo>
                  <a:lnTo>
                    <a:pt x="1414" y="1045"/>
                  </a:lnTo>
                  <a:lnTo>
                    <a:pt x="1411" y="1045"/>
                  </a:lnTo>
                  <a:lnTo>
                    <a:pt x="1406" y="1045"/>
                  </a:lnTo>
                  <a:lnTo>
                    <a:pt x="1401" y="1042"/>
                  </a:lnTo>
                  <a:close/>
                  <a:moveTo>
                    <a:pt x="1343" y="1114"/>
                  </a:moveTo>
                  <a:lnTo>
                    <a:pt x="1340" y="1112"/>
                  </a:lnTo>
                  <a:lnTo>
                    <a:pt x="1338" y="1110"/>
                  </a:lnTo>
                  <a:lnTo>
                    <a:pt x="1337" y="1107"/>
                  </a:lnTo>
                  <a:lnTo>
                    <a:pt x="1336" y="1104"/>
                  </a:lnTo>
                  <a:lnTo>
                    <a:pt x="1336" y="1101"/>
                  </a:lnTo>
                  <a:lnTo>
                    <a:pt x="1337" y="1097"/>
                  </a:lnTo>
                  <a:lnTo>
                    <a:pt x="1338" y="1095"/>
                  </a:lnTo>
                  <a:lnTo>
                    <a:pt x="1340" y="1092"/>
                  </a:lnTo>
                  <a:lnTo>
                    <a:pt x="1343" y="1090"/>
                  </a:lnTo>
                  <a:lnTo>
                    <a:pt x="1345" y="1088"/>
                  </a:lnTo>
                  <a:lnTo>
                    <a:pt x="1348" y="1087"/>
                  </a:lnTo>
                  <a:lnTo>
                    <a:pt x="1351" y="1086"/>
                  </a:lnTo>
                  <a:lnTo>
                    <a:pt x="1354" y="1086"/>
                  </a:lnTo>
                  <a:lnTo>
                    <a:pt x="1357" y="1087"/>
                  </a:lnTo>
                  <a:lnTo>
                    <a:pt x="1359" y="1088"/>
                  </a:lnTo>
                  <a:lnTo>
                    <a:pt x="1362" y="1090"/>
                  </a:lnTo>
                  <a:lnTo>
                    <a:pt x="1364" y="1092"/>
                  </a:lnTo>
                  <a:lnTo>
                    <a:pt x="1366" y="1094"/>
                  </a:lnTo>
                  <a:lnTo>
                    <a:pt x="1367" y="1097"/>
                  </a:lnTo>
                  <a:lnTo>
                    <a:pt x="1367" y="1101"/>
                  </a:lnTo>
                  <a:lnTo>
                    <a:pt x="1368" y="1104"/>
                  </a:lnTo>
                  <a:lnTo>
                    <a:pt x="1367" y="1107"/>
                  </a:lnTo>
                  <a:lnTo>
                    <a:pt x="1366" y="1109"/>
                  </a:lnTo>
                  <a:lnTo>
                    <a:pt x="1364" y="1112"/>
                  </a:lnTo>
                  <a:lnTo>
                    <a:pt x="1362" y="1114"/>
                  </a:lnTo>
                  <a:lnTo>
                    <a:pt x="1359" y="1116"/>
                  </a:lnTo>
                  <a:lnTo>
                    <a:pt x="1356" y="1117"/>
                  </a:lnTo>
                  <a:lnTo>
                    <a:pt x="1352" y="1118"/>
                  </a:lnTo>
                  <a:lnTo>
                    <a:pt x="1347" y="1117"/>
                  </a:lnTo>
                  <a:lnTo>
                    <a:pt x="1343" y="1114"/>
                  </a:lnTo>
                  <a:close/>
                  <a:moveTo>
                    <a:pt x="1285" y="1187"/>
                  </a:moveTo>
                  <a:lnTo>
                    <a:pt x="1282" y="1184"/>
                  </a:lnTo>
                  <a:lnTo>
                    <a:pt x="1281" y="1182"/>
                  </a:lnTo>
                  <a:lnTo>
                    <a:pt x="1279" y="1179"/>
                  </a:lnTo>
                  <a:lnTo>
                    <a:pt x="1279" y="1176"/>
                  </a:lnTo>
                  <a:lnTo>
                    <a:pt x="1279" y="1173"/>
                  </a:lnTo>
                  <a:lnTo>
                    <a:pt x="1279" y="1171"/>
                  </a:lnTo>
                  <a:lnTo>
                    <a:pt x="1280" y="1168"/>
                  </a:lnTo>
                  <a:lnTo>
                    <a:pt x="1282" y="1165"/>
                  </a:lnTo>
                  <a:lnTo>
                    <a:pt x="1284" y="1163"/>
                  </a:lnTo>
                  <a:lnTo>
                    <a:pt x="1286" y="1161"/>
                  </a:lnTo>
                  <a:lnTo>
                    <a:pt x="1289" y="1160"/>
                  </a:lnTo>
                  <a:lnTo>
                    <a:pt x="1292" y="1160"/>
                  </a:lnTo>
                  <a:lnTo>
                    <a:pt x="1295" y="1159"/>
                  </a:lnTo>
                  <a:lnTo>
                    <a:pt x="1298" y="1160"/>
                  </a:lnTo>
                  <a:lnTo>
                    <a:pt x="1301" y="1161"/>
                  </a:lnTo>
                  <a:lnTo>
                    <a:pt x="1304" y="1163"/>
                  </a:lnTo>
                  <a:lnTo>
                    <a:pt x="1307" y="1165"/>
                  </a:lnTo>
                  <a:lnTo>
                    <a:pt x="1308" y="1167"/>
                  </a:lnTo>
                  <a:lnTo>
                    <a:pt x="1309" y="1170"/>
                  </a:lnTo>
                  <a:lnTo>
                    <a:pt x="1310" y="1173"/>
                  </a:lnTo>
                  <a:lnTo>
                    <a:pt x="1310" y="1176"/>
                  </a:lnTo>
                  <a:lnTo>
                    <a:pt x="1310" y="1179"/>
                  </a:lnTo>
                  <a:lnTo>
                    <a:pt x="1309" y="1181"/>
                  </a:lnTo>
                  <a:lnTo>
                    <a:pt x="1307" y="1184"/>
                  </a:lnTo>
                  <a:lnTo>
                    <a:pt x="1304" y="1187"/>
                  </a:lnTo>
                  <a:lnTo>
                    <a:pt x="1301" y="1188"/>
                  </a:lnTo>
                  <a:lnTo>
                    <a:pt x="1297" y="1189"/>
                  </a:lnTo>
                  <a:lnTo>
                    <a:pt x="1294" y="1190"/>
                  </a:lnTo>
                  <a:lnTo>
                    <a:pt x="1289" y="1189"/>
                  </a:lnTo>
                  <a:lnTo>
                    <a:pt x="1285" y="1187"/>
                  </a:lnTo>
                  <a:close/>
                  <a:moveTo>
                    <a:pt x="1228" y="1261"/>
                  </a:moveTo>
                  <a:lnTo>
                    <a:pt x="1226" y="1259"/>
                  </a:lnTo>
                  <a:lnTo>
                    <a:pt x="1224" y="1256"/>
                  </a:lnTo>
                  <a:lnTo>
                    <a:pt x="1222" y="1253"/>
                  </a:lnTo>
                  <a:lnTo>
                    <a:pt x="1221" y="1251"/>
                  </a:lnTo>
                  <a:lnTo>
                    <a:pt x="1221" y="1248"/>
                  </a:lnTo>
                  <a:lnTo>
                    <a:pt x="1222" y="1244"/>
                  </a:lnTo>
                  <a:lnTo>
                    <a:pt x="1224" y="1241"/>
                  </a:lnTo>
                  <a:lnTo>
                    <a:pt x="1225" y="1238"/>
                  </a:lnTo>
                  <a:lnTo>
                    <a:pt x="1227" y="1236"/>
                  </a:lnTo>
                  <a:lnTo>
                    <a:pt x="1230" y="1234"/>
                  </a:lnTo>
                  <a:lnTo>
                    <a:pt x="1233" y="1233"/>
                  </a:lnTo>
                  <a:lnTo>
                    <a:pt x="1235" y="1233"/>
                  </a:lnTo>
                  <a:lnTo>
                    <a:pt x="1238" y="1232"/>
                  </a:lnTo>
                  <a:lnTo>
                    <a:pt x="1241" y="1233"/>
                  </a:lnTo>
                  <a:lnTo>
                    <a:pt x="1244" y="1234"/>
                  </a:lnTo>
                  <a:lnTo>
                    <a:pt x="1247" y="1236"/>
                  </a:lnTo>
                  <a:lnTo>
                    <a:pt x="1249" y="1238"/>
                  </a:lnTo>
                  <a:lnTo>
                    <a:pt x="1251" y="1240"/>
                  </a:lnTo>
                  <a:lnTo>
                    <a:pt x="1252" y="1243"/>
                  </a:lnTo>
                  <a:lnTo>
                    <a:pt x="1253" y="1247"/>
                  </a:lnTo>
                  <a:lnTo>
                    <a:pt x="1253" y="1249"/>
                  </a:lnTo>
                  <a:lnTo>
                    <a:pt x="1252" y="1252"/>
                  </a:lnTo>
                  <a:lnTo>
                    <a:pt x="1251" y="1255"/>
                  </a:lnTo>
                  <a:lnTo>
                    <a:pt x="1250" y="1258"/>
                  </a:lnTo>
                  <a:lnTo>
                    <a:pt x="1247" y="1260"/>
                  </a:lnTo>
                  <a:lnTo>
                    <a:pt x="1244" y="1262"/>
                  </a:lnTo>
                  <a:lnTo>
                    <a:pt x="1241" y="1263"/>
                  </a:lnTo>
                  <a:lnTo>
                    <a:pt x="1237" y="1264"/>
                  </a:lnTo>
                  <a:lnTo>
                    <a:pt x="1233" y="1263"/>
                  </a:lnTo>
                  <a:lnTo>
                    <a:pt x="1228" y="1261"/>
                  </a:lnTo>
                  <a:close/>
                  <a:moveTo>
                    <a:pt x="1172" y="1335"/>
                  </a:moveTo>
                  <a:lnTo>
                    <a:pt x="1170" y="1333"/>
                  </a:lnTo>
                  <a:lnTo>
                    <a:pt x="1168" y="1330"/>
                  </a:lnTo>
                  <a:lnTo>
                    <a:pt x="1167" y="1328"/>
                  </a:lnTo>
                  <a:lnTo>
                    <a:pt x="1166" y="1325"/>
                  </a:lnTo>
                  <a:lnTo>
                    <a:pt x="1166" y="1322"/>
                  </a:lnTo>
                  <a:lnTo>
                    <a:pt x="1166" y="1319"/>
                  </a:lnTo>
                  <a:lnTo>
                    <a:pt x="1167" y="1316"/>
                  </a:lnTo>
                  <a:lnTo>
                    <a:pt x="1169" y="1313"/>
                  </a:lnTo>
                  <a:lnTo>
                    <a:pt x="1171" y="1311"/>
                  </a:lnTo>
                  <a:lnTo>
                    <a:pt x="1173" y="1309"/>
                  </a:lnTo>
                  <a:lnTo>
                    <a:pt x="1176" y="1308"/>
                  </a:lnTo>
                  <a:lnTo>
                    <a:pt x="1179" y="1307"/>
                  </a:lnTo>
                  <a:lnTo>
                    <a:pt x="1182" y="1307"/>
                  </a:lnTo>
                  <a:lnTo>
                    <a:pt x="1186" y="1308"/>
                  </a:lnTo>
                  <a:lnTo>
                    <a:pt x="1189" y="1309"/>
                  </a:lnTo>
                  <a:lnTo>
                    <a:pt x="1191" y="1310"/>
                  </a:lnTo>
                  <a:lnTo>
                    <a:pt x="1194" y="1312"/>
                  </a:lnTo>
                  <a:lnTo>
                    <a:pt x="1195" y="1315"/>
                  </a:lnTo>
                  <a:lnTo>
                    <a:pt x="1197" y="1317"/>
                  </a:lnTo>
                  <a:lnTo>
                    <a:pt x="1197" y="1320"/>
                  </a:lnTo>
                  <a:lnTo>
                    <a:pt x="1197" y="1323"/>
                  </a:lnTo>
                  <a:lnTo>
                    <a:pt x="1197" y="1326"/>
                  </a:lnTo>
                  <a:lnTo>
                    <a:pt x="1196" y="1329"/>
                  </a:lnTo>
                  <a:lnTo>
                    <a:pt x="1195" y="1332"/>
                  </a:lnTo>
                  <a:lnTo>
                    <a:pt x="1192" y="1334"/>
                  </a:lnTo>
                  <a:lnTo>
                    <a:pt x="1189" y="1336"/>
                  </a:lnTo>
                  <a:lnTo>
                    <a:pt x="1186" y="1337"/>
                  </a:lnTo>
                  <a:lnTo>
                    <a:pt x="1181" y="1338"/>
                  </a:lnTo>
                  <a:lnTo>
                    <a:pt x="1177" y="1337"/>
                  </a:lnTo>
                  <a:lnTo>
                    <a:pt x="1172" y="1335"/>
                  </a:lnTo>
                  <a:close/>
                  <a:moveTo>
                    <a:pt x="1118" y="1411"/>
                  </a:moveTo>
                  <a:lnTo>
                    <a:pt x="1116" y="1409"/>
                  </a:lnTo>
                  <a:lnTo>
                    <a:pt x="1114" y="1406"/>
                  </a:lnTo>
                  <a:lnTo>
                    <a:pt x="1113" y="1403"/>
                  </a:lnTo>
                  <a:lnTo>
                    <a:pt x="1112" y="1401"/>
                  </a:lnTo>
                  <a:lnTo>
                    <a:pt x="1112" y="1398"/>
                  </a:lnTo>
                  <a:lnTo>
                    <a:pt x="1112" y="1395"/>
                  </a:lnTo>
                  <a:lnTo>
                    <a:pt x="1113" y="1391"/>
                  </a:lnTo>
                  <a:lnTo>
                    <a:pt x="1115" y="1388"/>
                  </a:lnTo>
                  <a:lnTo>
                    <a:pt x="1117" y="1386"/>
                  </a:lnTo>
                  <a:lnTo>
                    <a:pt x="1119" y="1384"/>
                  </a:lnTo>
                  <a:lnTo>
                    <a:pt x="1122" y="1383"/>
                  </a:lnTo>
                  <a:lnTo>
                    <a:pt x="1125" y="1382"/>
                  </a:lnTo>
                  <a:lnTo>
                    <a:pt x="1127" y="1382"/>
                  </a:lnTo>
                  <a:lnTo>
                    <a:pt x="1130" y="1382"/>
                  </a:lnTo>
                  <a:lnTo>
                    <a:pt x="1133" y="1383"/>
                  </a:lnTo>
                  <a:lnTo>
                    <a:pt x="1136" y="1385"/>
                  </a:lnTo>
                  <a:lnTo>
                    <a:pt x="1138" y="1387"/>
                  </a:lnTo>
                  <a:lnTo>
                    <a:pt x="1140" y="1389"/>
                  </a:lnTo>
                  <a:lnTo>
                    <a:pt x="1141" y="1392"/>
                  </a:lnTo>
                  <a:lnTo>
                    <a:pt x="1142" y="1395"/>
                  </a:lnTo>
                  <a:lnTo>
                    <a:pt x="1142" y="1398"/>
                  </a:lnTo>
                  <a:lnTo>
                    <a:pt x="1142" y="1401"/>
                  </a:lnTo>
                  <a:lnTo>
                    <a:pt x="1141" y="1404"/>
                  </a:lnTo>
                  <a:lnTo>
                    <a:pt x="1140" y="1407"/>
                  </a:lnTo>
                  <a:lnTo>
                    <a:pt x="1137" y="1410"/>
                  </a:lnTo>
                  <a:lnTo>
                    <a:pt x="1134" y="1412"/>
                  </a:lnTo>
                  <a:lnTo>
                    <a:pt x="1131" y="1413"/>
                  </a:lnTo>
                  <a:lnTo>
                    <a:pt x="1127" y="1413"/>
                  </a:lnTo>
                  <a:lnTo>
                    <a:pt x="1123" y="1413"/>
                  </a:lnTo>
                  <a:lnTo>
                    <a:pt x="1118" y="1411"/>
                  </a:lnTo>
                  <a:close/>
                  <a:moveTo>
                    <a:pt x="1066" y="1486"/>
                  </a:moveTo>
                  <a:lnTo>
                    <a:pt x="1062" y="1484"/>
                  </a:lnTo>
                  <a:lnTo>
                    <a:pt x="1060" y="1482"/>
                  </a:lnTo>
                  <a:lnTo>
                    <a:pt x="1059" y="1479"/>
                  </a:lnTo>
                  <a:lnTo>
                    <a:pt x="1058" y="1476"/>
                  </a:lnTo>
                  <a:lnTo>
                    <a:pt x="1058" y="1473"/>
                  </a:lnTo>
                  <a:lnTo>
                    <a:pt x="1058" y="1470"/>
                  </a:lnTo>
                  <a:lnTo>
                    <a:pt x="1059" y="1468"/>
                  </a:lnTo>
                  <a:lnTo>
                    <a:pt x="1061" y="1465"/>
                  </a:lnTo>
                  <a:lnTo>
                    <a:pt x="1063" y="1463"/>
                  </a:lnTo>
                  <a:lnTo>
                    <a:pt x="1066" y="1461"/>
                  </a:lnTo>
                  <a:lnTo>
                    <a:pt x="1069" y="1459"/>
                  </a:lnTo>
                  <a:lnTo>
                    <a:pt x="1071" y="1459"/>
                  </a:lnTo>
                  <a:lnTo>
                    <a:pt x="1074" y="1458"/>
                  </a:lnTo>
                  <a:lnTo>
                    <a:pt x="1077" y="1459"/>
                  </a:lnTo>
                  <a:lnTo>
                    <a:pt x="1080" y="1459"/>
                  </a:lnTo>
                  <a:lnTo>
                    <a:pt x="1083" y="1461"/>
                  </a:lnTo>
                  <a:lnTo>
                    <a:pt x="1085" y="1463"/>
                  </a:lnTo>
                  <a:lnTo>
                    <a:pt x="1087" y="1465"/>
                  </a:lnTo>
                  <a:lnTo>
                    <a:pt x="1088" y="1468"/>
                  </a:lnTo>
                  <a:lnTo>
                    <a:pt x="1089" y="1471"/>
                  </a:lnTo>
                  <a:lnTo>
                    <a:pt x="1089" y="1474"/>
                  </a:lnTo>
                  <a:lnTo>
                    <a:pt x="1089" y="1476"/>
                  </a:lnTo>
                  <a:lnTo>
                    <a:pt x="1088" y="1479"/>
                  </a:lnTo>
                  <a:lnTo>
                    <a:pt x="1087" y="1482"/>
                  </a:lnTo>
                  <a:lnTo>
                    <a:pt x="1084" y="1485"/>
                  </a:lnTo>
                  <a:lnTo>
                    <a:pt x="1081" y="1487"/>
                  </a:lnTo>
                  <a:lnTo>
                    <a:pt x="1078" y="1488"/>
                  </a:lnTo>
                  <a:lnTo>
                    <a:pt x="1074" y="1489"/>
                  </a:lnTo>
                  <a:lnTo>
                    <a:pt x="1070" y="1488"/>
                  </a:lnTo>
                  <a:lnTo>
                    <a:pt x="1066" y="1486"/>
                  </a:lnTo>
                  <a:close/>
                  <a:moveTo>
                    <a:pt x="1013" y="1563"/>
                  </a:moveTo>
                  <a:lnTo>
                    <a:pt x="1011" y="1561"/>
                  </a:lnTo>
                  <a:lnTo>
                    <a:pt x="1009" y="1559"/>
                  </a:lnTo>
                  <a:lnTo>
                    <a:pt x="1007" y="1556"/>
                  </a:lnTo>
                  <a:lnTo>
                    <a:pt x="1006" y="1554"/>
                  </a:lnTo>
                  <a:lnTo>
                    <a:pt x="1006" y="1551"/>
                  </a:lnTo>
                  <a:lnTo>
                    <a:pt x="1006" y="1548"/>
                  </a:lnTo>
                  <a:lnTo>
                    <a:pt x="1007" y="1545"/>
                  </a:lnTo>
                  <a:lnTo>
                    <a:pt x="1009" y="1542"/>
                  </a:lnTo>
                  <a:lnTo>
                    <a:pt x="1011" y="1539"/>
                  </a:lnTo>
                  <a:lnTo>
                    <a:pt x="1013" y="1537"/>
                  </a:lnTo>
                  <a:lnTo>
                    <a:pt x="1016" y="1536"/>
                  </a:lnTo>
                  <a:lnTo>
                    <a:pt x="1018" y="1535"/>
                  </a:lnTo>
                  <a:lnTo>
                    <a:pt x="1021" y="1534"/>
                  </a:lnTo>
                  <a:lnTo>
                    <a:pt x="1025" y="1535"/>
                  </a:lnTo>
                  <a:lnTo>
                    <a:pt x="1028" y="1536"/>
                  </a:lnTo>
                  <a:lnTo>
                    <a:pt x="1031" y="1537"/>
                  </a:lnTo>
                  <a:lnTo>
                    <a:pt x="1033" y="1539"/>
                  </a:lnTo>
                  <a:lnTo>
                    <a:pt x="1035" y="1542"/>
                  </a:lnTo>
                  <a:lnTo>
                    <a:pt x="1036" y="1545"/>
                  </a:lnTo>
                  <a:lnTo>
                    <a:pt x="1037" y="1548"/>
                  </a:lnTo>
                  <a:lnTo>
                    <a:pt x="1038" y="1551"/>
                  </a:lnTo>
                  <a:lnTo>
                    <a:pt x="1037" y="1554"/>
                  </a:lnTo>
                  <a:lnTo>
                    <a:pt x="1036" y="1556"/>
                  </a:lnTo>
                  <a:lnTo>
                    <a:pt x="1035" y="1559"/>
                  </a:lnTo>
                  <a:lnTo>
                    <a:pt x="1032" y="1562"/>
                  </a:lnTo>
                  <a:lnTo>
                    <a:pt x="1029" y="1564"/>
                  </a:lnTo>
                  <a:lnTo>
                    <a:pt x="1026" y="1565"/>
                  </a:lnTo>
                  <a:lnTo>
                    <a:pt x="1021" y="1566"/>
                  </a:lnTo>
                  <a:lnTo>
                    <a:pt x="1017" y="1565"/>
                  </a:lnTo>
                  <a:lnTo>
                    <a:pt x="1013" y="1563"/>
                  </a:lnTo>
                  <a:close/>
                  <a:moveTo>
                    <a:pt x="963" y="1641"/>
                  </a:moveTo>
                  <a:lnTo>
                    <a:pt x="960" y="1640"/>
                  </a:lnTo>
                  <a:lnTo>
                    <a:pt x="958" y="1636"/>
                  </a:lnTo>
                  <a:lnTo>
                    <a:pt x="957" y="1634"/>
                  </a:lnTo>
                  <a:lnTo>
                    <a:pt x="956" y="1631"/>
                  </a:lnTo>
                  <a:lnTo>
                    <a:pt x="955" y="1628"/>
                  </a:lnTo>
                  <a:lnTo>
                    <a:pt x="956" y="1625"/>
                  </a:lnTo>
                  <a:lnTo>
                    <a:pt x="956" y="1622"/>
                  </a:lnTo>
                  <a:lnTo>
                    <a:pt x="958" y="1620"/>
                  </a:lnTo>
                  <a:lnTo>
                    <a:pt x="960" y="1617"/>
                  </a:lnTo>
                  <a:lnTo>
                    <a:pt x="962" y="1615"/>
                  </a:lnTo>
                  <a:lnTo>
                    <a:pt x="965" y="1614"/>
                  </a:lnTo>
                  <a:lnTo>
                    <a:pt x="967" y="1613"/>
                  </a:lnTo>
                  <a:lnTo>
                    <a:pt x="970" y="1612"/>
                  </a:lnTo>
                  <a:lnTo>
                    <a:pt x="973" y="1613"/>
                  </a:lnTo>
                  <a:lnTo>
                    <a:pt x="976" y="1613"/>
                  </a:lnTo>
                  <a:lnTo>
                    <a:pt x="979" y="1615"/>
                  </a:lnTo>
                  <a:lnTo>
                    <a:pt x="981" y="1617"/>
                  </a:lnTo>
                  <a:lnTo>
                    <a:pt x="983" y="1619"/>
                  </a:lnTo>
                  <a:lnTo>
                    <a:pt x="986" y="1622"/>
                  </a:lnTo>
                  <a:lnTo>
                    <a:pt x="987" y="1624"/>
                  </a:lnTo>
                  <a:lnTo>
                    <a:pt x="987" y="1627"/>
                  </a:lnTo>
                  <a:lnTo>
                    <a:pt x="987" y="1630"/>
                  </a:lnTo>
                  <a:lnTo>
                    <a:pt x="986" y="1633"/>
                  </a:lnTo>
                  <a:lnTo>
                    <a:pt x="985" y="1636"/>
                  </a:lnTo>
                  <a:lnTo>
                    <a:pt x="981" y="1640"/>
                  </a:lnTo>
                  <a:lnTo>
                    <a:pt x="978" y="1642"/>
                  </a:lnTo>
                  <a:lnTo>
                    <a:pt x="974" y="1643"/>
                  </a:lnTo>
                  <a:lnTo>
                    <a:pt x="971" y="1644"/>
                  </a:lnTo>
                  <a:lnTo>
                    <a:pt x="967" y="1643"/>
                  </a:lnTo>
                  <a:lnTo>
                    <a:pt x="963" y="1641"/>
                  </a:lnTo>
                  <a:close/>
                  <a:moveTo>
                    <a:pt x="913" y="1719"/>
                  </a:moveTo>
                  <a:lnTo>
                    <a:pt x="911" y="1717"/>
                  </a:lnTo>
                  <a:lnTo>
                    <a:pt x="909" y="1715"/>
                  </a:lnTo>
                  <a:lnTo>
                    <a:pt x="907" y="1713"/>
                  </a:lnTo>
                  <a:lnTo>
                    <a:pt x="906" y="1710"/>
                  </a:lnTo>
                  <a:lnTo>
                    <a:pt x="906" y="1707"/>
                  </a:lnTo>
                  <a:lnTo>
                    <a:pt x="906" y="1704"/>
                  </a:lnTo>
                  <a:lnTo>
                    <a:pt x="907" y="1701"/>
                  </a:lnTo>
                  <a:lnTo>
                    <a:pt x="908" y="1698"/>
                  </a:lnTo>
                  <a:lnTo>
                    <a:pt x="910" y="1696"/>
                  </a:lnTo>
                  <a:lnTo>
                    <a:pt x="912" y="1694"/>
                  </a:lnTo>
                  <a:lnTo>
                    <a:pt x="915" y="1692"/>
                  </a:lnTo>
                  <a:lnTo>
                    <a:pt x="918" y="1692"/>
                  </a:lnTo>
                  <a:lnTo>
                    <a:pt x="921" y="1691"/>
                  </a:lnTo>
                  <a:lnTo>
                    <a:pt x="924" y="1691"/>
                  </a:lnTo>
                  <a:lnTo>
                    <a:pt x="926" y="1692"/>
                  </a:lnTo>
                  <a:lnTo>
                    <a:pt x="929" y="1693"/>
                  </a:lnTo>
                  <a:lnTo>
                    <a:pt x="932" y="1695"/>
                  </a:lnTo>
                  <a:lnTo>
                    <a:pt x="934" y="1698"/>
                  </a:lnTo>
                  <a:lnTo>
                    <a:pt x="935" y="1700"/>
                  </a:lnTo>
                  <a:lnTo>
                    <a:pt x="936" y="1703"/>
                  </a:lnTo>
                  <a:lnTo>
                    <a:pt x="936" y="1706"/>
                  </a:lnTo>
                  <a:lnTo>
                    <a:pt x="936" y="1709"/>
                  </a:lnTo>
                  <a:lnTo>
                    <a:pt x="935" y="1712"/>
                  </a:lnTo>
                  <a:lnTo>
                    <a:pt x="934" y="1714"/>
                  </a:lnTo>
                  <a:lnTo>
                    <a:pt x="932" y="1717"/>
                  </a:lnTo>
                  <a:lnTo>
                    <a:pt x="929" y="1720"/>
                  </a:lnTo>
                  <a:lnTo>
                    <a:pt x="925" y="1721"/>
                  </a:lnTo>
                  <a:lnTo>
                    <a:pt x="921" y="1722"/>
                  </a:lnTo>
                  <a:lnTo>
                    <a:pt x="917" y="1721"/>
                  </a:lnTo>
                  <a:lnTo>
                    <a:pt x="913" y="1719"/>
                  </a:lnTo>
                  <a:close/>
                  <a:moveTo>
                    <a:pt x="864" y="1799"/>
                  </a:moveTo>
                  <a:lnTo>
                    <a:pt x="862" y="1797"/>
                  </a:lnTo>
                  <a:lnTo>
                    <a:pt x="860" y="1795"/>
                  </a:lnTo>
                  <a:lnTo>
                    <a:pt x="858" y="1792"/>
                  </a:lnTo>
                  <a:lnTo>
                    <a:pt x="857" y="1789"/>
                  </a:lnTo>
                  <a:lnTo>
                    <a:pt x="857" y="1787"/>
                  </a:lnTo>
                  <a:lnTo>
                    <a:pt x="857" y="1783"/>
                  </a:lnTo>
                  <a:lnTo>
                    <a:pt x="857" y="1780"/>
                  </a:lnTo>
                  <a:lnTo>
                    <a:pt x="859" y="1777"/>
                  </a:lnTo>
                  <a:lnTo>
                    <a:pt x="861" y="1774"/>
                  </a:lnTo>
                  <a:lnTo>
                    <a:pt x="863" y="1772"/>
                  </a:lnTo>
                  <a:lnTo>
                    <a:pt x="866" y="1771"/>
                  </a:lnTo>
                  <a:lnTo>
                    <a:pt x="869" y="1770"/>
                  </a:lnTo>
                  <a:lnTo>
                    <a:pt x="872" y="1770"/>
                  </a:lnTo>
                  <a:lnTo>
                    <a:pt x="875" y="1770"/>
                  </a:lnTo>
                  <a:lnTo>
                    <a:pt x="878" y="1770"/>
                  </a:lnTo>
                  <a:lnTo>
                    <a:pt x="881" y="1772"/>
                  </a:lnTo>
                  <a:lnTo>
                    <a:pt x="883" y="1774"/>
                  </a:lnTo>
                  <a:lnTo>
                    <a:pt x="885" y="1776"/>
                  </a:lnTo>
                  <a:lnTo>
                    <a:pt x="887" y="1778"/>
                  </a:lnTo>
                  <a:lnTo>
                    <a:pt x="888" y="1781"/>
                  </a:lnTo>
                  <a:lnTo>
                    <a:pt x="888" y="1784"/>
                  </a:lnTo>
                  <a:lnTo>
                    <a:pt x="888" y="1788"/>
                  </a:lnTo>
                  <a:lnTo>
                    <a:pt x="887" y="1791"/>
                  </a:lnTo>
                  <a:lnTo>
                    <a:pt x="886" y="1794"/>
                  </a:lnTo>
                  <a:lnTo>
                    <a:pt x="883" y="1797"/>
                  </a:lnTo>
                  <a:lnTo>
                    <a:pt x="880" y="1799"/>
                  </a:lnTo>
                  <a:lnTo>
                    <a:pt x="877" y="1801"/>
                  </a:lnTo>
                  <a:lnTo>
                    <a:pt x="873" y="1801"/>
                  </a:lnTo>
                  <a:lnTo>
                    <a:pt x="869" y="1801"/>
                  </a:lnTo>
                  <a:lnTo>
                    <a:pt x="864" y="1799"/>
                  </a:lnTo>
                  <a:close/>
                  <a:moveTo>
                    <a:pt x="817" y="1878"/>
                  </a:moveTo>
                  <a:lnTo>
                    <a:pt x="815" y="1876"/>
                  </a:lnTo>
                  <a:lnTo>
                    <a:pt x="813" y="1874"/>
                  </a:lnTo>
                  <a:lnTo>
                    <a:pt x="811" y="1872"/>
                  </a:lnTo>
                  <a:lnTo>
                    <a:pt x="810" y="1869"/>
                  </a:lnTo>
                  <a:lnTo>
                    <a:pt x="810" y="1866"/>
                  </a:lnTo>
                  <a:lnTo>
                    <a:pt x="810" y="1863"/>
                  </a:lnTo>
                  <a:lnTo>
                    <a:pt x="810" y="1860"/>
                  </a:lnTo>
                  <a:lnTo>
                    <a:pt x="812" y="1857"/>
                  </a:lnTo>
                  <a:lnTo>
                    <a:pt x="813" y="1855"/>
                  </a:lnTo>
                  <a:lnTo>
                    <a:pt x="816" y="1853"/>
                  </a:lnTo>
                  <a:lnTo>
                    <a:pt x="818" y="1851"/>
                  </a:lnTo>
                  <a:lnTo>
                    <a:pt x="821" y="1850"/>
                  </a:lnTo>
                  <a:lnTo>
                    <a:pt x="824" y="1850"/>
                  </a:lnTo>
                  <a:lnTo>
                    <a:pt x="828" y="1850"/>
                  </a:lnTo>
                  <a:lnTo>
                    <a:pt x="831" y="1850"/>
                  </a:lnTo>
                  <a:lnTo>
                    <a:pt x="833" y="1852"/>
                  </a:lnTo>
                  <a:lnTo>
                    <a:pt x="836" y="1854"/>
                  </a:lnTo>
                  <a:lnTo>
                    <a:pt x="838" y="1856"/>
                  </a:lnTo>
                  <a:lnTo>
                    <a:pt x="840" y="1858"/>
                  </a:lnTo>
                  <a:lnTo>
                    <a:pt x="841" y="1861"/>
                  </a:lnTo>
                  <a:lnTo>
                    <a:pt x="841" y="1864"/>
                  </a:lnTo>
                  <a:lnTo>
                    <a:pt x="841" y="1867"/>
                  </a:lnTo>
                  <a:lnTo>
                    <a:pt x="840" y="1870"/>
                  </a:lnTo>
                  <a:lnTo>
                    <a:pt x="839" y="1873"/>
                  </a:lnTo>
                  <a:lnTo>
                    <a:pt x="837" y="1876"/>
                  </a:lnTo>
                  <a:lnTo>
                    <a:pt x="833" y="1878"/>
                  </a:lnTo>
                  <a:lnTo>
                    <a:pt x="830" y="1880"/>
                  </a:lnTo>
                  <a:lnTo>
                    <a:pt x="826" y="1880"/>
                  </a:lnTo>
                  <a:lnTo>
                    <a:pt x="821" y="1880"/>
                  </a:lnTo>
                  <a:lnTo>
                    <a:pt x="817" y="1878"/>
                  </a:lnTo>
                  <a:close/>
                  <a:moveTo>
                    <a:pt x="772" y="1959"/>
                  </a:moveTo>
                  <a:lnTo>
                    <a:pt x="769" y="1957"/>
                  </a:lnTo>
                  <a:lnTo>
                    <a:pt x="767" y="1955"/>
                  </a:lnTo>
                  <a:lnTo>
                    <a:pt x="765" y="1953"/>
                  </a:lnTo>
                  <a:lnTo>
                    <a:pt x="764" y="1950"/>
                  </a:lnTo>
                  <a:lnTo>
                    <a:pt x="764" y="1947"/>
                  </a:lnTo>
                  <a:lnTo>
                    <a:pt x="764" y="1944"/>
                  </a:lnTo>
                  <a:lnTo>
                    <a:pt x="764" y="1941"/>
                  </a:lnTo>
                  <a:lnTo>
                    <a:pt x="766" y="1938"/>
                  </a:lnTo>
                  <a:lnTo>
                    <a:pt x="767" y="1936"/>
                  </a:lnTo>
                  <a:lnTo>
                    <a:pt x="770" y="1934"/>
                  </a:lnTo>
                  <a:lnTo>
                    <a:pt x="772" y="1931"/>
                  </a:lnTo>
                  <a:lnTo>
                    <a:pt x="775" y="1930"/>
                  </a:lnTo>
                  <a:lnTo>
                    <a:pt x="778" y="1930"/>
                  </a:lnTo>
                  <a:lnTo>
                    <a:pt x="781" y="1930"/>
                  </a:lnTo>
                  <a:lnTo>
                    <a:pt x="784" y="1930"/>
                  </a:lnTo>
                  <a:lnTo>
                    <a:pt x="787" y="1931"/>
                  </a:lnTo>
                  <a:lnTo>
                    <a:pt x="790" y="1934"/>
                  </a:lnTo>
                  <a:lnTo>
                    <a:pt x="792" y="1936"/>
                  </a:lnTo>
                  <a:lnTo>
                    <a:pt x="794" y="1939"/>
                  </a:lnTo>
                  <a:lnTo>
                    <a:pt x="795" y="1942"/>
                  </a:lnTo>
                  <a:lnTo>
                    <a:pt x="795" y="1944"/>
                  </a:lnTo>
                  <a:lnTo>
                    <a:pt x="795" y="1947"/>
                  </a:lnTo>
                  <a:lnTo>
                    <a:pt x="795" y="1950"/>
                  </a:lnTo>
                  <a:lnTo>
                    <a:pt x="793" y="1953"/>
                  </a:lnTo>
                  <a:lnTo>
                    <a:pt x="791" y="1957"/>
                  </a:lnTo>
                  <a:lnTo>
                    <a:pt x="788" y="1959"/>
                  </a:lnTo>
                  <a:lnTo>
                    <a:pt x="783" y="1961"/>
                  </a:lnTo>
                  <a:lnTo>
                    <a:pt x="779" y="1961"/>
                  </a:lnTo>
                  <a:lnTo>
                    <a:pt x="775" y="1961"/>
                  </a:lnTo>
                  <a:lnTo>
                    <a:pt x="772" y="1959"/>
                  </a:lnTo>
                  <a:close/>
                  <a:moveTo>
                    <a:pt x="727" y="2041"/>
                  </a:moveTo>
                  <a:lnTo>
                    <a:pt x="725" y="2039"/>
                  </a:lnTo>
                  <a:lnTo>
                    <a:pt x="722" y="2037"/>
                  </a:lnTo>
                  <a:lnTo>
                    <a:pt x="721" y="2034"/>
                  </a:lnTo>
                  <a:lnTo>
                    <a:pt x="720" y="2031"/>
                  </a:lnTo>
                  <a:lnTo>
                    <a:pt x="719" y="2028"/>
                  </a:lnTo>
                  <a:lnTo>
                    <a:pt x="719" y="2025"/>
                  </a:lnTo>
                  <a:lnTo>
                    <a:pt x="720" y="2022"/>
                  </a:lnTo>
                  <a:lnTo>
                    <a:pt x="721" y="2019"/>
                  </a:lnTo>
                  <a:lnTo>
                    <a:pt x="723" y="2016"/>
                  </a:lnTo>
                  <a:lnTo>
                    <a:pt x="725" y="2014"/>
                  </a:lnTo>
                  <a:lnTo>
                    <a:pt x="727" y="2013"/>
                  </a:lnTo>
                  <a:lnTo>
                    <a:pt x="730" y="2012"/>
                  </a:lnTo>
                  <a:lnTo>
                    <a:pt x="733" y="2011"/>
                  </a:lnTo>
                  <a:lnTo>
                    <a:pt x="736" y="2011"/>
                  </a:lnTo>
                  <a:lnTo>
                    <a:pt x="739" y="2012"/>
                  </a:lnTo>
                  <a:lnTo>
                    <a:pt x="741" y="2013"/>
                  </a:lnTo>
                  <a:lnTo>
                    <a:pt x="744" y="2015"/>
                  </a:lnTo>
                  <a:lnTo>
                    <a:pt x="747" y="2017"/>
                  </a:lnTo>
                  <a:lnTo>
                    <a:pt x="749" y="2019"/>
                  </a:lnTo>
                  <a:lnTo>
                    <a:pt x="750" y="2022"/>
                  </a:lnTo>
                  <a:lnTo>
                    <a:pt x="751" y="2025"/>
                  </a:lnTo>
                  <a:lnTo>
                    <a:pt x="751" y="2028"/>
                  </a:lnTo>
                  <a:lnTo>
                    <a:pt x="750" y="2031"/>
                  </a:lnTo>
                  <a:lnTo>
                    <a:pt x="749" y="2035"/>
                  </a:lnTo>
                  <a:lnTo>
                    <a:pt x="745" y="2038"/>
                  </a:lnTo>
                  <a:lnTo>
                    <a:pt x="742" y="2040"/>
                  </a:lnTo>
                  <a:lnTo>
                    <a:pt x="738" y="2042"/>
                  </a:lnTo>
                  <a:lnTo>
                    <a:pt x="734" y="2042"/>
                  </a:lnTo>
                  <a:lnTo>
                    <a:pt x="731" y="2042"/>
                  </a:lnTo>
                  <a:lnTo>
                    <a:pt x="727" y="2041"/>
                  </a:lnTo>
                  <a:close/>
                  <a:moveTo>
                    <a:pt x="684" y="2122"/>
                  </a:moveTo>
                  <a:lnTo>
                    <a:pt x="681" y="2120"/>
                  </a:lnTo>
                  <a:lnTo>
                    <a:pt x="679" y="2118"/>
                  </a:lnTo>
                  <a:lnTo>
                    <a:pt x="678" y="2116"/>
                  </a:lnTo>
                  <a:lnTo>
                    <a:pt x="676" y="2113"/>
                  </a:lnTo>
                  <a:lnTo>
                    <a:pt x="676" y="2110"/>
                  </a:lnTo>
                  <a:lnTo>
                    <a:pt x="676" y="2107"/>
                  </a:lnTo>
                  <a:lnTo>
                    <a:pt x="676" y="2104"/>
                  </a:lnTo>
                  <a:lnTo>
                    <a:pt x="677" y="2101"/>
                  </a:lnTo>
                  <a:lnTo>
                    <a:pt x="679" y="2099"/>
                  </a:lnTo>
                  <a:lnTo>
                    <a:pt x="681" y="2097"/>
                  </a:lnTo>
                  <a:lnTo>
                    <a:pt x="684" y="2095"/>
                  </a:lnTo>
                  <a:lnTo>
                    <a:pt x="686" y="2094"/>
                  </a:lnTo>
                  <a:lnTo>
                    <a:pt x="689" y="2093"/>
                  </a:lnTo>
                  <a:lnTo>
                    <a:pt x="692" y="2093"/>
                  </a:lnTo>
                  <a:lnTo>
                    <a:pt x="695" y="2094"/>
                  </a:lnTo>
                  <a:lnTo>
                    <a:pt x="698" y="2095"/>
                  </a:lnTo>
                  <a:lnTo>
                    <a:pt x="701" y="2097"/>
                  </a:lnTo>
                  <a:lnTo>
                    <a:pt x="703" y="2099"/>
                  </a:lnTo>
                  <a:lnTo>
                    <a:pt x="704" y="2101"/>
                  </a:lnTo>
                  <a:lnTo>
                    <a:pt x="705" y="2104"/>
                  </a:lnTo>
                  <a:lnTo>
                    <a:pt x="707" y="2107"/>
                  </a:lnTo>
                  <a:lnTo>
                    <a:pt x="707" y="2110"/>
                  </a:lnTo>
                  <a:lnTo>
                    <a:pt x="707" y="2113"/>
                  </a:lnTo>
                  <a:lnTo>
                    <a:pt x="704" y="2115"/>
                  </a:lnTo>
                  <a:lnTo>
                    <a:pt x="702" y="2119"/>
                  </a:lnTo>
                  <a:lnTo>
                    <a:pt x="699" y="2121"/>
                  </a:lnTo>
                  <a:lnTo>
                    <a:pt x="695" y="2123"/>
                  </a:lnTo>
                  <a:lnTo>
                    <a:pt x="691" y="2124"/>
                  </a:lnTo>
                  <a:lnTo>
                    <a:pt x="687" y="2123"/>
                  </a:lnTo>
                  <a:lnTo>
                    <a:pt x="684" y="2122"/>
                  </a:lnTo>
                  <a:close/>
                  <a:moveTo>
                    <a:pt x="642" y="2205"/>
                  </a:moveTo>
                  <a:lnTo>
                    <a:pt x="639" y="2203"/>
                  </a:lnTo>
                  <a:lnTo>
                    <a:pt x="637" y="2201"/>
                  </a:lnTo>
                  <a:lnTo>
                    <a:pt x="636" y="2199"/>
                  </a:lnTo>
                  <a:lnTo>
                    <a:pt x="634" y="2196"/>
                  </a:lnTo>
                  <a:lnTo>
                    <a:pt x="634" y="2193"/>
                  </a:lnTo>
                  <a:lnTo>
                    <a:pt x="634" y="2190"/>
                  </a:lnTo>
                  <a:lnTo>
                    <a:pt x="634" y="2187"/>
                  </a:lnTo>
                  <a:lnTo>
                    <a:pt x="635" y="2184"/>
                  </a:lnTo>
                  <a:lnTo>
                    <a:pt x="637" y="2182"/>
                  </a:lnTo>
                  <a:lnTo>
                    <a:pt x="639" y="2180"/>
                  </a:lnTo>
                  <a:lnTo>
                    <a:pt x="641" y="2177"/>
                  </a:lnTo>
                  <a:lnTo>
                    <a:pt x="644" y="2176"/>
                  </a:lnTo>
                  <a:lnTo>
                    <a:pt x="647" y="2175"/>
                  </a:lnTo>
                  <a:lnTo>
                    <a:pt x="650" y="2175"/>
                  </a:lnTo>
                  <a:lnTo>
                    <a:pt x="653" y="2175"/>
                  </a:lnTo>
                  <a:lnTo>
                    <a:pt x="656" y="2177"/>
                  </a:lnTo>
                  <a:lnTo>
                    <a:pt x="658" y="2178"/>
                  </a:lnTo>
                  <a:lnTo>
                    <a:pt x="660" y="2181"/>
                  </a:lnTo>
                  <a:lnTo>
                    <a:pt x="662" y="2184"/>
                  </a:lnTo>
                  <a:lnTo>
                    <a:pt x="663" y="2186"/>
                  </a:lnTo>
                  <a:lnTo>
                    <a:pt x="664" y="2189"/>
                  </a:lnTo>
                  <a:lnTo>
                    <a:pt x="664" y="2192"/>
                  </a:lnTo>
                  <a:lnTo>
                    <a:pt x="663" y="2195"/>
                  </a:lnTo>
                  <a:lnTo>
                    <a:pt x="662" y="2198"/>
                  </a:lnTo>
                  <a:lnTo>
                    <a:pt x="660" y="2202"/>
                  </a:lnTo>
                  <a:lnTo>
                    <a:pt x="657" y="2204"/>
                  </a:lnTo>
                  <a:lnTo>
                    <a:pt x="653" y="2206"/>
                  </a:lnTo>
                  <a:lnTo>
                    <a:pt x="649" y="2206"/>
                  </a:lnTo>
                  <a:lnTo>
                    <a:pt x="645" y="2206"/>
                  </a:lnTo>
                  <a:lnTo>
                    <a:pt x="642" y="2205"/>
                  </a:lnTo>
                  <a:close/>
                  <a:moveTo>
                    <a:pt x="601" y="2288"/>
                  </a:moveTo>
                  <a:lnTo>
                    <a:pt x="599" y="2287"/>
                  </a:lnTo>
                  <a:lnTo>
                    <a:pt x="597" y="2285"/>
                  </a:lnTo>
                  <a:lnTo>
                    <a:pt x="595" y="2282"/>
                  </a:lnTo>
                  <a:lnTo>
                    <a:pt x="594" y="2280"/>
                  </a:lnTo>
                  <a:lnTo>
                    <a:pt x="593" y="2276"/>
                  </a:lnTo>
                  <a:lnTo>
                    <a:pt x="593" y="2273"/>
                  </a:lnTo>
                  <a:lnTo>
                    <a:pt x="593" y="2270"/>
                  </a:lnTo>
                  <a:lnTo>
                    <a:pt x="594" y="2267"/>
                  </a:lnTo>
                  <a:lnTo>
                    <a:pt x="596" y="2264"/>
                  </a:lnTo>
                  <a:lnTo>
                    <a:pt x="598" y="2262"/>
                  </a:lnTo>
                  <a:lnTo>
                    <a:pt x="600" y="2260"/>
                  </a:lnTo>
                  <a:lnTo>
                    <a:pt x="603" y="2259"/>
                  </a:lnTo>
                  <a:lnTo>
                    <a:pt x="606" y="2258"/>
                  </a:lnTo>
                  <a:lnTo>
                    <a:pt x="609" y="2258"/>
                  </a:lnTo>
                  <a:lnTo>
                    <a:pt x="612" y="2259"/>
                  </a:lnTo>
                  <a:lnTo>
                    <a:pt x="615" y="2260"/>
                  </a:lnTo>
                  <a:lnTo>
                    <a:pt x="617" y="2261"/>
                  </a:lnTo>
                  <a:lnTo>
                    <a:pt x="619" y="2263"/>
                  </a:lnTo>
                  <a:lnTo>
                    <a:pt x="621" y="2266"/>
                  </a:lnTo>
                  <a:lnTo>
                    <a:pt x="622" y="2268"/>
                  </a:lnTo>
                  <a:lnTo>
                    <a:pt x="623" y="2271"/>
                  </a:lnTo>
                  <a:lnTo>
                    <a:pt x="623" y="2274"/>
                  </a:lnTo>
                  <a:lnTo>
                    <a:pt x="623" y="2277"/>
                  </a:lnTo>
                  <a:lnTo>
                    <a:pt x="622" y="2281"/>
                  </a:lnTo>
                  <a:lnTo>
                    <a:pt x="619" y="2285"/>
                  </a:lnTo>
                  <a:lnTo>
                    <a:pt x="616" y="2287"/>
                  </a:lnTo>
                  <a:lnTo>
                    <a:pt x="612" y="2289"/>
                  </a:lnTo>
                  <a:lnTo>
                    <a:pt x="608" y="2290"/>
                  </a:lnTo>
                  <a:lnTo>
                    <a:pt x="605" y="2289"/>
                  </a:lnTo>
                  <a:lnTo>
                    <a:pt x="601" y="2288"/>
                  </a:lnTo>
                  <a:close/>
                  <a:moveTo>
                    <a:pt x="562" y="2371"/>
                  </a:moveTo>
                  <a:lnTo>
                    <a:pt x="559" y="2370"/>
                  </a:lnTo>
                  <a:lnTo>
                    <a:pt x="557" y="2368"/>
                  </a:lnTo>
                  <a:lnTo>
                    <a:pt x="555" y="2365"/>
                  </a:lnTo>
                  <a:lnTo>
                    <a:pt x="554" y="2363"/>
                  </a:lnTo>
                  <a:lnTo>
                    <a:pt x="553" y="2360"/>
                  </a:lnTo>
                  <a:lnTo>
                    <a:pt x="553" y="2357"/>
                  </a:lnTo>
                  <a:lnTo>
                    <a:pt x="553" y="2354"/>
                  </a:lnTo>
                  <a:lnTo>
                    <a:pt x="554" y="2351"/>
                  </a:lnTo>
                  <a:lnTo>
                    <a:pt x="556" y="2348"/>
                  </a:lnTo>
                  <a:lnTo>
                    <a:pt x="558" y="2346"/>
                  </a:lnTo>
                  <a:lnTo>
                    <a:pt x="560" y="2345"/>
                  </a:lnTo>
                  <a:lnTo>
                    <a:pt x="563" y="2343"/>
                  </a:lnTo>
                  <a:lnTo>
                    <a:pt x="566" y="2342"/>
                  </a:lnTo>
                  <a:lnTo>
                    <a:pt x="569" y="2342"/>
                  </a:lnTo>
                  <a:lnTo>
                    <a:pt x="572" y="2343"/>
                  </a:lnTo>
                  <a:lnTo>
                    <a:pt x="575" y="2344"/>
                  </a:lnTo>
                  <a:lnTo>
                    <a:pt x="577" y="2345"/>
                  </a:lnTo>
                  <a:lnTo>
                    <a:pt x="580" y="2347"/>
                  </a:lnTo>
                  <a:lnTo>
                    <a:pt x="581" y="2350"/>
                  </a:lnTo>
                  <a:lnTo>
                    <a:pt x="583" y="2352"/>
                  </a:lnTo>
                  <a:lnTo>
                    <a:pt x="583" y="2355"/>
                  </a:lnTo>
                  <a:lnTo>
                    <a:pt x="584" y="2358"/>
                  </a:lnTo>
                  <a:lnTo>
                    <a:pt x="583" y="2361"/>
                  </a:lnTo>
                  <a:lnTo>
                    <a:pt x="582" y="2364"/>
                  </a:lnTo>
                  <a:lnTo>
                    <a:pt x="580" y="2368"/>
                  </a:lnTo>
                  <a:lnTo>
                    <a:pt x="576" y="2370"/>
                  </a:lnTo>
                  <a:lnTo>
                    <a:pt x="572" y="2372"/>
                  </a:lnTo>
                  <a:lnTo>
                    <a:pt x="568" y="2373"/>
                  </a:lnTo>
                  <a:lnTo>
                    <a:pt x="565" y="2372"/>
                  </a:lnTo>
                  <a:lnTo>
                    <a:pt x="562" y="2371"/>
                  </a:lnTo>
                  <a:close/>
                  <a:moveTo>
                    <a:pt x="524" y="2456"/>
                  </a:moveTo>
                  <a:lnTo>
                    <a:pt x="521" y="2454"/>
                  </a:lnTo>
                  <a:lnTo>
                    <a:pt x="519" y="2453"/>
                  </a:lnTo>
                  <a:lnTo>
                    <a:pt x="517" y="2450"/>
                  </a:lnTo>
                  <a:lnTo>
                    <a:pt x="516" y="2448"/>
                  </a:lnTo>
                  <a:lnTo>
                    <a:pt x="515" y="2445"/>
                  </a:lnTo>
                  <a:lnTo>
                    <a:pt x="515" y="2442"/>
                  </a:lnTo>
                  <a:lnTo>
                    <a:pt x="515" y="2439"/>
                  </a:lnTo>
                  <a:lnTo>
                    <a:pt x="516" y="2436"/>
                  </a:lnTo>
                  <a:lnTo>
                    <a:pt x="518" y="2433"/>
                  </a:lnTo>
                  <a:lnTo>
                    <a:pt x="520" y="2431"/>
                  </a:lnTo>
                  <a:lnTo>
                    <a:pt x="522" y="2429"/>
                  </a:lnTo>
                  <a:lnTo>
                    <a:pt x="525" y="2428"/>
                  </a:lnTo>
                  <a:lnTo>
                    <a:pt x="527" y="2427"/>
                  </a:lnTo>
                  <a:lnTo>
                    <a:pt x="530" y="2427"/>
                  </a:lnTo>
                  <a:lnTo>
                    <a:pt x="533" y="2427"/>
                  </a:lnTo>
                  <a:lnTo>
                    <a:pt x="536" y="2428"/>
                  </a:lnTo>
                  <a:lnTo>
                    <a:pt x="539" y="2430"/>
                  </a:lnTo>
                  <a:lnTo>
                    <a:pt x="541" y="2432"/>
                  </a:lnTo>
                  <a:lnTo>
                    <a:pt x="543" y="2434"/>
                  </a:lnTo>
                  <a:lnTo>
                    <a:pt x="544" y="2437"/>
                  </a:lnTo>
                  <a:lnTo>
                    <a:pt x="545" y="2439"/>
                  </a:lnTo>
                  <a:lnTo>
                    <a:pt x="545" y="2442"/>
                  </a:lnTo>
                  <a:lnTo>
                    <a:pt x="545" y="2445"/>
                  </a:lnTo>
                  <a:lnTo>
                    <a:pt x="544" y="2448"/>
                  </a:lnTo>
                  <a:lnTo>
                    <a:pt x="541" y="2452"/>
                  </a:lnTo>
                  <a:lnTo>
                    <a:pt x="538" y="2455"/>
                  </a:lnTo>
                  <a:lnTo>
                    <a:pt x="534" y="2457"/>
                  </a:lnTo>
                  <a:lnTo>
                    <a:pt x="530" y="2457"/>
                  </a:lnTo>
                  <a:lnTo>
                    <a:pt x="527" y="2457"/>
                  </a:lnTo>
                  <a:lnTo>
                    <a:pt x="524" y="2456"/>
                  </a:lnTo>
                  <a:close/>
                  <a:moveTo>
                    <a:pt x="487" y="2541"/>
                  </a:moveTo>
                  <a:lnTo>
                    <a:pt x="484" y="2540"/>
                  </a:lnTo>
                  <a:lnTo>
                    <a:pt x="482" y="2538"/>
                  </a:lnTo>
                  <a:lnTo>
                    <a:pt x="480" y="2535"/>
                  </a:lnTo>
                  <a:lnTo>
                    <a:pt x="479" y="2533"/>
                  </a:lnTo>
                  <a:lnTo>
                    <a:pt x="478" y="2530"/>
                  </a:lnTo>
                  <a:lnTo>
                    <a:pt x="478" y="2527"/>
                  </a:lnTo>
                  <a:lnTo>
                    <a:pt x="478" y="2524"/>
                  </a:lnTo>
                  <a:lnTo>
                    <a:pt x="479" y="2520"/>
                  </a:lnTo>
                  <a:lnTo>
                    <a:pt x="480" y="2518"/>
                  </a:lnTo>
                  <a:lnTo>
                    <a:pt x="482" y="2515"/>
                  </a:lnTo>
                  <a:lnTo>
                    <a:pt x="485" y="2513"/>
                  </a:lnTo>
                  <a:lnTo>
                    <a:pt x="487" y="2512"/>
                  </a:lnTo>
                  <a:lnTo>
                    <a:pt x="490" y="2511"/>
                  </a:lnTo>
                  <a:lnTo>
                    <a:pt x="493" y="2511"/>
                  </a:lnTo>
                  <a:lnTo>
                    <a:pt x="496" y="2511"/>
                  </a:lnTo>
                  <a:lnTo>
                    <a:pt x="499" y="2512"/>
                  </a:lnTo>
                  <a:lnTo>
                    <a:pt x="502" y="2514"/>
                  </a:lnTo>
                  <a:lnTo>
                    <a:pt x="504" y="2516"/>
                  </a:lnTo>
                  <a:lnTo>
                    <a:pt x="506" y="2518"/>
                  </a:lnTo>
                  <a:lnTo>
                    <a:pt x="507" y="2521"/>
                  </a:lnTo>
                  <a:lnTo>
                    <a:pt x="509" y="2524"/>
                  </a:lnTo>
                  <a:lnTo>
                    <a:pt x="509" y="2527"/>
                  </a:lnTo>
                  <a:lnTo>
                    <a:pt x="509" y="2530"/>
                  </a:lnTo>
                  <a:lnTo>
                    <a:pt x="507" y="2533"/>
                  </a:lnTo>
                  <a:lnTo>
                    <a:pt x="504" y="2537"/>
                  </a:lnTo>
                  <a:lnTo>
                    <a:pt x="501" y="2540"/>
                  </a:lnTo>
                  <a:lnTo>
                    <a:pt x="497" y="2542"/>
                  </a:lnTo>
                  <a:lnTo>
                    <a:pt x="493" y="2543"/>
                  </a:lnTo>
                  <a:lnTo>
                    <a:pt x="490" y="2542"/>
                  </a:lnTo>
                  <a:lnTo>
                    <a:pt x="487" y="2541"/>
                  </a:lnTo>
                  <a:close/>
                  <a:moveTo>
                    <a:pt x="451" y="2627"/>
                  </a:moveTo>
                  <a:lnTo>
                    <a:pt x="449" y="2625"/>
                  </a:lnTo>
                  <a:lnTo>
                    <a:pt x="446" y="2624"/>
                  </a:lnTo>
                  <a:lnTo>
                    <a:pt x="445" y="2620"/>
                  </a:lnTo>
                  <a:lnTo>
                    <a:pt x="443" y="2618"/>
                  </a:lnTo>
                  <a:lnTo>
                    <a:pt x="442" y="2615"/>
                  </a:lnTo>
                  <a:lnTo>
                    <a:pt x="442" y="2612"/>
                  </a:lnTo>
                  <a:lnTo>
                    <a:pt x="442" y="2609"/>
                  </a:lnTo>
                  <a:lnTo>
                    <a:pt x="443" y="2606"/>
                  </a:lnTo>
                  <a:lnTo>
                    <a:pt x="444" y="2603"/>
                  </a:lnTo>
                  <a:lnTo>
                    <a:pt x="446" y="2601"/>
                  </a:lnTo>
                  <a:lnTo>
                    <a:pt x="449" y="2599"/>
                  </a:lnTo>
                  <a:lnTo>
                    <a:pt x="451" y="2598"/>
                  </a:lnTo>
                  <a:lnTo>
                    <a:pt x="454" y="2597"/>
                  </a:lnTo>
                  <a:lnTo>
                    <a:pt x="457" y="2597"/>
                  </a:lnTo>
                  <a:lnTo>
                    <a:pt x="460" y="2597"/>
                  </a:lnTo>
                  <a:lnTo>
                    <a:pt x="463" y="2598"/>
                  </a:lnTo>
                  <a:lnTo>
                    <a:pt x="466" y="2599"/>
                  </a:lnTo>
                  <a:lnTo>
                    <a:pt x="469" y="2601"/>
                  </a:lnTo>
                  <a:lnTo>
                    <a:pt x="471" y="2603"/>
                  </a:lnTo>
                  <a:lnTo>
                    <a:pt x="472" y="2606"/>
                  </a:lnTo>
                  <a:lnTo>
                    <a:pt x="473" y="2609"/>
                  </a:lnTo>
                  <a:lnTo>
                    <a:pt x="473" y="2612"/>
                  </a:lnTo>
                  <a:lnTo>
                    <a:pt x="473" y="2615"/>
                  </a:lnTo>
                  <a:lnTo>
                    <a:pt x="472" y="2618"/>
                  </a:lnTo>
                  <a:lnTo>
                    <a:pt x="472" y="2618"/>
                  </a:lnTo>
                  <a:lnTo>
                    <a:pt x="472" y="2618"/>
                  </a:lnTo>
                  <a:lnTo>
                    <a:pt x="470" y="2623"/>
                  </a:lnTo>
                  <a:lnTo>
                    <a:pt x="466" y="2626"/>
                  </a:lnTo>
                  <a:lnTo>
                    <a:pt x="462" y="2627"/>
                  </a:lnTo>
                  <a:lnTo>
                    <a:pt x="457" y="2628"/>
                  </a:lnTo>
                  <a:lnTo>
                    <a:pt x="454" y="2628"/>
                  </a:lnTo>
                  <a:lnTo>
                    <a:pt x="451" y="2627"/>
                  </a:lnTo>
                  <a:close/>
                  <a:moveTo>
                    <a:pt x="417" y="2712"/>
                  </a:moveTo>
                  <a:lnTo>
                    <a:pt x="414" y="2711"/>
                  </a:lnTo>
                  <a:lnTo>
                    <a:pt x="412" y="2709"/>
                  </a:lnTo>
                  <a:lnTo>
                    <a:pt x="410" y="2707"/>
                  </a:lnTo>
                  <a:lnTo>
                    <a:pt x="409" y="2704"/>
                  </a:lnTo>
                  <a:lnTo>
                    <a:pt x="408" y="2701"/>
                  </a:lnTo>
                  <a:lnTo>
                    <a:pt x="407" y="2698"/>
                  </a:lnTo>
                  <a:lnTo>
                    <a:pt x="408" y="2695"/>
                  </a:lnTo>
                  <a:lnTo>
                    <a:pt x="409" y="2692"/>
                  </a:lnTo>
                  <a:lnTo>
                    <a:pt x="410" y="2690"/>
                  </a:lnTo>
                  <a:lnTo>
                    <a:pt x="412" y="2687"/>
                  </a:lnTo>
                  <a:lnTo>
                    <a:pt x="414" y="2685"/>
                  </a:lnTo>
                  <a:lnTo>
                    <a:pt x="417" y="2684"/>
                  </a:lnTo>
                  <a:lnTo>
                    <a:pt x="419" y="2683"/>
                  </a:lnTo>
                  <a:lnTo>
                    <a:pt x="422" y="2683"/>
                  </a:lnTo>
                  <a:lnTo>
                    <a:pt x="425" y="2683"/>
                  </a:lnTo>
                  <a:lnTo>
                    <a:pt x="429" y="2684"/>
                  </a:lnTo>
                  <a:lnTo>
                    <a:pt x="432" y="2685"/>
                  </a:lnTo>
                  <a:lnTo>
                    <a:pt x="434" y="2687"/>
                  </a:lnTo>
                  <a:lnTo>
                    <a:pt x="436" y="2689"/>
                  </a:lnTo>
                  <a:lnTo>
                    <a:pt x="438" y="2692"/>
                  </a:lnTo>
                  <a:lnTo>
                    <a:pt x="439" y="2695"/>
                  </a:lnTo>
                  <a:lnTo>
                    <a:pt x="439" y="2697"/>
                  </a:lnTo>
                  <a:lnTo>
                    <a:pt x="439" y="2700"/>
                  </a:lnTo>
                  <a:lnTo>
                    <a:pt x="438" y="2703"/>
                  </a:lnTo>
                  <a:lnTo>
                    <a:pt x="436" y="2708"/>
                  </a:lnTo>
                  <a:lnTo>
                    <a:pt x="432" y="2711"/>
                  </a:lnTo>
                  <a:lnTo>
                    <a:pt x="427" y="2713"/>
                  </a:lnTo>
                  <a:lnTo>
                    <a:pt x="423" y="2713"/>
                  </a:lnTo>
                  <a:lnTo>
                    <a:pt x="420" y="2713"/>
                  </a:lnTo>
                  <a:lnTo>
                    <a:pt x="417" y="2712"/>
                  </a:lnTo>
                  <a:close/>
                  <a:moveTo>
                    <a:pt x="384" y="2799"/>
                  </a:moveTo>
                  <a:lnTo>
                    <a:pt x="381" y="2798"/>
                  </a:lnTo>
                  <a:lnTo>
                    <a:pt x="379" y="2796"/>
                  </a:lnTo>
                  <a:lnTo>
                    <a:pt x="377" y="2794"/>
                  </a:lnTo>
                  <a:lnTo>
                    <a:pt x="376" y="2791"/>
                  </a:lnTo>
                  <a:lnTo>
                    <a:pt x="375" y="2789"/>
                  </a:lnTo>
                  <a:lnTo>
                    <a:pt x="374" y="2786"/>
                  </a:lnTo>
                  <a:lnTo>
                    <a:pt x="374" y="2783"/>
                  </a:lnTo>
                  <a:lnTo>
                    <a:pt x="375" y="2780"/>
                  </a:lnTo>
                  <a:lnTo>
                    <a:pt x="377" y="2777"/>
                  </a:lnTo>
                  <a:lnTo>
                    <a:pt x="378" y="2774"/>
                  </a:lnTo>
                  <a:lnTo>
                    <a:pt x="381" y="2773"/>
                  </a:lnTo>
                  <a:lnTo>
                    <a:pt x="383" y="2771"/>
                  </a:lnTo>
                  <a:lnTo>
                    <a:pt x="386" y="2770"/>
                  </a:lnTo>
                  <a:lnTo>
                    <a:pt x="390" y="2770"/>
                  </a:lnTo>
                  <a:lnTo>
                    <a:pt x="393" y="2770"/>
                  </a:lnTo>
                  <a:lnTo>
                    <a:pt x="396" y="2771"/>
                  </a:lnTo>
                  <a:lnTo>
                    <a:pt x="398" y="2772"/>
                  </a:lnTo>
                  <a:lnTo>
                    <a:pt x="401" y="2774"/>
                  </a:lnTo>
                  <a:lnTo>
                    <a:pt x="403" y="2776"/>
                  </a:lnTo>
                  <a:lnTo>
                    <a:pt x="404" y="2779"/>
                  </a:lnTo>
                  <a:lnTo>
                    <a:pt x="405" y="2781"/>
                  </a:lnTo>
                  <a:lnTo>
                    <a:pt x="406" y="2784"/>
                  </a:lnTo>
                  <a:lnTo>
                    <a:pt x="406" y="2787"/>
                  </a:lnTo>
                  <a:lnTo>
                    <a:pt x="405" y="2790"/>
                  </a:lnTo>
                  <a:lnTo>
                    <a:pt x="402" y="2794"/>
                  </a:lnTo>
                  <a:lnTo>
                    <a:pt x="399" y="2798"/>
                  </a:lnTo>
                  <a:lnTo>
                    <a:pt x="395" y="2800"/>
                  </a:lnTo>
                  <a:lnTo>
                    <a:pt x="390" y="2800"/>
                  </a:lnTo>
                  <a:lnTo>
                    <a:pt x="387" y="2800"/>
                  </a:lnTo>
                  <a:lnTo>
                    <a:pt x="384" y="2799"/>
                  </a:lnTo>
                  <a:close/>
                  <a:moveTo>
                    <a:pt x="353" y="2887"/>
                  </a:moveTo>
                  <a:lnTo>
                    <a:pt x="351" y="2886"/>
                  </a:lnTo>
                  <a:lnTo>
                    <a:pt x="347" y="2884"/>
                  </a:lnTo>
                  <a:lnTo>
                    <a:pt x="345" y="2882"/>
                  </a:lnTo>
                  <a:lnTo>
                    <a:pt x="344" y="2879"/>
                  </a:lnTo>
                  <a:lnTo>
                    <a:pt x="343" y="2876"/>
                  </a:lnTo>
                  <a:lnTo>
                    <a:pt x="342" y="2873"/>
                  </a:lnTo>
                  <a:lnTo>
                    <a:pt x="342" y="2870"/>
                  </a:lnTo>
                  <a:lnTo>
                    <a:pt x="343" y="2866"/>
                  </a:lnTo>
                  <a:lnTo>
                    <a:pt x="344" y="2864"/>
                  </a:lnTo>
                  <a:lnTo>
                    <a:pt x="346" y="2861"/>
                  </a:lnTo>
                  <a:lnTo>
                    <a:pt x="348" y="2859"/>
                  </a:lnTo>
                  <a:lnTo>
                    <a:pt x="352" y="2858"/>
                  </a:lnTo>
                  <a:lnTo>
                    <a:pt x="355" y="2857"/>
                  </a:lnTo>
                  <a:lnTo>
                    <a:pt x="357" y="2856"/>
                  </a:lnTo>
                  <a:lnTo>
                    <a:pt x="360" y="2856"/>
                  </a:lnTo>
                  <a:lnTo>
                    <a:pt x="363" y="2857"/>
                  </a:lnTo>
                  <a:lnTo>
                    <a:pt x="366" y="2858"/>
                  </a:lnTo>
                  <a:lnTo>
                    <a:pt x="369" y="2860"/>
                  </a:lnTo>
                  <a:lnTo>
                    <a:pt x="371" y="2862"/>
                  </a:lnTo>
                  <a:lnTo>
                    <a:pt x="372" y="2865"/>
                  </a:lnTo>
                  <a:lnTo>
                    <a:pt x="373" y="2869"/>
                  </a:lnTo>
                  <a:lnTo>
                    <a:pt x="374" y="2871"/>
                  </a:lnTo>
                  <a:lnTo>
                    <a:pt x="374" y="2874"/>
                  </a:lnTo>
                  <a:lnTo>
                    <a:pt x="373" y="2877"/>
                  </a:lnTo>
                  <a:lnTo>
                    <a:pt x="370" y="2882"/>
                  </a:lnTo>
                  <a:lnTo>
                    <a:pt x="367" y="2885"/>
                  </a:lnTo>
                  <a:lnTo>
                    <a:pt x="363" y="2887"/>
                  </a:lnTo>
                  <a:lnTo>
                    <a:pt x="358" y="2888"/>
                  </a:lnTo>
                  <a:lnTo>
                    <a:pt x="356" y="2887"/>
                  </a:lnTo>
                  <a:lnTo>
                    <a:pt x="353" y="2887"/>
                  </a:lnTo>
                  <a:close/>
                  <a:moveTo>
                    <a:pt x="323" y="2975"/>
                  </a:moveTo>
                  <a:lnTo>
                    <a:pt x="320" y="2974"/>
                  </a:lnTo>
                  <a:lnTo>
                    <a:pt x="318" y="2972"/>
                  </a:lnTo>
                  <a:lnTo>
                    <a:pt x="316" y="2970"/>
                  </a:lnTo>
                  <a:lnTo>
                    <a:pt x="314" y="2967"/>
                  </a:lnTo>
                  <a:lnTo>
                    <a:pt x="313" y="2963"/>
                  </a:lnTo>
                  <a:lnTo>
                    <a:pt x="313" y="2961"/>
                  </a:lnTo>
                  <a:lnTo>
                    <a:pt x="313" y="2958"/>
                  </a:lnTo>
                  <a:lnTo>
                    <a:pt x="313" y="2955"/>
                  </a:lnTo>
                  <a:lnTo>
                    <a:pt x="315" y="2952"/>
                  </a:lnTo>
                  <a:lnTo>
                    <a:pt x="316" y="2949"/>
                  </a:lnTo>
                  <a:lnTo>
                    <a:pt x="319" y="2947"/>
                  </a:lnTo>
                  <a:lnTo>
                    <a:pt x="321" y="2946"/>
                  </a:lnTo>
                  <a:lnTo>
                    <a:pt x="324" y="2945"/>
                  </a:lnTo>
                  <a:lnTo>
                    <a:pt x="327" y="2944"/>
                  </a:lnTo>
                  <a:lnTo>
                    <a:pt x="330" y="2944"/>
                  </a:lnTo>
                  <a:lnTo>
                    <a:pt x="333" y="2945"/>
                  </a:lnTo>
                  <a:lnTo>
                    <a:pt x="336" y="2946"/>
                  </a:lnTo>
                  <a:lnTo>
                    <a:pt x="338" y="2948"/>
                  </a:lnTo>
                  <a:lnTo>
                    <a:pt x="340" y="2950"/>
                  </a:lnTo>
                  <a:lnTo>
                    <a:pt x="341" y="2953"/>
                  </a:lnTo>
                  <a:lnTo>
                    <a:pt x="343" y="2955"/>
                  </a:lnTo>
                  <a:lnTo>
                    <a:pt x="343" y="2958"/>
                  </a:lnTo>
                  <a:lnTo>
                    <a:pt x="343" y="2961"/>
                  </a:lnTo>
                  <a:lnTo>
                    <a:pt x="342" y="2964"/>
                  </a:lnTo>
                  <a:lnTo>
                    <a:pt x="340" y="2970"/>
                  </a:lnTo>
                  <a:lnTo>
                    <a:pt x="337" y="2973"/>
                  </a:lnTo>
                  <a:lnTo>
                    <a:pt x="332" y="2975"/>
                  </a:lnTo>
                  <a:lnTo>
                    <a:pt x="328" y="2976"/>
                  </a:lnTo>
                  <a:lnTo>
                    <a:pt x="325" y="2975"/>
                  </a:lnTo>
                  <a:lnTo>
                    <a:pt x="323" y="2975"/>
                  </a:lnTo>
                  <a:close/>
                  <a:moveTo>
                    <a:pt x="294" y="3062"/>
                  </a:moveTo>
                  <a:lnTo>
                    <a:pt x="291" y="3061"/>
                  </a:lnTo>
                  <a:lnTo>
                    <a:pt x="289" y="3059"/>
                  </a:lnTo>
                  <a:lnTo>
                    <a:pt x="287" y="3057"/>
                  </a:lnTo>
                  <a:lnTo>
                    <a:pt x="285" y="3055"/>
                  </a:lnTo>
                  <a:lnTo>
                    <a:pt x="284" y="3052"/>
                  </a:lnTo>
                  <a:lnTo>
                    <a:pt x="283" y="3049"/>
                  </a:lnTo>
                  <a:lnTo>
                    <a:pt x="283" y="3046"/>
                  </a:lnTo>
                  <a:lnTo>
                    <a:pt x="284" y="3043"/>
                  </a:lnTo>
                  <a:lnTo>
                    <a:pt x="285" y="3040"/>
                  </a:lnTo>
                  <a:lnTo>
                    <a:pt x="287" y="3038"/>
                  </a:lnTo>
                  <a:lnTo>
                    <a:pt x="289" y="3036"/>
                  </a:lnTo>
                  <a:lnTo>
                    <a:pt x="292" y="3034"/>
                  </a:lnTo>
                  <a:lnTo>
                    <a:pt x="294" y="3033"/>
                  </a:lnTo>
                  <a:lnTo>
                    <a:pt x="297" y="3033"/>
                  </a:lnTo>
                  <a:lnTo>
                    <a:pt x="300" y="3033"/>
                  </a:lnTo>
                  <a:lnTo>
                    <a:pt x="303" y="3033"/>
                  </a:lnTo>
                  <a:lnTo>
                    <a:pt x="306" y="3034"/>
                  </a:lnTo>
                  <a:lnTo>
                    <a:pt x="308" y="3036"/>
                  </a:lnTo>
                  <a:lnTo>
                    <a:pt x="311" y="3038"/>
                  </a:lnTo>
                  <a:lnTo>
                    <a:pt x="313" y="3041"/>
                  </a:lnTo>
                  <a:lnTo>
                    <a:pt x="314" y="3044"/>
                  </a:lnTo>
                  <a:lnTo>
                    <a:pt x="315" y="3046"/>
                  </a:lnTo>
                  <a:lnTo>
                    <a:pt x="315" y="3049"/>
                  </a:lnTo>
                  <a:lnTo>
                    <a:pt x="314" y="3052"/>
                  </a:lnTo>
                  <a:lnTo>
                    <a:pt x="312" y="3057"/>
                  </a:lnTo>
                  <a:lnTo>
                    <a:pt x="307" y="3060"/>
                  </a:lnTo>
                  <a:lnTo>
                    <a:pt x="303" y="3062"/>
                  </a:lnTo>
                  <a:lnTo>
                    <a:pt x="298" y="3063"/>
                  </a:lnTo>
                  <a:lnTo>
                    <a:pt x="296" y="3063"/>
                  </a:lnTo>
                  <a:lnTo>
                    <a:pt x="294" y="3062"/>
                  </a:lnTo>
                  <a:close/>
                  <a:moveTo>
                    <a:pt x="266" y="3151"/>
                  </a:moveTo>
                  <a:lnTo>
                    <a:pt x="263" y="3150"/>
                  </a:lnTo>
                  <a:lnTo>
                    <a:pt x="261" y="3148"/>
                  </a:lnTo>
                  <a:lnTo>
                    <a:pt x="259" y="3146"/>
                  </a:lnTo>
                  <a:lnTo>
                    <a:pt x="257" y="3144"/>
                  </a:lnTo>
                  <a:lnTo>
                    <a:pt x="256" y="3141"/>
                  </a:lnTo>
                  <a:lnTo>
                    <a:pt x="255" y="3138"/>
                  </a:lnTo>
                  <a:lnTo>
                    <a:pt x="255" y="3135"/>
                  </a:lnTo>
                  <a:lnTo>
                    <a:pt x="256" y="3132"/>
                  </a:lnTo>
                  <a:lnTo>
                    <a:pt x="257" y="3129"/>
                  </a:lnTo>
                  <a:lnTo>
                    <a:pt x="259" y="3127"/>
                  </a:lnTo>
                  <a:lnTo>
                    <a:pt x="261" y="3125"/>
                  </a:lnTo>
                  <a:lnTo>
                    <a:pt x="263" y="3123"/>
                  </a:lnTo>
                  <a:lnTo>
                    <a:pt x="266" y="3122"/>
                  </a:lnTo>
                  <a:lnTo>
                    <a:pt x="270" y="3122"/>
                  </a:lnTo>
                  <a:lnTo>
                    <a:pt x="273" y="3122"/>
                  </a:lnTo>
                  <a:lnTo>
                    <a:pt x="276" y="3122"/>
                  </a:lnTo>
                  <a:lnTo>
                    <a:pt x="279" y="3123"/>
                  </a:lnTo>
                  <a:lnTo>
                    <a:pt x="281" y="3125"/>
                  </a:lnTo>
                  <a:lnTo>
                    <a:pt x="283" y="3127"/>
                  </a:lnTo>
                  <a:lnTo>
                    <a:pt x="285" y="3129"/>
                  </a:lnTo>
                  <a:lnTo>
                    <a:pt x="286" y="3132"/>
                  </a:lnTo>
                  <a:lnTo>
                    <a:pt x="287" y="3135"/>
                  </a:lnTo>
                  <a:lnTo>
                    <a:pt x="287" y="3138"/>
                  </a:lnTo>
                  <a:lnTo>
                    <a:pt x="286" y="3141"/>
                  </a:lnTo>
                  <a:lnTo>
                    <a:pt x="284" y="3146"/>
                  </a:lnTo>
                  <a:lnTo>
                    <a:pt x="281" y="3149"/>
                  </a:lnTo>
                  <a:lnTo>
                    <a:pt x="276" y="3151"/>
                  </a:lnTo>
                  <a:lnTo>
                    <a:pt x="272" y="3152"/>
                  </a:lnTo>
                  <a:lnTo>
                    <a:pt x="268" y="3152"/>
                  </a:lnTo>
                  <a:lnTo>
                    <a:pt x="266" y="3151"/>
                  </a:lnTo>
                  <a:close/>
                  <a:moveTo>
                    <a:pt x="241" y="3241"/>
                  </a:moveTo>
                  <a:lnTo>
                    <a:pt x="238" y="3239"/>
                  </a:lnTo>
                  <a:lnTo>
                    <a:pt x="236" y="3238"/>
                  </a:lnTo>
                  <a:lnTo>
                    <a:pt x="233" y="3236"/>
                  </a:lnTo>
                  <a:lnTo>
                    <a:pt x="232" y="3233"/>
                  </a:lnTo>
                  <a:lnTo>
                    <a:pt x="231" y="3231"/>
                  </a:lnTo>
                  <a:lnTo>
                    <a:pt x="230" y="3228"/>
                  </a:lnTo>
                  <a:lnTo>
                    <a:pt x="230" y="3225"/>
                  </a:lnTo>
                  <a:lnTo>
                    <a:pt x="230" y="3222"/>
                  </a:lnTo>
                  <a:lnTo>
                    <a:pt x="232" y="3219"/>
                  </a:lnTo>
                  <a:lnTo>
                    <a:pt x="233" y="3216"/>
                  </a:lnTo>
                  <a:lnTo>
                    <a:pt x="235" y="3214"/>
                  </a:lnTo>
                  <a:lnTo>
                    <a:pt x="238" y="3213"/>
                  </a:lnTo>
                  <a:lnTo>
                    <a:pt x="240" y="3210"/>
                  </a:lnTo>
                  <a:lnTo>
                    <a:pt x="243" y="3210"/>
                  </a:lnTo>
                  <a:lnTo>
                    <a:pt x="246" y="3210"/>
                  </a:lnTo>
                  <a:lnTo>
                    <a:pt x="249" y="3210"/>
                  </a:lnTo>
                  <a:lnTo>
                    <a:pt x="252" y="3212"/>
                  </a:lnTo>
                  <a:lnTo>
                    <a:pt x="255" y="3214"/>
                  </a:lnTo>
                  <a:lnTo>
                    <a:pt x="257" y="3216"/>
                  </a:lnTo>
                  <a:lnTo>
                    <a:pt x="258" y="3219"/>
                  </a:lnTo>
                  <a:lnTo>
                    <a:pt x="260" y="3221"/>
                  </a:lnTo>
                  <a:lnTo>
                    <a:pt x="260" y="3224"/>
                  </a:lnTo>
                  <a:lnTo>
                    <a:pt x="260" y="3227"/>
                  </a:lnTo>
                  <a:lnTo>
                    <a:pt x="260" y="3230"/>
                  </a:lnTo>
                  <a:lnTo>
                    <a:pt x="258" y="3235"/>
                  </a:lnTo>
                  <a:lnTo>
                    <a:pt x="254" y="3238"/>
                  </a:lnTo>
                  <a:lnTo>
                    <a:pt x="250" y="3240"/>
                  </a:lnTo>
                  <a:lnTo>
                    <a:pt x="245" y="3241"/>
                  </a:lnTo>
                  <a:lnTo>
                    <a:pt x="243" y="3241"/>
                  </a:lnTo>
                  <a:lnTo>
                    <a:pt x="241" y="3241"/>
                  </a:lnTo>
                  <a:close/>
                  <a:moveTo>
                    <a:pt x="216" y="3330"/>
                  </a:moveTo>
                  <a:lnTo>
                    <a:pt x="213" y="3329"/>
                  </a:lnTo>
                  <a:lnTo>
                    <a:pt x="210" y="3328"/>
                  </a:lnTo>
                  <a:lnTo>
                    <a:pt x="208" y="3326"/>
                  </a:lnTo>
                  <a:lnTo>
                    <a:pt x="207" y="3323"/>
                  </a:lnTo>
                  <a:lnTo>
                    <a:pt x="205" y="3321"/>
                  </a:lnTo>
                  <a:lnTo>
                    <a:pt x="205" y="3318"/>
                  </a:lnTo>
                  <a:lnTo>
                    <a:pt x="205" y="3315"/>
                  </a:lnTo>
                  <a:lnTo>
                    <a:pt x="205" y="3312"/>
                  </a:lnTo>
                  <a:lnTo>
                    <a:pt x="206" y="3308"/>
                  </a:lnTo>
                  <a:lnTo>
                    <a:pt x="208" y="3305"/>
                  </a:lnTo>
                  <a:lnTo>
                    <a:pt x="210" y="3303"/>
                  </a:lnTo>
                  <a:lnTo>
                    <a:pt x="212" y="3301"/>
                  </a:lnTo>
                  <a:lnTo>
                    <a:pt x="215" y="3300"/>
                  </a:lnTo>
                  <a:lnTo>
                    <a:pt x="218" y="3299"/>
                  </a:lnTo>
                  <a:lnTo>
                    <a:pt x="221" y="3299"/>
                  </a:lnTo>
                  <a:lnTo>
                    <a:pt x="224" y="3300"/>
                  </a:lnTo>
                  <a:lnTo>
                    <a:pt x="227" y="3301"/>
                  </a:lnTo>
                  <a:lnTo>
                    <a:pt x="230" y="3303"/>
                  </a:lnTo>
                  <a:lnTo>
                    <a:pt x="232" y="3305"/>
                  </a:lnTo>
                  <a:lnTo>
                    <a:pt x="234" y="3307"/>
                  </a:lnTo>
                  <a:lnTo>
                    <a:pt x="235" y="3311"/>
                  </a:lnTo>
                  <a:lnTo>
                    <a:pt x="236" y="3314"/>
                  </a:lnTo>
                  <a:lnTo>
                    <a:pt x="236" y="3317"/>
                  </a:lnTo>
                  <a:lnTo>
                    <a:pt x="236" y="3320"/>
                  </a:lnTo>
                  <a:lnTo>
                    <a:pt x="233" y="3324"/>
                  </a:lnTo>
                  <a:lnTo>
                    <a:pt x="230" y="3328"/>
                  </a:lnTo>
                  <a:lnTo>
                    <a:pt x="225" y="3330"/>
                  </a:lnTo>
                  <a:lnTo>
                    <a:pt x="220" y="3331"/>
                  </a:lnTo>
                  <a:lnTo>
                    <a:pt x="218" y="3331"/>
                  </a:lnTo>
                  <a:lnTo>
                    <a:pt x="216" y="3330"/>
                  </a:lnTo>
                  <a:close/>
                  <a:moveTo>
                    <a:pt x="193" y="3420"/>
                  </a:moveTo>
                  <a:lnTo>
                    <a:pt x="189" y="3419"/>
                  </a:lnTo>
                  <a:lnTo>
                    <a:pt x="187" y="3418"/>
                  </a:lnTo>
                  <a:lnTo>
                    <a:pt x="185" y="3416"/>
                  </a:lnTo>
                  <a:lnTo>
                    <a:pt x="183" y="3413"/>
                  </a:lnTo>
                  <a:lnTo>
                    <a:pt x="182" y="3411"/>
                  </a:lnTo>
                  <a:lnTo>
                    <a:pt x="181" y="3407"/>
                  </a:lnTo>
                  <a:lnTo>
                    <a:pt x="181" y="3404"/>
                  </a:lnTo>
                  <a:lnTo>
                    <a:pt x="181" y="3401"/>
                  </a:lnTo>
                  <a:lnTo>
                    <a:pt x="182" y="3398"/>
                  </a:lnTo>
                  <a:lnTo>
                    <a:pt x="184" y="3395"/>
                  </a:lnTo>
                  <a:lnTo>
                    <a:pt x="186" y="3393"/>
                  </a:lnTo>
                  <a:lnTo>
                    <a:pt x="188" y="3392"/>
                  </a:lnTo>
                  <a:lnTo>
                    <a:pt x="192" y="3390"/>
                  </a:lnTo>
                  <a:lnTo>
                    <a:pt x="195" y="3390"/>
                  </a:lnTo>
                  <a:lnTo>
                    <a:pt x="198" y="3389"/>
                  </a:lnTo>
                  <a:lnTo>
                    <a:pt x="201" y="3390"/>
                  </a:lnTo>
                  <a:lnTo>
                    <a:pt x="204" y="3391"/>
                  </a:lnTo>
                  <a:lnTo>
                    <a:pt x="206" y="3392"/>
                  </a:lnTo>
                  <a:lnTo>
                    <a:pt x="208" y="3394"/>
                  </a:lnTo>
                  <a:lnTo>
                    <a:pt x="210" y="3397"/>
                  </a:lnTo>
                  <a:lnTo>
                    <a:pt x="211" y="3399"/>
                  </a:lnTo>
                  <a:lnTo>
                    <a:pt x="212" y="3402"/>
                  </a:lnTo>
                  <a:lnTo>
                    <a:pt x="212" y="3405"/>
                  </a:lnTo>
                  <a:lnTo>
                    <a:pt x="212" y="3409"/>
                  </a:lnTo>
                  <a:lnTo>
                    <a:pt x="210" y="3414"/>
                  </a:lnTo>
                  <a:lnTo>
                    <a:pt x="206" y="3418"/>
                  </a:lnTo>
                  <a:lnTo>
                    <a:pt x="202" y="3420"/>
                  </a:lnTo>
                  <a:lnTo>
                    <a:pt x="197" y="3421"/>
                  </a:lnTo>
                  <a:lnTo>
                    <a:pt x="195" y="3421"/>
                  </a:lnTo>
                  <a:lnTo>
                    <a:pt x="193" y="3420"/>
                  </a:lnTo>
                  <a:close/>
                  <a:moveTo>
                    <a:pt x="171" y="3511"/>
                  </a:moveTo>
                  <a:lnTo>
                    <a:pt x="168" y="3510"/>
                  </a:lnTo>
                  <a:lnTo>
                    <a:pt x="166" y="3508"/>
                  </a:lnTo>
                  <a:lnTo>
                    <a:pt x="163" y="3505"/>
                  </a:lnTo>
                  <a:lnTo>
                    <a:pt x="162" y="3503"/>
                  </a:lnTo>
                  <a:lnTo>
                    <a:pt x="160" y="3500"/>
                  </a:lnTo>
                  <a:lnTo>
                    <a:pt x="159" y="3497"/>
                  </a:lnTo>
                  <a:lnTo>
                    <a:pt x="159" y="3494"/>
                  </a:lnTo>
                  <a:lnTo>
                    <a:pt x="160" y="3491"/>
                  </a:lnTo>
                  <a:lnTo>
                    <a:pt x="161" y="3489"/>
                  </a:lnTo>
                  <a:lnTo>
                    <a:pt x="162" y="3486"/>
                  </a:lnTo>
                  <a:lnTo>
                    <a:pt x="164" y="3484"/>
                  </a:lnTo>
                  <a:lnTo>
                    <a:pt x="166" y="3482"/>
                  </a:lnTo>
                  <a:lnTo>
                    <a:pt x="169" y="3481"/>
                  </a:lnTo>
                  <a:lnTo>
                    <a:pt x="172" y="3480"/>
                  </a:lnTo>
                  <a:lnTo>
                    <a:pt x="175" y="3480"/>
                  </a:lnTo>
                  <a:lnTo>
                    <a:pt x="178" y="3480"/>
                  </a:lnTo>
                  <a:lnTo>
                    <a:pt x="181" y="3481"/>
                  </a:lnTo>
                  <a:lnTo>
                    <a:pt x="183" y="3483"/>
                  </a:lnTo>
                  <a:lnTo>
                    <a:pt x="186" y="3484"/>
                  </a:lnTo>
                  <a:lnTo>
                    <a:pt x="187" y="3487"/>
                  </a:lnTo>
                  <a:lnTo>
                    <a:pt x="189" y="3489"/>
                  </a:lnTo>
                  <a:lnTo>
                    <a:pt x="191" y="3492"/>
                  </a:lnTo>
                  <a:lnTo>
                    <a:pt x="191" y="3495"/>
                  </a:lnTo>
                  <a:lnTo>
                    <a:pt x="189" y="3498"/>
                  </a:lnTo>
                  <a:lnTo>
                    <a:pt x="187" y="3503"/>
                  </a:lnTo>
                  <a:lnTo>
                    <a:pt x="184" y="3508"/>
                  </a:lnTo>
                  <a:lnTo>
                    <a:pt x="179" y="3510"/>
                  </a:lnTo>
                  <a:lnTo>
                    <a:pt x="174" y="3511"/>
                  </a:lnTo>
                  <a:lnTo>
                    <a:pt x="173" y="3511"/>
                  </a:lnTo>
                  <a:lnTo>
                    <a:pt x="171" y="3511"/>
                  </a:lnTo>
                  <a:close/>
                  <a:moveTo>
                    <a:pt x="151" y="3601"/>
                  </a:moveTo>
                  <a:lnTo>
                    <a:pt x="147" y="3600"/>
                  </a:lnTo>
                  <a:lnTo>
                    <a:pt x="145" y="3598"/>
                  </a:lnTo>
                  <a:lnTo>
                    <a:pt x="142" y="3596"/>
                  </a:lnTo>
                  <a:lnTo>
                    <a:pt x="141" y="3594"/>
                  </a:lnTo>
                  <a:lnTo>
                    <a:pt x="139" y="3591"/>
                  </a:lnTo>
                  <a:lnTo>
                    <a:pt x="138" y="3588"/>
                  </a:lnTo>
                  <a:lnTo>
                    <a:pt x="138" y="3585"/>
                  </a:lnTo>
                  <a:lnTo>
                    <a:pt x="138" y="3582"/>
                  </a:lnTo>
                  <a:lnTo>
                    <a:pt x="139" y="3579"/>
                  </a:lnTo>
                  <a:lnTo>
                    <a:pt x="141" y="3577"/>
                  </a:lnTo>
                  <a:lnTo>
                    <a:pt x="143" y="3575"/>
                  </a:lnTo>
                  <a:lnTo>
                    <a:pt x="145" y="3573"/>
                  </a:lnTo>
                  <a:lnTo>
                    <a:pt x="148" y="3571"/>
                  </a:lnTo>
                  <a:lnTo>
                    <a:pt x="152" y="3571"/>
                  </a:lnTo>
                  <a:lnTo>
                    <a:pt x="155" y="3570"/>
                  </a:lnTo>
                  <a:lnTo>
                    <a:pt x="158" y="3571"/>
                  </a:lnTo>
                  <a:lnTo>
                    <a:pt x="161" y="3572"/>
                  </a:lnTo>
                  <a:lnTo>
                    <a:pt x="163" y="3573"/>
                  </a:lnTo>
                  <a:lnTo>
                    <a:pt x="165" y="3575"/>
                  </a:lnTo>
                  <a:lnTo>
                    <a:pt x="167" y="3577"/>
                  </a:lnTo>
                  <a:lnTo>
                    <a:pt x="169" y="3580"/>
                  </a:lnTo>
                  <a:lnTo>
                    <a:pt x="169" y="3583"/>
                  </a:lnTo>
                  <a:lnTo>
                    <a:pt x="170" y="3586"/>
                  </a:lnTo>
                  <a:lnTo>
                    <a:pt x="169" y="3589"/>
                  </a:lnTo>
                  <a:lnTo>
                    <a:pt x="167" y="3594"/>
                  </a:lnTo>
                  <a:lnTo>
                    <a:pt x="164" y="3597"/>
                  </a:lnTo>
                  <a:lnTo>
                    <a:pt x="160" y="3600"/>
                  </a:lnTo>
                  <a:lnTo>
                    <a:pt x="154" y="3601"/>
                  </a:lnTo>
                  <a:lnTo>
                    <a:pt x="153" y="3601"/>
                  </a:lnTo>
                  <a:lnTo>
                    <a:pt x="151" y="3601"/>
                  </a:lnTo>
                  <a:close/>
                  <a:moveTo>
                    <a:pt x="132" y="3692"/>
                  </a:moveTo>
                  <a:lnTo>
                    <a:pt x="129" y="3691"/>
                  </a:lnTo>
                  <a:lnTo>
                    <a:pt x="126" y="3689"/>
                  </a:lnTo>
                  <a:lnTo>
                    <a:pt x="124" y="3687"/>
                  </a:lnTo>
                  <a:lnTo>
                    <a:pt x="122" y="3685"/>
                  </a:lnTo>
                  <a:lnTo>
                    <a:pt x="121" y="3682"/>
                  </a:lnTo>
                  <a:lnTo>
                    <a:pt x="120" y="3680"/>
                  </a:lnTo>
                  <a:lnTo>
                    <a:pt x="119" y="3677"/>
                  </a:lnTo>
                  <a:lnTo>
                    <a:pt x="120" y="3674"/>
                  </a:lnTo>
                  <a:lnTo>
                    <a:pt x="121" y="3671"/>
                  </a:lnTo>
                  <a:lnTo>
                    <a:pt x="122" y="3668"/>
                  </a:lnTo>
                  <a:lnTo>
                    <a:pt x="124" y="3666"/>
                  </a:lnTo>
                  <a:lnTo>
                    <a:pt x="126" y="3664"/>
                  </a:lnTo>
                  <a:lnTo>
                    <a:pt x="129" y="3662"/>
                  </a:lnTo>
                  <a:lnTo>
                    <a:pt x="132" y="3662"/>
                  </a:lnTo>
                  <a:lnTo>
                    <a:pt x="135" y="3661"/>
                  </a:lnTo>
                  <a:lnTo>
                    <a:pt x="138" y="3662"/>
                  </a:lnTo>
                  <a:lnTo>
                    <a:pt x="141" y="3662"/>
                  </a:lnTo>
                  <a:lnTo>
                    <a:pt x="143" y="3664"/>
                  </a:lnTo>
                  <a:lnTo>
                    <a:pt x="146" y="3666"/>
                  </a:lnTo>
                  <a:lnTo>
                    <a:pt x="147" y="3668"/>
                  </a:lnTo>
                  <a:lnTo>
                    <a:pt x="149" y="3671"/>
                  </a:lnTo>
                  <a:lnTo>
                    <a:pt x="151" y="3673"/>
                  </a:lnTo>
                  <a:lnTo>
                    <a:pt x="151" y="3676"/>
                  </a:lnTo>
                  <a:lnTo>
                    <a:pt x="151" y="3680"/>
                  </a:lnTo>
                  <a:lnTo>
                    <a:pt x="148" y="3685"/>
                  </a:lnTo>
                  <a:lnTo>
                    <a:pt x="144" y="3688"/>
                  </a:lnTo>
                  <a:lnTo>
                    <a:pt x="140" y="3691"/>
                  </a:lnTo>
                  <a:lnTo>
                    <a:pt x="135" y="3692"/>
                  </a:lnTo>
                  <a:lnTo>
                    <a:pt x="133" y="3692"/>
                  </a:lnTo>
                  <a:lnTo>
                    <a:pt x="132" y="3692"/>
                  </a:lnTo>
                  <a:close/>
                  <a:moveTo>
                    <a:pt x="115" y="3783"/>
                  </a:moveTo>
                  <a:lnTo>
                    <a:pt x="112" y="3782"/>
                  </a:lnTo>
                  <a:lnTo>
                    <a:pt x="108" y="3780"/>
                  </a:lnTo>
                  <a:lnTo>
                    <a:pt x="106" y="3779"/>
                  </a:lnTo>
                  <a:lnTo>
                    <a:pt x="104" y="3776"/>
                  </a:lnTo>
                  <a:lnTo>
                    <a:pt x="102" y="3774"/>
                  </a:lnTo>
                  <a:lnTo>
                    <a:pt x="101" y="3771"/>
                  </a:lnTo>
                  <a:lnTo>
                    <a:pt x="101" y="3768"/>
                  </a:lnTo>
                  <a:lnTo>
                    <a:pt x="101" y="3765"/>
                  </a:lnTo>
                  <a:lnTo>
                    <a:pt x="102" y="3762"/>
                  </a:lnTo>
                  <a:lnTo>
                    <a:pt x="104" y="3759"/>
                  </a:lnTo>
                  <a:lnTo>
                    <a:pt x="106" y="3757"/>
                  </a:lnTo>
                  <a:lnTo>
                    <a:pt x="108" y="3755"/>
                  </a:lnTo>
                  <a:lnTo>
                    <a:pt x="111" y="3754"/>
                  </a:lnTo>
                  <a:lnTo>
                    <a:pt x="114" y="3753"/>
                  </a:lnTo>
                  <a:lnTo>
                    <a:pt x="117" y="3753"/>
                  </a:lnTo>
                  <a:lnTo>
                    <a:pt x="120" y="3753"/>
                  </a:lnTo>
                  <a:lnTo>
                    <a:pt x="123" y="3754"/>
                  </a:lnTo>
                  <a:lnTo>
                    <a:pt x="126" y="3755"/>
                  </a:lnTo>
                  <a:lnTo>
                    <a:pt x="128" y="3757"/>
                  </a:lnTo>
                  <a:lnTo>
                    <a:pt x="130" y="3759"/>
                  </a:lnTo>
                  <a:lnTo>
                    <a:pt x="131" y="3762"/>
                  </a:lnTo>
                  <a:lnTo>
                    <a:pt x="132" y="3765"/>
                  </a:lnTo>
                  <a:lnTo>
                    <a:pt x="133" y="3768"/>
                  </a:lnTo>
                  <a:lnTo>
                    <a:pt x="132" y="3771"/>
                  </a:lnTo>
                  <a:lnTo>
                    <a:pt x="130" y="3776"/>
                  </a:lnTo>
                  <a:lnTo>
                    <a:pt x="127" y="3780"/>
                  </a:lnTo>
                  <a:lnTo>
                    <a:pt x="123" y="3782"/>
                  </a:lnTo>
                  <a:lnTo>
                    <a:pt x="117" y="3783"/>
                  </a:lnTo>
                  <a:lnTo>
                    <a:pt x="116" y="3783"/>
                  </a:lnTo>
                  <a:lnTo>
                    <a:pt x="115" y="3783"/>
                  </a:lnTo>
                  <a:close/>
                  <a:moveTo>
                    <a:pt x="98" y="3874"/>
                  </a:moveTo>
                  <a:lnTo>
                    <a:pt x="95" y="3873"/>
                  </a:lnTo>
                  <a:lnTo>
                    <a:pt x="92" y="3872"/>
                  </a:lnTo>
                  <a:lnTo>
                    <a:pt x="90" y="3870"/>
                  </a:lnTo>
                  <a:lnTo>
                    <a:pt x="88" y="3868"/>
                  </a:lnTo>
                  <a:lnTo>
                    <a:pt x="87" y="3866"/>
                  </a:lnTo>
                  <a:lnTo>
                    <a:pt x="86" y="3863"/>
                  </a:lnTo>
                  <a:lnTo>
                    <a:pt x="85" y="3860"/>
                  </a:lnTo>
                  <a:lnTo>
                    <a:pt x="85" y="3857"/>
                  </a:lnTo>
                  <a:lnTo>
                    <a:pt x="86" y="3854"/>
                  </a:lnTo>
                  <a:lnTo>
                    <a:pt x="88" y="3851"/>
                  </a:lnTo>
                  <a:lnTo>
                    <a:pt x="89" y="3848"/>
                  </a:lnTo>
                  <a:lnTo>
                    <a:pt x="92" y="3846"/>
                  </a:lnTo>
                  <a:lnTo>
                    <a:pt x="94" y="3844"/>
                  </a:lnTo>
                  <a:lnTo>
                    <a:pt x="97" y="3844"/>
                  </a:lnTo>
                  <a:lnTo>
                    <a:pt x="100" y="3843"/>
                  </a:lnTo>
                  <a:lnTo>
                    <a:pt x="103" y="3843"/>
                  </a:lnTo>
                  <a:lnTo>
                    <a:pt x="106" y="3844"/>
                  </a:lnTo>
                  <a:lnTo>
                    <a:pt x="109" y="3845"/>
                  </a:lnTo>
                  <a:lnTo>
                    <a:pt x="112" y="3847"/>
                  </a:lnTo>
                  <a:lnTo>
                    <a:pt x="114" y="3849"/>
                  </a:lnTo>
                  <a:lnTo>
                    <a:pt x="115" y="3853"/>
                  </a:lnTo>
                  <a:lnTo>
                    <a:pt x="116" y="3856"/>
                  </a:lnTo>
                  <a:lnTo>
                    <a:pt x="117" y="3859"/>
                  </a:lnTo>
                  <a:lnTo>
                    <a:pt x="116" y="3862"/>
                  </a:lnTo>
                  <a:lnTo>
                    <a:pt x="115" y="3867"/>
                  </a:lnTo>
                  <a:lnTo>
                    <a:pt x="111" y="3871"/>
                  </a:lnTo>
                  <a:lnTo>
                    <a:pt x="106" y="3874"/>
                  </a:lnTo>
                  <a:lnTo>
                    <a:pt x="100" y="3875"/>
                  </a:lnTo>
                  <a:lnTo>
                    <a:pt x="99" y="3874"/>
                  </a:lnTo>
                  <a:lnTo>
                    <a:pt x="98" y="3874"/>
                  </a:lnTo>
                  <a:close/>
                  <a:moveTo>
                    <a:pt x="84" y="3966"/>
                  </a:moveTo>
                  <a:lnTo>
                    <a:pt x="81" y="3965"/>
                  </a:lnTo>
                  <a:lnTo>
                    <a:pt x="78" y="3964"/>
                  </a:lnTo>
                  <a:lnTo>
                    <a:pt x="75" y="3962"/>
                  </a:lnTo>
                  <a:lnTo>
                    <a:pt x="74" y="3960"/>
                  </a:lnTo>
                  <a:lnTo>
                    <a:pt x="72" y="3958"/>
                  </a:lnTo>
                  <a:lnTo>
                    <a:pt x="71" y="3955"/>
                  </a:lnTo>
                  <a:lnTo>
                    <a:pt x="71" y="3952"/>
                  </a:lnTo>
                  <a:lnTo>
                    <a:pt x="71" y="3948"/>
                  </a:lnTo>
                  <a:lnTo>
                    <a:pt x="72" y="3945"/>
                  </a:lnTo>
                  <a:lnTo>
                    <a:pt x="73" y="3942"/>
                  </a:lnTo>
                  <a:lnTo>
                    <a:pt x="75" y="3940"/>
                  </a:lnTo>
                  <a:lnTo>
                    <a:pt x="77" y="3938"/>
                  </a:lnTo>
                  <a:lnTo>
                    <a:pt x="79" y="3936"/>
                  </a:lnTo>
                  <a:lnTo>
                    <a:pt x="82" y="3935"/>
                  </a:lnTo>
                  <a:lnTo>
                    <a:pt x="85" y="3935"/>
                  </a:lnTo>
                  <a:lnTo>
                    <a:pt x="88" y="3935"/>
                  </a:lnTo>
                  <a:lnTo>
                    <a:pt x="91" y="3936"/>
                  </a:lnTo>
                  <a:lnTo>
                    <a:pt x="94" y="3937"/>
                  </a:lnTo>
                  <a:lnTo>
                    <a:pt x="96" y="3939"/>
                  </a:lnTo>
                  <a:lnTo>
                    <a:pt x="98" y="3941"/>
                  </a:lnTo>
                  <a:lnTo>
                    <a:pt x="100" y="3943"/>
                  </a:lnTo>
                  <a:lnTo>
                    <a:pt x="101" y="3946"/>
                  </a:lnTo>
                  <a:lnTo>
                    <a:pt x="101" y="3950"/>
                  </a:lnTo>
                  <a:lnTo>
                    <a:pt x="101" y="3953"/>
                  </a:lnTo>
                  <a:lnTo>
                    <a:pt x="99" y="3959"/>
                  </a:lnTo>
                  <a:lnTo>
                    <a:pt x="96" y="3963"/>
                  </a:lnTo>
                  <a:lnTo>
                    <a:pt x="91" y="3965"/>
                  </a:lnTo>
                  <a:lnTo>
                    <a:pt x="86" y="3966"/>
                  </a:lnTo>
                  <a:lnTo>
                    <a:pt x="85" y="3966"/>
                  </a:lnTo>
                  <a:lnTo>
                    <a:pt x="84" y="3966"/>
                  </a:lnTo>
                  <a:close/>
                  <a:moveTo>
                    <a:pt x="71" y="4058"/>
                  </a:moveTo>
                  <a:lnTo>
                    <a:pt x="67" y="4057"/>
                  </a:lnTo>
                  <a:lnTo>
                    <a:pt x="64" y="4056"/>
                  </a:lnTo>
                  <a:lnTo>
                    <a:pt x="62" y="4054"/>
                  </a:lnTo>
                  <a:lnTo>
                    <a:pt x="60" y="4052"/>
                  </a:lnTo>
                  <a:lnTo>
                    <a:pt x="58" y="4050"/>
                  </a:lnTo>
                  <a:lnTo>
                    <a:pt x="57" y="4046"/>
                  </a:lnTo>
                  <a:lnTo>
                    <a:pt x="56" y="4043"/>
                  </a:lnTo>
                  <a:lnTo>
                    <a:pt x="57" y="4040"/>
                  </a:lnTo>
                  <a:lnTo>
                    <a:pt x="57" y="4037"/>
                  </a:lnTo>
                  <a:lnTo>
                    <a:pt x="59" y="4034"/>
                  </a:lnTo>
                  <a:lnTo>
                    <a:pt x="60" y="4032"/>
                  </a:lnTo>
                  <a:lnTo>
                    <a:pt x="62" y="4030"/>
                  </a:lnTo>
                  <a:lnTo>
                    <a:pt x="65" y="4028"/>
                  </a:lnTo>
                  <a:lnTo>
                    <a:pt x="68" y="4027"/>
                  </a:lnTo>
                  <a:lnTo>
                    <a:pt x="72" y="4027"/>
                  </a:lnTo>
                  <a:lnTo>
                    <a:pt x="75" y="4027"/>
                  </a:lnTo>
                  <a:lnTo>
                    <a:pt x="78" y="4028"/>
                  </a:lnTo>
                  <a:lnTo>
                    <a:pt x="80" y="4029"/>
                  </a:lnTo>
                  <a:lnTo>
                    <a:pt x="83" y="4031"/>
                  </a:lnTo>
                  <a:lnTo>
                    <a:pt x="85" y="4033"/>
                  </a:lnTo>
                  <a:lnTo>
                    <a:pt x="86" y="4035"/>
                  </a:lnTo>
                  <a:lnTo>
                    <a:pt x="87" y="4038"/>
                  </a:lnTo>
                  <a:lnTo>
                    <a:pt x="88" y="4041"/>
                  </a:lnTo>
                  <a:lnTo>
                    <a:pt x="88" y="4044"/>
                  </a:lnTo>
                  <a:lnTo>
                    <a:pt x="86" y="4050"/>
                  </a:lnTo>
                  <a:lnTo>
                    <a:pt x="83" y="4054"/>
                  </a:lnTo>
                  <a:lnTo>
                    <a:pt x="78" y="4057"/>
                  </a:lnTo>
                  <a:lnTo>
                    <a:pt x="73" y="4058"/>
                  </a:lnTo>
                  <a:lnTo>
                    <a:pt x="72" y="4058"/>
                  </a:lnTo>
                  <a:lnTo>
                    <a:pt x="71" y="4058"/>
                  </a:lnTo>
                  <a:close/>
                  <a:moveTo>
                    <a:pt x="58" y="4150"/>
                  </a:moveTo>
                  <a:lnTo>
                    <a:pt x="55" y="4149"/>
                  </a:lnTo>
                  <a:lnTo>
                    <a:pt x="52" y="4148"/>
                  </a:lnTo>
                  <a:lnTo>
                    <a:pt x="50" y="4147"/>
                  </a:lnTo>
                  <a:lnTo>
                    <a:pt x="48" y="4144"/>
                  </a:lnTo>
                  <a:lnTo>
                    <a:pt x="46" y="4141"/>
                  </a:lnTo>
                  <a:lnTo>
                    <a:pt x="45" y="4138"/>
                  </a:lnTo>
                  <a:lnTo>
                    <a:pt x="45" y="4135"/>
                  </a:lnTo>
                  <a:lnTo>
                    <a:pt x="45" y="4132"/>
                  </a:lnTo>
                  <a:lnTo>
                    <a:pt x="46" y="4129"/>
                  </a:lnTo>
                  <a:lnTo>
                    <a:pt x="47" y="4127"/>
                  </a:lnTo>
                  <a:lnTo>
                    <a:pt x="48" y="4124"/>
                  </a:lnTo>
                  <a:lnTo>
                    <a:pt x="50" y="4122"/>
                  </a:lnTo>
                  <a:lnTo>
                    <a:pt x="53" y="4121"/>
                  </a:lnTo>
                  <a:lnTo>
                    <a:pt x="56" y="4119"/>
                  </a:lnTo>
                  <a:lnTo>
                    <a:pt x="59" y="4119"/>
                  </a:lnTo>
                  <a:lnTo>
                    <a:pt x="62" y="4119"/>
                  </a:lnTo>
                  <a:lnTo>
                    <a:pt x="65" y="4120"/>
                  </a:lnTo>
                  <a:lnTo>
                    <a:pt x="67" y="4121"/>
                  </a:lnTo>
                  <a:lnTo>
                    <a:pt x="71" y="4123"/>
                  </a:lnTo>
                  <a:lnTo>
                    <a:pt x="73" y="4125"/>
                  </a:lnTo>
                  <a:lnTo>
                    <a:pt x="74" y="4127"/>
                  </a:lnTo>
                  <a:lnTo>
                    <a:pt x="76" y="4130"/>
                  </a:lnTo>
                  <a:lnTo>
                    <a:pt x="76" y="4133"/>
                  </a:lnTo>
                  <a:lnTo>
                    <a:pt x="76" y="4136"/>
                  </a:lnTo>
                  <a:lnTo>
                    <a:pt x="75" y="4139"/>
                  </a:lnTo>
                  <a:lnTo>
                    <a:pt x="74" y="4141"/>
                  </a:lnTo>
                  <a:lnTo>
                    <a:pt x="73" y="4144"/>
                  </a:lnTo>
                  <a:lnTo>
                    <a:pt x="71" y="4147"/>
                  </a:lnTo>
                  <a:lnTo>
                    <a:pt x="65" y="4149"/>
                  </a:lnTo>
                  <a:lnTo>
                    <a:pt x="60" y="4150"/>
                  </a:lnTo>
                  <a:lnTo>
                    <a:pt x="59" y="4150"/>
                  </a:lnTo>
                  <a:lnTo>
                    <a:pt x="58" y="4150"/>
                  </a:lnTo>
                  <a:close/>
                  <a:moveTo>
                    <a:pt x="48" y="4242"/>
                  </a:moveTo>
                  <a:lnTo>
                    <a:pt x="45" y="4241"/>
                  </a:lnTo>
                  <a:lnTo>
                    <a:pt x="42" y="4240"/>
                  </a:lnTo>
                  <a:lnTo>
                    <a:pt x="40" y="4238"/>
                  </a:lnTo>
                  <a:lnTo>
                    <a:pt x="38" y="4236"/>
                  </a:lnTo>
                  <a:lnTo>
                    <a:pt x="36" y="4234"/>
                  </a:lnTo>
                  <a:lnTo>
                    <a:pt x="35" y="4231"/>
                  </a:lnTo>
                  <a:lnTo>
                    <a:pt x="34" y="4228"/>
                  </a:lnTo>
                  <a:lnTo>
                    <a:pt x="34" y="4225"/>
                  </a:lnTo>
                  <a:lnTo>
                    <a:pt x="35" y="4222"/>
                  </a:lnTo>
                  <a:lnTo>
                    <a:pt x="36" y="4219"/>
                  </a:lnTo>
                  <a:lnTo>
                    <a:pt x="38" y="4217"/>
                  </a:lnTo>
                  <a:lnTo>
                    <a:pt x="40" y="4215"/>
                  </a:lnTo>
                  <a:lnTo>
                    <a:pt x="42" y="4213"/>
                  </a:lnTo>
                  <a:lnTo>
                    <a:pt x="45" y="4212"/>
                  </a:lnTo>
                  <a:lnTo>
                    <a:pt x="48" y="4211"/>
                  </a:lnTo>
                  <a:lnTo>
                    <a:pt x="51" y="4211"/>
                  </a:lnTo>
                  <a:lnTo>
                    <a:pt x="54" y="4212"/>
                  </a:lnTo>
                  <a:lnTo>
                    <a:pt x="57" y="4213"/>
                  </a:lnTo>
                  <a:lnTo>
                    <a:pt x="59" y="4215"/>
                  </a:lnTo>
                  <a:lnTo>
                    <a:pt x="61" y="4217"/>
                  </a:lnTo>
                  <a:lnTo>
                    <a:pt x="63" y="4219"/>
                  </a:lnTo>
                  <a:lnTo>
                    <a:pt x="64" y="4222"/>
                  </a:lnTo>
                  <a:lnTo>
                    <a:pt x="65" y="4225"/>
                  </a:lnTo>
                  <a:lnTo>
                    <a:pt x="65" y="4228"/>
                  </a:lnTo>
                  <a:lnTo>
                    <a:pt x="64" y="4231"/>
                  </a:lnTo>
                  <a:lnTo>
                    <a:pt x="63" y="4233"/>
                  </a:lnTo>
                  <a:lnTo>
                    <a:pt x="62" y="4236"/>
                  </a:lnTo>
                  <a:lnTo>
                    <a:pt x="60" y="4238"/>
                  </a:lnTo>
                  <a:lnTo>
                    <a:pt x="55" y="4241"/>
                  </a:lnTo>
                  <a:lnTo>
                    <a:pt x="50" y="4242"/>
                  </a:lnTo>
                  <a:lnTo>
                    <a:pt x="49" y="4242"/>
                  </a:lnTo>
                  <a:lnTo>
                    <a:pt x="48" y="4242"/>
                  </a:lnTo>
                  <a:close/>
                  <a:moveTo>
                    <a:pt x="39" y="4334"/>
                  </a:moveTo>
                  <a:lnTo>
                    <a:pt x="36" y="4333"/>
                  </a:lnTo>
                  <a:lnTo>
                    <a:pt x="33" y="4332"/>
                  </a:lnTo>
                  <a:lnTo>
                    <a:pt x="30" y="4331"/>
                  </a:lnTo>
                  <a:lnTo>
                    <a:pt x="28" y="4329"/>
                  </a:lnTo>
                  <a:lnTo>
                    <a:pt x="26" y="4326"/>
                  </a:lnTo>
                  <a:lnTo>
                    <a:pt x="25" y="4324"/>
                  </a:lnTo>
                  <a:lnTo>
                    <a:pt x="24" y="4321"/>
                  </a:lnTo>
                  <a:lnTo>
                    <a:pt x="24" y="4318"/>
                  </a:lnTo>
                  <a:lnTo>
                    <a:pt x="24" y="4318"/>
                  </a:lnTo>
                  <a:lnTo>
                    <a:pt x="25" y="4315"/>
                  </a:lnTo>
                  <a:lnTo>
                    <a:pt x="26" y="4312"/>
                  </a:lnTo>
                  <a:lnTo>
                    <a:pt x="28" y="4309"/>
                  </a:lnTo>
                  <a:lnTo>
                    <a:pt x="30" y="4307"/>
                  </a:lnTo>
                  <a:lnTo>
                    <a:pt x="33" y="4306"/>
                  </a:lnTo>
                  <a:lnTo>
                    <a:pt x="36" y="4304"/>
                  </a:lnTo>
                  <a:lnTo>
                    <a:pt x="39" y="4304"/>
                  </a:lnTo>
                  <a:lnTo>
                    <a:pt x="42" y="4304"/>
                  </a:lnTo>
                  <a:lnTo>
                    <a:pt x="45" y="4304"/>
                  </a:lnTo>
                  <a:lnTo>
                    <a:pt x="48" y="4305"/>
                  </a:lnTo>
                  <a:lnTo>
                    <a:pt x="50" y="4307"/>
                  </a:lnTo>
                  <a:lnTo>
                    <a:pt x="52" y="4309"/>
                  </a:lnTo>
                  <a:lnTo>
                    <a:pt x="54" y="4312"/>
                  </a:lnTo>
                  <a:lnTo>
                    <a:pt x="55" y="4314"/>
                  </a:lnTo>
                  <a:lnTo>
                    <a:pt x="56" y="4317"/>
                  </a:lnTo>
                  <a:lnTo>
                    <a:pt x="56" y="4320"/>
                  </a:lnTo>
                  <a:lnTo>
                    <a:pt x="56" y="4320"/>
                  </a:lnTo>
                  <a:lnTo>
                    <a:pt x="56" y="4320"/>
                  </a:lnTo>
                  <a:lnTo>
                    <a:pt x="55" y="4323"/>
                  </a:lnTo>
                  <a:lnTo>
                    <a:pt x="54" y="4326"/>
                  </a:lnTo>
                  <a:lnTo>
                    <a:pt x="53" y="4328"/>
                  </a:lnTo>
                  <a:lnTo>
                    <a:pt x="51" y="4330"/>
                  </a:lnTo>
                  <a:lnTo>
                    <a:pt x="49" y="4332"/>
                  </a:lnTo>
                  <a:lnTo>
                    <a:pt x="46" y="4333"/>
                  </a:lnTo>
                  <a:lnTo>
                    <a:pt x="43" y="4334"/>
                  </a:lnTo>
                  <a:lnTo>
                    <a:pt x="40" y="4334"/>
                  </a:lnTo>
                  <a:lnTo>
                    <a:pt x="40" y="4334"/>
                  </a:lnTo>
                  <a:lnTo>
                    <a:pt x="39" y="4334"/>
                  </a:lnTo>
                  <a:close/>
                  <a:moveTo>
                    <a:pt x="32" y="4427"/>
                  </a:moveTo>
                  <a:lnTo>
                    <a:pt x="28" y="4426"/>
                  </a:lnTo>
                  <a:lnTo>
                    <a:pt x="25" y="4425"/>
                  </a:lnTo>
                  <a:lnTo>
                    <a:pt x="22" y="4423"/>
                  </a:lnTo>
                  <a:lnTo>
                    <a:pt x="20" y="4421"/>
                  </a:lnTo>
                  <a:lnTo>
                    <a:pt x="19" y="4419"/>
                  </a:lnTo>
                  <a:lnTo>
                    <a:pt x="17" y="4416"/>
                  </a:lnTo>
                  <a:lnTo>
                    <a:pt x="17" y="4413"/>
                  </a:lnTo>
                  <a:lnTo>
                    <a:pt x="17" y="4410"/>
                  </a:lnTo>
                  <a:lnTo>
                    <a:pt x="17" y="4407"/>
                  </a:lnTo>
                  <a:lnTo>
                    <a:pt x="18" y="4405"/>
                  </a:lnTo>
                  <a:lnTo>
                    <a:pt x="20" y="4402"/>
                  </a:lnTo>
                  <a:lnTo>
                    <a:pt x="22" y="4400"/>
                  </a:lnTo>
                  <a:lnTo>
                    <a:pt x="24" y="4398"/>
                  </a:lnTo>
                  <a:lnTo>
                    <a:pt x="27" y="4397"/>
                  </a:lnTo>
                  <a:lnTo>
                    <a:pt x="30" y="4396"/>
                  </a:lnTo>
                  <a:lnTo>
                    <a:pt x="34" y="4396"/>
                  </a:lnTo>
                  <a:lnTo>
                    <a:pt x="37" y="4397"/>
                  </a:lnTo>
                  <a:lnTo>
                    <a:pt x="40" y="4398"/>
                  </a:lnTo>
                  <a:lnTo>
                    <a:pt x="42" y="4400"/>
                  </a:lnTo>
                  <a:lnTo>
                    <a:pt x="44" y="4402"/>
                  </a:lnTo>
                  <a:lnTo>
                    <a:pt x="46" y="4404"/>
                  </a:lnTo>
                  <a:lnTo>
                    <a:pt x="47" y="4407"/>
                  </a:lnTo>
                  <a:lnTo>
                    <a:pt x="48" y="4410"/>
                  </a:lnTo>
                  <a:lnTo>
                    <a:pt x="48" y="4413"/>
                  </a:lnTo>
                  <a:lnTo>
                    <a:pt x="48" y="4415"/>
                  </a:lnTo>
                  <a:lnTo>
                    <a:pt x="47" y="4418"/>
                  </a:lnTo>
                  <a:lnTo>
                    <a:pt x="45" y="4421"/>
                  </a:lnTo>
                  <a:lnTo>
                    <a:pt x="43" y="4423"/>
                  </a:lnTo>
                  <a:lnTo>
                    <a:pt x="41" y="4424"/>
                  </a:lnTo>
                  <a:lnTo>
                    <a:pt x="38" y="4426"/>
                  </a:lnTo>
                  <a:lnTo>
                    <a:pt x="36" y="4426"/>
                  </a:lnTo>
                  <a:lnTo>
                    <a:pt x="33" y="4427"/>
                  </a:lnTo>
                  <a:lnTo>
                    <a:pt x="32" y="4427"/>
                  </a:lnTo>
                  <a:lnTo>
                    <a:pt x="32" y="4427"/>
                  </a:lnTo>
                  <a:close/>
                  <a:moveTo>
                    <a:pt x="25" y="4520"/>
                  </a:moveTo>
                  <a:lnTo>
                    <a:pt x="22" y="4519"/>
                  </a:lnTo>
                  <a:lnTo>
                    <a:pt x="19" y="4518"/>
                  </a:lnTo>
                  <a:lnTo>
                    <a:pt x="16" y="4516"/>
                  </a:lnTo>
                  <a:lnTo>
                    <a:pt x="14" y="4514"/>
                  </a:lnTo>
                  <a:lnTo>
                    <a:pt x="13" y="4512"/>
                  </a:lnTo>
                  <a:lnTo>
                    <a:pt x="11" y="4509"/>
                  </a:lnTo>
                  <a:lnTo>
                    <a:pt x="11" y="4506"/>
                  </a:lnTo>
                  <a:lnTo>
                    <a:pt x="10" y="4503"/>
                  </a:lnTo>
                  <a:lnTo>
                    <a:pt x="11" y="4500"/>
                  </a:lnTo>
                  <a:lnTo>
                    <a:pt x="12" y="4498"/>
                  </a:lnTo>
                  <a:lnTo>
                    <a:pt x="14" y="4495"/>
                  </a:lnTo>
                  <a:lnTo>
                    <a:pt x="16" y="4493"/>
                  </a:lnTo>
                  <a:lnTo>
                    <a:pt x="18" y="4491"/>
                  </a:lnTo>
                  <a:lnTo>
                    <a:pt x="21" y="4490"/>
                  </a:lnTo>
                  <a:lnTo>
                    <a:pt x="23" y="4488"/>
                  </a:lnTo>
                  <a:lnTo>
                    <a:pt x="27" y="4488"/>
                  </a:lnTo>
                  <a:lnTo>
                    <a:pt x="30" y="4490"/>
                  </a:lnTo>
                  <a:lnTo>
                    <a:pt x="33" y="4491"/>
                  </a:lnTo>
                  <a:lnTo>
                    <a:pt x="36" y="4492"/>
                  </a:lnTo>
                  <a:lnTo>
                    <a:pt x="38" y="4494"/>
                  </a:lnTo>
                  <a:lnTo>
                    <a:pt x="40" y="4497"/>
                  </a:lnTo>
                  <a:lnTo>
                    <a:pt x="41" y="4499"/>
                  </a:lnTo>
                  <a:lnTo>
                    <a:pt x="42" y="4502"/>
                  </a:lnTo>
                  <a:lnTo>
                    <a:pt x="42" y="4505"/>
                  </a:lnTo>
                  <a:lnTo>
                    <a:pt x="41" y="4508"/>
                  </a:lnTo>
                  <a:lnTo>
                    <a:pt x="40" y="4511"/>
                  </a:lnTo>
                  <a:lnTo>
                    <a:pt x="39" y="4513"/>
                  </a:lnTo>
                  <a:lnTo>
                    <a:pt x="37" y="4515"/>
                  </a:lnTo>
                  <a:lnTo>
                    <a:pt x="35" y="4517"/>
                  </a:lnTo>
                  <a:lnTo>
                    <a:pt x="32" y="4518"/>
                  </a:lnTo>
                  <a:lnTo>
                    <a:pt x="29" y="4519"/>
                  </a:lnTo>
                  <a:lnTo>
                    <a:pt x="26" y="4520"/>
                  </a:lnTo>
                  <a:lnTo>
                    <a:pt x="25" y="4520"/>
                  </a:lnTo>
                  <a:lnTo>
                    <a:pt x="25" y="4520"/>
                  </a:lnTo>
                  <a:close/>
                  <a:moveTo>
                    <a:pt x="20" y="4612"/>
                  </a:moveTo>
                  <a:lnTo>
                    <a:pt x="17" y="4612"/>
                  </a:lnTo>
                  <a:lnTo>
                    <a:pt x="14" y="4611"/>
                  </a:lnTo>
                  <a:lnTo>
                    <a:pt x="12" y="4609"/>
                  </a:lnTo>
                  <a:lnTo>
                    <a:pt x="10" y="4607"/>
                  </a:lnTo>
                  <a:lnTo>
                    <a:pt x="8" y="4605"/>
                  </a:lnTo>
                  <a:lnTo>
                    <a:pt x="7" y="4602"/>
                  </a:lnTo>
                  <a:lnTo>
                    <a:pt x="6" y="4599"/>
                  </a:lnTo>
                  <a:lnTo>
                    <a:pt x="6" y="4596"/>
                  </a:lnTo>
                  <a:lnTo>
                    <a:pt x="6" y="4593"/>
                  </a:lnTo>
                  <a:lnTo>
                    <a:pt x="7" y="4590"/>
                  </a:lnTo>
                  <a:lnTo>
                    <a:pt x="9" y="4587"/>
                  </a:lnTo>
                  <a:lnTo>
                    <a:pt x="11" y="4585"/>
                  </a:lnTo>
                  <a:lnTo>
                    <a:pt x="13" y="4583"/>
                  </a:lnTo>
                  <a:lnTo>
                    <a:pt x="16" y="4582"/>
                  </a:lnTo>
                  <a:lnTo>
                    <a:pt x="19" y="4581"/>
                  </a:lnTo>
                  <a:lnTo>
                    <a:pt x="22" y="4581"/>
                  </a:lnTo>
                  <a:lnTo>
                    <a:pt x="25" y="4581"/>
                  </a:lnTo>
                  <a:lnTo>
                    <a:pt x="27" y="4582"/>
                  </a:lnTo>
                  <a:lnTo>
                    <a:pt x="30" y="4584"/>
                  </a:lnTo>
                  <a:lnTo>
                    <a:pt x="33" y="4586"/>
                  </a:lnTo>
                  <a:lnTo>
                    <a:pt x="35" y="4589"/>
                  </a:lnTo>
                  <a:lnTo>
                    <a:pt x="36" y="4592"/>
                  </a:lnTo>
                  <a:lnTo>
                    <a:pt x="37" y="4595"/>
                  </a:lnTo>
                  <a:lnTo>
                    <a:pt x="37" y="4598"/>
                  </a:lnTo>
                  <a:lnTo>
                    <a:pt x="37" y="4601"/>
                  </a:lnTo>
                  <a:lnTo>
                    <a:pt x="36" y="4603"/>
                  </a:lnTo>
                  <a:lnTo>
                    <a:pt x="34" y="4606"/>
                  </a:lnTo>
                  <a:lnTo>
                    <a:pt x="32" y="4608"/>
                  </a:lnTo>
                  <a:lnTo>
                    <a:pt x="29" y="4610"/>
                  </a:lnTo>
                  <a:lnTo>
                    <a:pt x="27" y="4611"/>
                  </a:lnTo>
                  <a:lnTo>
                    <a:pt x="24" y="4612"/>
                  </a:lnTo>
                  <a:lnTo>
                    <a:pt x="21" y="4612"/>
                  </a:lnTo>
                  <a:lnTo>
                    <a:pt x="21" y="4612"/>
                  </a:lnTo>
                  <a:lnTo>
                    <a:pt x="20" y="4612"/>
                  </a:lnTo>
                  <a:close/>
                  <a:moveTo>
                    <a:pt x="17" y="4705"/>
                  </a:moveTo>
                  <a:lnTo>
                    <a:pt x="14" y="4704"/>
                  </a:lnTo>
                  <a:lnTo>
                    <a:pt x="11" y="4703"/>
                  </a:lnTo>
                  <a:lnTo>
                    <a:pt x="8" y="4702"/>
                  </a:lnTo>
                  <a:lnTo>
                    <a:pt x="6" y="4700"/>
                  </a:lnTo>
                  <a:lnTo>
                    <a:pt x="5" y="4698"/>
                  </a:lnTo>
                  <a:lnTo>
                    <a:pt x="3" y="4695"/>
                  </a:lnTo>
                  <a:lnTo>
                    <a:pt x="2" y="4692"/>
                  </a:lnTo>
                  <a:lnTo>
                    <a:pt x="2" y="4689"/>
                  </a:lnTo>
                  <a:lnTo>
                    <a:pt x="3" y="4685"/>
                  </a:lnTo>
                  <a:lnTo>
                    <a:pt x="4" y="4682"/>
                  </a:lnTo>
                  <a:lnTo>
                    <a:pt x="5" y="4680"/>
                  </a:lnTo>
                  <a:lnTo>
                    <a:pt x="7" y="4678"/>
                  </a:lnTo>
                  <a:lnTo>
                    <a:pt x="9" y="4676"/>
                  </a:lnTo>
                  <a:lnTo>
                    <a:pt x="12" y="4674"/>
                  </a:lnTo>
                  <a:lnTo>
                    <a:pt x="15" y="4674"/>
                  </a:lnTo>
                  <a:lnTo>
                    <a:pt x="18" y="4673"/>
                  </a:lnTo>
                  <a:lnTo>
                    <a:pt x="21" y="4674"/>
                  </a:lnTo>
                  <a:lnTo>
                    <a:pt x="24" y="4675"/>
                  </a:lnTo>
                  <a:lnTo>
                    <a:pt x="26" y="4676"/>
                  </a:lnTo>
                  <a:lnTo>
                    <a:pt x="28" y="4678"/>
                  </a:lnTo>
                  <a:lnTo>
                    <a:pt x="30" y="4680"/>
                  </a:lnTo>
                  <a:lnTo>
                    <a:pt x="33" y="4683"/>
                  </a:lnTo>
                  <a:lnTo>
                    <a:pt x="33" y="4687"/>
                  </a:lnTo>
                  <a:lnTo>
                    <a:pt x="34" y="4690"/>
                  </a:lnTo>
                  <a:lnTo>
                    <a:pt x="33" y="4693"/>
                  </a:lnTo>
                  <a:lnTo>
                    <a:pt x="32" y="4696"/>
                  </a:lnTo>
                  <a:lnTo>
                    <a:pt x="30" y="4698"/>
                  </a:lnTo>
                  <a:lnTo>
                    <a:pt x="28" y="4701"/>
                  </a:lnTo>
                  <a:lnTo>
                    <a:pt x="26" y="4702"/>
                  </a:lnTo>
                  <a:lnTo>
                    <a:pt x="23" y="4704"/>
                  </a:lnTo>
                  <a:lnTo>
                    <a:pt x="20" y="4705"/>
                  </a:lnTo>
                  <a:lnTo>
                    <a:pt x="17" y="4705"/>
                  </a:lnTo>
                  <a:lnTo>
                    <a:pt x="17" y="4705"/>
                  </a:lnTo>
                  <a:lnTo>
                    <a:pt x="17" y="4705"/>
                  </a:lnTo>
                  <a:close/>
                  <a:moveTo>
                    <a:pt x="15" y="4798"/>
                  </a:moveTo>
                  <a:lnTo>
                    <a:pt x="12" y="4797"/>
                  </a:lnTo>
                  <a:lnTo>
                    <a:pt x="9" y="4796"/>
                  </a:lnTo>
                  <a:lnTo>
                    <a:pt x="7" y="4795"/>
                  </a:lnTo>
                  <a:lnTo>
                    <a:pt x="4" y="4793"/>
                  </a:lnTo>
                  <a:lnTo>
                    <a:pt x="3" y="4791"/>
                  </a:lnTo>
                  <a:lnTo>
                    <a:pt x="1" y="4788"/>
                  </a:lnTo>
                  <a:lnTo>
                    <a:pt x="0" y="4785"/>
                  </a:lnTo>
                  <a:lnTo>
                    <a:pt x="0" y="4781"/>
                  </a:lnTo>
                  <a:lnTo>
                    <a:pt x="0" y="4778"/>
                  </a:lnTo>
                  <a:lnTo>
                    <a:pt x="1" y="4775"/>
                  </a:lnTo>
                  <a:lnTo>
                    <a:pt x="3" y="4773"/>
                  </a:lnTo>
                  <a:lnTo>
                    <a:pt x="5" y="4771"/>
                  </a:lnTo>
                  <a:lnTo>
                    <a:pt x="7" y="4769"/>
                  </a:lnTo>
                  <a:lnTo>
                    <a:pt x="10" y="4767"/>
                  </a:lnTo>
                  <a:lnTo>
                    <a:pt x="12" y="4767"/>
                  </a:lnTo>
                  <a:lnTo>
                    <a:pt x="16" y="4766"/>
                  </a:lnTo>
                  <a:lnTo>
                    <a:pt x="19" y="4767"/>
                  </a:lnTo>
                  <a:lnTo>
                    <a:pt x="21" y="4768"/>
                  </a:lnTo>
                  <a:lnTo>
                    <a:pt x="24" y="4769"/>
                  </a:lnTo>
                  <a:lnTo>
                    <a:pt x="26" y="4771"/>
                  </a:lnTo>
                  <a:lnTo>
                    <a:pt x="28" y="4773"/>
                  </a:lnTo>
                  <a:lnTo>
                    <a:pt x="29" y="4776"/>
                  </a:lnTo>
                  <a:lnTo>
                    <a:pt x="30" y="4779"/>
                  </a:lnTo>
                  <a:lnTo>
                    <a:pt x="32" y="4782"/>
                  </a:lnTo>
                  <a:lnTo>
                    <a:pt x="30" y="4786"/>
                  </a:lnTo>
                  <a:lnTo>
                    <a:pt x="29" y="4789"/>
                  </a:lnTo>
                  <a:lnTo>
                    <a:pt x="28" y="4791"/>
                  </a:lnTo>
                  <a:lnTo>
                    <a:pt x="26" y="4793"/>
                  </a:lnTo>
                  <a:lnTo>
                    <a:pt x="24" y="4795"/>
                  </a:lnTo>
                  <a:lnTo>
                    <a:pt x="21" y="4797"/>
                  </a:lnTo>
                  <a:lnTo>
                    <a:pt x="18" y="4797"/>
                  </a:lnTo>
                  <a:lnTo>
                    <a:pt x="15" y="4798"/>
                  </a:lnTo>
                  <a:lnTo>
                    <a:pt x="15" y="4798"/>
                  </a:lnTo>
                  <a:lnTo>
                    <a:pt x="15" y="47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21" name="Freeform 117"/>
            <p:cNvSpPr>
              <a:spLocks noEditPoints="1"/>
            </p:cNvSpPr>
            <p:nvPr userDrawn="1"/>
          </p:nvSpPr>
          <p:spPr bwMode="auto">
            <a:xfrm>
              <a:off x="1883" y="2325"/>
              <a:ext cx="836" cy="1591"/>
            </a:xfrm>
            <a:custGeom>
              <a:avLst/>
              <a:gdLst>
                <a:gd name="T0" fmla="*/ 15 w 2507"/>
                <a:gd name="T1" fmla="*/ 32 h 4772"/>
                <a:gd name="T2" fmla="*/ 28 w 2507"/>
                <a:gd name="T3" fmla="*/ 119 h 4772"/>
                <a:gd name="T4" fmla="*/ 37 w 2507"/>
                <a:gd name="T5" fmla="*/ 198 h 4772"/>
                <a:gd name="T6" fmla="*/ 32 w 2507"/>
                <a:gd name="T7" fmla="*/ 280 h 4772"/>
                <a:gd name="T8" fmla="*/ 19 w 2507"/>
                <a:gd name="T9" fmla="*/ 379 h 4772"/>
                <a:gd name="T10" fmla="*/ 17 w 2507"/>
                <a:gd name="T11" fmla="*/ 391 h 4772"/>
                <a:gd name="T12" fmla="*/ 35 w 2507"/>
                <a:gd name="T13" fmla="*/ 494 h 4772"/>
                <a:gd name="T14" fmla="*/ 54 w 2507"/>
                <a:gd name="T15" fmla="*/ 586 h 4772"/>
                <a:gd name="T16" fmla="*/ 73 w 2507"/>
                <a:gd name="T17" fmla="*/ 674 h 4772"/>
                <a:gd name="T18" fmla="*/ 86 w 2507"/>
                <a:gd name="T19" fmla="*/ 762 h 4772"/>
                <a:gd name="T20" fmla="*/ 101 w 2507"/>
                <a:gd name="T21" fmla="*/ 851 h 4772"/>
                <a:gd name="T22" fmla="*/ 117 w 2507"/>
                <a:gd name="T23" fmla="*/ 940 h 4772"/>
                <a:gd name="T24" fmla="*/ 132 w 2507"/>
                <a:gd name="T25" fmla="*/ 1028 h 4772"/>
                <a:gd name="T26" fmla="*/ 149 w 2507"/>
                <a:gd name="T27" fmla="*/ 1116 h 4772"/>
                <a:gd name="T28" fmla="*/ 167 w 2507"/>
                <a:gd name="T29" fmla="*/ 1203 h 4772"/>
                <a:gd name="T30" fmla="*/ 180 w 2507"/>
                <a:gd name="T31" fmla="*/ 1288 h 4772"/>
                <a:gd name="T32" fmla="*/ 199 w 2507"/>
                <a:gd name="T33" fmla="*/ 1378 h 4772"/>
                <a:gd name="T34" fmla="*/ 219 w 2507"/>
                <a:gd name="T35" fmla="*/ 1468 h 4772"/>
                <a:gd name="T36" fmla="*/ 241 w 2507"/>
                <a:gd name="T37" fmla="*/ 1558 h 4772"/>
                <a:gd name="T38" fmla="*/ 263 w 2507"/>
                <a:gd name="T39" fmla="*/ 1647 h 4772"/>
                <a:gd name="T40" fmla="*/ 289 w 2507"/>
                <a:gd name="T41" fmla="*/ 1738 h 4772"/>
                <a:gd name="T42" fmla="*/ 316 w 2507"/>
                <a:gd name="T43" fmla="*/ 1829 h 4772"/>
                <a:gd name="T44" fmla="*/ 344 w 2507"/>
                <a:gd name="T45" fmla="*/ 1920 h 4772"/>
                <a:gd name="T46" fmla="*/ 375 w 2507"/>
                <a:gd name="T47" fmla="*/ 2011 h 4772"/>
                <a:gd name="T48" fmla="*/ 408 w 2507"/>
                <a:gd name="T49" fmla="*/ 2102 h 4772"/>
                <a:gd name="T50" fmla="*/ 443 w 2507"/>
                <a:gd name="T51" fmla="*/ 2191 h 4772"/>
                <a:gd name="T52" fmla="*/ 480 w 2507"/>
                <a:gd name="T53" fmla="*/ 2280 h 4772"/>
                <a:gd name="T54" fmla="*/ 486 w 2507"/>
                <a:gd name="T55" fmla="*/ 2287 h 4772"/>
                <a:gd name="T56" fmla="*/ 527 w 2507"/>
                <a:gd name="T57" fmla="*/ 2374 h 4772"/>
                <a:gd name="T58" fmla="*/ 570 w 2507"/>
                <a:gd name="T59" fmla="*/ 2460 h 4772"/>
                <a:gd name="T60" fmla="*/ 619 w 2507"/>
                <a:gd name="T61" fmla="*/ 2541 h 4772"/>
                <a:gd name="T62" fmla="*/ 663 w 2507"/>
                <a:gd name="T63" fmla="*/ 2622 h 4772"/>
                <a:gd name="T64" fmla="*/ 708 w 2507"/>
                <a:gd name="T65" fmla="*/ 2702 h 4772"/>
                <a:gd name="T66" fmla="*/ 753 w 2507"/>
                <a:gd name="T67" fmla="*/ 2782 h 4772"/>
                <a:gd name="T68" fmla="*/ 798 w 2507"/>
                <a:gd name="T69" fmla="*/ 2854 h 4772"/>
                <a:gd name="T70" fmla="*/ 843 w 2507"/>
                <a:gd name="T71" fmla="*/ 2932 h 4772"/>
                <a:gd name="T72" fmla="*/ 888 w 2507"/>
                <a:gd name="T73" fmla="*/ 3008 h 4772"/>
                <a:gd name="T74" fmla="*/ 934 w 2507"/>
                <a:gd name="T75" fmla="*/ 3086 h 4772"/>
                <a:gd name="T76" fmla="*/ 981 w 2507"/>
                <a:gd name="T77" fmla="*/ 3162 h 4772"/>
                <a:gd name="T78" fmla="*/ 1030 w 2507"/>
                <a:gd name="T79" fmla="*/ 3240 h 4772"/>
                <a:gd name="T80" fmla="*/ 1079 w 2507"/>
                <a:gd name="T81" fmla="*/ 3316 h 4772"/>
                <a:gd name="T82" fmla="*/ 1129 w 2507"/>
                <a:gd name="T83" fmla="*/ 3392 h 4772"/>
                <a:gd name="T84" fmla="*/ 1178 w 2507"/>
                <a:gd name="T85" fmla="*/ 3471 h 4772"/>
                <a:gd name="T86" fmla="*/ 1230 w 2507"/>
                <a:gd name="T87" fmla="*/ 3549 h 4772"/>
                <a:gd name="T88" fmla="*/ 1285 w 2507"/>
                <a:gd name="T89" fmla="*/ 3626 h 4772"/>
                <a:gd name="T90" fmla="*/ 1343 w 2507"/>
                <a:gd name="T91" fmla="*/ 3702 h 4772"/>
                <a:gd name="T92" fmla="*/ 1404 w 2507"/>
                <a:gd name="T93" fmla="*/ 3783 h 4772"/>
                <a:gd name="T94" fmla="*/ 1467 w 2507"/>
                <a:gd name="T95" fmla="*/ 3856 h 4772"/>
                <a:gd name="T96" fmla="*/ 1467 w 2507"/>
                <a:gd name="T97" fmla="*/ 3856 h 4772"/>
                <a:gd name="T98" fmla="*/ 1530 w 2507"/>
                <a:gd name="T99" fmla="*/ 3929 h 4772"/>
                <a:gd name="T100" fmla="*/ 1596 w 2507"/>
                <a:gd name="T101" fmla="*/ 3999 h 4772"/>
                <a:gd name="T102" fmla="*/ 1669 w 2507"/>
                <a:gd name="T103" fmla="*/ 4068 h 4772"/>
                <a:gd name="T104" fmla="*/ 1743 w 2507"/>
                <a:gd name="T105" fmla="*/ 4129 h 4772"/>
                <a:gd name="T106" fmla="*/ 1811 w 2507"/>
                <a:gd name="T107" fmla="*/ 4186 h 4772"/>
                <a:gd name="T108" fmla="*/ 1875 w 2507"/>
                <a:gd name="T109" fmla="*/ 4242 h 4772"/>
                <a:gd name="T110" fmla="*/ 1935 w 2507"/>
                <a:gd name="T111" fmla="*/ 4300 h 4772"/>
                <a:gd name="T112" fmla="*/ 1995 w 2507"/>
                <a:gd name="T113" fmla="*/ 4363 h 4772"/>
                <a:gd name="T114" fmla="*/ 2061 w 2507"/>
                <a:gd name="T115" fmla="*/ 4425 h 4772"/>
                <a:gd name="T116" fmla="*/ 2128 w 2507"/>
                <a:gd name="T117" fmla="*/ 4487 h 4772"/>
                <a:gd name="T118" fmla="*/ 2195 w 2507"/>
                <a:gd name="T119" fmla="*/ 4556 h 4772"/>
                <a:gd name="T120" fmla="*/ 2266 w 2507"/>
                <a:gd name="T121" fmla="*/ 4617 h 4772"/>
                <a:gd name="T122" fmla="*/ 2340 w 2507"/>
                <a:gd name="T123" fmla="*/ 4678 h 4772"/>
                <a:gd name="T124" fmla="*/ 2414 w 2507"/>
                <a:gd name="T125" fmla="*/ 4737 h 4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7" h="4772">
                  <a:moveTo>
                    <a:pt x="2501" y="4772"/>
                  </a:moveTo>
                  <a:lnTo>
                    <a:pt x="2507" y="4772"/>
                  </a:lnTo>
                  <a:lnTo>
                    <a:pt x="2504" y="4772"/>
                  </a:lnTo>
                  <a:lnTo>
                    <a:pt x="2501" y="4772"/>
                  </a:lnTo>
                  <a:close/>
                  <a:moveTo>
                    <a:pt x="0" y="16"/>
                  </a:move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2" y="15"/>
                  </a:lnTo>
                  <a:lnTo>
                    <a:pt x="30" y="18"/>
                  </a:lnTo>
                  <a:lnTo>
                    <a:pt x="29" y="21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close/>
                  <a:moveTo>
                    <a:pt x="2" y="109"/>
                  </a:moveTo>
                  <a:lnTo>
                    <a:pt x="2" y="106"/>
                  </a:lnTo>
                  <a:lnTo>
                    <a:pt x="3" y="103"/>
                  </a:lnTo>
                  <a:lnTo>
                    <a:pt x="5" y="100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11" y="95"/>
                  </a:lnTo>
                  <a:lnTo>
                    <a:pt x="14" y="94"/>
                  </a:lnTo>
                  <a:lnTo>
                    <a:pt x="17" y="93"/>
                  </a:lnTo>
                  <a:lnTo>
                    <a:pt x="20" y="93"/>
                  </a:lnTo>
                  <a:lnTo>
                    <a:pt x="23" y="94"/>
                  </a:lnTo>
                  <a:lnTo>
                    <a:pt x="26" y="96"/>
                  </a:lnTo>
                  <a:lnTo>
                    <a:pt x="28" y="97"/>
                  </a:lnTo>
                  <a:lnTo>
                    <a:pt x="30" y="99"/>
                  </a:lnTo>
                  <a:lnTo>
                    <a:pt x="32" y="102"/>
                  </a:lnTo>
                  <a:lnTo>
                    <a:pt x="33" y="105"/>
                  </a:lnTo>
                  <a:lnTo>
                    <a:pt x="34" y="108"/>
                  </a:lnTo>
                  <a:lnTo>
                    <a:pt x="33" y="111"/>
                  </a:lnTo>
                  <a:lnTo>
                    <a:pt x="33" y="114"/>
                  </a:lnTo>
                  <a:lnTo>
                    <a:pt x="30" y="117"/>
                  </a:lnTo>
                  <a:lnTo>
                    <a:pt x="28" y="119"/>
                  </a:lnTo>
                  <a:lnTo>
                    <a:pt x="26" y="121"/>
                  </a:lnTo>
                  <a:lnTo>
                    <a:pt x="24" y="122"/>
                  </a:lnTo>
                  <a:lnTo>
                    <a:pt x="21" y="123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7" y="124"/>
                  </a:lnTo>
                  <a:lnTo>
                    <a:pt x="14" y="123"/>
                  </a:lnTo>
                  <a:lnTo>
                    <a:pt x="12" y="122"/>
                  </a:lnTo>
                  <a:lnTo>
                    <a:pt x="9" y="121"/>
                  </a:lnTo>
                  <a:lnTo>
                    <a:pt x="7" y="119"/>
                  </a:lnTo>
                  <a:lnTo>
                    <a:pt x="5" y="117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2" y="109"/>
                  </a:lnTo>
                  <a:close/>
                  <a:moveTo>
                    <a:pt x="6" y="202"/>
                  </a:moveTo>
                  <a:lnTo>
                    <a:pt x="6" y="199"/>
                  </a:lnTo>
                  <a:lnTo>
                    <a:pt x="7" y="196"/>
                  </a:lnTo>
                  <a:lnTo>
                    <a:pt x="8" y="193"/>
                  </a:lnTo>
                  <a:lnTo>
                    <a:pt x="10" y="191"/>
                  </a:lnTo>
                  <a:lnTo>
                    <a:pt x="12" y="189"/>
                  </a:lnTo>
                  <a:lnTo>
                    <a:pt x="14" y="187"/>
                  </a:lnTo>
                  <a:lnTo>
                    <a:pt x="17" y="186"/>
                  </a:lnTo>
                  <a:lnTo>
                    <a:pt x="20" y="186"/>
                  </a:lnTo>
                  <a:lnTo>
                    <a:pt x="23" y="186"/>
                  </a:lnTo>
                  <a:lnTo>
                    <a:pt x="26" y="187"/>
                  </a:lnTo>
                  <a:lnTo>
                    <a:pt x="29" y="188"/>
                  </a:lnTo>
                  <a:lnTo>
                    <a:pt x="32" y="190"/>
                  </a:lnTo>
                  <a:lnTo>
                    <a:pt x="34" y="192"/>
                  </a:lnTo>
                  <a:lnTo>
                    <a:pt x="36" y="195"/>
                  </a:lnTo>
                  <a:lnTo>
                    <a:pt x="37" y="198"/>
                  </a:lnTo>
                  <a:lnTo>
                    <a:pt x="37" y="201"/>
                  </a:lnTo>
                  <a:lnTo>
                    <a:pt x="37" y="204"/>
                  </a:lnTo>
                  <a:lnTo>
                    <a:pt x="36" y="207"/>
                  </a:lnTo>
                  <a:lnTo>
                    <a:pt x="35" y="209"/>
                  </a:lnTo>
                  <a:lnTo>
                    <a:pt x="33" y="212"/>
                  </a:lnTo>
                  <a:lnTo>
                    <a:pt x="30" y="214"/>
                  </a:lnTo>
                  <a:lnTo>
                    <a:pt x="27" y="215"/>
                  </a:lnTo>
                  <a:lnTo>
                    <a:pt x="25" y="216"/>
                  </a:lnTo>
                  <a:lnTo>
                    <a:pt x="22" y="217"/>
                  </a:lnTo>
                  <a:lnTo>
                    <a:pt x="21" y="217"/>
                  </a:lnTo>
                  <a:lnTo>
                    <a:pt x="21" y="217"/>
                  </a:lnTo>
                  <a:lnTo>
                    <a:pt x="18" y="216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0" y="212"/>
                  </a:lnTo>
                  <a:lnTo>
                    <a:pt x="8" y="210"/>
                  </a:lnTo>
                  <a:lnTo>
                    <a:pt x="7" y="208"/>
                  </a:lnTo>
                  <a:lnTo>
                    <a:pt x="6" y="205"/>
                  </a:lnTo>
                  <a:lnTo>
                    <a:pt x="6" y="202"/>
                  </a:lnTo>
                  <a:close/>
                  <a:moveTo>
                    <a:pt x="10" y="295"/>
                  </a:moveTo>
                  <a:lnTo>
                    <a:pt x="10" y="292"/>
                  </a:lnTo>
                  <a:lnTo>
                    <a:pt x="11" y="289"/>
                  </a:lnTo>
                  <a:lnTo>
                    <a:pt x="12" y="286"/>
                  </a:lnTo>
                  <a:lnTo>
                    <a:pt x="14" y="284"/>
                  </a:lnTo>
                  <a:lnTo>
                    <a:pt x="16" y="282"/>
                  </a:lnTo>
                  <a:lnTo>
                    <a:pt x="19" y="280"/>
                  </a:lnTo>
                  <a:lnTo>
                    <a:pt x="22" y="279"/>
                  </a:lnTo>
                  <a:lnTo>
                    <a:pt x="25" y="279"/>
                  </a:lnTo>
                  <a:lnTo>
                    <a:pt x="28" y="279"/>
                  </a:lnTo>
                  <a:lnTo>
                    <a:pt x="32" y="280"/>
                  </a:lnTo>
                  <a:lnTo>
                    <a:pt x="34" y="281"/>
                  </a:lnTo>
                  <a:lnTo>
                    <a:pt x="37" y="283"/>
                  </a:lnTo>
                  <a:lnTo>
                    <a:pt x="39" y="285"/>
                  </a:lnTo>
                  <a:lnTo>
                    <a:pt x="40" y="287"/>
                  </a:lnTo>
                  <a:lnTo>
                    <a:pt x="41" y="290"/>
                  </a:lnTo>
                  <a:lnTo>
                    <a:pt x="42" y="293"/>
                  </a:lnTo>
                  <a:lnTo>
                    <a:pt x="42" y="293"/>
                  </a:lnTo>
                  <a:lnTo>
                    <a:pt x="42" y="293"/>
                  </a:lnTo>
                  <a:lnTo>
                    <a:pt x="42" y="296"/>
                  </a:lnTo>
                  <a:lnTo>
                    <a:pt x="41" y="299"/>
                  </a:lnTo>
                  <a:lnTo>
                    <a:pt x="40" y="302"/>
                  </a:lnTo>
                  <a:lnTo>
                    <a:pt x="38" y="304"/>
                  </a:lnTo>
                  <a:lnTo>
                    <a:pt x="36" y="306"/>
                  </a:lnTo>
                  <a:lnTo>
                    <a:pt x="33" y="308"/>
                  </a:lnTo>
                  <a:lnTo>
                    <a:pt x="30" y="309"/>
                  </a:lnTo>
                  <a:lnTo>
                    <a:pt x="27" y="309"/>
                  </a:lnTo>
                  <a:lnTo>
                    <a:pt x="26" y="309"/>
                  </a:lnTo>
                  <a:lnTo>
                    <a:pt x="26" y="309"/>
                  </a:lnTo>
                  <a:lnTo>
                    <a:pt x="23" y="309"/>
                  </a:lnTo>
                  <a:lnTo>
                    <a:pt x="20" y="308"/>
                  </a:lnTo>
                  <a:lnTo>
                    <a:pt x="17" y="307"/>
                  </a:lnTo>
                  <a:lnTo>
                    <a:pt x="15" y="305"/>
                  </a:lnTo>
                  <a:lnTo>
                    <a:pt x="13" y="303"/>
                  </a:lnTo>
                  <a:lnTo>
                    <a:pt x="12" y="301"/>
                  </a:lnTo>
                  <a:lnTo>
                    <a:pt x="11" y="298"/>
                  </a:lnTo>
                  <a:lnTo>
                    <a:pt x="10" y="295"/>
                  </a:lnTo>
                  <a:close/>
                  <a:moveTo>
                    <a:pt x="17" y="388"/>
                  </a:moveTo>
                  <a:lnTo>
                    <a:pt x="17" y="385"/>
                  </a:lnTo>
                  <a:lnTo>
                    <a:pt x="17" y="382"/>
                  </a:lnTo>
                  <a:lnTo>
                    <a:pt x="19" y="379"/>
                  </a:lnTo>
                  <a:lnTo>
                    <a:pt x="20" y="377"/>
                  </a:lnTo>
                  <a:lnTo>
                    <a:pt x="22" y="375"/>
                  </a:lnTo>
                  <a:lnTo>
                    <a:pt x="25" y="372"/>
                  </a:lnTo>
                  <a:lnTo>
                    <a:pt x="28" y="371"/>
                  </a:lnTo>
                  <a:lnTo>
                    <a:pt x="32" y="371"/>
                  </a:lnTo>
                  <a:lnTo>
                    <a:pt x="35" y="371"/>
                  </a:lnTo>
                  <a:lnTo>
                    <a:pt x="38" y="371"/>
                  </a:lnTo>
                  <a:lnTo>
                    <a:pt x="40" y="374"/>
                  </a:lnTo>
                  <a:lnTo>
                    <a:pt x="43" y="375"/>
                  </a:lnTo>
                  <a:lnTo>
                    <a:pt x="45" y="377"/>
                  </a:lnTo>
                  <a:lnTo>
                    <a:pt x="46" y="380"/>
                  </a:lnTo>
                  <a:lnTo>
                    <a:pt x="48" y="383"/>
                  </a:lnTo>
                  <a:lnTo>
                    <a:pt x="48" y="386"/>
                  </a:lnTo>
                  <a:lnTo>
                    <a:pt x="48" y="389"/>
                  </a:lnTo>
                  <a:lnTo>
                    <a:pt x="47" y="392"/>
                  </a:lnTo>
                  <a:lnTo>
                    <a:pt x="46" y="394"/>
                  </a:lnTo>
                  <a:lnTo>
                    <a:pt x="44" y="397"/>
                  </a:lnTo>
                  <a:lnTo>
                    <a:pt x="42" y="399"/>
                  </a:lnTo>
                  <a:lnTo>
                    <a:pt x="40" y="400"/>
                  </a:lnTo>
                  <a:lnTo>
                    <a:pt x="37" y="401"/>
                  </a:lnTo>
                  <a:lnTo>
                    <a:pt x="34" y="402"/>
                  </a:lnTo>
                  <a:lnTo>
                    <a:pt x="33" y="402"/>
                  </a:lnTo>
                  <a:lnTo>
                    <a:pt x="33" y="402"/>
                  </a:lnTo>
                  <a:lnTo>
                    <a:pt x="29" y="402"/>
                  </a:lnTo>
                  <a:lnTo>
                    <a:pt x="26" y="401"/>
                  </a:lnTo>
                  <a:lnTo>
                    <a:pt x="24" y="400"/>
                  </a:lnTo>
                  <a:lnTo>
                    <a:pt x="22" y="398"/>
                  </a:lnTo>
                  <a:lnTo>
                    <a:pt x="20" y="396"/>
                  </a:lnTo>
                  <a:lnTo>
                    <a:pt x="18" y="394"/>
                  </a:lnTo>
                  <a:lnTo>
                    <a:pt x="17" y="391"/>
                  </a:lnTo>
                  <a:lnTo>
                    <a:pt x="17" y="388"/>
                  </a:lnTo>
                  <a:close/>
                  <a:moveTo>
                    <a:pt x="24" y="481"/>
                  </a:moveTo>
                  <a:lnTo>
                    <a:pt x="24" y="478"/>
                  </a:lnTo>
                  <a:lnTo>
                    <a:pt x="25" y="475"/>
                  </a:lnTo>
                  <a:lnTo>
                    <a:pt x="26" y="472"/>
                  </a:lnTo>
                  <a:lnTo>
                    <a:pt x="28" y="469"/>
                  </a:lnTo>
                  <a:lnTo>
                    <a:pt x="30" y="467"/>
                  </a:lnTo>
                  <a:lnTo>
                    <a:pt x="33" y="465"/>
                  </a:lnTo>
                  <a:lnTo>
                    <a:pt x="36" y="464"/>
                  </a:lnTo>
                  <a:lnTo>
                    <a:pt x="39" y="463"/>
                  </a:lnTo>
                  <a:lnTo>
                    <a:pt x="42" y="463"/>
                  </a:lnTo>
                  <a:lnTo>
                    <a:pt x="45" y="464"/>
                  </a:lnTo>
                  <a:lnTo>
                    <a:pt x="48" y="465"/>
                  </a:lnTo>
                  <a:lnTo>
                    <a:pt x="50" y="467"/>
                  </a:lnTo>
                  <a:lnTo>
                    <a:pt x="52" y="469"/>
                  </a:lnTo>
                  <a:lnTo>
                    <a:pt x="54" y="472"/>
                  </a:lnTo>
                  <a:lnTo>
                    <a:pt x="55" y="475"/>
                  </a:lnTo>
                  <a:lnTo>
                    <a:pt x="56" y="478"/>
                  </a:lnTo>
                  <a:lnTo>
                    <a:pt x="56" y="481"/>
                  </a:lnTo>
                  <a:lnTo>
                    <a:pt x="55" y="484"/>
                  </a:lnTo>
                  <a:lnTo>
                    <a:pt x="54" y="487"/>
                  </a:lnTo>
                  <a:lnTo>
                    <a:pt x="52" y="489"/>
                  </a:lnTo>
                  <a:lnTo>
                    <a:pt x="50" y="491"/>
                  </a:lnTo>
                  <a:lnTo>
                    <a:pt x="48" y="493"/>
                  </a:lnTo>
                  <a:lnTo>
                    <a:pt x="45" y="494"/>
                  </a:lnTo>
                  <a:lnTo>
                    <a:pt x="42" y="494"/>
                  </a:lnTo>
                  <a:lnTo>
                    <a:pt x="41" y="495"/>
                  </a:lnTo>
                  <a:lnTo>
                    <a:pt x="40" y="495"/>
                  </a:lnTo>
                  <a:lnTo>
                    <a:pt x="38" y="494"/>
                  </a:lnTo>
                  <a:lnTo>
                    <a:pt x="35" y="494"/>
                  </a:lnTo>
                  <a:lnTo>
                    <a:pt x="32" y="492"/>
                  </a:lnTo>
                  <a:lnTo>
                    <a:pt x="29" y="491"/>
                  </a:lnTo>
                  <a:lnTo>
                    <a:pt x="27" y="489"/>
                  </a:lnTo>
                  <a:lnTo>
                    <a:pt x="26" y="486"/>
                  </a:lnTo>
                  <a:lnTo>
                    <a:pt x="25" y="484"/>
                  </a:lnTo>
                  <a:lnTo>
                    <a:pt x="24" y="481"/>
                  </a:lnTo>
                  <a:close/>
                  <a:moveTo>
                    <a:pt x="34" y="574"/>
                  </a:moveTo>
                  <a:lnTo>
                    <a:pt x="34" y="569"/>
                  </a:lnTo>
                  <a:lnTo>
                    <a:pt x="35" y="566"/>
                  </a:lnTo>
                  <a:lnTo>
                    <a:pt x="36" y="564"/>
                  </a:lnTo>
                  <a:lnTo>
                    <a:pt x="38" y="561"/>
                  </a:lnTo>
                  <a:lnTo>
                    <a:pt x="40" y="559"/>
                  </a:lnTo>
                  <a:lnTo>
                    <a:pt x="42" y="558"/>
                  </a:lnTo>
                  <a:lnTo>
                    <a:pt x="45" y="556"/>
                  </a:lnTo>
                  <a:lnTo>
                    <a:pt x="48" y="556"/>
                  </a:lnTo>
                  <a:lnTo>
                    <a:pt x="51" y="556"/>
                  </a:lnTo>
                  <a:lnTo>
                    <a:pt x="54" y="556"/>
                  </a:lnTo>
                  <a:lnTo>
                    <a:pt x="57" y="557"/>
                  </a:lnTo>
                  <a:lnTo>
                    <a:pt x="59" y="559"/>
                  </a:lnTo>
                  <a:lnTo>
                    <a:pt x="61" y="561"/>
                  </a:lnTo>
                  <a:lnTo>
                    <a:pt x="63" y="563"/>
                  </a:lnTo>
                  <a:lnTo>
                    <a:pt x="64" y="566"/>
                  </a:lnTo>
                  <a:lnTo>
                    <a:pt x="65" y="569"/>
                  </a:lnTo>
                  <a:lnTo>
                    <a:pt x="65" y="573"/>
                  </a:lnTo>
                  <a:lnTo>
                    <a:pt x="64" y="576"/>
                  </a:lnTo>
                  <a:lnTo>
                    <a:pt x="63" y="579"/>
                  </a:lnTo>
                  <a:lnTo>
                    <a:pt x="61" y="581"/>
                  </a:lnTo>
                  <a:lnTo>
                    <a:pt x="59" y="584"/>
                  </a:lnTo>
                  <a:lnTo>
                    <a:pt x="57" y="585"/>
                  </a:lnTo>
                  <a:lnTo>
                    <a:pt x="54" y="586"/>
                  </a:lnTo>
                  <a:lnTo>
                    <a:pt x="51" y="587"/>
                  </a:lnTo>
                  <a:lnTo>
                    <a:pt x="50" y="587"/>
                  </a:lnTo>
                  <a:lnTo>
                    <a:pt x="50" y="587"/>
                  </a:lnTo>
                  <a:lnTo>
                    <a:pt x="47" y="587"/>
                  </a:lnTo>
                  <a:lnTo>
                    <a:pt x="44" y="586"/>
                  </a:lnTo>
                  <a:lnTo>
                    <a:pt x="42" y="585"/>
                  </a:lnTo>
                  <a:lnTo>
                    <a:pt x="39" y="583"/>
                  </a:lnTo>
                  <a:lnTo>
                    <a:pt x="36" y="579"/>
                  </a:lnTo>
                  <a:lnTo>
                    <a:pt x="34" y="574"/>
                  </a:lnTo>
                  <a:close/>
                  <a:moveTo>
                    <a:pt x="45" y="665"/>
                  </a:moveTo>
                  <a:lnTo>
                    <a:pt x="45" y="662"/>
                  </a:lnTo>
                  <a:lnTo>
                    <a:pt x="45" y="659"/>
                  </a:lnTo>
                  <a:lnTo>
                    <a:pt x="46" y="656"/>
                  </a:lnTo>
                  <a:lnTo>
                    <a:pt x="48" y="654"/>
                  </a:lnTo>
                  <a:lnTo>
                    <a:pt x="50" y="652"/>
                  </a:lnTo>
                  <a:lnTo>
                    <a:pt x="52" y="650"/>
                  </a:lnTo>
                  <a:lnTo>
                    <a:pt x="55" y="649"/>
                  </a:lnTo>
                  <a:lnTo>
                    <a:pt x="58" y="648"/>
                  </a:lnTo>
                  <a:lnTo>
                    <a:pt x="61" y="648"/>
                  </a:lnTo>
                  <a:lnTo>
                    <a:pt x="64" y="649"/>
                  </a:lnTo>
                  <a:lnTo>
                    <a:pt x="67" y="650"/>
                  </a:lnTo>
                  <a:lnTo>
                    <a:pt x="69" y="651"/>
                  </a:lnTo>
                  <a:lnTo>
                    <a:pt x="72" y="653"/>
                  </a:lnTo>
                  <a:lnTo>
                    <a:pt x="74" y="656"/>
                  </a:lnTo>
                  <a:lnTo>
                    <a:pt x="75" y="658"/>
                  </a:lnTo>
                  <a:lnTo>
                    <a:pt x="76" y="661"/>
                  </a:lnTo>
                  <a:lnTo>
                    <a:pt x="76" y="664"/>
                  </a:lnTo>
                  <a:lnTo>
                    <a:pt x="76" y="667"/>
                  </a:lnTo>
                  <a:lnTo>
                    <a:pt x="74" y="671"/>
                  </a:lnTo>
                  <a:lnTo>
                    <a:pt x="73" y="674"/>
                  </a:lnTo>
                  <a:lnTo>
                    <a:pt x="71" y="676"/>
                  </a:lnTo>
                  <a:lnTo>
                    <a:pt x="67" y="677"/>
                  </a:lnTo>
                  <a:lnTo>
                    <a:pt x="65" y="679"/>
                  </a:lnTo>
                  <a:lnTo>
                    <a:pt x="62" y="679"/>
                  </a:lnTo>
                  <a:lnTo>
                    <a:pt x="61" y="679"/>
                  </a:lnTo>
                  <a:lnTo>
                    <a:pt x="60" y="679"/>
                  </a:lnTo>
                  <a:lnTo>
                    <a:pt x="54" y="678"/>
                  </a:lnTo>
                  <a:lnTo>
                    <a:pt x="50" y="676"/>
                  </a:lnTo>
                  <a:lnTo>
                    <a:pt x="47" y="671"/>
                  </a:lnTo>
                  <a:lnTo>
                    <a:pt x="45" y="665"/>
                  </a:lnTo>
                  <a:close/>
                  <a:moveTo>
                    <a:pt x="57" y="757"/>
                  </a:moveTo>
                  <a:lnTo>
                    <a:pt x="56" y="754"/>
                  </a:lnTo>
                  <a:lnTo>
                    <a:pt x="57" y="751"/>
                  </a:lnTo>
                  <a:lnTo>
                    <a:pt x="58" y="749"/>
                  </a:lnTo>
                  <a:lnTo>
                    <a:pt x="60" y="746"/>
                  </a:lnTo>
                  <a:lnTo>
                    <a:pt x="62" y="744"/>
                  </a:lnTo>
                  <a:lnTo>
                    <a:pt x="64" y="742"/>
                  </a:lnTo>
                  <a:lnTo>
                    <a:pt x="67" y="741"/>
                  </a:lnTo>
                  <a:lnTo>
                    <a:pt x="71" y="740"/>
                  </a:lnTo>
                  <a:lnTo>
                    <a:pt x="74" y="740"/>
                  </a:lnTo>
                  <a:lnTo>
                    <a:pt x="77" y="741"/>
                  </a:lnTo>
                  <a:lnTo>
                    <a:pt x="79" y="742"/>
                  </a:lnTo>
                  <a:lnTo>
                    <a:pt x="82" y="743"/>
                  </a:lnTo>
                  <a:lnTo>
                    <a:pt x="84" y="745"/>
                  </a:lnTo>
                  <a:lnTo>
                    <a:pt x="86" y="748"/>
                  </a:lnTo>
                  <a:lnTo>
                    <a:pt x="87" y="750"/>
                  </a:lnTo>
                  <a:lnTo>
                    <a:pt x="88" y="753"/>
                  </a:lnTo>
                  <a:lnTo>
                    <a:pt x="88" y="756"/>
                  </a:lnTo>
                  <a:lnTo>
                    <a:pt x="87" y="759"/>
                  </a:lnTo>
                  <a:lnTo>
                    <a:pt x="86" y="762"/>
                  </a:lnTo>
                  <a:lnTo>
                    <a:pt x="85" y="765"/>
                  </a:lnTo>
                  <a:lnTo>
                    <a:pt x="83" y="768"/>
                  </a:lnTo>
                  <a:lnTo>
                    <a:pt x="80" y="770"/>
                  </a:lnTo>
                  <a:lnTo>
                    <a:pt x="78" y="771"/>
                  </a:lnTo>
                  <a:lnTo>
                    <a:pt x="75" y="772"/>
                  </a:lnTo>
                  <a:lnTo>
                    <a:pt x="74" y="772"/>
                  </a:lnTo>
                  <a:lnTo>
                    <a:pt x="73" y="772"/>
                  </a:lnTo>
                  <a:lnTo>
                    <a:pt x="66" y="771"/>
                  </a:lnTo>
                  <a:lnTo>
                    <a:pt x="62" y="768"/>
                  </a:lnTo>
                  <a:lnTo>
                    <a:pt x="58" y="763"/>
                  </a:lnTo>
                  <a:lnTo>
                    <a:pt x="57" y="757"/>
                  </a:lnTo>
                  <a:close/>
                  <a:moveTo>
                    <a:pt x="71" y="850"/>
                  </a:moveTo>
                  <a:lnTo>
                    <a:pt x="71" y="847"/>
                  </a:lnTo>
                  <a:lnTo>
                    <a:pt x="71" y="844"/>
                  </a:lnTo>
                  <a:lnTo>
                    <a:pt x="72" y="841"/>
                  </a:lnTo>
                  <a:lnTo>
                    <a:pt x="74" y="838"/>
                  </a:lnTo>
                  <a:lnTo>
                    <a:pt x="75" y="836"/>
                  </a:lnTo>
                  <a:lnTo>
                    <a:pt x="78" y="834"/>
                  </a:lnTo>
                  <a:lnTo>
                    <a:pt x="81" y="833"/>
                  </a:lnTo>
                  <a:lnTo>
                    <a:pt x="84" y="832"/>
                  </a:lnTo>
                  <a:lnTo>
                    <a:pt x="87" y="832"/>
                  </a:lnTo>
                  <a:lnTo>
                    <a:pt x="90" y="833"/>
                  </a:lnTo>
                  <a:lnTo>
                    <a:pt x="92" y="834"/>
                  </a:lnTo>
                  <a:lnTo>
                    <a:pt x="95" y="835"/>
                  </a:lnTo>
                  <a:lnTo>
                    <a:pt x="97" y="837"/>
                  </a:lnTo>
                  <a:lnTo>
                    <a:pt x="99" y="839"/>
                  </a:lnTo>
                  <a:lnTo>
                    <a:pt x="100" y="842"/>
                  </a:lnTo>
                  <a:lnTo>
                    <a:pt x="101" y="845"/>
                  </a:lnTo>
                  <a:lnTo>
                    <a:pt x="101" y="848"/>
                  </a:lnTo>
                  <a:lnTo>
                    <a:pt x="101" y="851"/>
                  </a:lnTo>
                  <a:lnTo>
                    <a:pt x="100" y="854"/>
                  </a:lnTo>
                  <a:lnTo>
                    <a:pt x="98" y="856"/>
                  </a:lnTo>
                  <a:lnTo>
                    <a:pt x="96" y="859"/>
                  </a:lnTo>
                  <a:lnTo>
                    <a:pt x="94" y="860"/>
                  </a:lnTo>
                  <a:lnTo>
                    <a:pt x="91" y="862"/>
                  </a:lnTo>
                  <a:lnTo>
                    <a:pt x="88" y="862"/>
                  </a:lnTo>
                  <a:lnTo>
                    <a:pt x="87" y="862"/>
                  </a:lnTo>
                  <a:lnTo>
                    <a:pt x="86" y="862"/>
                  </a:lnTo>
                  <a:lnTo>
                    <a:pt x="81" y="862"/>
                  </a:lnTo>
                  <a:lnTo>
                    <a:pt x="76" y="859"/>
                  </a:lnTo>
                  <a:lnTo>
                    <a:pt x="73" y="855"/>
                  </a:lnTo>
                  <a:lnTo>
                    <a:pt x="71" y="850"/>
                  </a:lnTo>
                  <a:close/>
                  <a:moveTo>
                    <a:pt x="85" y="942"/>
                  </a:moveTo>
                  <a:lnTo>
                    <a:pt x="85" y="938"/>
                  </a:lnTo>
                  <a:lnTo>
                    <a:pt x="86" y="936"/>
                  </a:lnTo>
                  <a:lnTo>
                    <a:pt x="87" y="933"/>
                  </a:lnTo>
                  <a:lnTo>
                    <a:pt x="88" y="930"/>
                  </a:lnTo>
                  <a:lnTo>
                    <a:pt x="90" y="928"/>
                  </a:lnTo>
                  <a:lnTo>
                    <a:pt x="92" y="926"/>
                  </a:lnTo>
                  <a:lnTo>
                    <a:pt x="95" y="925"/>
                  </a:lnTo>
                  <a:lnTo>
                    <a:pt x="98" y="924"/>
                  </a:lnTo>
                  <a:lnTo>
                    <a:pt x="101" y="924"/>
                  </a:lnTo>
                  <a:lnTo>
                    <a:pt x="104" y="924"/>
                  </a:lnTo>
                  <a:lnTo>
                    <a:pt x="107" y="925"/>
                  </a:lnTo>
                  <a:lnTo>
                    <a:pt x="109" y="927"/>
                  </a:lnTo>
                  <a:lnTo>
                    <a:pt x="112" y="929"/>
                  </a:lnTo>
                  <a:lnTo>
                    <a:pt x="114" y="931"/>
                  </a:lnTo>
                  <a:lnTo>
                    <a:pt x="116" y="934"/>
                  </a:lnTo>
                  <a:lnTo>
                    <a:pt x="116" y="937"/>
                  </a:lnTo>
                  <a:lnTo>
                    <a:pt x="117" y="940"/>
                  </a:lnTo>
                  <a:lnTo>
                    <a:pt x="116" y="943"/>
                  </a:lnTo>
                  <a:lnTo>
                    <a:pt x="115" y="945"/>
                  </a:lnTo>
                  <a:lnTo>
                    <a:pt x="114" y="948"/>
                  </a:lnTo>
                  <a:lnTo>
                    <a:pt x="112" y="950"/>
                  </a:lnTo>
                  <a:lnTo>
                    <a:pt x="109" y="952"/>
                  </a:lnTo>
                  <a:lnTo>
                    <a:pt x="106" y="953"/>
                  </a:lnTo>
                  <a:lnTo>
                    <a:pt x="103" y="954"/>
                  </a:lnTo>
                  <a:lnTo>
                    <a:pt x="102" y="954"/>
                  </a:lnTo>
                  <a:lnTo>
                    <a:pt x="100" y="954"/>
                  </a:lnTo>
                  <a:lnTo>
                    <a:pt x="95" y="953"/>
                  </a:lnTo>
                  <a:lnTo>
                    <a:pt x="91" y="951"/>
                  </a:lnTo>
                  <a:lnTo>
                    <a:pt x="87" y="947"/>
                  </a:lnTo>
                  <a:lnTo>
                    <a:pt x="85" y="942"/>
                  </a:lnTo>
                  <a:close/>
                  <a:moveTo>
                    <a:pt x="101" y="1033"/>
                  </a:moveTo>
                  <a:lnTo>
                    <a:pt x="101" y="1030"/>
                  </a:lnTo>
                  <a:lnTo>
                    <a:pt x="101" y="1027"/>
                  </a:lnTo>
                  <a:lnTo>
                    <a:pt x="102" y="1025"/>
                  </a:lnTo>
                  <a:lnTo>
                    <a:pt x="104" y="1022"/>
                  </a:lnTo>
                  <a:lnTo>
                    <a:pt x="106" y="1020"/>
                  </a:lnTo>
                  <a:lnTo>
                    <a:pt x="108" y="1018"/>
                  </a:lnTo>
                  <a:lnTo>
                    <a:pt x="112" y="1017"/>
                  </a:lnTo>
                  <a:lnTo>
                    <a:pt x="115" y="1016"/>
                  </a:lnTo>
                  <a:lnTo>
                    <a:pt x="118" y="1015"/>
                  </a:lnTo>
                  <a:lnTo>
                    <a:pt x="121" y="1016"/>
                  </a:lnTo>
                  <a:lnTo>
                    <a:pt x="123" y="1017"/>
                  </a:lnTo>
                  <a:lnTo>
                    <a:pt x="126" y="1018"/>
                  </a:lnTo>
                  <a:lnTo>
                    <a:pt x="128" y="1020"/>
                  </a:lnTo>
                  <a:lnTo>
                    <a:pt x="130" y="1022"/>
                  </a:lnTo>
                  <a:lnTo>
                    <a:pt x="131" y="1025"/>
                  </a:lnTo>
                  <a:lnTo>
                    <a:pt x="132" y="1028"/>
                  </a:lnTo>
                  <a:lnTo>
                    <a:pt x="133" y="1031"/>
                  </a:lnTo>
                  <a:lnTo>
                    <a:pt x="132" y="1034"/>
                  </a:lnTo>
                  <a:lnTo>
                    <a:pt x="131" y="1037"/>
                  </a:lnTo>
                  <a:lnTo>
                    <a:pt x="130" y="1039"/>
                  </a:lnTo>
                  <a:lnTo>
                    <a:pt x="128" y="1041"/>
                  </a:lnTo>
                  <a:lnTo>
                    <a:pt x="126" y="1043"/>
                  </a:lnTo>
                  <a:lnTo>
                    <a:pt x="123" y="1045"/>
                  </a:lnTo>
                  <a:lnTo>
                    <a:pt x="120" y="1045"/>
                  </a:lnTo>
                  <a:lnTo>
                    <a:pt x="119" y="1046"/>
                  </a:lnTo>
                  <a:lnTo>
                    <a:pt x="117" y="1046"/>
                  </a:lnTo>
                  <a:lnTo>
                    <a:pt x="112" y="1045"/>
                  </a:lnTo>
                  <a:lnTo>
                    <a:pt x="107" y="1042"/>
                  </a:lnTo>
                  <a:lnTo>
                    <a:pt x="103" y="1038"/>
                  </a:lnTo>
                  <a:lnTo>
                    <a:pt x="101" y="1033"/>
                  </a:lnTo>
                  <a:close/>
                  <a:moveTo>
                    <a:pt x="120" y="1125"/>
                  </a:moveTo>
                  <a:lnTo>
                    <a:pt x="119" y="1122"/>
                  </a:lnTo>
                  <a:lnTo>
                    <a:pt x="120" y="1119"/>
                  </a:lnTo>
                  <a:lnTo>
                    <a:pt x="121" y="1116"/>
                  </a:lnTo>
                  <a:lnTo>
                    <a:pt x="122" y="1113"/>
                  </a:lnTo>
                  <a:lnTo>
                    <a:pt x="124" y="1111"/>
                  </a:lnTo>
                  <a:lnTo>
                    <a:pt x="126" y="1108"/>
                  </a:lnTo>
                  <a:lnTo>
                    <a:pt x="129" y="1107"/>
                  </a:lnTo>
                  <a:lnTo>
                    <a:pt x="132" y="1106"/>
                  </a:lnTo>
                  <a:lnTo>
                    <a:pt x="135" y="1106"/>
                  </a:lnTo>
                  <a:lnTo>
                    <a:pt x="138" y="1106"/>
                  </a:lnTo>
                  <a:lnTo>
                    <a:pt x="141" y="1107"/>
                  </a:lnTo>
                  <a:lnTo>
                    <a:pt x="143" y="1108"/>
                  </a:lnTo>
                  <a:lnTo>
                    <a:pt x="145" y="1111"/>
                  </a:lnTo>
                  <a:lnTo>
                    <a:pt x="147" y="1113"/>
                  </a:lnTo>
                  <a:lnTo>
                    <a:pt x="149" y="1116"/>
                  </a:lnTo>
                  <a:lnTo>
                    <a:pt x="151" y="1119"/>
                  </a:lnTo>
                  <a:lnTo>
                    <a:pt x="151" y="1122"/>
                  </a:lnTo>
                  <a:lnTo>
                    <a:pt x="151" y="1125"/>
                  </a:lnTo>
                  <a:lnTo>
                    <a:pt x="149" y="1128"/>
                  </a:lnTo>
                  <a:lnTo>
                    <a:pt x="147" y="1130"/>
                  </a:lnTo>
                  <a:lnTo>
                    <a:pt x="146" y="1132"/>
                  </a:lnTo>
                  <a:lnTo>
                    <a:pt x="143" y="1134"/>
                  </a:lnTo>
                  <a:lnTo>
                    <a:pt x="141" y="1136"/>
                  </a:lnTo>
                  <a:lnTo>
                    <a:pt x="138" y="1137"/>
                  </a:lnTo>
                  <a:lnTo>
                    <a:pt x="136" y="1137"/>
                  </a:lnTo>
                  <a:lnTo>
                    <a:pt x="135" y="1137"/>
                  </a:lnTo>
                  <a:lnTo>
                    <a:pt x="130" y="1136"/>
                  </a:lnTo>
                  <a:lnTo>
                    <a:pt x="125" y="1134"/>
                  </a:lnTo>
                  <a:lnTo>
                    <a:pt x="122" y="1130"/>
                  </a:lnTo>
                  <a:lnTo>
                    <a:pt x="120" y="1125"/>
                  </a:lnTo>
                  <a:close/>
                  <a:moveTo>
                    <a:pt x="138" y="1216"/>
                  </a:moveTo>
                  <a:lnTo>
                    <a:pt x="138" y="1213"/>
                  </a:lnTo>
                  <a:lnTo>
                    <a:pt x="138" y="1210"/>
                  </a:lnTo>
                  <a:lnTo>
                    <a:pt x="139" y="1206"/>
                  </a:lnTo>
                  <a:lnTo>
                    <a:pt x="141" y="1204"/>
                  </a:lnTo>
                  <a:lnTo>
                    <a:pt x="142" y="1201"/>
                  </a:lnTo>
                  <a:lnTo>
                    <a:pt x="145" y="1199"/>
                  </a:lnTo>
                  <a:lnTo>
                    <a:pt x="147" y="1198"/>
                  </a:lnTo>
                  <a:lnTo>
                    <a:pt x="151" y="1197"/>
                  </a:lnTo>
                  <a:lnTo>
                    <a:pt x="154" y="1197"/>
                  </a:lnTo>
                  <a:lnTo>
                    <a:pt x="157" y="1197"/>
                  </a:lnTo>
                  <a:lnTo>
                    <a:pt x="160" y="1198"/>
                  </a:lnTo>
                  <a:lnTo>
                    <a:pt x="163" y="1199"/>
                  </a:lnTo>
                  <a:lnTo>
                    <a:pt x="165" y="1201"/>
                  </a:lnTo>
                  <a:lnTo>
                    <a:pt x="167" y="1203"/>
                  </a:lnTo>
                  <a:lnTo>
                    <a:pt x="168" y="1206"/>
                  </a:lnTo>
                  <a:lnTo>
                    <a:pt x="169" y="1210"/>
                  </a:lnTo>
                  <a:lnTo>
                    <a:pt x="169" y="1210"/>
                  </a:lnTo>
                  <a:lnTo>
                    <a:pt x="169" y="1208"/>
                  </a:lnTo>
                  <a:lnTo>
                    <a:pt x="170" y="1213"/>
                  </a:lnTo>
                  <a:lnTo>
                    <a:pt x="169" y="1216"/>
                  </a:lnTo>
                  <a:lnTo>
                    <a:pt x="169" y="1218"/>
                  </a:lnTo>
                  <a:lnTo>
                    <a:pt x="167" y="1221"/>
                  </a:lnTo>
                  <a:lnTo>
                    <a:pt x="165" y="1223"/>
                  </a:lnTo>
                  <a:lnTo>
                    <a:pt x="163" y="1225"/>
                  </a:lnTo>
                  <a:lnTo>
                    <a:pt x="161" y="1227"/>
                  </a:lnTo>
                  <a:lnTo>
                    <a:pt x="158" y="1228"/>
                  </a:lnTo>
                  <a:lnTo>
                    <a:pt x="156" y="1228"/>
                  </a:lnTo>
                  <a:lnTo>
                    <a:pt x="154" y="1228"/>
                  </a:lnTo>
                  <a:lnTo>
                    <a:pt x="148" y="1227"/>
                  </a:lnTo>
                  <a:lnTo>
                    <a:pt x="144" y="1225"/>
                  </a:lnTo>
                  <a:lnTo>
                    <a:pt x="140" y="1221"/>
                  </a:lnTo>
                  <a:lnTo>
                    <a:pt x="138" y="1216"/>
                  </a:lnTo>
                  <a:close/>
                  <a:moveTo>
                    <a:pt x="160" y="1306"/>
                  </a:moveTo>
                  <a:lnTo>
                    <a:pt x="159" y="1303"/>
                  </a:lnTo>
                  <a:lnTo>
                    <a:pt x="160" y="1300"/>
                  </a:lnTo>
                  <a:lnTo>
                    <a:pt x="160" y="1297"/>
                  </a:lnTo>
                  <a:lnTo>
                    <a:pt x="162" y="1294"/>
                  </a:lnTo>
                  <a:lnTo>
                    <a:pt x="163" y="1292"/>
                  </a:lnTo>
                  <a:lnTo>
                    <a:pt x="166" y="1290"/>
                  </a:lnTo>
                  <a:lnTo>
                    <a:pt x="168" y="1289"/>
                  </a:lnTo>
                  <a:lnTo>
                    <a:pt x="171" y="1288"/>
                  </a:lnTo>
                  <a:lnTo>
                    <a:pt x="174" y="1287"/>
                  </a:lnTo>
                  <a:lnTo>
                    <a:pt x="177" y="1287"/>
                  </a:lnTo>
                  <a:lnTo>
                    <a:pt x="180" y="1288"/>
                  </a:lnTo>
                  <a:lnTo>
                    <a:pt x="183" y="1289"/>
                  </a:lnTo>
                  <a:lnTo>
                    <a:pt x="185" y="1291"/>
                  </a:lnTo>
                  <a:lnTo>
                    <a:pt x="187" y="1293"/>
                  </a:lnTo>
                  <a:lnTo>
                    <a:pt x="188" y="1296"/>
                  </a:lnTo>
                  <a:lnTo>
                    <a:pt x="189" y="1299"/>
                  </a:lnTo>
                  <a:lnTo>
                    <a:pt x="191" y="1302"/>
                  </a:lnTo>
                  <a:lnTo>
                    <a:pt x="191" y="1305"/>
                  </a:lnTo>
                  <a:lnTo>
                    <a:pt x="189" y="1309"/>
                  </a:lnTo>
                  <a:lnTo>
                    <a:pt x="188" y="1311"/>
                  </a:lnTo>
                  <a:lnTo>
                    <a:pt x="186" y="1314"/>
                  </a:lnTo>
                  <a:lnTo>
                    <a:pt x="184" y="1316"/>
                  </a:lnTo>
                  <a:lnTo>
                    <a:pt x="181" y="1317"/>
                  </a:lnTo>
                  <a:lnTo>
                    <a:pt x="178" y="1318"/>
                  </a:lnTo>
                  <a:lnTo>
                    <a:pt x="176" y="1319"/>
                  </a:lnTo>
                  <a:lnTo>
                    <a:pt x="175" y="1319"/>
                  </a:lnTo>
                  <a:lnTo>
                    <a:pt x="170" y="1318"/>
                  </a:lnTo>
                  <a:lnTo>
                    <a:pt x="165" y="1315"/>
                  </a:lnTo>
                  <a:lnTo>
                    <a:pt x="162" y="1312"/>
                  </a:lnTo>
                  <a:lnTo>
                    <a:pt x="160" y="1306"/>
                  </a:lnTo>
                  <a:close/>
                  <a:moveTo>
                    <a:pt x="181" y="1397"/>
                  </a:moveTo>
                  <a:lnTo>
                    <a:pt x="181" y="1393"/>
                  </a:lnTo>
                  <a:lnTo>
                    <a:pt x="181" y="1390"/>
                  </a:lnTo>
                  <a:lnTo>
                    <a:pt x="182" y="1388"/>
                  </a:lnTo>
                  <a:lnTo>
                    <a:pt x="183" y="1385"/>
                  </a:lnTo>
                  <a:lnTo>
                    <a:pt x="185" y="1383"/>
                  </a:lnTo>
                  <a:lnTo>
                    <a:pt x="187" y="1381"/>
                  </a:lnTo>
                  <a:lnTo>
                    <a:pt x="189" y="1379"/>
                  </a:lnTo>
                  <a:lnTo>
                    <a:pt x="193" y="1378"/>
                  </a:lnTo>
                  <a:lnTo>
                    <a:pt x="196" y="1378"/>
                  </a:lnTo>
                  <a:lnTo>
                    <a:pt x="199" y="1378"/>
                  </a:lnTo>
                  <a:lnTo>
                    <a:pt x="202" y="1378"/>
                  </a:lnTo>
                  <a:lnTo>
                    <a:pt x="205" y="1380"/>
                  </a:lnTo>
                  <a:lnTo>
                    <a:pt x="207" y="1381"/>
                  </a:lnTo>
                  <a:lnTo>
                    <a:pt x="209" y="1384"/>
                  </a:lnTo>
                  <a:lnTo>
                    <a:pt x="211" y="1386"/>
                  </a:lnTo>
                  <a:lnTo>
                    <a:pt x="212" y="1389"/>
                  </a:lnTo>
                  <a:lnTo>
                    <a:pt x="212" y="1392"/>
                  </a:lnTo>
                  <a:lnTo>
                    <a:pt x="212" y="1395"/>
                  </a:lnTo>
                  <a:lnTo>
                    <a:pt x="211" y="1398"/>
                  </a:lnTo>
                  <a:lnTo>
                    <a:pt x="210" y="1401"/>
                  </a:lnTo>
                  <a:lnTo>
                    <a:pt x="208" y="1403"/>
                  </a:lnTo>
                  <a:lnTo>
                    <a:pt x="206" y="1406"/>
                  </a:lnTo>
                  <a:lnTo>
                    <a:pt x="204" y="1407"/>
                  </a:lnTo>
                  <a:lnTo>
                    <a:pt x="201" y="1409"/>
                  </a:lnTo>
                  <a:lnTo>
                    <a:pt x="199" y="1409"/>
                  </a:lnTo>
                  <a:lnTo>
                    <a:pt x="197" y="1409"/>
                  </a:lnTo>
                  <a:lnTo>
                    <a:pt x="192" y="1408"/>
                  </a:lnTo>
                  <a:lnTo>
                    <a:pt x="187" y="1406"/>
                  </a:lnTo>
                  <a:lnTo>
                    <a:pt x="183" y="1401"/>
                  </a:lnTo>
                  <a:lnTo>
                    <a:pt x="181" y="1397"/>
                  </a:lnTo>
                  <a:close/>
                  <a:moveTo>
                    <a:pt x="205" y="1487"/>
                  </a:moveTo>
                  <a:lnTo>
                    <a:pt x="205" y="1484"/>
                  </a:lnTo>
                  <a:lnTo>
                    <a:pt x="205" y="1481"/>
                  </a:lnTo>
                  <a:lnTo>
                    <a:pt x="205" y="1478"/>
                  </a:lnTo>
                  <a:lnTo>
                    <a:pt x="207" y="1475"/>
                  </a:lnTo>
                  <a:lnTo>
                    <a:pt x="208" y="1473"/>
                  </a:lnTo>
                  <a:lnTo>
                    <a:pt x="211" y="1471"/>
                  </a:lnTo>
                  <a:lnTo>
                    <a:pt x="213" y="1469"/>
                  </a:lnTo>
                  <a:lnTo>
                    <a:pt x="216" y="1468"/>
                  </a:lnTo>
                  <a:lnTo>
                    <a:pt x="219" y="1468"/>
                  </a:lnTo>
                  <a:lnTo>
                    <a:pt x="222" y="1468"/>
                  </a:lnTo>
                  <a:lnTo>
                    <a:pt x="225" y="1468"/>
                  </a:lnTo>
                  <a:lnTo>
                    <a:pt x="228" y="1470"/>
                  </a:lnTo>
                  <a:lnTo>
                    <a:pt x="231" y="1471"/>
                  </a:lnTo>
                  <a:lnTo>
                    <a:pt x="233" y="1473"/>
                  </a:lnTo>
                  <a:lnTo>
                    <a:pt x="235" y="1476"/>
                  </a:lnTo>
                  <a:lnTo>
                    <a:pt x="236" y="1479"/>
                  </a:lnTo>
                  <a:lnTo>
                    <a:pt x="236" y="1482"/>
                  </a:lnTo>
                  <a:lnTo>
                    <a:pt x="236" y="1485"/>
                  </a:lnTo>
                  <a:lnTo>
                    <a:pt x="235" y="1488"/>
                  </a:lnTo>
                  <a:lnTo>
                    <a:pt x="234" y="1490"/>
                  </a:lnTo>
                  <a:lnTo>
                    <a:pt x="232" y="1493"/>
                  </a:lnTo>
                  <a:lnTo>
                    <a:pt x="230" y="1495"/>
                  </a:lnTo>
                  <a:lnTo>
                    <a:pt x="227" y="1496"/>
                  </a:lnTo>
                  <a:lnTo>
                    <a:pt x="224" y="1497"/>
                  </a:lnTo>
                  <a:lnTo>
                    <a:pt x="222" y="1498"/>
                  </a:lnTo>
                  <a:lnTo>
                    <a:pt x="220" y="1498"/>
                  </a:lnTo>
                  <a:lnTo>
                    <a:pt x="215" y="1497"/>
                  </a:lnTo>
                  <a:lnTo>
                    <a:pt x="211" y="1495"/>
                  </a:lnTo>
                  <a:lnTo>
                    <a:pt x="207" y="1491"/>
                  </a:lnTo>
                  <a:lnTo>
                    <a:pt x="205" y="1487"/>
                  </a:lnTo>
                  <a:close/>
                  <a:moveTo>
                    <a:pt x="230" y="1577"/>
                  </a:moveTo>
                  <a:lnTo>
                    <a:pt x="230" y="1574"/>
                  </a:lnTo>
                  <a:lnTo>
                    <a:pt x="230" y="1571"/>
                  </a:lnTo>
                  <a:lnTo>
                    <a:pt x="231" y="1568"/>
                  </a:lnTo>
                  <a:lnTo>
                    <a:pt x="232" y="1565"/>
                  </a:lnTo>
                  <a:lnTo>
                    <a:pt x="233" y="1563"/>
                  </a:lnTo>
                  <a:lnTo>
                    <a:pt x="236" y="1561"/>
                  </a:lnTo>
                  <a:lnTo>
                    <a:pt x="238" y="1559"/>
                  </a:lnTo>
                  <a:lnTo>
                    <a:pt x="241" y="1558"/>
                  </a:lnTo>
                  <a:lnTo>
                    <a:pt x="244" y="1557"/>
                  </a:lnTo>
                  <a:lnTo>
                    <a:pt x="247" y="1557"/>
                  </a:lnTo>
                  <a:lnTo>
                    <a:pt x="250" y="1558"/>
                  </a:lnTo>
                  <a:lnTo>
                    <a:pt x="253" y="1559"/>
                  </a:lnTo>
                  <a:lnTo>
                    <a:pt x="255" y="1561"/>
                  </a:lnTo>
                  <a:lnTo>
                    <a:pt x="257" y="1563"/>
                  </a:lnTo>
                  <a:lnTo>
                    <a:pt x="259" y="1565"/>
                  </a:lnTo>
                  <a:lnTo>
                    <a:pt x="260" y="1568"/>
                  </a:lnTo>
                  <a:lnTo>
                    <a:pt x="260" y="1571"/>
                  </a:lnTo>
                  <a:lnTo>
                    <a:pt x="260" y="1574"/>
                  </a:lnTo>
                  <a:lnTo>
                    <a:pt x="260" y="1577"/>
                  </a:lnTo>
                  <a:lnTo>
                    <a:pt x="258" y="1580"/>
                  </a:lnTo>
                  <a:lnTo>
                    <a:pt x="257" y="1582"/>
                  </a:lnTo>
                  <a:lnTo>
                    <a:pt x="255" y="1584"/>
                  </a:lnTo>
                  <a:lnTo>
                    <a:pt x="252" y="1586"/>
                  </a:lnTo>
                  <a:lnTo>
                    <a:pt x="249" y="1587"/>
                  </a:lnTo>
                  <a:lnTo>
                    <a:pt x="247" y="1588"/>
                  </a:lnTo>
                  <a:lnTo>
                    <a:pt x="245" y="1588"/>
                  </a:lnTo>
                  <a:lnTo>
                    <a:pt x="240" y="1587"/>
                  </a:lnTo>
                  <a:lnTo>
                    <a:pt x="236" y="1585"/>
                  </a:lnTo>
                  <a:lnTo>
                    <a:pt x="233" y="1581"/>
                  </a:lnTo>
                  <a:lnTo>
                    <a:pt x="230" y="1577"/>
                  </a:lnTo>
                  <a:close/>
                  <a:moveTo>
                    <a:pt x="256" y="1666"/>
                  </a:moveTo>
                  <a:lnTo>
                    <a:pt x="256" y="1663"/>
                  </a:lnTo>
                  <a:lnTo>
                    <a:pt x="256" y="1660"/>
                  </a:lnTo>
                  <a:lnTo>
                    <a:pt x="256" y="1657"/>
                  </a:lnTo>
                  <a:lnTo>
                    <a:pt x="257" y="1655"/>
                  </a:lnTo>
                  <a:lnTo>
                    <a:pt x="259" y="1652"/>
                  </a:lnTo>
                  <a:lnTo>
                    <a:pt x="261" y="1649"/>
                  </a:lnTo>
                  <a:lnTo>
                    <a:pt x="263" y="1647"/>
                  </a:lnTo>
                  <a:lnTo>
                    <a:pt x="266" y="1646"/>
                  </a:lnTo>
                  <a:lnTo>
                    <a:pt x="270" y="1646"/>
                  </a:lnTo>
                  <a:lnTo>
                    <a:pt x="273" y="1646"/>
                  </a:lnTo>
                  <a:lnTo>
                    <a:pt x="276" y="1646"/>
                  </a:lnTo>
                  <a:lnTo>
                    <a:pt x="279" y="1647"/>
                  </a:lnTo>
                  <a:lnTo>
                    <a:pt x="281" y="1649"/>
                  </a:lnTo>
                  <a:lnTo>
                    <a:pt x="283" y="1652"/>
                  </a:lnTo>
                  <a:lnTo>
                    <a:pt x="285" y="1655"/>
                  </a:lnTo>
                  <a:lnTo>
                    <a:pt x="286" y="1657"/>
                  </a:lnTo>
                  <a:lnTo>
                    <a:pt x="287" y="1660"/>
                  </a:lnTo>
                  <a:lnTo>
                    <a:pt x="287" y="1663"/>
                  </a:lnTo>
                  <a:lnTo>
                    <a:pt x="286" y="1666"/>
                  </a:lnTo>
                  <a:lnTo>
                    <a:pt x="285" y="1669"/>
                  </a:lnTo>
                  <a:lnTo>
                    <a:pt x="283" y="1671"/>
                  </a:lnTo>
                  <a:lnTo>
                    <a:pt x="281" y="1673"/>
                  </a:lnTo>
                  <a:lnTo>
                    <a:pt x="279" y="1675"/>
                  </a:lnTo>
                  <a:lnTo>
                    <a:pt x="276" y="1676"/>
                  </a:lnTo>
                  <a:lnTo>
                    <a:pt x="274" y="1677"/>
                  </a:lnTo>
                  <a:lnTo>
                    <a:pt x="272" y="1677"/>
                  </a:lnTo>
                  <a:lnTo>
                    <a:pt x="266" y="1676"/>
                  </a:lnTo>
                  <a:lnTo>
                    <a:pt x="262" y="1674"/>
                  </a:lnTo>
                  <a:lnTo>
                    <a:pt x="258" y="1671"/>
                  </a:lnTo>
                  <a:lnTo>
                    <a:pt x="256" y="1666"/>
                  </a:lnTo>
                  <a:close/>
                  <a:moveTo>
                    <a:pt x="284" y="1755"/>
                  </a:moveTo>
                  <a:lnTo>
                    <a:pt x="284" y="1752"/>
                  </a:lnTo>
                  <a:lnTo>
                    <a:pt x="284" y="1748"/>
                  </a:lnTo>
                  <a:lnTo>
                    <a:pt x="284" y="1746"/>
                  </a:lnTo>
                  <a:lnTo>
                    <a:pt x="285" y="1743"/>
                  </a:lnTo>
                  <a:lnTo>
                    <a:pt x="287" y="1741"/>
                  </a:lnTo>
                  <a:lnTo>
                    <a:pt x="289" y="1738"/>
                  </a:lnTo>
                  <a:lnTo>
                    <a:pt x="291" y="1737"/>
                  </a:lnTo>
                  <a:lnTo>
                    <a:pt x="294" y="1735"/>
                  </a:lnTo>
                  <a:lnTo>
                    <a:pt x="297" y="1735"/>
                  </a:lnTo>
                  <a:lnTo>
                    <a:pt x="300" y="1735"/>
                  </a:lnTo>
                  <a:lnTo>
                    <a:pt x="303" y="1735"/>
                  </a:lnTo>
                  <a:lnTo>
                    <a:pt x="306" y="1736"/>
                  </a:lnTo>
                  <a:lnTo>
                    <a:pt x="308" y="1738"/>
                  </a:lnTo>
                  <a:lnTo>
                    <a:pt x="311" y="1740"/>
                  </a:lnTo>
                  <a:lnTo>
                    <a:pt x="313" y="1743"/>
                  </a:lnTo>
                  <a:lnTo>
                    <a:pt x="314" y="1745"/>
                  </a:lnTo>
                  <a:lnTo>
                    <a:pt x="315" y="1748"/>
                  </a:lnTo>
                  <a:lnTo>
                    <a:pt x="315" y="1752"/>
                  </a:lnTo>
                  <a:lnTo>
                    <a:pt x="314" y="1755"/>
                  </a:lnTo>
                  <a:lnTo>
                    <a:pt x="313" y="1758"/>
                  </a:lnTo>
                  <a:lnTo>
                    <a:pt x="312" y="1760"/>
                  </a:lnTo>
                  <a:lnTo>
                    <a:pt x="310" y="1763"/>
                  </a:lnTo>
                  <a:lnTo>
                    <a:pt x="306" y="1764"/>
                  </a:lnTo>
                  <a:lnTo>
                    <a:pt x="303" y="1766"/>
                  </a:lnTo>
                  <a:lnTo>
                    <a:pt x="301" y="1766"/>
                  </a:lnTo>
                  <a:lnTo>
                    <a:pt x="299" y="1766"/>
                  </a:lnTo>
                  <a:lnTo>
                    <a:pt x="294" y="1765"/>
                  </a:lnTo>
                  <a:lnTo>
                    <a:pt x="290" y="1763"/>
                  </a:lnTo>
                  <a:lnTo>
                    <a:pt x="286" y="1760"/>
                  </a:lnTo>
                  <a:lnTo>
                    <a:pt x="284" y="1755"/>
                  </a:lnTo>
                  <a:close/>
                  <a:moveTo>
                    <a:pt x="314" y="1844"/>
                  </a:moveTo>
                  <a:lnTo>
                    <a:pt x="313" y="1841"/>
                  </a:lnTo>
                  <a:lnTo>
                    <a:pt x="313" y="1838"/>
                  </a:lnTo>
                  <a:lnTo>
                    <a:pt x="313" y="1835"/>
                  </a:lnTo>
                  <a:lnTo>
                    <a:pt x="315" y="1832"/>
                  </a:lnTo>
                  <a:lnTo>
                    <a:pt x="316" y="1829"/>
                  </a:lnTo>
                  <a:lnTo>
                    <a:pt x="318" y="1827"/>
                  </a:lnTo>
                  <a:lnTo>
                    <a:pt x="321" y="1825"/>
                  </a:lnTo>
                  <a:lnTo>
                    <a:pt x="323" y="1824"/>
                  </a:lnTo>
                  <a:lnTo>
                    <a:pt x="326" y="1824"/>
                  </a:lnTo>
                  <a:lnTo>
                    <a:pt x="329" y="1823"/>
                  </a:lnTo>
                  <a:lnTo>
                    <a:pt x="332" y="1824"/>
                  </a:lnTo>
                  <a:lnTo>
                    <a:pt x="335" y="1825"/>
                  </a:lnTo>
                  <a:lnTo>
                    <a:pt x="337" y="1827"/>
                  </a:lnTo>
                  <a:lnTo>
                    <a:pt x="340" y="1829"/>
                  </a:lnTo>
                  <a:lnTo>
                    <a:pt x="341" y="1831"/>
                  </a:lnTo>
                  <a:lnTo>
                    <a:pt x="343" y="1834"/>
                  </a:lnTo>
                  <a:lnTo>
                    <a:pt x="343" y="1837"/>
                  </a:lnTo>
                  <a:lnTo>
                    <a:pt x="343" y="1840"/>
                  </a:lnTo>
                  <a:lnTo>
                    <a:pt x="343" y="1843"/>
                  </a:lnTo>
                  <a:lnTo>
                    <a:pt x="342" y="1845"/>
                  </a:lnTo>
                  <a:lnTo>
                    <a:pt x="340" y="1849"/>
                  </a:lnTo>
                  <a:lnTo>
                    <a:pt x="338" y="1851"/>
                  </a:lnTo>
                  <a:lnTo>
                    <a:pt x="336" y="1853"/>
                  </a:lnTo>
                  <a:lnTo>
                    <a:pt x="333" y="1854"/>
                  </a:lnTo>
                  <a:lnTo>
                    <a:pt x="331" y="1855"/>
                  </a:lnTo>
                  <a:lnTo>
                    <a:pt x="328" y="1855"/>
                  </a:lnTo>
                  <a:lnTo>
                    <a:pt x="323" y="1854"/>
                  </a:lnTo>
                  <a:lnTo>
                    <a:pt x="319" y="1852"/>
                  </a:lnTo>
                  <a:lnTo>
                    <a:pt x="316" y="1849"/>
                  </a:lnTo>
                  <a:lnTo>
                    <a:pt x="314" y="1844"/>
                  </a:lnTo>
                  <a:close/>
                  <a:moveTo>
                    <a:pt x="344" y="1932"/>
                  </a:moveTo>
                  <a:lnTo>
                    <a:pt x="343" y="1929"/>
                  </a:lnTo>
                  <a:lnTo>
                    <a:pt x="343" y="1926"/>
                  </a:lnTo>
                  <a:lnTo>
                    <a:pt x="343" y="1923"/>
                  </a:lnTo>
                  <a:lnTo>
                    <a:pt x="344" y="1920"/>
                  </a:lnTo>
                  <a:lnTo>
                    <a:pt x="346" y="1918"/>
                  </a:lnTo>
                  <a:lnTo>
                    <a:pt x="348" y="1916"/>
                  </a:lnTo>
                  <a:lnTo>
                    <a:pt x="351" y="1914"/>
                  </a:lnTo>
                  <a:lnTo>
                    <a:pt x="354" y="1913"/>
                  </a:lnTo>
                  <a:lnTo>
                    <a:pt x="357" y="1912"/>
                  </a:lnTo>
                  <a:lnTo>
                    <a:pt x="360" y="1912"/>
                  </a:lnTo>
                  <a:lnTo>
                    <a:pt x="363" y="1912"/>
                  </a:lnTo>
                  <a:lnTo>
                    <a:pt x="366" y="1913"/>
                  </a:lnTo>
                  <a:lnTo>
                    <a:pt x="368" y="1915"/>
                  </a:lnTo>
                  <a:lnTo>
                    <a:pt x="370" y="1917"/>
                  </a:lnTo>
                  <a:lnTo>
                    <a:pt x="372" y="1919"/>
                  </a:lnTo>
                  <a:lnTo>
                    <a:pt x="373" y="1922"/>
                  </a:lnTo>
                  <a:lnTo>
                    <a:pt x="374" y="1925"/>
                  </a:lnTo>
                  <a:lnTo>
                    <a:pt x="374" y="1928"/>
                  </a:lnTo>
                  <a:lnTo>
                    <a:pt x="374" y="1931"/>
                  </a:lnTo>
                  <a:lnTo>
                    <a:pt x="373" y="1934"/>
                  </a:lnTo>
                  <a:lnTo>
                    <a:pt x="371" y="1936"/>
                  </a:lnTo>
                  <a:lnTo>
                    <a:pt x="369" y="1938"/>
                  </a:lnTo>
                  <a:lnTo>
                    <a:pt x="367" y="1940"/>
                  </a:lnTo>
                  <a:lnTo>
                    <a:pt x="364" y="1941"/>
                  </a:lnTo>
                  <a:lnTo>
                    <a:pt x="361" y="1942"/>
                  </a:lnTo>
                  <a:lnTo>
                    <a:pt x="359" y="1942"/>
                  </a:lnTo>
                  <a:lnTo>
                    <a:pt x="354" y="1941"/>
                  </a:lnTo>
                  <a:lnTo>
                    <a:pt x="350" y="1939"/>
                  </a:lnTo>
                  <a:lnTo>
                    <a:pt x="346" y="1936"/>
                  </a:lnTo>
                  <a:lnTo>
                    <a:pt x="344" y="1932"/>
                  </a:lnTo>
                  <a:close/>
                  <a:moveTo>
                    <a:pt x="376" y="2020"/>
                  </a:moveTo>
                  <a:lnTo>
                    <a:pt x="375" y="2017"/>
                  </a:lnTo>
                  <a:lnTo>
                    <a:pt x="375" y="2014"/>
                  </a:lnTo>
                  <a:lnTo>
                    <a:pt x="375" y="2011"/>
                  </a:lnTo>
                  <a:lnTo>
                    <a:pt x="376" y="2008"/>
                  </a:lnTo>
                  <a:lnTo>
                    <a:pt x="378" y="2006"/>
                  </a:lnTo>
                  <a:lnTo>
                    <a:pt x="380" y="2004"/>
                  </a:lnTo>
                  <a:lnTo>
                    <a:pt x="382" y="2002"/>
                  </a:lnTo>
                  <a:lnTo>
                    <a:pt x="385" y="2001"/>
                  </a:lnTo>
                  <a:lnTo>
                    <a:pt x="389" y="2000"/>
                  </a:lnTo>
                  <a:lnTo>
                    <a:pt x="392" y="2000"/>
                  </a:lnTo>
                  <a:lnTo>
                    <a:pt x="395" y="2000"/>
                  </a:lnTo>
                  <a:lnTo>
                    <a:pt x="397" y="2001"/>
                  </a:lnTo>
                  <a:lnTo>
                    <a:pt x="400" y="2002"/>
                  </a:lnTo>
                  <a:lnTo>
                    <a:pt x="402" y="2004"/>
                  </a:lnTo>
                  <a:lnTo>
                    <a:pt x="404" y="2007"/>
                  </a:lnTo>
                  <a:lnTo>
                    <a:pt x="405" y="2009"/>
                  </a:lnTo>
                  <a:lnTo>
                    <a:pt x="406" y="2012"/>
                  </a:lnTo>
                  <a:lnTo>
                    <a:pt x="406" y="2015"/>
                  </a:lnTo>
                  <a:lnTo>
                    <a:pt x="406" y="2018"/>
                  </a:lnTo>
                  <a:lnTo>
                    <a:pt x="405" y="2021"/>
                  </a:lnTo>
                  <a:lnTo>
                    <a:pt x="403" y="2024"/>
                  </a:lnTo>
                  <a:lnTo>
                    <a:pt x="401" y="2026"/>
                  </a:lnTo>
                  <a:lnTo>
                    <a:pt x="399" y="2028"/>
                  </a:lnTo>
                  <a:lnTo>
                    <a:pt x="396" y="2029"/>
                  </a:lnTo>
                  <a:lnTo>
                    <a:pt x="394" y="2030"/>
                  </a:lnTo>
                  <a:lnTo>
                    <a:pt x="391" y="2030"/>
                  </a:lnTo>
                  <a:lnTo>
                    <a:pt x="385" y="2029"/>
                  </a:lnTo>
                  <a:lnTo>
                    <a:pt x="381" y="2027"/>
                  </a:lnTo>
                  <a:lnTo>
                    <a:pt x="378" y="2024"/>
                  </a:lnTo>
                  <a:lnTo>
                    <a:pt x="376" y="2020"/>
                  </a:lnTo>
                  <a:close/>
                  <a:moveTo>
                    <a:pt x="409" y="2108"/>
                  </a:moveTo>
                  <a:lnTo>
                    <a:pt x="408" y="2105"/>
                  </a:lnTo>
                  <a:lnTo>
                    <a:pt x="408" y="2102"/>
                  </a:lnTo>
                  <a:lnTo>
                    <a:pt x="409" y="2099"/>
                  </a:lnTo>
                  <a:lnTo>
                    <a:pt x="409" y="2096"/>
                  </a:lnTo>
                  <a:lnTo>
                    <a:pt x="411" y="2092"/>
                  </a:lnTo>
                  <a:lnTo>
                    <a:pt x="413" y="2090"/>
                  </a:lnTo>
                  <a:lnTo>
                    <a:pt x="415" y="2088"/>
                  </a:lnTo>
                  <a:lnTo>
                    <a:pt x="418" y="2087"/>
                  </a:lnTo>
                  <a:lnTo>
                    <a:pt x="421" y="2086"/>
                  </a:lnTo>
                  <a:lnTo>
                    <a:pt x="424" y="2086"/>
                  </a:lnTo>
                  <a:lnTo>
                    <a:pt x="427" y="2086"/>
                  </a:lnTo>
                  <a:lnTo>
                    <a:pt x="431" y="2087"/>
                  </a:lnTo>
                  <a:lnTo>
                    <a:pt x="433" y="2089"/>
                  </a:lnTo>
                  <a:lnTo>
                    <a:pt x="435" y="2090"/>
                  </a:lnTo>
                  <a:lnTo>
                    <a:pt x="437" y="2094"/>
                  </a:lnTo>
                  <a:lnTo>
                    <a:pt x="439" y="2096"/>
                  </a:lnTo>
                  <a:lnTo>
                    <a:pt x="439" y="2100"/>
                  </a:lnTo>
                  <a:lnTo>
                    <a:pt x="440" y="2103"/>
                  </a:lnTo>
                  <a:lnTo>
                    <a:pt x="439" y="2105"/>
                  </a:lnTo>
                  <a:lnTo>
                    <a:pt x="438" y="2108"/>
                  </a:lnTo>
                  <a:lnTo>
                    <a:pt x="437" y="2111"/>
                  </a:lnTo>
                  <a:lnTo>
                    <a:pt x="435" y="2113"/>
                  </a:lnTo>
                  <a:lnTo>
                    <a:pt x="433" y="2115"/>
                  </a:lnTo>
                  <a:lnTo>
                    <a:pt x="430" y="2116"/>
                  </a:lnTo>
                  <a:lnTo>
                    <a:pt x="426" y="2117"/>
                  </a:lnTo>
                  <a:lnTo>
                    <a:pt x="424" y="2117"/>
                  </a:lnTo>
                  <a:lnTo>
                    <a:pt x="419" y="2117"/>
                  </a:lnTo>
                  <a:lnTo>
                    <a:pt x="415" y="2115"/>
                  </a:lnTo>
                  <a:lnTo>
                    <a:pt x="412" y="2112"/>
                  </a:lnTo>
                  <a:lnTo>
                    <a:pt x="409" y="2108"/>
                  </a:lnTo>
                  <a:close/>
                  <a:moveTo>
                    <a:pt x="444" y="2195"/>
                  </a:moveTo>
                  <a:lnTo>
                    <a:pt x="443" y="2191"/>
                  </a:lnTo>
                  <a:lnTo>
                    <a:pt x="443" y="2188"/>
                  </a:lnTo>
                  <a:lnTo>
                    <a:pt x="443" y="2185"/>
                  </a:lnTo>
                  <a:lnTo>
                    <a:pt x="444" y="2182"/>
                  </a:lnTo>
                  <a:lnTo>
                    <a:pt x="446" y="2179"/>
                  </a:lnTo>
                  <a:lnTo>
                    <a:pt x="447" y="2177"/>
                  </a:lnTo>
                  <a:lnTo>
                    <a:pt x="450" y="2175"/>
                  </a:lnTo>
                  <a:lnTo>
                    <a:pt x="452" y="2174"/>
                  </a:lnTo>
                  <a:lnTo>
                    <a:pt x="455" y="2173"/>
                  </a:lnTo>
                  <a:lnTo>
                    <a:pt x="458" y="2173"/>
                  </a:lnTo>
                  <a:lnTo>
                    <a:pt x="461" y="2173"/>
                  </a:lnTo>
                  <a:lnTo>
                    <a:pt x="464" y="2174"/>
                  </a:lnTo>
                  <a:lnTo>
                    <a:pt x="467" y="2175"/>
                  </a:lnTo>
                  <a:lnTo>
                    <a:pt x="470" y="2177"/>
                  </a:lnTo>
                  <a:lnTo>
                    <a:pt x="472" y="2179"/>
                  </a:lnTo>
                  <a:lnTo>
                    <a:pt x="473" y="2182"/>
                  </a:lnTo>
                  <a:lnTo>
                    <a:pt x="474" y="2185"/>
                  </a:lnTo>
                  <a:lnTo>
                    <a:pt x="474" y="2188"/>
                  </a:lnTo>
                  <a:lnTo>
                    <a:pt x="474" y="2191"/>
                  </a:lnTo>
                  <a:lnTo>
                    <a:pt x="473" y="2195"/>
                  </a:lnTo>
                  <a:lnTo>
                    <a:pt x="472" y="2197"/>
                  </a:lnTo>
                  <a:lnTo>
                    <a:pt x="470" y="2200"/>
                  </a:lnTo>
                  <a:lnTo>
                    <a:pt x="467" y="2201"/>
                  </a:lnTo>
                  <a:lnTo>
                    <a:pt x="464" y="2203"/>
                  </a:lnTo>
                  <a:lnTo>
                    <a:pt x="461" y="2204"/>
                  </a:lnTo>
                  <a:lnTo>
                    <a:pt x="458" y="2204"/>
                  </a:lnTo>
                  <a:lnTo>
                    <a:pt x="454" y="2203"/>
                  </a:lnTo>
                  <a:lnTo>
                    <a:pt x="450" y="2201"/>
                  </a:lnTo>
                  <a:lnTo>
                    <a:pt x="446" y="2198"/>
                  </a:lnTo>
                  <a:lnTo>
                    <a:pt x="444" y="2195"/>
                  </a:lnTo>
                  <a:close/>
                  <a:moveTo>
                    <a:pt x="480" y="2280"/>
                  </a:moveTo>
                  <a:lnTo>
                    <a:pt x="479" y="2277"/>
                  </a:lnTo>
                  <a:lnTo>
                    <a:pt x="479" y="2274"/>
                  </a:lnTo>
                  <a:lnTo>
                    <a:pt x="479" y="2271"/>
                  </a:lnTo>
                  <a:lnTo>
                    <a:pt x="480" y="2268"/>
                  </a:lnTo>
                  <a:lnTo>
                    <a:pt x="481" y="2266"/>
                  </a:lnTo>
                  <a:lnTo>
                    <a:pt x="483" y="2263"/>
                  </a:lnTo>
                  <a:lnTo>
                    <a:pt x="486" y="2261"/>
                  </a:lnTo>
                  <a:lnTo>
                    <a:pt x="488" y="2260"/>
                  </a:lnTo>
                  <a:lnTo>
                    <a:pt x="491" y="2259"/>
                  </a:lnTo>
                  <a:lnTo>
                    <a:pt x="494" y="2259"/>
                  </a:lnTo>
                  <a:lnTo>
                    <a:pt x="497" y="2259"/>
                  </a:lnTo>
                  <a:lnTo>
                    <a:pt x="500" y="2260"/>
                  </a:lnTo>
                  <a:lnTo>
                    <a:pt x="502" y="2261"/>
                  </a:lnTo>
                  <a:lnTo>
                    <a:pt x="505" y="2263"/>
                  </a:lnTo>
                  <a:lnTo>
                    <a:pt x="507" y="2265"/>
                  </a:lnTo>
                  <a:lnTo>
                    <a:pt x="509" y="2268"/>
                  </a:lnTo>
                  <a:lnTo>
                    <a:pt x="509" y="2268"/>
                  </a:lnTo>
                  <a:lnTo>
                    <a:pt x="509" y="2268"/>
                  </a:lnTo>
                  <a:lnTo>
                    <a:pt x="510" y="2271"/>
                  </a:lnTo>
                  <a:lnTo>
                    <a:pt x="510" y="2274"/>
                  </a:lnTo>
                  <a:lnTo>
                    <a:pt x="510" y="2277"/>
                  </a:lnTo>
                  <a:lnTo>
                    <a:pt x="509" y="2280"/>
                  </a:lnTo>
                  <a:lnTo>
                    <a:pt x="507" y="2282"/>
                  </a:lnTo>
                  <a:lnTo>
                    <a:pt x="505" y="2285"/>
                  </a:lnTo>
                  <a:lnTo>
                    <a:pt x="503" y="2287"/>
                  </a:lnTo>
                  <a:lnTo>
                    <a:pt x="500" y="2288"/>
                  </a:lnTo>
                  <a:lnTo>
                    <a:pt x="497" y="2289"/>
                  </a:lnTo>
                  <a:lnTo>
                    <a:pt x="494" y="2289"/>
                  </a:lnTo>
                  <a:lnTo>
                    <a:pt x="490" y="2289"/>
                  </a:lnTo>
                  <a:lnTo>
                    <a:pt x="486" y="2287"/>
                  </a:lnTo>
                  <a:lnTo>
                    <a:pt x="483" y="2284"/>
                  </a:lnTo>
                  <a:lnTo>
                    <a:pt x="480" y="2280"/>
                  </a:lnTo>
                  <a:close/>
                  <a:moveTo>
                    <a:pt x="518" y="2366"/>
                  </a:moveTo>
                  <a:lnTo>
                    <a:pt x="517" y="2363"/>
                  </a:lnTo>
                  <a:lnTo>
                    <a:pt x="516" y="2360"/>
                  </a:lnTo>
                  <a:lnTo>
                    <a:pt x="517" y="2357"/>
                  </a:lnTo>
                  <a:lnTo>
                    <a:pt x="517" y="2354"/>
                  </a:lnTo>
                  <a:lnTo>
                    <a:pt x="519" y="2352"/>
                  </a:lnTo>
                  <a:lnTo>
                    <a:pt x="520" y="2349"/>
                  </a:lnTo>
                  <a:lnTo>
                    <a:pt x="523" y="2347"/>
                  </a:lnTo>
                  <a:lnTo>
                    <a:pt x="525" y="2346"/>
                  </a:lnTo>
                  <a:lnTo>
                    <a:pt x="528" y="2345"/>
                  </a:lnTo>
                  <a:lnTo>
                    <a:pt x="531" y="2344"/>
                  </a:lnTo>
                  <a:lnTo>
                    <a:pt x="534" y="2345"/>
                  </a:lnTo>
                  <a:lnTo>
                    <a:pt x="537" y="2345"/>
                  </a:lnTo>
                  <a:lnTo>
                    <a:pt x="540" y="2347"/>
                  </a:lnTo>
                  <a:lnTo>
                    <a:pt x="542" y="2349"/>
                  </a:lnTo>
                  <a:lnTo>
                    <a:pt x="544" y="2351"/>
                  </a:lnTo>
                  <a:lnTo>
                    <a:pt x="546" y="2354"/>
                  </a:lnTo>
                  <a:lnTo>
                    <a:pt x="546" y="2356"/>
                  </a:lnTo>
                  <a:lnTo>
                    <a:pt x="548" y="2359"/>
                  </a:lnTo>
                  <a:lnTo>
                    <a:pt x="548" y="2362"/>
                  </a:lnTo>
                  <a:lnTo>
                    <a:pt x="546" y="2365"/>
                  </a:lnTo>
                  <a:lnTo>
                    <a:pt x="544" y="2368"/>
                  </a:lnTo>
                  <a:lnTo>
                    <a:pt x="543" y="2370"/>
                  </a:lnTo>
                  <a:lnTo>
                    <a:pt x="540" y="2372"/>
                  </a:lnTo>
                  <a:lnTo>
                    <a:pt x="538" y="2373"/>
                  </a:lnTo>
                  <a:lnTo>
                    <a:pt x="535" y="2375"/>
                  </a:lnTo>
                  <a:lnTo>
                    <a:pt x="531" y="2375"/>
                  </a:lnTo>
                  <a:lnTo>
                    <a:pt x="527" y="2374"/>
                  </a:lnTo>
                  <a:lnTo>
                    <a:pt x="523" y="2372"/>
                  </a:lnTo>
                  <a:lnTo>
                    <a:pt x="520" y="2370"/>
                  </a:lnTo>
                  <a:lnTo>
                    <a:pt x="518" y="2366"/>
                  </a:lnTo>
                  <a:close/>
                  <a:moveTo>
                    <a:pt x="556" y="2451"/>
                  </a:moveTo>
                  <a:lnTo>
                    <a:pt x="555" y="2448"/>
                  </a:lnTo>
                  <a:lnTo>
                    <a:pt x="555" y="2445"/>
                  </a:lnTo>
                  <a:lnTo>
                    <a:pt x="555" y="2442"/>
                  </a:lnTo>
                  <a:lnTo>
                    <a:pt x="556" y="2439"/>
                  </a:lnTo>
                  <a:lnTo>
                    <a:pt x="557" y="2436"/>
                  </a:lnTo>
                  <a:lnTo>
                    <a:pt x="559" y="2433"/>
                  </a:lnTo>
                  <a:lnTo>
                    <a:pt x="561" y="2431"/>
                  </a:lnTo>
                  <a:lnTo>
                    <a:pt x="564" y="2430"/>
                  </a:lnTo>
                  <a:lnTo>
                    <a:pt x="567" y="2429"/>
                  </a:lnTo>
                  <a:lnTo>
                    <a:pt x="570" y="2428"/>
                  </a:lnTo>
                  <a:lnTo>
                    <a:pt x="573" y="2429"/>
                  </a:lnTo>
                  <a:lnTo>
                    <a:pt x="575" y="2429"/>
                  </a:lnTo>
                  <a:lnTo>
                    <a:pt x="578" y="2431"/>
                  </a:lnTo>
                  <a:lnTo>
                    <a:pt x="580" y="2432"/>
                  </a:lnTo>
                  <a:lnTo>
                    <a:pt x="582" y="2435"/>
                  </a:lnTo>
                  <a:lnTo>
                    <a:pt x="584" y="2438"/>
                  </a:lnTo>
                  <a:lnTo>
                    <a:pt x="585" y="2441"/>
                  </a:lnTo>
                  <a:lnTo>
                    <a:pt x="585" y="2444"/>
                  </a:lnTo>
                  <a:lnTo>
                    <a:pt x="585" y="2447"/>
                  </a:lnTo>
                  <a:lnTo>
                    <a:pt x="584" y="2450"/>
                  </a:lnTo>
                  <a:lnTo>
                    <a:pt x="583" y="2453"/>
                  </a:lnTo>
                  <a:lnTo>
                    <a:pt x="581" y="2455"/>
                  </a:lnTo>
                  <a:lnTo>
                    <a:pt x="579" y="2457"/>
                  </a:lnTo>
                  <a:lnTo>
                    <a:pt x="577" y="2458"/>
                  </a:lnTo>
                  <a:lnTo>
                    <a:pt x="573" y="2459"/>
                  </a:lnTo>
                  <a:lnTo>
                    <a:pt x="570" y="2460"/>
                  </a:lnTo>
                  <a:lnTo>
                    <a:pt x="566" y="2459"/>
                  </a:lnTo>
                  <a:lnTo>
                    <a:pt x="562" y="2457"/>
                  </a:lnTo>
                  <a:lnTo>
                    <a:pt x="559" y="2455"/>
                  </a:lnTo>
                  <a:lnTo>
                    <a:pt x="556" y="2451"/>
                  </a:lnTo>
                  <a:close/>
                  <a:moveTo>
                    <a:pt x="596" y="2535"/>
                  </a:moveTo>
                  <a:lnTo>
                    <a:pt x="595" y="2532"/>
                  </a:lnTo>
                  <a:lnTo>
                    <a:pt x="595" y="2529"/>
                  </a:lnTo>
                  <a:lnTo>
                    <a:pt x="595" y="2526"/>
                  </a:lnTo>
                  <a:lnTo>
                    <a:pt x="596" y="2523"/>
                  </a:lnTo>
                  <a:lnTo>
                    <a:pt x="597" y="2520"/>
                  </a:lnTo>
                  <a:lnTo>
                    <a:pt x="599" y="2518"/>
                  </a:lnTo>
                  <a:lnTo>
                    <a:pt x="601" y="2516"/>
                  </a:lnTo>
                  <a:lnTo>
                    <a:pt x="604" y="2514"/>
                  </a:lnTo>
                  <a:lnTo>
                    <a:pt x="606" y="2513"/>
                  </a:lnTo>
                  <a:lnTo>
                    <a:pt x="609" y="2513"/>
                  </a:lnTo>
                  <a:lnTo>
                    <a:pt x="612" y="2513"/>
                  </a:lnTo>
                  <a:lnTo>
                    <a:pt x="615" y="2514"/>
                  </a:lnTo>
                  <a:lnTo>
                    <a:pt x="618" y="2515"/>
                  </a:lnTo>
                  <a:lnTo>
                    <a:pt x="620" y="2517"/>
                  </a:lnTo>
                  <a:lnTo>
                    <a:pt x="622" y="2519"/>
                  </a:lnTo>
                  <a:lnTo>
                    <a:pt x="624" y="2521"/>
                  </a:lnTo>
                  <a:lnTo>
                    <a:pt x="624" y="2521"/>
                  </a:lnTo>
                  <a:lnTo>
                    <a:pt x="624" y="2521"/>
                  </a:lnTo>
                  <a:lnTo>
                    <a:pt x="625" y="2524"/>
                  </a:lnTo>
                  <a:lnTo>
                    <a:pt x="625" y="2527"/>
                  </a:lnTo>
                  <a:lnTo>
                    <a:pt x="625" y="2530"/>
                  </a:lnTo>
                  <a:lnTo>
                    <a:pt x="624" y="2533"/>
                  </a:lnTo>
                  <a:lnTo>
                    <a:pt x="623" y="2537"/>
                  </a:lnTo>
                  <a:lnTo>
                    <a:pt x="622" y="2539"/>
                  </a:lnTo>
                  <a:lnTo>
                    <a:pt x="619" y="2541"/>
                  </a:lnTo>
                  <a:lnTo>
                    <a:pt x="617" y="2543"/>
                  </a:lnTo>
                  <a:lnTo>
                    <a:pt x="613" y="2544"/>
                  </a:lnTo>
                  <a:lnTo>
                    <a:pt x="610" y="2544"/>
                  </a:lnTo>
                  <a:lnTo>
                    <a:pt x="606" y="2544"/>
                  </a:lnTo>
                  <a:lnTo>
                    <a:pt x="602" y="2542"/>
                  </a:lnTo>
                  <a:lnTo>
                    <a:pt x="599" y="2539"/>
                  </a:lnTo>
                  <a:lnTo>
                    <a:pt x="596" y="2535"/>
                  </a:lnTo>
                  <a:close/>
                  <a:moveTo>
                    <a:pt x="638" y="2619"/>
                  </a:moveTo>
                  <a:lnTo>
                    <a:pt x="636" y="2616"/>
                  </a:lnTo>
                  <a:lnTo>
                    <a:pt x="636" y="2613"/>
                  </a:lnTo>
                  <a:lnTo>
                    <a:pt x="636" y="2610"/>
                  </a:lnTo>
                  <a:lnTo>
                    <a:pt x="637" y="2607"/>
                  </a:lnTo>
                  <a:lnTo>
                    <a:pt x="638" y="2604"/>
                  </a:lnTo>
                  <a:lnTo>
                    <a:pt x="640" y="2602"/>
                  </a:lnTo>
                  <a:lnTo>
                    <a:pt x="642" y="2600"/>
                  </a:lnTo>
                  <a:lnTo>
                    <a:pt x="644" y="2598"/>
                  </a:lnTo>
                  <a:lnTo>
                    <a:pt x="647" y="2597"/>
                  </a:lnTo>
                  <a:lnTo>
                    <a:pt x="650" y="2597"/>
                  </a:lnTo>
                  <a:lnTo>
                    <a:pt x="653" y="2597"/>
                  </a:lnTo>
                  <a:lnTo>
                    <a:pt x="656" y="2597"/>
                  </a:lnTo>
                  <a:lnTo>
                    <a:pt x="659" y="2599"/>
                  </a:lnTo>
                  <a:lnTo>
                    <a:pt x="661" y="2600"/>
                  </a:lnTo>
                  <a:lnTo>
                    <a:pt x="663" y="2602"/>
                  </a:lnTo>
                  <a:lnTo>
                    <a:pt x="665" y="2605"/>
                  </a:lnTo>
                  <a:lnTo>
                    <a:pt x="667" y="2608"/>
                  </a:lnTo>
                  <a:lnTo>
                    <a:pt x="668" y="2611"/>
                  </a:lnTo>
                  <a:lnTo>
                    <a:pt x="667" y="2614"/>
                  </a:lnTo>
                  <a:lnTo>
                    <a:pt x="667" y="2617"/>
                  </a:lnTo>
                  <a:lnTo>
                    <a:pt x="665" y="2619"/>
                  </a:lnTo>
                  <a:lnTo>
                    <a:pt x="663" y="2622"/>
                  </a:lnTo>
                  <a:lnTo>
                    <a:pt x="661" y="2624"/>
                  </a:lnTo>
                  <a:lnTo>
                    <a:pt x="658" y="2626"/>
                  </a:lnTo>
                  <a:lnTo>
                    <a:pt x="655" y="2627"/>
                  </a:lnTo>
                  <a:lnTo>
                    <a:pt x="651" y="2627"/>
                  </a:lnTo>
                  <a:lnTo>
                    <a:pt x="647" y="2626"/>
                  </a:lnTo>
                  <a:lnTo>
                    <a:pt x="643" y="2625"/>
                  </a:lnTo>
                  <a:lnTo>
                    <a:pt x="640" y="2622"/>
                  </a:lnTo>
                  <a:lnTo>
                    <a:pt x="638" y="2619"/>
                  </a:lnTo>
                  <a:close/>
                  <a:moveTo>
                    <a:pt x="680" y="2702"/>
                  </a:moveTo>
                  <a:lnTo>
                    <a:pt x="679" y="2699"/>
                  </a:lnTo>
                  <a:lnTo>
                    <a:pt x="679" y="2696"/>
                  </a:lnTo>
                  <a:lnTo>
                    <a:pt x="679" y="2693"/>
                  </a:lnTo>
                  <a:lnTo>
                    <a:pt x="679" y="2690"/>
                  </a:lnTo>
                  <a:lnTo>
                    <a:pt x="680" y="2688"/>
                  </a:lnTo>
                  <a:lnTo>
                    <a:pt x="682" y="2685"/>
                  </a:lnTo>
                  <a:lnTo>
                    <a:pt x="684" y="2682"/>
                  </a:lnTo>
                  <a:lnTo>
                    <a:pt x="687" y="2680"/>
                  </a:lnTo>
                  <a:lnTo>
                    <a:pt x="689" y="2679"/>
                  </a:lnTo>
                  <a:lnTo>
                    <a:pt x="692" y="2679"/>
                  </a:lnTo>
                  <a:lnTo>
                    <a:pt x="695" y="2679"/>
                  </a:lnTo>
                  <a:lnTo>
                    <a:pt x="698" y="2680"/>
                  </a:lnTo>
                  <a:lnTo>
                    <a:pt x="701" y="2681"/>
                  </a:lnTo>
                  <a:lnTo>
                    <a:pt x="703" y="2682"/>
                  </a:lnTo>
                  <a:lnTo>
                    <a:pt x="705" y="2685"/>
                  </a:lnTo>
                  <a:lnTo>
                    <a:pt x="708" y="2688"/>
                  </a:lnTo>
                  <a:lnTo>
                    <a:pt x="709" y="2691"/>
                  </a:lnTo>
                  <a:lnTo>
                    <a:pt x="710" y="2694"/>
                  </a:lnTo>
                  <a:lnTo>
                    <a:pt x="710" y="2697"/>
                  </a:lnTo>
                  <a:lnTo>
                    <a:pt x="709" y="2700"/>
                  </a:lnTo>
                  <a:lnTo>
                    <a:pt x="708" y="2702"/>
                  </a:lnTo>
                  <a:lnTo>
                    <a:pt x="705" y="2705"/>
                  </a:lnTo>
                  <a:lnTo>
                    <a:pt x="703" y="2707"/>
                  </a:lnTo>
                  <a:lnTo>
                    <a:pt x="701" y="2709"/>
                  </a:lnTo>
                  <a:lnTo>
                    <a:pt x="697" y="2710"/>
                  </a:lnTo>
                  <a:lnTo>
                    <a:pt x="694" y="2710"/>
                  </a:lnTo>
                  <a:lnTo>
                    <a:pt x="690" y="2710"/>
                  </a:lnTo>
                  <a:lnTo>
                    <a:pt x="686" y="2708"/>
                  </a:lnTo>
                  <a:lnTo>
                    <a:pt x="683" y="2706"/>
                  </a:lnTo>
                  <a:lnTo>
                    <a:pt x="680" y="2702"/>
                  </a:lnTo>
                  <a:close/>
                  <a:moveTo>
                    <a:pt x="724" y="2785"/>
                  </a:moveTo>
                  <a:lnTo>
                    <a:pt x="723" y="2782"/>
                  </a:lnTo>
                  <a:lnTo>
                    <a:pt x="722" y="2778"/>
                  </a:lnTo>
                  <a:lnTo>
                    <a:pt x="722" y="2775"/>
                  </a:lnTo>
                  <a:lnTo>
                    <a:pt x="723" y="2772"/>
                  </a:lnTo>
                  <a:lnTo>
                    <a:pt x="724" y="2769"/>
                  </a:lnTo>
                  <a:lnTo>
                    <a:pt x="726" y="2767"/>
                  </a:lnTo>
                  <a:lnTo>
                    <a:pt x="728" y="2765"/>
                  </a:lnTo>
                  <a:lnTo>
                    <a:pt x="730" y="2763"/>
                  </a:lnTo>
                  <a:lnTo>
                    <a:pt x="733" y="2762"/>
                  </a:lnTo>
                  <a:lnTo>
                    <a:pt x="736" y="2761"/>
                  </a:lnTo>
                  <a:lnTo>
                    <a:pt x="739" y="2761"/>
                  </a:lnTo>
                  <a:lnTo>
                    <a:pt x="742" y="2762"/>
                  </a:lnTo>
                  <a:lnTo>
                    <a:pt x="744" y="2763"/>
                  </a:lnTo>
                  <a:lnTo>
                    <a:pt x="748" y="2765"/>
                  </a:lnTo>
                  <a:lnTo>
                    <a:pt x="750" y="2767"/>
                  </a:lnTo>
                  <a:lnTo>
                    <a:pt x="752" y="2769"/>
                  </a:lnTo>
                  <a:lnTo>
                    <a:pt x="753" y="2772"/>
                  </a:lnTo>
                  <a:lnTo>
                    <a:pt x="754" y="2775"/>
                  </a:lnTo>
                  <a:lnTo>
                    <a:pt x="754" y="2778"/>
                  </a:lnTo>
                  <a:lnTo>
                    <a:pt x="753" y="2782"/>
                  </a:lnTo>
                  <a:lnTo>
                    <a:pt x="752" y="2785"/>
                  </a:lnTo>
                  <a:lnTo>
                    <a:pt x="750" y="2787"/>
                  </a:lnTo>
                  <a:lnTo>
                    <a:pt x="748" y="2789"/>
                  </a:lnTo>
                  <a:lnTo>
                    <a:pt x="745" y="2791"/>
                  </a:lnTo>
                  <a:lnTo>
                    <a:pt x="741" y="2792"/>
                  </a:lnTo>
                  <a:lnTo>
                    <a:pt x="737" y="2793"/>
                  </a:lnTo>
                  <a:lnTo>
                    <a:pt x="733" y="2792"/>
                  </a:lnTo>
                  <a:lnTo>
                    <a:pt x="730" y="2791"/>
                  </a:lnTo>
                  <a:lnTo>
                    <a:pt x="726" y="2788"/>
                  </a:lnTo>
                  <a:lnTo>
                    <a:pt x="724" y="2785"/>
                  </a:lnTo>
                  <a:close/>
                  <a:moveTo>
                    <a:pt x="769" y="2866"/>
                  </a:moveTo>
                  <a:lnTo>
                    <a:pt x="768" y="2863"/>
                  </a:lnTo>
                  <a:lnTo>
                    <a:pt x="767" y="2860"/>
                  </a:lnTo>
                  <a:lnTo>
                    <a:pt x="767" y="2857"/>
                  </a:lnTo>
                  <a:lnTo>
                    <a:pt x="768" y="2854"/>
                  </a:lnTo>
                  <a:lnTo>
                    <a:pt x="769" y="2852"/>
                  </a:lnTo>
                  <a:lnTo>
                    <a:pt x="770" y="2849"/>
                  </a:lnTo>
                  <a:lnTo>
                    <a:pt x="772" y="2847"/>
                  </a:lnTo>
                  <a:lnTo>
                    <a:pt x="775" y="2845"/>
                  </a:lnTo>
                  <a:lnTo>
                    <a:pt x="778" y="2844"/>
                  </a:lnTo>
                  <a:lnTo>
                    <a:pt x="781" y="2843"/>
                  </a:lnTo>
                  <a:lnTo>
                    <a:pt x="784" y="2843"/>
                  </a:lnTo>
                  <a:lnTo>
                    <a:pt x="787" y="2844"/>
                  </a:lnTo>
                  <a:lnTo>
                    <a:pt x="790" y="2845"/>
                  </a:lnTo>
                  <a:lnTo>
                    <a:pt x="793" y="2846"/>
                  </a:lnTo>
                  <a:lnTo>
                    <a:pt x="795" y="2848"/>
                  </a:lnTo>
                  <a:lnTo>
                    <a:pt x="797" y="2851"/>
                  </a:lnTo>
                  <a:lnTo>
                    <a:pt x="797" y="2851"/>
                  </a:lnTo>
                  <a:lnTo>
                    <a:pt x="797" y="2851"/>
                  </a:lnTo>
                  <a:lnTo>
                    <a:pt x="798" y="2854"/>
                  </a:lnTo>
                  <a:lnTo>
                    <a:pt x="798" y="2857"/>
                  </a:lnTo>
                  <a:lnTo>
                    <a:pt x="798" y="2860"/>
                  </a:lnTo>
                  <a:lnTo>
                    <a:pt x="798" y="2862"/>
                  </a:lnTo>
                  <a:lnTo>
                    <a:pt x="797" y="2865"/>
                  </a:lnTo>
                  <a:lnTo>
                    <a:pt x="795" y="2868"/>
                  </a:lnTo>
                  <a:lnTo>
                    <a:pt x="793" y="2870"/>
                  </a:lnTo>
                  <a:lnTo>
                    <a:pt x="791" y="2872"/>
                  </a:lnTo>
                  <a:lnTo>
                    <a:pt x="787" y="2873"/>
                  </a:lnTo>
                  <a:lnTo>
                    <a:pt x="782" y="2873"/>
                  </a:lnTo>
                  <a:lnTo>
                    <a:pt x="778" y="2873"/>
                  </a:lnTo>
                  <a:lnTo>
                    <a:pt x="775" y="2871"/>
                  </a:lnTo>
                  <a:lnTo>
                    <a:pt x="772" y="2869"/>
                  </a:lnTo>
                  <a:lnTo>
                    <a:pt x="769" y="2866"/>
                  </a:lnTo>
                  <a:close/>
                  <a:moveTo>
                    <a:pt x="815" y="2947"/>
                  </a:moveTo>
                  <a:lnTo>
                    <a:pt x="814" y="2944"/>
                  </a:lnTo>
                  <a:lnTo>
                    <a:pt x="813" y="2941"/>
                  </a:lnTo>
                  <a:lnTo>
                    <a:pt x="813" y="2939"/>
                  </a:lnTo>
                  <a:lnTo>
                    <a:pt x="814" y="2936"/>
                  </a:lnTo>
                  <a:lnTo>
                    <a:pt x="815" y="2933"/>
                  </a:lnTo>
                  <a:lnTo>
                    <a:pt x="816" y="2930"/>
                  </a:lnTo>
                  <a:lnTo>
                    <a:pt x="818" y="2927"/>
                  </a:lnTo>
                  <a:lnTo>
                    <a:pt x="821" y="2925"/>
                  </a:lnTo>
                  <a:lnTo>
                    <a:pt x="824" y="2924"/>
                  </a:lnTo>
                  <a:lnTo>
                    <a:pt x="827" y="2923"/>
                  </a:lnTo>
                  <a:lnTo>
                    <a:pt x="830" y="2923"/>
                  </a:lnTo>
                  <a:lnTo>
                    <a:pt x="833" y="2924"/>
                  </a:lnTo>
                  <a:lnTo>
                    <a:pt x="836" y="2925"/>
                  </a:lnTo>
                  <a:lnTo>
                    <a:pt x="839" y="2926"/>
                  </a:lnTo>
                  <a:lnTo>
                    <a:pt x="841" y="2928"/>
                  </a:lnTo>
                  <a:lnTo>
                    <a:pt x="843" y="2932"/>
                  </a:lnTo>
                  <a:lnTo>
                    <a:pt x="844" y="2935"/>
                  </a:lnTo>
                  <a:lnTo>
                    <a:pt x="845" y="2937"/>
                  </a:lnTo>
                  <a:lnTo>
                    <a:pt x="845" y="2940"/>
                  </a:lnTo>
                  <a:lnTo>
                    <a:pt x="844" y="2943"/>
                  </a:lnTo>
                  <a:lnTo>
                    <a:pt x="843" y="2946"/>
                  </a:lnTo>
                  <a:lnTo>
                    <a:pt x="842" y="2949"/>
                  </a:lnTo>
                  <a:lnTo>
                    <a:pt x="840" y="2951"/>
                  </a:lnTo>
                  <a:lnTo>
                    <a:pt x="837" y="2953"/>
                  </a:lnTo>
                  <a:lnTo>
                    <a:pt x="833" y="2954"/>
                  </a:lnTo>
                  <a:lnTo>
                    <a:pt x="829" y="2955"/>
                  </a:lnTo>
                  <a:lnTo>
                    <a:pt x="826" y="2954"/>
                  </a:lnTo>
                  <a:lnTo>
                    <a:pt x="821" y="2953"/>
                  </a:lnTo>
                  <a:lnTo>
                    <a:pt x="818" y="2950"/>
                  </a:lnTo>
                  <a:lnTo>
                    <a:pt x="815" y="2947"/>
                  </a:lnTo>
                  <a:close/>
                  <a:moveTo>
                    <a:pt x="863" y="3028"/>
                  </a:moveTo>
                  <a:lnTo>
                    <a:pt x="861" y="3024"/>
                  </a:lnTo>
                  <a:lnTo>
                    <a:pt x="861" y="3021"/>
                  </a:lnTo>
                  <a:lnTo>
                    <a:pt x="861" y="3018"/>
                  </a:lnTo>
                  <a:lnTo>
                    <a:pt x="861" y="3015"/>
                  </a:lnTo>
                  <a:lnTo>
                    <a:pt x="862" y="3012"/>
                  </a:lnTo>
                  <a:lnTo>
                    <a:pt x="863" y="3010"/>
                  </a:lnTo>
                  <a:lnTo>
                    <a:pt x="866" y="3008"/>
                  </a:lnTo>
                  <a:lnTo>
                    <a:pt x="869" y="3006"/>
                  </a:lnTo>
                  <a:lnTo>
                    <a:pt x="872" y="3004"/>
                  </a:lnTo>
                  <a:lnTo>
                    <a:pt x="875" y="3004"/>
                  </a:lnTo>
                  <a:lnTo>
                    <a:pt x="878" y="3004"/>
                  </a:lnTo>
                  <a:lnTo>
                    <a:pt x="880" y="3004"/>
                  </a:lnTo>
                  <a:lnTo>
                    <a:pt x="883" y="3005"/>
                  </a:lnTo>
                  <a:lnTo>
                    <a:pt x="886" y="3006"/>
                  </a:lnTo>
                  <a:lnTo>
                    <a:pt x="888" y="3008"/>
                  </a:lnTo>
                  <a:lnTo>
                    <a:pt x="890" y="3011"/>
                  </a:lnTo>
                  <a:lnTo>
                    <a:pt x="891" y="3014"/>
                  </a:lnTo>
                  <a:lnTo>
                    <a:pt x="892" y="3017"/>
                  </a:lnTo>
                  <a:lnTo>
                    <a:pt x="892" y="3020"/>
                  </a:lnTo>
                  <a:lnTo>
                    <a:pt x="892" y="3023"/>
                  </a:lnTo>
                  <a:lnTo>
                    <a:pt x="891" y="3025"/>
                  </a:lnTo>
                  <a:lnTo>
                    <a:pt x="889" y="3029"/>
                  </a:lnTo>
                  <a:lnTo>
                    <a:pt x="887" y="3031"/>
                  </a:lnTo>
                  <a:lnTo>
                    <a:pt x="885" y="3033"/>
                  </a:lnTo>
                  <a:lnTo>
                    <a:pt x="881" y="3035"/>
                  </a:lnTo>
                  <a:lnTo>
                    <a:pt x="877" y="3035"/>
                  </a:lnTo>
                  <a:lnTo>
                    <a:pt x="873" y="3035"/>
                  </a:lnTo>
                  <a:lnTo>
                    <a:pt x="869" y="3033"/>
                  </a:lnTo>
                  <a:lnTo>
                    <a:pt x="866" y="3031"/>
                  </a:lnTo>
                  <a:lnTo>
                    <a:pt x="863" y="3028"/>
                  </a:lnTo>
                  <a:close/>
                  <a:moveTo>
                    <a:pt x="913" y="3106"/>
                  </a:moveTo>
                  <a:lnTo>
                    <a:pt x="911" y="3104"/>
                  </a:lnTo>
                  <a:lnTo>
                    <a:pt x="910" y="3101"/>
                  </a:lnTo>
                  <a:lnTo>
                    <a:pt x="910" y="3098"/>
                  </a:lnTo>
                  <a:lnTo>
                    <a:pt x="911" y="3095"/>
                  </a:lnTo>
                  <a:lnTo>
                    <a:pt x="911" y="3092"/>
                  </a:lnTo>
                  <a:lnTo>
                    <a:pt x="913" y="3090"/>
                  </a:lnTo>
                  <a:lnTo>
                    <a:pt x="915" y="3087"/>
                  </a:lnTo>
                  <a:lnTo>
                    <a:pt x="917" y="3086"/>
                  </a:lnTo>
                  <a:lnTo>
                    <a:pt x="920" y="3084"/>
                  </a:lnTo>
                  <a:lnTo>
                    <a:pt x="923" y="3083"/>
                  </a:lnTo>
                  <a:lnTo>
                    <a:pt x="926" y="3083"/>
                  </a:lnTo>
                  <a:lnTo>
                    <a:pt x="929" y="3084"/>
                  </a:lnTo>
                  <a:lnTo>
                    <a:pt x="932" y="3085"/>
                  </a:lnTo>
                  <a:lnTo>
                    <a:pt x="934" y="3086"/>
                  </a:lnTo>
                  <a:lnTo>
                    <a:pt x="936" y="3088"/>
                  </a:lnTo>
                  <a:lnTo>
                    <a:pt x="938" y="3091"/>
                  </a:lnTo>
                  <a:lnTo>
                    <a:pt x="940" y="3093"/>
                  </a:lnTo>
                  <a:lnTo>
                    <a:pt x="940" y="3096"/>
                  </a:lnTo>
                  <a:lnTo>
                    <a:pt x="941" y="3099"/>
                  </a:lnTo>
                  <a:lnTo>
                    <a:pt x="940" y="3102"/>
                  </a:lnTo>
                  <a:lnTo>
                    <a:pt x="939" y="3105"/>
                  </a:lnTo>
                  <a:lnTo>
                    <a:pt x="938" y="3107"/>
                  </a:lnTo>
                  <a:lnTo>
                    <a:pt x="936" y="3109"/>
                  </a:lnTo>
                  <a:lnTo>
                    <a:pt x="933" y="3111"/>
                  </a:lnTo>
                  <a:lnTo>
                    <a:pt x="930" y="3113"/>
                  </a:lnTo>
                  <a:lnTo>
                    <a:pt x="925" y="3114"/>
                  </a:lnTo>
                  <a:lnTo>
                    <a:pt x="922" y="3113"/>
                  </a:lnTo>
                  <a:lnTo>
                    <a:pt x="918" y="3112"/>
                  </a:lnTo>
                  <a:lnTo>
                    <a:pt x="915" y="3110"/>
                  </a:lnTo>
                  <a:lnTo>
                    <a:pt x="913" y="3106"/>
                  </a:lnTo>
                  <a:close/>
                  <a:moveTo>
                    <a:pt x="962" y="3186"/>
                  </a:moveTo>
                  <a:lnTo>
                    <a:pt x="961" y="3183"/>
                  </a:lnTo>
                  <a:lnTo>
                    <a:pt x="960" y="3180"/>
                  </a:lnTo>
                  <a:lnTo>
                    <a:pt x="960" y="3177"/>
                  </a:lnTo>
                  <a:lnTo>
                    <a:pt x="960" y="3173"/>
                  </a:lnTo>
                  <a:lnTo>
                    <a:pt x="961" y="3170"/>
                  </a:lnTo>
                  <a:lnTo>
                    <a:pt x="963" y="3168"/>
                  </a:lnTo>
                  <a:lnTo>
                    <a:pt x="964" y="3166"/>
                  </a:lnTo>
                  <a:lnTo>
                    <a:pt x="967" y="3164"/>
                  </a:lnTo>
                  <a:lnTo>
                    <a:pt x="970" y="3162"/>
                  </a:lnTo>
                  <a:lnTo>
                    <a:pt x="973" y="3161"/>
                  </a:lnTo>
                  <a:lnTo>
                    <a:pt x="975" y="3161"/>
                  </a:lnTo>
                  <a:lnTo>
                    <a:pt x="978" y="3161"/>
                  </a:lnTo>
                  <a:lnTo>
                    <a:pt x="981" y="3162"/>
                  </a:lnTo>
                  <a:lnTo>
                    <a:pt x="985" y="3164"/>
                  </a:lnTo>
                  <a:lnTo>
                    <a:pt x="987" y="3166"/>
                  </a:lnTo>
                  <a:lnTo>
                    <a:pt x="989" y="3168"/>
                  </a:lnTo>
                  <a:lnTo>
                    <a:pt x="990" y="3171"/>
                  </a:lnTo>
                  <a:lnTo>
                    <a:pt x="991" y="3174"/>
                  </a:lnTo>
                  <a:lnTo>
                    <a:pt x="991" y="3178"/>
                  </a:lnTo>
                  <a:lnTo>
                    <a:pt x="991" y="3181"/>
                  </a:lnTo>
                  <a:lnTo>
                    <a:pt x="990" y="3183"/>
                  </a:lnTo>
                  <a:lnTo>
                    <a:pt x="989" y="3186"/>
                  </a:lnTo>
                  <a:lnTo>
                    <a:pt x="987" y="3188"/>
                  </a:lnTo>
                  <a:lnTo>
                    <a:pt x="983" y="3190"/>
                  </a:lnTo>
                  <a:lnTo>
                    <a:pt x="979" y="3192"/>
                  </a:lnTo>
                  <a:lnTo>
                    <a:pt x="975" y="3193"/>
                  </a:lnTo>
                  <a:lnTo>
                    <a:pt x="971" y="3192"/>
                  </a:lnTo>
                  <a:lnTo>
                    <a:pt x="968" y="3191"/>
                  </a:lnTo>
                  <a:lnTo>
                    <a:pt x="965" y="3189"/>
                  </a:lnTo>
                  <a:lnTo>
                    <a:pt x="962" y="3186"/>
                  </a:lnTo>
                  <a:close/>
                  <a:moveTo>
                    <a:pt x="1013" y="3263"/>
                  </a:moveTo>
                  <a:lnTo>
                    <a:pt x="1012" y="3260"/>
                  </a:lnTo>
                  <a:lnTo>
                    <a:pt x="1011" y="3257"/>
                  </a:lnTo>
                  <a:lnTo>
                    <a:pt x="1011" y="3254"/>
                  </a:lnTo>
                  <a:lnTo>
                    <a:pt x="1011" y="3252"/>
                  </a:lnTo>
                  <a:lnTo>
                    <a:pt x="1012" y="3249"/>
                  </a:lnTo>
                  <a:lnTo>
                    <a:pt x="1013" y="3246"/>
                  </a:lnTo>
                  <a:lnTo>
                    <a:pt x="1015" y="3244"/>
                  </a:lnTo>
                  <a:lnTo>
                    <a:pt x="1018" y="3242"/>
                  </a:lnTo>
                  <a:lnTo>
                    <a:pt x="1020" y="3240"/>
                  </a:lnTo>
                  <a:lnTo>
                    <a:pt x="1023" y="3239"/>
                  </a:lnTo>
                  <a:lnTo>
                    <a:pt x="1027" y="3239"/>
                  </a:lnTo>
                  <a:lnTo>
                    <a:pt x="1030" y="3240"/>
                  </a:lnTo>
                  <a:lnTo>
                    <a:pt x="1033" y="3240"/>
                  </a:lnTo>
                  <a:lnTo>
                    <a:pt x="1035" y="3242"/>
                  </a:lnTo>
                  <a:lnTo>
                    <a:pt x="1038" y="3244"/>
                  </a:lnTo>
                  <a:lnTo>
                    <a:pt x="1040" y="3246"/>
                  </a:lnTo>
                  <a:lnTo>
                    <a:pt x="1041" y="3249"/>
                  </a:lnTo>
                  <a:lnTo>
                    <a:pt x="1042" y="3252"/>
                  </a:lnTo>
                  <a:lnTo>
                    <a:pt x="1042" y="3255"/>
                  </a:lnTo>
                  <a:lnTo>
                    <a:pt x="1042" y="3258"/>
                  </a:lnTo>
                  <a:lnTo>
                    <a:pt x="1041" y="3260"/>
                  </a:lnTo>
                  <a:lnTo>
                    <a:pt x="1040" y="3263"/>
                  </a:lnTo>
                  <a:lnTo>
                    <a:pt x="1038" y="3265"/>
                  </a:lnTo>
                  <a:lnTo>
                    <a:pt x="1035" y="3267"/>
                  </a:lnTo>
                  <a:lnTo>
                    <a:pt x="1031" y="3269"/>
                  </a:lnTo>
                  <a:lnTo>
                    <a:pt x="1027" y="3270"/>
                  </a:lnTo>
                  <a:lnTo>
                    <a:pt x="1022" y="3269"/>
                  </a:lnTo>
                  <a:lnTo>
                    <a:pt x="1019" y="3268"/>
                  </a:lnTo>
                  <a:lnTo>
                    <a:pt x="1016" y="3266"/>
                  </a:lnTo>
                  <a:lnTo>
                    <a:pt x="1013" y="3263"/>
                  </a:lnTo>
                  <a:close/>
                  <a:moveTo>
                    <a:pt x="1066" y="3341"/>
                  </a:moveTo>
                  <a:lnTo>
                    <a:pt x="1065" y="3338"/>
                  </a:lnTo>
                  <a:lnTo>
                    <a:pt x="1063" y="3335"/>
                  </a:lnTo>
                  <a:lnTo>
                    <a:pt x="1063" y="3332"/>
                  </a:lnTo>
                  <a:lnTo>
                    <a:pt x="1063" y="3329"/>
                  </a:lnTo>
                  <a:lnTo>
                    <a:pt x="1065" y="3326"/>
                  </a:lnTo>
                  <a:lnTo>
                    <a:pt x="1066" y="3324"/>
                  </a:lnTo>
                  <a:lnTo>
                    <a:pt x="1068" y="3320"/>
                  </a:lnTo>
                  <a:lnTo>
                    <a:pt x="1070" y="3318"/>
                  </a:lnTo>
                  <a:lnTo>
                    <a:pt x="1073" y="3317"/>
                  </a:lnTo>
                  <a:lnTo>
                    <a:pt x="1076" y="3316"/>
                  </a:lnTo>
                  <a:lnTo>
                    <a:pt x="1079" y="3316"/>
                  </a:lnTo>
                  <a:lnTo>
                    <a:pt x="1082" y="3316"/>
                  </a:lnTo>
                  <a:lnTo>
                    <a:pt x="1085" y="3317"/>
                  </a:lnTo>
                  <a:lnTo>
                    <a:pt x="1087" y="3318"/>
                  </a:lnTo>
                  <a:lnTo>
                    <a:pt x="1090" y="3320"/>
                  </a:lnTo>
                  <a:lnTo>
                    <a:pt x="1092" y="3323"/>
                  </a:lnTo>
                  <a:lnTo>
                    <a:pt x="1093" y="3326"/>
                  </a:lnTo>
                  <a:lnTo>
                    <a:pt x="1094" y="3329"/>
                  </a:lnTo>
                  <a:lnTo>
                    <a:pt x="1094" y="3332"/>
                  </a:lnTo>
                  <a:lnTo>
                    <a:pt x="1094" y="3335"/>
                  </a:lnTo>
                  <a:lnTo>
                    <a:pt x="1093" y="3337"/>
                  </a:lnTo>
                  <a:lnTo>
                    <a:pt x="1092" y="3340"/>
                  </a:lnTo>
                  <a:lnTo>
                    <a:pt x="1090" y="3342"/>
                  </a:lnTo>
                  <a:lnTo>
                    <a:pt x="1088" y="3345"/>
                  </a:lnTo>
                  <a:lnTo>
                    <a:pt x="1084" y="3346"/>
                  </a:lnTo>
                  <a:lnTo>
                    <a:pt x="1079" y="3347"/>
                  </a:lnTo>
                  <a:lnTo>
                    <a:pt x="1076" y="3347"/>
                  </a:lnTo>
                  <a:lnTo>
                    <a:pt x="1072" y="3345"/>
                  </a:lnTo>
                  <a:lnTo>
                    <a:pt x="1069" y="3343"/>
                  </a:lnTo>
                  <a:lnTo>
                    <a:pt x="1066" y="3341"/>
                  </a:lnTo>
                  <a:close/>
                  <a:moveTo>
                    <a:pt x="1120" y="3416"/>
                  </a:moveTo>
                  <a:lnTo>
                    <a:pt x="1118" y="3414"/>
                  </a:lnTo>
                  <a:lnTo>
                    <a:pt x="1117" y="3411"/>
                  </a:lnTo>
                  <a:lnTo>
                    <a:pt x="1117" y="3408"/>
                  </a:lnTo>
                  <a:lnTo>
                    <a:pt x="1117" y="3405"/>
                  </a:lnTo>
                  <a:lnTo>
                    <a:pt x="1118" y="3402"/>
                  </a:lnTo>
                  <a:lnTo>
                    <a:pt x="1119" y="3399"/>
                  </a:lnTo>
                  <a:lnTo>
                    <a:pt x="1121" y="3397"/>
                  </a:lnTo>
                  <a:lnTo>
                    <a:pt x="1123" y="3395"/>
                  </a:lnTo>
                  <a:lnTo>
                    <a:pt x="1126" y="3393"/>
                  </a:lnTo>
                  <a:lnTo>
                    <a:pt x="1129" y="3392"/>
                  </a:lnTo>
                  <a:lnTo>
                    <a:pt x="1132" y="3392"/>
                  </a:lnTo>
                  <a:lnTo>
                    <a:pt x="1135" y="3392"/>
                  </a:lnTo>
                  <a:lnTo>
                    <a:pt x="1138" y="3393"/>
                  </a:lnTo>
                  <a:lnTo>
                    <a:pt x="1140" y="3394"/>
                  </a:lnTo>
                  <a:lnTo>
                    <a:pt x="1144" y="3396"/>
                  </a:lnTo>
                  <a:lnTo>
                    <a:pt x="1146" y="3399"/>
                  </a:lnTo>
                  <a:lnTo>
                    <a:pt x="1147" y="3401"/>
                  </a:lnTo>
                  <a:lnTo>
                    <a:pt x="1148" y="3404"/>
                  </a:lnTo>
                  <a:lnTo>
                    <a:pt x="1149" y="3407"/>
                  </a:lnTo>
                  <a:lnTo>
                    <a:pt x="1148" y="3410"/>
                  </a:lnTo>
                  <a:lnTo>
                    <a:pt x="1148" y="3413"/>
                  </a:lnTo>
                  <a:lnTo>
                    <a:pt x="1146" y="3415"/>
                  </a:lnTo>
                  <a:lnTo>
                    <a:pt x="1145" y="3418"/>
                  </a:lnTo>
                  <a:lnTo>
                    <a:pt x="1141" y="3421"/>
                  </a:lnTo>
                  <a:lnTo>
                    <a:pt x="1137" y="3423"/>
                  </a:lnTo>
                  <a:lnTo>
                    <a:pt x="1132" y="3424"/>
                  </a:lnTo>
                  <a:lnTo>
                    <a:pt x="1129" y="3423"/>
                  </a:lnTo>
                  <a:lnTo>
                    <a:pt x="1126" y="3422"/>
                  </a:lnTo>
                  <a:lnTo>
                    <a:pt x="1123" y="3419"/>
                  </a:lnTo>
                  <a:lnTo>
                    <a:pt x="1120" y="3416"/>
                  </a:lnTo>
                  <a:close/>
                  <a:moveTo>
                    <a:pt x="1174" y="3492"/>
                  </a:moveTo>
                  <a:lnTo>
                    <a:pt x="1174" y="3492"/>
                  </a:lnTo>
                  <a:lnTo>
                    <a:pt x="1173" y="3490"/>
                  </a:lnTo>
                  <a:lnTo>
                    <a:pt x="1172" y="3487"/>
                  </a:lnTo>
                  <a:lnTo>
                    <a:pt x="1171" y="3484"/>
                  </a:lnTo>
                  <a:lnTo>
                    <a:pt x="1172" y="3481"/>
                  </a:lnTo>
                  <a:lnTo>
                    <a:pt x="1172" y="3478"/>
                  </a:lnTo>
                  <a:lnTo>
                    <a:pt x="1174" y="3475"/>
                  </a:lnTo>
                  <a:lnTo>
                    <a:pt x="1175" y="3473"/>
                  </a:lnTo>
                  <a:lnTo>
                    <a:pt x="1178" y="3471"/>
                  </a:lnTo>
                  <a:lnTo>
                    <a:pt x="1180" y="3468"/>
                  </a:lnTo>
                  <a:lnTo>
                    <a:pt x="1184" y="3467"/>
                  </a:lnTo>
                  <a:lnTo>
                    <a:pt x="1187" y="3467"/>
                  </a:lnTo>
                  <a:lnTo>
                    <a:pt x="1190" y="3467"/>
                  </a:lnTo>
                  <a:lnTo>
                    <a:pt x="1193" y="3468"/>
                  </a:lnTo>
                  <a:lnTo>
                    <a:pt x="1196" y="3470"/>
                  </a:lnTo>
                  <a:lnTo>
                    <a:pt x="1198" y="3472"/>
                  </a:lnTo>
                  <a:lnTo>
                    <a:pt x="1200" y="3474"/>
                  </a:lnTo>
                  <a:lnTo>
                    <a:pt x="1202" y="3477"/>
                  </a:lnTo>
                  <a:lnTo>
                    <a:pt x="1202" y="3480"/>
                  </a:lnTo>
                  <a:lnTo>
                    <a:pt x="1203" y="3482"/>
                  </a:lnTo>
                  <a:lnTo>
                    <a:pt x="1203" y="3485"/>
                  </a:lnTo>
                  <a:lnTo>
                    <a:pt x="1202" y="3488"/>
                  </a:lnTo>
                  <a:lnTo>
                    <a:pt x="1201" y="3491"/>
                  </a:lnTo>
                  <a:lnTo>
                    <a:pt x="1199" y="3493"/>
                  </a:lnTo>
                  <a:lnTo>
                    <a:pt x="1197" y="3495"/>
                  </a:lnTo>
                  <a:lnTo>
                    <a:pt x="1192" y="3498"/>
                  </a:lnTo>
                  <a:lnTo>
                    <a:pt x="1188" y="3498"/>
                  </a:lnTo>
                  <a:lnTo>
                    <a:pt x="1184" y="3498"/>
                  </a:lnTo>
                  <a:lnTo>
                    <a:pt x="1180" y="3497"/>
                  </a:lnTo>
                  <a:lnTo>
                    <a:pt x="1177" y="3495"/>
                  </a:lnTo>
                  <a:lnTo>
                    <a:pt x="1174" y="3492"/>
                  </a:lnTo>
                  <a:close/>
                  <a:moveTo>
                    <a:pt x="1231" y="3566"/>
                  </a:moveTo>
                  <a:lnTo>
                    <a:pt x="1231" y="3566"/>
                  </a:lnTo>
                  <a:lnTo>
                    <a:pt x="1230" y="3564"/>
                  </a:lnTo>
                  <a:lnTo>
                    <a:pt x="1228" y="3561"/>
                  </a:lnTo>
                  <a:lnTo>
                    <a:pt x="1228" y="3558"/>
                  </a:lnTo>
                  <a:lnTo>
                    <a:pt x="1228" y="3555"/>
                  </a:lnTo>
                  <a:lnTo>
                    <a:pt x="1229" y="3552"/>
                  </a:lnTo>
                  <a:lnTo>
                    <a:pt x="1230" y="3549"/>
                  </a:lnTo>
                  <a:lnTo>
                    <a:pt x="1232" y="3547"/>
                  </a:lnTo>
                  <a:lnTo>
                    <a:pt x="1234" y="3545"/>
                  </a:lnTo>
                  <a:lnTo>
                    <a:pt x="1237" y="3543"/>
                  </a:lnTo>
                  <a:lnTo>
                    <a:pt x="1239" y="3542"/>
                  </a:lnTo>
                  <a:lnTo>
                    <a:pt x="1242" y="3542"/>
                  </a:lnTo>
                  <a:lnTo>
                    <a:pt x="1245" y="3542"/>
                  </a:lnTo>
                  <a:lnTo>
                    <a:pt x="1248" y="3543"/>
                  </a:lnTo>
                  <a:lnTo>
                    <a:pt x="1251" y="3544"/>
                  </a:lnTo>
                  <a:lnTo>
                    <a:pt x="1253" y="3546"/>
                  </a:lnTo>
                  <a:lnTo>
                    <a:pt x="1255" y="3548"/>
                  </a:lnTo>
                  <a:lnTo>
                    <a:pt x="1257" y="3550"/>
                  </a:lnTo>
                  <a:lnTo>
                    <a:pt x="1258" y="3553"/>
                  </a:lnTo>
                  <a:lnTo>
                    <a:pt x="1258" y="3556"/>
                  </a:lnTo>
                  <a:lnTo>
                    <a:pt x="1258" y="3559"/>
                  </a:lnTo>
                  <a:lnTo>
                    <a:pt x="1258" y="3562"/>
                  </a:lnTo>
                  <a:lnTo>
                    <a:pt x="1256" y="3565"/>
                  </a:lnTo>
                  <a:lnTo>
                    <a:pt x="1255" y="3567"/>
                  </a:lnTo>
                  <a:lnTo>
                    <a:pt x="1252" y="3570"/>
                  </a:lnTo>
                  <a:lnTo>
                    <a:pt x="1248" y="3573"/>
                  </a:lnTo>
                  <a:lnTo>
                    <a:pt x="1243" y="3573"/>
                  </a:lnTo>
                  <a:lnTo>
                    <a:pt x="1240" y="3573"/>
                  </a:lnTo>
                  <a:lnTo>
                    <a:pt x="1237" y="3572"/>
                  </a:lnTo>
                  <a:lnTo>
                    <a:pt x="1234" y="3570"/>
                  </a:lnTo>
                  <a:lnTo>
                    <a:pt x="1231" y="3566"/>
                  </a:lnTo>
                  <a:close/>
                  <a:moveTo>
                    <a:pt x="1288" y="3641"/>
                  </a:moveTo>
                  <a:lnTo>
                    <a:pt x="1286" y="3638"/>
                  </a:lnTo>
                  <a:lnTo>
                    <a:pt x="1285" y="3635"/>
                  </a:lnTo>
                  <a:lnTo>
                    <a:pt x="1285" y="3632"/>
                  </a:lnTo>
                  <a:lnTo>
                    <a:pt x="1285" y="3629"/>
                  </a:lnTo>
                  <a:lnTo>
                    <a:pt x="1285" y="3626"/>
                  </a:lnTo>
                  <a:lnTo>
                    <a:pt x="1286" y="3624"/>
                  </a:lnTo>
                  <a:lnTo>
                    <a:pt x="1288" y="3621"/>
                  </a:lnTo>
                  <a:lnTo>
                    <a:pt x="1291" y="3619"/>
                  </a:lnTo>
                  <a:lnTo>
                    <a:pt x="1293" y="3616"/>
                  </a:lnTo>
                  <a:lnTo>
                    <a:pt x="1296" y="3615"/>
                  </a:lnTo>
                  <a:lnTo>
                    <a:pt x="1299" y="3615"/>
                  </a:lnTo>
                  <a:lnTo>
                    <a:pt x="1303" y="3615"/>
                  </a:lnTo>
                  <a:lnTo>
                    <a:pt x="1306" y="3615"/>
                  </a:lnTo>
                  <a:lnTo>
                    <a:pt x="1308" y="3618"/>
                  </a:lnTo>
                  <a:lnTo>
                    <a:pt x="1311" y="3619"/>
                  </a:lnTo>
                  <a:lnTo>
                    <a:pt x="1313" y="3622"/>
                  </a:lnTo>
                  <a:lnTo>
                    <a:pt x="1314" y="3624"/>
                  </a:lnTo>
                  <a:lnTo>
                    <a:pt x="1316" y="3627"/>
                  </a:lnTo>
                  <a:lnTo>
                    <a:pt x="1316" y="3630"/>
                  </a:lnTo>
                  <a:lnTo>
                    <a:pt x="1316" y="3633"/>
                  </a:lnTo>
                  <a:lnTo>
                    <a:pt x="1315" y="3636"/>
                  </a:lnTo>
                  <a:lnTo>
                    <a:pt x="1314" y="3638"/>
                  </a:lnTo>
                  <a:lnTo>
                    <a:pt x="1312" y="3641"/>
                  </a:lnTo>
                  <a:lnTo>
                    <a:pt x="1310" y="3643"/>
                  </a:lnTo>
                  <a:lnTo>
                    <a:pt x="1306" y="3646"/>
                  </a:lnTo>
                  <a:lnTo>
                    <a:pt x="1300" y="3646"/>
                  </a:lnTo>
                  <a:lnTo>
                    <a:pt x="1296" y="3646"/>
                  </a:lnTo>
                  <a:lnTo>
                    <a:pt x="1293" y="3645"/>
                  </a:lnTo>
                  <a:lnTo>
                    <a:pt x="1290" y="3643"/>
                  </a:lnTo>
                  <a:lnTo>
                    <a:pt x="1288" y="3641"/>
                  </a:lnTo>
                  <a:close/>
                  <a:moveTo>
                    <a:pt x="1347" y="3713"/>
                  </a:moveTo>
                  <a:lnTo>
                    <a:pt x="1345" y="3710"/>
                  </a:lnTo>
                  <a:lnTo>
                    <a:pt x="1344" y="3707"/>
                  </a:lnTo>
                  <a:lnTo>
                    <a:pt x="1343" y="3704"/>
                  </a:lnTo>
                  <a:lnTo>
                    <a:pt x="1343" y="3702"/>
                  </a:lnTo>
                  <a:lnTo>
                    <a:pt x="1344" y="3699"/>
                  </a:lnTo>
                  <a:lnTo>
                    <a:pt x="1345" y="3696"/>
                  </a:lnTo>
                  <a:lnTo>
                    <a:pt x="1347" y="3694"/>
                  </a:lnTo>
                  <a:lnTo>
                    <a:pt x="1349" y="3691"/>
                  </a:lnTo>
                  <a:lnTo>
                    <a:pt x="1352" y="3690"/>
                  </a:lnTo>
                  <a:lnTo>
                    <a:pt x="1354" y="3689"/>
                  </a:lnTo>
                  <a:lnTo>
                    <a:pt x="1357" y="3688"/>
                  </a:lnTo>
                  <a:lnTo>
                    <a:pt x="1360" y="3688"/>
                  </a:lnTo>
                  <a:lnTo>
                    <a:pt x="1363" y="3689"/>
                  </a:lnTo>
                  <a:lnTo>
                    <a:pt x="1366" y="3690"/>
                  </a:lnTo>
                  <a:lnTo>
                    <a:pt x="1368" y="3691"/>
                  </a:lnTo>
                  <a:lnTo>
                    <a:pt x="1370" y="3694"/>
                  </a:lnTo>
                  <a:lnTo>
                    <a:pt x="1370" y="3694"/>
                  </a:lnTo>
                  <a:lnTo>
                    <a:pt x="1370" y="3694"/>
                  </a:lnTo>
                  <a:lnTo>
                    <a:pt x="1372" y="3696"/>
                  </a:lnTo>
                  <a:lnTo>
                    <a:pt x="1373" y="3699"/>
                  </a:lnTo>
                  <a:lnTo>
                    <a:pt x="1374" y="3702"/>
                  </a:lnTo>
                  <a:lnTo>
                    <a:pt x="1374" y="3705"/>
                  </a:lnTo>
                  <a:lnTo>
                    <a:pt x="1373" y="3708"/>
                  </a:lnTo>
                  <a:lnTo>
                    <a:pt x="1372" y="3710"/>
                  </a:lnTo>
                  <a:lnTo>
                    <a:pt x="1370" y="3713"/>
                  </a:lnTo>
                  <a:lnTo>
                    <a:pt x="1368" y="3716"/>
                  </a:lnTo>
                  <a:lnTo>
                    <a:pt x="1363" y="3719"/>
                  </a:lnTo>
                  <a:lnTo>
                    <a:pt x="1359" y="3719"/>
                  </a:lnTo>
                  <a:lnTo>
                    <a:pt x="1355" y="3719"/>
                  </a:lnTo>
                  <a:lnTo>
                    <a:pt x="1352" y="3718"/>
                  </a:lnTo>
                  <a:lnTo>
                    <a:pt x="1349" y="3716"/>
                  </a:lnTo>
                  <a:lnTo>
                    <a:pt x="1347" y="3713"/>
                  </a:lnTo>
                  <a:close/>
                  <a:moveTo>
                    <a:pt x="1405" y="3785"/>
                  </a:moveTo>
                  <a:lnTo>
                    <a:pt x="1404" y="3783"/>
                  </a:lnTo>
                  <a:lnTo>
                    <a:pt x="1403" y="3780"/>
                  </a:lnTo>
                  <a:lnTo>
                    <a:pt x="1402" y="3777"/>
                  </a:lnTo>
                  <a:lnTo>
                    <a:pt x="1402" y="3774"/>
                  </a:lnTo>
                  <a:lnTo>
                    <a:pt x="1403" y="3771"/>
                  </a:lnTo>
                  <a:lnTo>
                    <a:pt x="1404" y="3768"/>
                  </a:lnTo>
                  <a:lnTo>
                    <a:pt x="1405" y="3766"/>
                  </a:lnTo>
                  <a:lnTo>
                    <a:pt x="1407" y="3763"/>
                  </a:lnTo>
                  <a:lnTo>
                    <a:pt x="1410" y="3761"/>
                  </a:lnTo>
                  <a:lnTo>
                    <a:pt x="1413" y="3760"/>
                  </a:lnTo>
                  <a:lnTo>
                    <a:pt x="1416" y="3759"/>
                  </a:lnTo>
                  <a:lnTo>
                    <a:pt x="1419" y="3759"/>
                  </a:lnTo>
                  <a:lnTo>
                    <a:pt x="1421" y="3760"/>
                  </a:lnTo>
                  <a:lnTo>
                    <a:pt x="1425" y="3761"/>
                  </a:lnTo>
                  <a:lnTo>
                    <a:pt x="1428" y="3763"/>
                  </a:lnTo>
                  <a:lnTo>
                    <a:pt x="1430" y="3766"/>
                  </a:lnTo>
                  <a:lnTo>
                    <a:pt x="1432" y="3768"/>
                  </a:lnTo>
                  <a:lnTo>
                    <a:pt x="1433" y="3771"/>
                  </a:lnTo>
                  <a:lnTo>
                    <a:pt x="1433" y="3774"/>
                  </a:lnTo>
                  <a:lnTo>
                    <a:pt x="1433" y="3777"/>
                  </a:lnTo>
                  <a:lnTo>
                    <a:pt x="1433" y="3780"/>
                  </a:lnTo>
                  <a:lnTo>
                    <a:pt x="1432" y="3782"/>
                  </a:lnTo>
                  <a:lnTo>
                    <a:pt x="1430" y="3785"/>
                  </a:lnTo>
                  <a:lnTo>
                    <a:pt x="1428" y="3787"/>
                  </a:lnTo>
                  <a:lnTo>
                    <a:pt x="1423" y="3790"/>
                  </a:lnTo>
                  <a:lnTo>
                    <a:pt x="1417" y="3791"/>
                  </a:lnTo>
                  <a:lnTo>
                    <a:pt x="1414" y="3790"/>
                  </a:lnTo>
                  <a:lnTo>
                    <a:pt x="1411" y="3789"/>
                  </a:lnTo>
                  <a:lnTo>
                    <a:pt x="1408" y="3788"/>
                  </a:lnTo>
                  <a:lnTo>
                    <a:pt x="1405" y="3785"/>
                  </a:lnTo>
                  <a:close/>
                  <a:moveTo>
                    <a:pt x="1467" y="3856"/>
                  </a:moveTo>
                  <a:lnTo>
                    <a:pt x="1465" y="3853"/>
                  </a:lnTo>
                  <a:lnTo>
                    <a:pt x="1464" y="3851"/>
                  </a:lnTo>
                  <a:lnTo>
                    <a:pt x="1463" y="3848"/>
                  </a:lnTo>
                  <a:lnTo>
                    <a:pt x="1463" y="3845"/>
                  </a:lnTo>
                  <a:lnTo>
                    <a:pt x="1463" y="3842"/>
                  </a:lnTo>
                  <a:lnTo>
                    <a:pt x="1464" y="3839"/>
                  </a:lnTo>
                  <a:lnTo>
                    <a:pt x="1466" y="3837"/>
                  </a:lnTo>
                  <a:lnTo>
                    <a:pt x="1468" y="3834"/>
                  </a:lnTo>
                  <a:lnTo>
                    <a:pt x="1471" y="3833"/>
                  </a:lnTo>
                  <a:lnTo>
                    <a:pt x="1473" y="3831"/>
                  </a:lnTo>
                  <a:lnTo>
                    <a:pt x="1476" y="3831"/>
                  </a:lnTo>
                  <a:lnTo>
                    <a:pt x="1479" y="3831"/>
                  </a:lnTo>
                  <a:lnTo>
                    <a:pt x="1482" y="3831"/>
                  </a:lnTo>
                  <a:lnTo>
                    <a:pt x="1485" y="3832"/>
                  </a:lnTo>
                  <a:lnTo>
                    <a:pt x="1487" y="3834"/>
                  </a:lnTo>
                  <a:lnTo>
                    <a:pt x="1490" y="3836"/>
                  </a:lnTo>
                  <a:lnTo>
                    <a:pt x="1491" y="3838"/>
                  </a:lnTo>
                  <a:lnTo>
                    <a:pt x="1493" y="3841"/>
                  </a:lnTo>
                  <a:lnTo>
                    <a:pt x="1493" y="3844"/>
                  </a:lnTo>
                  <a:lnTo>
                    <a:pt x="1493" y="3847"/>
                  </a:lnTo>
                  <a:lnTo>
                    <a:pt x="1493" y="3850"/>
                  </a:lnTo>
                  <a:lnTo>
                    <a:pt x="1492" y="3853"/>
                  </a:lnTo>
                  <a:lnTo>
                    <a:pt x="1490" y="3855"/>
                  </a:lnTo>
                  <a:lnTo>
                    <a:pt x="1488" y="3857"/>
                  </a:lnTo>
                  <a:lnTo>
                    <a:pt x="1483" y="3860"/>
                  </a:lnTo>
                  <a:lnTo>
                    <a:pt x="1478" y="3861"/>
                  </a:lnTo>
                  <a:lnTo>
                    <a:pt x="1475" y="3861"/>
                  </a:lnTo>
                  <a:lnTo>
                    <a:pt x="1472" y="3860"/>
                  </a:lnTo>
                  <a:lnTo>
                    <a:pt x="1469" y="3858"/>
                  </a:lnTo>
                  <a:lnTo>
                    <a:pt x="1467" y="3856"/>
                  </a:lnTo>
                  <a:close/>
                  <a:moveTo>
                    <a:pt x="1527" y="3926"/>
                  </a:moveTo>
                  <a:lnTo>
                    <a:pt x="1526" y="3924"/>
                  </a:lnTo>
                  <a:lnTo>
                    <a:pt x="1524" y="3921"/>
                  </a:lnTo>
                  <a:lnTo>
                    <a:pt x="1524" y="3918"/>
                  </a:lnTo>
                  <a:lnTo>
                    <a:pt x="1524" y="3915"/>
                  </a:lnTo>
                  <a:lnTo>
                    <a:pt x="1524" y="3913"/>
                  </a:lnTo>
                  <a:lnTo>
                    <a:pt x="1525" y="3909"/>
                  </a:lnTo>
                  <a:lnTo>
                    <a:pt x="1527" y="3906"/>
                  </a:lnTo>
                  <a:lnTo>
                    <a:pt x="1529" y="3904"/>
                  </a:lnTo>
                  <a:lnTo>
                    <a:pt x="1531" y="3902"/>
                  </a:lnTo>
                  <a:lnTo>
                    <a:pt x="1534" y="3901"/>
                  </a:lnTo>
                  <a:lnTo>
                    <a:pt x="1537" y="3900"/>
                  </a:lnTo>
                  <a:lnTo>
                    <a:pt x="1540" y="3900"/>
                  </a:lnTo>
                  <a:lnTo>
                    <a:pt x="1544" y="3900"/>
                  </a:lnTo>
                  <a:lnTo>
                    <a:pt x="1546" y="3901"/>
                  </a:lnTo>
                  <a:lnTo>
                    <a:pt x="1549" y="3903"/>
                  </a:lnTo>
                  <a:lnTo>
                    <a:pt x="1551" y="3905"/>
                  </a:lnTo>
                  <a:lnTo>
                    <a:pt x="1553" y="3908"/>
                  </a:lnTo>
                  <a:lnTo>
                    <a:pt x="1554" y="3910"/>
                  </a:lnTo>
                  <a:lnTo>
                    <a:pt x="1555" y="3914"/>
                  </a:lnTo>
                  <a:lnTo>
                    <a:pt x="1555" y="3917"/>
                  </a:lnTo>
                  <a:lnTo>
                    <a:pt x="1555" y="3920"/>
                  </a:lnTo>
                  <a:lnTo>
                    <a:pt x="1554" y="3923"/>
                  </a:lnTo>
                  <a:lnTo>
                    <a:pt x="1552" y="3925"/>
                  </a:lnTo>
                  <a:lnTo>
                    <a:pt x="1550" y="3928"/>
                  </a:lnTo>
                  <a:lnTo>
                    <a:pt x="1545" y="3931"/>
                  </a:lnTo>
                  <a:lnTo>
                    <a:pt x="1539" y="3932"/>
                  </a:lnTo>
                  <a:lnTo>
                    <a:pt x="1536" y="3931"/>
                  </a:lnTo>
                  <a:lnTo>
                    <a:pt x="1533" y="3930"/>
                  </a:lnTo>
                  <a:lnTo>
                    <a:pt x="1530" y="3929"/>
                  </a:lnTo>
                  <a:lnTo>
                    <a:pt x="1527" y="3926"/>
                  </a:lnTo>
                  <a:close/>
                  <a:moveTo>
                    <a:pt x="1591" y="3995"/>
                  </a:moveTo>
                  <a:lnTo>
                    <a:pt x="1589" y="3993"/>
                  </a:lnTo>
                  <a:lnTo>
                    <a:pt x="1588" y="3990"/>
                  </a:lnTo>
                  <a:lnTo>
                    <a:pt x="1587" y="3987"/>
                  </a:lnTo>
                  <a:lnTo>
                    <a:pt x="1587" y="3984"/>
                  </a:lnTo>
                  <a:lnTo>
                    <a:pt x="1587" y="3981"/>
                  </a:lnTo>
                  <a:lnTo>
                    <a:pt x="1588" y="3978"/>
                  </a:lnTo>
                  <a:lnTo>
                    <a:pt x="1590" y="3976"/>
                  </a:lnTo>
                  <a:lnTo>
                    <a:pt x="1592" y="3974"/>
                  </a:lnTo>
                  <a:lnTo>
                    <a:pt x="1594" y="3972"/>
                  </a:lnTo>
                  <a:lnTo>
                    <a:pt x="1597" y="3970"/>
                  </a:lnTo>
                  <a:lnTo>
                    <a:pt x="1600" y="3970"/>
                  </a:lnTo>
                  <a:lnTo>
                    <a:pt x="1602" y="3970"/>
                  </a:lnTo>
                  <a:lnTo>
                    <a:pt x="1605" y="3970"/>
                  </a:lnTo>
                  <a:lnTo>
                    <a:pt x="1608" y="3971"/>
                  </a:lnTo>
                  <a:lnTo>
                    <a:pt x="1611" y="3972"/>
                  </a:lnTo>
                  <a:lnTo>
                    <a:pt x="1613" y="3975"/>
                  </a:lnTo>
                  <a:lnTo>
                    <a:pt x="1615" y="3977"/>
                  </a:lnTo>
                  <a:lnTo>
                    <a:pt x="1616" y="3980"/>
                  </a:lnTo>
                  <a:lnTo>
                    <a:pt x="1617" y="3983"/>
                  </a:lnTo>
                  <a:lnTo>
                    <a:pt x="1617" y="3986"/>
                  </a:lnTo>
                  <a:lnTo>
                    <a:pt x="1617" y="3988"/>
                  </a:lnTo>
                  <a:lnTo>
                    <a:pt x="1616" y="3991"/>
                  </a:lnTo>
                  <a:lnTo>
                    <a:pt x="1614" y="3994"/>
                  </a:lnTo>
                  <a:lnTo>
                    <a:pt x="1612" y="3996"/>
                  </a:lnTo>
                  <a:lnTo>
                    <a:pt x="1607" y="3999"/>
                  </a:lnTo>
                  <a:lnTo>
                    <a:pt x="1602" y="4000"/>
                  </a:lnTo>
                  <a:lnTo>
                    <a:pt x="1599" y="4000"/>
                  </a:lnTo>
                  <a:lnTo>
                    <a:pt x="1596" y="3999"/>
                  </a:lnTo>
                  <a:lnTo>
                    <a:pt x="1593" y="3997"/>
                  </a:lnTo>
                  <a:lnTo>
                    <a:pt x="1591" y="3995"/>
                  </a:lnTo>
                  <a:close/>
                  <a:moveTo>
                    <a:pt x="1654" y="4064"/>
                  </a:moveTo>
                  <a:lnTo>
                    <a:pt x="1652" y="4061"/>
                  </a:lnTo>
                  <a:lnTo>
                    <a:pt x="1650" y="4058"/>
                  </a:lnTo>
                  <a:lnTo>
                    <a:pt x="1650" y="4055"/>
                  </a:lnTo>
                  <a:lnTo>
                    <a:pt x="1650" y="4052"/>
                  </a:lnTo>
                  <a:lnTo>
                    <a:pt x="1650" y="4049"/>
                  </a:lnTo>
                  <a:lnTo>
                    <a:pt x="1651" y="4046"/>
                  </a:lnTo>
                  <a:lnTo>
                    <a:pt x="1652" y="4044"/>
                  </a:lnTo>
                  <a:lnTo>
                    <a:pt x="1654" y="4041"/>
                  </a:lnTo>
                  <a:lnTo>
                    <a:pt x="1657" y="4039"/>
                  </a:lnTo>
                  <a:lnTo>
                    <a:pt x="1661" y="4038"/>
                  </a:lnTo>
                  <a:lnTo>
                    <a:pt x="1663" y="4037"/>
                  </a:lnTo>
                  <a:lnTo>
                    <a:pt x="1666" y="4037"/>
                  </a:lnTo>
                  <a:lnTo>
                    <a:pt x="1669" y="4038"/>
                  </a:lnTo>
                  <a:lnTo>
                    <a:pt x="1672" y="4038"/>
                  </a:lnTo>
                  <a:lnTo>
                    <a:pt x="1674" y="4040"/>
                  </a:lnTo>
                  <a:lnTo>
                    <a:pt x="1677" y="4042"/>
                  </a:lnTo>
                  <a:lnTo>
                    <a:pt x="1679" y="4045"/>
                  </a:lnTo>
                  <a:lnTo>
                    <a:pt x="1680" y="4047"/>
                  </a:lnTo>
                  <a:lnTo>
                    <a:pt x="1681" y="4050"/>
                  </a:lnTo>
                  <a:lnTo>
                    <a:pt x="1681" y="4053"/>
                  </a:lnTo>
                  <a:lnTo>
                    <a:pt x="1681" y="4056"/>
                  </a:lnTo>
                  <a:lnTo>
                    <a:pt x="1680" y="4060"/>
                  </a:lnTo>
                  <a:lnTo>
                    <a:pt x="1678" y="4062"/>
                  </a:lnTo>
                  <a:lnTo>
                    <a:pt x="1676" y="4064"/>
                  </a:lnTo>
                  <a:lnTo>
                    <a:pt x="1674" y="4066"/>
                  </a:lnTo>
                  <a:lnTo>
                    <a:pt x="1671" y="4068"/>
                  </a:lnTo>
                  <a:lnTo>
                    <a:pt x="1669" y="4068"/>
                  </a:lnTo>
                  <a:lnTo>
                    <a:pt x="1666" y="4069"/>
                  </a:lnTo>
                  <a:lnTo>
                    <a:pt x="1663" y="4068"/>
                  </a:lnTo>
                  <a:lnTo>
                    <a:pt x="1659" y="4067"/>
                  </a:lnTo>
                  <a:lnTo>
                    <a:pt x="1656" y="4066"/>
                  </a:lnTo>
                  <a:lnTo>
                    <a:pt x="1654" y="4064"/>
                  </a:lnTo>
                  <a:close/>
                  <a:moveTo>
                    <a:pt x="1719" y="4131"/>
                  </a:moveTo>
                  <a:lnTo>
                    <a:pt x="1719" y="4131"/>
                  </a:lnTo>
                  <a:lnTo>
                    <a:pt x="1717" y="4128"/>
                  </a:lnTo>
                  <a:lnTo>
                    <a:pt x="1716" y="4126"/>
                  </a:lnTo>
                  <a:lnTo>
                    <a:pt x="1715" y="4123"/>
                  </a:lnTo>
                  <a:lnTo>
                    <a:pt x="1715" y="4120"/>
                  </a:lnTo>
                  <a:lnTo>
                    <a:pt x="1715" y="4117"/>
                  </a:lnTo>
                  <a:lnTo>
                    <a:pt x="1716" y="4114"/>
                  </a:lnTo>
                  <a:lnTo>
                    <a:pt x="1717" y="4112"/>
                  </a:lnTo>
                  <a:lnTo>
                    <a:pt x="1719" y="4109"/>
                  </a:lnTo>
                  <a:lnTo>
                    <a:pt x="1722" y="4106"/>
                  </a:lnTo>
                  <a:lnTo>
                    <a:pt x="1724" y="4105"/>
                  </a:lnTo>
                  <a:lnTo>
                    <a:pt x="1727" y="4104"/>
                  </a:lnTo>
                  <a:lnTo>
                    <a:pt x="1730" y="4104"/>
                  </a:lnTo>
                  <a:lnTo>
                    <a:pt x="1733" y="4104"/>
                  </a:lnTo>
                  <a:lnTo>
                    <a:pt x="1736" y="4105"/>
                  </a:lnTo>
                  <a:lnTo>
                    <a:pt x="1738" y="4106"/>
                  </a:lnTo>
                  <a:lnTo>
                    <a:pt x="1742" y="4109"/>
                  </a:lnTo>
                  <a:lnTo>
                    <a:pt x="1744" y="4112"/>
                  </a:lnTo>
                  <a:lnTo>
                    <a:pt x="1745" y="4115"/>
                  </a:lnTo>
                  <a:lnTo>
                    <a:pt x="1746" y="4117"/>
                  </a:lnTo>
                  <a:lnTo>
                    <a:pt x="1746" y="4120"/>
                  </a:lnTo>
                  <a:lnTo>
                    <a:pt x="1746" y="4123"/>
                  </a:lnTo>
                  <a:lnTo>
                    <a:pt x="1745" y="4126"/>
                  </a:lnTo>
                  <a:lnTo>
                    <a:pt x="1743" y="4129"/>
                  </a:lnTo>
                  <a:lnTo>
                    <a:pt x="1741" y="4131"/>
                  </a:lnTo>
                  <a:lnTo>
                    <a:pt x="1738" y="4133"/>
                  </a:lnTo>
                  <a:lnTo>
                    <a:pt x="1735" y="4134"/>
                  </a:lnTo>
                  <a:lnTo>
                    <a:pt x="1733" y="4135"/>
                  </a:lnTo>
                  <a:lnTo>
                    <a:pt x="1730" y="4135"/>
                  </a:lnTo>
                  <a:lnTo>
                    <a:pt x="1727" y="4135"/>
                  </a:lnTo>
                  <a:lnTo>
                    <a:pt x="1724" y="4134"/>
                  </a:lnTo>
                  <a:lnTo>
                    <a:pt x="1721" y="4133"/>
                  </a:lnTo>
                  <a:lnTo>
                    <a:pt x="1719" y="4131"/>
                  </a:lnTo>
                  <a:close/>
                  <a:moveTo>
                    <a:pt x="1785" y="4196"/>
                  </a:moveTo>
                  <a:lnTo>
                    <a:pt x="1783" y="4194"/>
                  </a:lnTo>
                  <a:lnTo>
                    <a:pt x="1781" y="4191"/>
                  </a:lnTo>
                  <a:lnTo>
                    <a:pt x="1781" y="4189"/>
                  </a:lnTo>
                  <a:lnTo>
                    <a:pt x="1780" y="4186"/>
                  </a:lnTo>
                  <a:lnTo>
                    <a:pt x="1781" y="4183"/>
                  </a:lnTo>
                  <a:lnTo>
                    <a:pt x="1781" y="4180"/>
                  </a:lnTo>
                  <a:lnTo>
                    <a:pt x="1783" y="4177"/>
                  </a:lnTo>
                  <a:lnTo>
                    <a:pt x="1785" y="4175"/>
                  </a:lnTo>
                  <a:lnTo>
                    <a:pt x="1787" y="4173"/>
                  </a:lnTo>
                  <a:lnTo>
                    <a:pt x="1790" y="4172"/>
                  </a:lnTo>
                  <a:lnTo>
                    <a:pt x="1793" y="4171"/>
                  </a:lnTo>
                  <a:lnTo>
                    <a:pt x="1796" y="4170"/>
                  </a:lnTo>
                  <a:lnTo>
                    <a:pt x="1799" y="4171"/>
                  </a:lnTo>
                  <a:lnTo>
                    <a:pt x="1801" y="4172"/>
                  </a:lnTo>
                  <a:lnTo>
                    <a:pt x="1804" y="4173"/>
                  </a:lnTo>
                  <a:lnTo>
                    <a:pt x="1806" y="4175"/>
                  </a:lnTo>
                  <a:lnTo>
                    <a:pt x="1808" y="4177"/>
                  </a:lnTo>
                  <a:lnTo>
                    <a:pt x="1810" y="4180"/>
                  </a:lnTo>
                  <a:lnTo>
                    <a:pt x="1811" y="4183"/>
                  </a:lnTo>
                  <a:lnTo>
                    <a:pt x="1811" y="4186"/>
                  </a:lnTo>
                  <a:lnTo>
                    <a:pt x="1811" y="4188"/>
                  </a:lnTo>
                  <a:lnTo>
                    <a:pt x="1810" y="4191"/>
                  </a:lnTo>
                  <a:lnTo>
                    <a:pt x="1808" y="4194"/>
                  </a:lnTo>
                  <a:lnTo>
                    <a:pt x="1806" y="4196"/>
                  </a:lnTo>
                  <a:lnTo>
                    <a:pt x="1804" y="4198"/>
                  </a:lnTo>
                  <a:lnTo>
                    <a:pt x="1801" y="4200"/>
                  </a:lnTo>
                  <a:lnTo>
                    <a:pt x="1799" y="4201"/>
                  </a:lnTo>
                  <a:lnTo>
                    <a:pt x="1796" y="4201"/>
                  </a:lnTo>
                  <a:lnTo>
                    <a:pt x="1793" y="4201"/>
                  </a:lnTo>
                  <a:lnTo>
                    <a:pt x="1790" y="4200"/>
                  </a:lnTo>
                  <a:lnTo>
                    <a:pt x="1787" y="4198"/>
                  </a:lnTo>
                  <a:lnTo>
                    <a:pt x="1785" y="4196"/>
                  </a:lnTo>
                  <a:close/>
                  <a:moveTo>
                    <a:pt x="1851" y="4262"/>
                  </a:moveTo>
                  <a:lnTo>
                    <a:pt x="1849" y="4260"/>
                  </a:lnTo>
                  <a:lnTo>
                    <a:pt x="1848" y="4257"/>
                  </a:lnTo>
                  <a:lnTo>
                    <a:pt x="1847" y="4253"/>
                  </a:lnTo>
                  <a:lnTo>
                    <a:pt x="1846" y="4251"/>
                  </a:lnTo>
                  <a:lnTo>
                    <a:pt x="1847" y="4248"/>
                  </a:lnTo>
                  <a:lnTo>
                    <a:pt x="1847" y="4245"/>
                  </a:lnTo>
                  <a:lnTo>
                    <a:pt x="1849" y="4242"/>
                  </a:lnTo>
                  <a:lnTo>
                    <a:pt x="1851" y="4240"/>
                  </a:lnTo>
                  <a:lnTo>
                    <a:pt x="1853" y="4238"/>
                  </a:lnTo>
                  <a:lnTo>
                    <a:pt x="1856" y="4236"/>
                  </a:lnTo>
                  <a:lnTo>
                    <a:pt x="1858" y="4235"/>
                  </a:lnTo>
                  <a:lnTo>
                    <a:pt x="1862" y="4235"/>
                  </a:lnTo>
                  <a:lnTo>
                    <a:pt x="1865" y="4235"/>
                  </a:lnTo>
                  <a:lnTo>
                    <a:pt x="1868" y="4236"/>
                  </a:lnTo>
                  <a:lnTo>
                    <a:pt x="1871" y="4237"/>
                  </a:lnTo>
                  <a:lnTo>
                    <a:pt x="1873" y="4239"/>
                  </a:lnTo>
                  <a:lnTo>
                    <a:pt x="1875" y="4242"/>
                  </a:lnTo>
                  <a:lnTo>
                    <a:pt x="1877" y="4244"/>
                  </a:lnTo>
                  <a:lnTo>
                    <a:pt x="1877" y="4247"/>
                  </a:lnTo>
                  <a:lnTo>
                    <a:pt x="1878" y="4250"/>
                  </a:lnTo>
                  <a:lnTo>
                    <a:pt x="1878" y="4253"/>
                  </a:lnTo>
                  <a:lnTo>
                    <a:pt x="1877" y="4257"/>
                  </a:lnTo>
                  <a:lnTo>
                    <a:pt x="1875" y="4259"/>
                  </a:lnTo>
                  <a:lnTo>
                    <a:pt x="1874" y="4262"/>
                  </a:lnTo>
                  <a:lnTo>
                    <a:pt x="1871" y="4264"/>
                  </a:lnTo>
                  <a:lnTo>
                    <a:pt x="1868" y="4265"/>
                  </a:lnTo>
                  <a:lnTo>
                    <a:pt x="1866" y="4266"/>
                  </a:lnTo>
                  <a:lnTo>
                    <a:pt x="1863" y="4267"/>
                  </a:lnTo>
                  <a:lnTo>
                    <a:pt x="1860" y="4266"/>
                  </a:lnTo>
                  <a:lnTo>
                    <a:pt x="1856" y="4266"/>
                  </a:lnTo>
                  <a:lnTo>
                    <a:pt x="1853" y="4264"/>
                  </a:lnTo>
                  <a:lnTo>
                    <a:pt x="1851" y="4262"/>
                  </a:lnTo>
                  <a:close/>
                  <a:moveTo>
                    <a:pt x="1919" y="4326"/>
                  </a:moveTo>
                  <a:lnTo>
                    <a:pt x="1917" y="4324"/>
                  </a:lnTo>
                  <a:lnTo>
                    <a:pt x="1915" y="4321"/>
                  </a:lnTo>
                  <a:lnTo>
                    <a:pt x="1915" y="4318"/>
                  </a:lnTo>
                  <a:lnTo>
                    <a:pt x="1914" y="4315"/>
                  </a:lnTo>
                  <a:lnTo>
                    <a:pt x="1914" y="4312"/>
                  </a:lnTo>
                  <a:lnTo>
                    <a:pt x="1915" y="4310"/>
                  </a:lnTo>
                  <a:lnTo>
                    <a:pt x="1916" y="4307"/>
                  </a:lnTo>
                  <a:lnTo>
                    <a:pt x="1918" y="4303"/>
                  </a:lnTo>
                  <a:lnTo>
                    <a:pt x="1921" y="4301"/>
                  </a:lnTo>
                  <a:lnTo>
                    <a:pt x="1923" y="4300"/>
                  </a:lnTo>
                  <a:lnTo>
                    <a:pt x="1926" y="4299"/>
                  </a:lnTo>
                  <a:lnTo>
                    <a:pt x="1929" y="4299"/>
                  </a:lnTo>
                  <a:lnTo>
                    <a:pt x="1932" y="4299"/>
                  </a:lnTo>
                  <a:lnTo>
                    <a:pt x="1935" y="4300"/>
                  </a:lnTo>
                  <a:lnTo>
                    <a:pt x="1937" y="4301"/>
                  </a:lnTo>
                  <a:lnTo>
                    <a:pt x="1941" y="4303"/>
                  </a:lnTo>
                  <a:lnTo>
                    <a:pt x="1943" y="4306"/>
                  </a:lnTo>
                  <a:lnTo>
                    <a:pt x="1944" y="4309"/>
                  </a:lnTo>
                  <a:lnTo>
                    <a:pt x="1945" y="4311"/>
                  </a:lnTo>
                  <a:lnTo>
                    <a:pt x="1946" y="4314"/>
                  </a:lnTo>
                  <a:lnTo>
                    <a:pt x="1946" y="4317"/>
                  </a:lnTo>
                  <a:lnTo>
                    <a:pt x="1945" y="4320"/>
                  </a:lnTo>
                  <a:lnTo>
                    <a:pt x="1943" y="4323"/>
                  </a:lnTo>
                  <a:lnTo>
                    <a:pt x="1942" y="4325"/>
                  </a:lnTo>
                  <a:lnTo>
                    <a:pt x="1939" y="4327"/>
                  </a:lnTo>
                  <a:lnTo>
                    <a:pt x="1935" y="4329"/>
                  </a:lnTo>
                  <a:lnTo>
                    <a:pt x="1932" y="4330"/>
                  </a:lnTo>
                  <a:lnTo>
                    <a:pt x="1929" y="4330"/>
                  </a:lnTo>
                  <a:lnTo>
                    <a:pt x="1927" y="4330"/>
                  </a:lnTo>
                  <a:lnTo>
                    <a:pt x="1924" y="4329"/>
                  </a:lnTo>
                  <a:lnTo>
                    <a:pt x="1921" y="4328"/>
                  </a:lnTo>
                  <a:lnTo>
                    <a:pt x="1919" y="4326"/>
                  </a:lnTo>
                  <a:close/>
                  <a:moveTo>
                    <a:pt x="1988" y="4389"/>
                  </a:moveTo>
                  <a:lnTo>
                    <a:pt x="1986" y="4386"/>
                  </a:lnTo>
                  <a:lnTo>
                    <a:pt x="1984" y="4384"/>
                  </a:lnTo>
                  <a:lnTo>
                    <a:pt x="1983" y="4381"/>
                  </a:lnTo>
                  <a:lnTo>
                    <a:pt x="1983" y="4378"/>
                  </a:lnTo>
                  <a:lnTo>
                    <a:pt x="1983" y="4375"/>
                  </a:lnTo>
                  <a:lnTo>
                    <a:pt x="1984" y="4372"/>
                  </a:lnTo>
                  <a:lnTo>
                    <a:pt x="1985" y="4370"/>
                  </a:lnTo>
                  <a:lnTo>
                    <a:pt x="1987" y="4367"/>
                  </a:lnTo>
                  <a:lnTo>
                    <a:pt x="1989" y="4365"/>
                  </a:lnTo>
                  <a:lnTo>
                    <a:pt x="1992" y="4364"/>
                  </a:lnTo>
                  <a:lnTo>
                    <a:pt x="1995" y="4363"/>
                  </a:lnTo>
                  <a:lnTo>
                    <a:pt x="1997" y="4362"/>
                  </a:lnTo>
                  <a:lnTo>
                    <a:pt x="2000" y="4362"/>
                  </a:lnTo>
                  <a:lnTo>
                    <a:pt x="2003" y="4363"/>
                  </a:lnTo>
                  <a:lnTo>
                    <a:pt x="2006" y="4364"/>
                  </a:lnTo>
                  <a:lnTo>
                    <a:pt x="2008" y="4366"/>
                  </a:lnTo>
                  <a:lnTo>
                    <a:pt x="2010" y="4369"/>
                  </a:lnTo>
                  <a:lnTo>
                    <a:pt x="2012" y="4371"/>
                  </a:lnTo>
                  <a:lnTo>
                    <a:pt x="2013" y="4374"/>
                  </a:lnTo>
                  <a:lnTo>
                    <a:pt x="2013" y="4377"/>
                  </a:lnTo>
                  <a:lnTo>
                    <a:pt x="2013" y="4380"/>
                  </a:lnTo>
                  <a:lnTo>
                    <a:pt x="2012" y="4383"/>
                  </a:lnTo>
                  <a:lnTo>
                    <a:pt x="2011" y="4385"/>
                  </a:lnTo>
                  <a:lnTo>
                    <a:pt x="2009" y="4388"/>
                  </a:lnTo>
                  <a:lnTo>
                    <a:pt x="2007" y="4390"/>
                  </a:lnTo>
                  <a:lnTo>
                    <a:pt x="2004" y="4391"/>
                  </a:lnTo>
                  <a:lnTo>
                    <a:pt x="2001" y="4392"/>
                  </a:lnTo>
                  <a:lnTo>
                    <a:pt x="1998" y="4393"/>
                  </a:lnTo>
                  <a:lnTo>
                    <a:pt x="1993" y="4392"/>
                  </a:lnTo>
                  <a:lnTo>
                    <a:pt x="1988" y="4389"/>
                  </a:lnTo>
                  <a:close/>
                  <a:moveTo>
                    <a:pt x="2058" y="4450"/>
                  </a:moveTo>
                  <a:lnTo>
                    <a:pt x="2055" y="4448"/>
                  </a:lnTo>
                  <a:lnTo>
                    <a:pt x="2053" y="4446"/>
                  </a:lnTo>
                  <a:lnTo>
                    <a:pt x="2052" y="4443"/>
                  </a:lnTo>
                  <a:lnTo>
                    <a:pt x="2052" y="4440"/>
                  </a:lnTo>
                  <a:lnTo>
                    <a:pt x="2052" y="4437"/>
                  </a:lnTo>
                  <a:lnTo>
                    <a:pt x="2053" y="4434"/>
                  </a:lnTo>
                  <a:lnTo>
                    <a:pt x="2054" y="4432"/>
                  </a:lnTo>
                  <a:lnTo>
                    <a:pt x="2056" y="4429"/>
                  </a:lnTo>
                  <a:lnTo>
                    <a:pt x="2059" y="4427"/>
                  </a:lnTo>
                  <a:lnTo>
                    <a:pt x="2061" y="4425"/>
                  </a:lnTo>
                  <a:lnTo>
                    <a:pt x="2064" y="4424"/>
                  </a:lnTo>
                  <a:lnTo>
                    <a:pt x="2067" y="4424"/>
                  </a:lnTo>
                  <a:lnTo>
                    <a:pt x="2070" y="4424"/>
                  </a:lnTo>
                  <a:lnTo>
                    <a:pt x="2073" y="4425"/>
                  </a:lnTo>
                  <a:lnTo>
                    <a:pt x="2075" y="4426"/>
                  </a:lnTo>
                  <a:lnTo>
                    <a:pt x="2078" y="4428"/>
                  </a:lnTo>
                  <a:lnTo>
                    <a:pt x="2080" y="4430"/>
                  </a:lnTo>
                  <a:lnTo>
                    <a:pt x="2082" y="4432"/>
                  </a:lnTo>
                  <a:lnTo>
                    <a:pt x="2083" y="4435"/>
                  </a:lnTo>
                  <a:lnTo>
                    <a:pt x="2083" y="4438"/>
                  </a:lnTo>
                  <a:lnTo>
                    <a:pt x="2083" y="4441"/>
                  </a:lnTo>
                  <a:lnTo>
                    <a:pt x="2082" y="4444"/>
                  </a:lnTo>
                  <a:lnTo>
                    <a:pt x="2081" y="4447"/>
                  </a:lnTo>
                  <a:lnTo>
                    <a:pt x="2079" y="4449"/>
                  </a:lnTo>
                  <a:lnTo>
                    <a:pt x="2077" y="4451"/>
                  </a:lnTo>
                  <a:lnTo>
                    <a:pt x="2074" y="4454"/>
                  </a:lnTo>
                  <a:lnTo>
                    <a:pt x="2071" y="4455"/>
                  </a:lnTo>
                  <a:lnTo>
                    <a:pt x="2068" y="4455"/>
                  </a:lnTo>
                  <a:lnTo>
                    <a:pt x="2063" y="4454"/>
                  </a:lnTo>
                  <a:lnTo>
                    <a:pt x="2058" y="4450"/>
                  </a:lnTo>
                  <a:close/>
                  <a:moveTo>
                    <a:pt x="2128" y="4512"/>
                  </a:moveTo>
                  <a:lnTo>
                    <a:pt x="2126" y="4510"/>
                  </a:lnTo>
                  <a:lnTo>
                    <a:pt x="2124" y="4507"/>
                  </a:lnTo>
                  <a:lnTo>
                    <a:pt x="2123" y="4505"/>
                  </a:lnTo>
                  <a:lnTo>
                    <a:pt x="2122" y="4501"/>
                  </a:lnTo>
                  <a:lnTo>
                    <a:pt x="2123" y="4498"/>
                  </a:lnTo>
                  <a:lnTo>
                    <a:pt x="2123" y="4495"/>
                  </a:lnTo>
                  <a:lnTo>
                    <a:pt x="2124" y="4492"/>
                  </a:lnTo>
                  <a:lnTo>
                    <a:pt x="2126" y="4490"/>
                  </a:lnTo>
                  <a:lnTo>
                    <a:pt x="2128" y="4487"/>
                  </a:lnTo>
                  <a:lnTo>
                    <a:pt x="2131" y="4486"/>
                  </a:lnTo>
                  <a:lnTo>
                    <a:pt x="2133" y="4485"/>
                  </a:lnTo>
                  <a:lnTo>
                    <a:pt x="2136" y="4484"/>
                  </a:lnTo>
                  <a:lnTo>
                    <a:pt x="2140" y="4484"/>
                  </a:lnTo>
                  <a:lnTo>
                    <a:pt x="2143" y="4485"/>
                  </a:lnTo>
                  <a:lnTo>
                    <a:pt x="2146" y="4486"/>
                  </a:lnTo>
                  <a:lnTo>
                    <a:pt x="2148" y="4488"/>
                  </a:lnTo>
                  <a:lnTo>
                    <a:pt x="2151" y="4490"/>
                  </a:lnTo>
                  <a:lnTo>
                    <a:pt x="2152" y="4493"/>
                  </a:lnTo>
                  <a:lnTo>
                    <a:pt x="2153" y="4495"/>
                  </a:lnTo>
                  <a:lnTo>
                    <a:pt x="2154" y="4498"/>
                  </a:lnTo>
                  <a:lnTo>
                    <a:pt x="2154" y="4501"/>
                  </a:lnTo>
                  <a:lnTo>
                    <a:pt x="2153" y="4505"/>
                  </a:lnTo>
                  <a:lnTo>
                    <a:pt x="2152" y="4508"/>
                  </a:lnTo>
                  <a:lnTo>
                    <a:pt x="2150" y="4510"/>
                  </a:lnTo>
                  <a:lnTo>
                    <a:pt x="2148" y="4513"/>
                  </a:lnTo>
                  <a:lnTo>
                    <a:pt x="2145" y="4515"/>
                  </a:lnTo>
                  <a:lnTo>
                    <a:pt x="2142" y="4516"/>
                  </a:lnTo>
                  <a:lnTo>
                    <a:pt x="2139" y="4516"/>
                  </a:lnTo>
                  <a:lnTo>
                    <a:pt x="2135" y="4516"/>
                  </a:lnTo>
                  <a:lnTo>
                    <a:pt x="2132" y="4515"/>
                  </a:lnTo>
                  <a:lnTo>
                    <a:pt x="2130" y="4514"/>
                  </a:lnTo>
                  <a:lnTo>
                    <a:pt x="2128" y="4512"/>
                  </a:lnTo>
                  <a:close/>
                  <a:moveTo>
                    <a:pt x="2199" y="4572"/>
                  </a:moveTo>
                  <a:lnTo>
                    <a:pt x="2197" y="4570"/>
                  </a:lnTo>
                  <a:lnTo>
                    <a:pt x="2196" y="4567"/>
                  </a:lnTo>
                  <a:lnTo>
                    <a:pt x="2195" y="4564"/>
                  </a:lnTo>
                  <a:lnTo>
                    <a:pt x="2194" y="4562"/>
                  </a:lnTo>
                  <a:lnTo>
                    <a:pt x="2194" y="4559"/>
                  </a:lnTo>
                  <a:lnTo>
                    <a:pt x="2195" y="4556"/>
                  </a:lnTo>
                  <a:lnTo>
                    <a:pt x="2196" y="4553"/>
                  </a:lnTo>
                  <a:lnTo>
                    <a:pt x="2197" y="4549"/>
                  </a:lnTo>
                  <a:lnTo>
                    <a:pt x="2200" y="4547"/>
                  </a:lnTo>
                  <a:lnTo>
                    <a:pt x="2202" y="4546"/>
                  </a:lnTo>
                  <a:lnTo>
                    <a:pt x="2205" y="4544"/>
                  </a:lnTo>
                  <a:lnTo>
                    <a:pt x="2208" y="4544"/>
                  </a:lnTo>
                  <a:lnTo>
                    <a:pt x="2211" y="4544"/>
                  </a:lnTo>
                  <a:lnTo>
                    <a:pt x="2214" y="4544"/>
                  </a:lnTo>
                  <a:lnTo>
                    <a:pt x="2217" y="4546"/>
                  </a:lnTo>
                  <a:lnTo>
                    <a:pt x="2220" y="4547"/>
                  </a:lnTo>
                  <a:lnTo>
                    <a:pt x="2222" y="4549"/>
                  </a:lnTo>
                  <a:lnTo>
                    <a:pt x="2224" y="4553"/>
                  </a:lnTo>
                  <a:lnTo>
                    <a:pt x="2225" y="4556"/>
                  </a:lnTo>
                  <a:lnTo>
                    <a:pt x="2225" y="4559"/>
                  </a:lnTo>
                  <a:lnTo>
                    <a:pt x="2225" y="4562"/>
                  </a:lnTo>
                  <a:lnTo>
                    <a:pt x="2225" y="4564"/>
                  </a:lnTo>
                  <a:lnTo>
                    <a:pt x="2224" y="4567"/>
                  </a:lnTo>
                  <a:lnTo>
                    <a:pt x="2222" y="4570"/>
                  </a:lnTo>
                  <a:lnTo>
                    <a:pt x="2219" y="4572"/>
                  </a:lnTo>
                  <a:lnTo>
                    <a:pt x="2215" y="4574"/>
                  </a:lnTo>
                  <a:lnTo>
                    <a:pt x="2212" y="4575"/>
                  </a:lnTo>
                  <a:lnTo>
                    <a:pt x="2209" y="4575"/>
                  </a:lnTo>
                  <a:lnTo>
                    <a:pt x="2204" y="4574"/>
                  </a:lnTo>
                  <a:lnTo>
                    <a:pt x="2199" y="4572"/>
                  </a:lnTo>
                  <a:close/>
                  <a:moveTo>
                    <a:pt x="2272" y="4630"/>
                  </a:moveTo>
                  <a:lnTo>
                    <a:pt x="2270" y="4628"/>
                  </a:lnTo>
                  <a:lnTo>
                    <a:pt x="2268" y="4626"/>
                  </a:lnTo>
                  <a:lnTo>
                    <a:pt x="2267" y="4623"/>
                  </a:lnTo>
                  <a:lnTo>
                    <a:pt x="2266" y="4620"/>
                  </a:lnTo>
                  <a:lnTo>
                    <a:pt x="2266" y="4617"/>
                  </a:lnTo>
                  <a:lnTo>
                    <a:pt x="2267" y="4614"/>
                  </a:lnTo>
                  <a:lnTo>
                    <a:pt x="2268" y="4612"/>
                  </a:lnTo>
                  <a:lnTo>
                    <a:pt x="2270" y="4609"/>
                  </a:lnTo>
                  <a:lnTo>
                    <a:pt x="2272" y="4607"/>
                  </a:lnTo>
                  <a:lnTo>
                    <a:pt x="2274" y="4605"/>
                  </a:lnTo>
                  <a:lnTo>
                    <a:pt x="2277" y="4604"/>
                  </a:lnTo>
                  <a:lnTo>
                    <a:pt x="2280" y="4603"/>
                  </a:lnTo>
                  <a:lnTo>
                    <a:pt x="2283" y="4603"/>
                  </a:lnTo>
                  <a:lnTo>
                    <a:pt x="2286" y="4604"/>
                  </a:lnTo>
                  <a:lnTo>
                    <a:pt x="2288" y="4605"/>
                  </a:lnTo>
                  <a:lnTo>
                    <a:pt x="2291" y="4607"/>
                  </a:lnTo>
                  <a:lnTo>
                    <a:pt x="2293" y="4609"/>
                  </a:lnTo>
                  <a:lnTo>
                    <a:pt x="2295" y="4611"/>
                  </a:lnTo>
                  <a:lnTo>
                    <a:pt x="2297" y="4614"/>
                  </a:lnTo>
                  <a:lnTo>
                    <a:pt x="2298" y="4617"/>
                  </a:lnTo>
                  <a:lnTo>
                    <a:pt x="2298" y="4620"/>
                  </a:lnTo>
                  <a:lnTo>
                    <a:pt x="2297" y="4623"/>
                  </a:lnTo>
                  <a:lnTo>
                    <a:pt x="2295" y="4625"/>
                  </a:lnTo>
                  <a:lnTo>
                    <a:pt x="2293" y="4628"/>
                  </a:lnTo>
                  <a:lnTo>
                    <a:pt x="2291" y="4630"/>
                  </a:lnTo>
                  <a:lnTo>
                    <a:pt x="2288" y="4632"/>
                  </a:lnTo>
                  <a:lnTo>
                    <a:pt x="2285" y="4633"/>
                  </a:lnTo>
                  <a:lnTo>
                    <a:pt x="2282" y="4634"/>
                  </a:lnTo>
                  <a:lnTo>
                    <a:pt x="2277" y="4633"/>
                  </a:lnTo>
                  <a:lnTo>
                    <a:pt x="2272" y="4630"/>
                  </a:lnTo>
                  <a:close/>
                  <a:moveTo>
                    <a:pt x="2345" y="4688"/>
                  </a:moveTo>
                  <a:lnTo>
                    <a:pt x="2343" y="4686"/>
                  </a:lnTo>
                  <a:lnTo>
                    <a:pt x="2342" y="4683"/>
                  </a:lnTo>
                  <a:lnTo>
                    <a:pt x="2340" y="4680"/>
                  </a:lnTo>
                  <a:lnTo>
                    <a:pt x="2340" y="4678"/>
                  </a:lnTo>
                  <a:lnTo>
                    <a:pt x="2340" y="4675"/>
                  </a:lnTo>
                  <a:lnTo>
                    <a:pt x="2340" y="4672"/>
                  </a:lnTo>
                  <a:lnTo>
                    <a:pt x="2341" y="4669"/>
                  </a:lnTo>
                  <a:lnTo>
                    <a:pt x="2343" y="4666"/>
                  </a:lnTo>
                  <a:lnTo>
                    <a:pt x="2345" y="4664"/>
                  </a:lnTo>
                  <a:lnTo>
                    <a:pt x="2347" y="4662"/>
                  </a:lnTo>
                  <a:lnTo>
                    <a:pt x="2350" y="4661"/>
                  </a:lnTo>
                  <a:lnTo>
                    <a:pt x="2353" y="4661"/>
                  </a:lnTo>
                  <a:lnTo>
                    <a:pt x="2356" y="4660"/>
                  </a:lnTo>
                  <a:lnTo>
                    <a:pt x="2359" y="4661"/>
                  </a:lnTo>
                  <a:lnTo>
                    <a:pt x="2362" y="4662"/>
                  </a:lnTo>
                  <a:lnTo>
                    <a:pt x="2364" y="4664"/>
                  </a:lnTo>
                  <a:lnTo>
                    <a:pt x="2366" y="4666"/>
                  </a:lnTo>
                  <a:lnTo>
                    <a:pt x="2368" y="4668"/>
                  </a:lnTo>
                  <a:lnTo>
                    <a:pt x="2369" y="4671"/>
                  </a:lnTo>
                  <a:lnTo>
                    <a:pt x="2370" y="4674"/>
                  </a:lnTo>
                  <a:lnTo>
                    <a:pt x="2370" y="4677"/>
                  </a:lnTo>
                  <a:lnTo>
                    <a:pt x="2369" y="4680"/>
                  </a:lnTo>
                  <a:lnTo>
                    <a:pt x="2368" y="4682"/>
                  </a:lnTo>
                  <a:lnTo>
                    <a:pt x="2367" y="4685"/>
                  </a:lnTo>
                  <a:lnTo>
                    <a:pt x="2364" y="4688"/>
                  </a:lnTo>
                  <a:lnTo>
                    <a:pt x="2361" y="4689"/>
                  </a:lnTo>
                  <a:lnTo>
                    <a:pt x="2358" y="4690"/>
                  </a:lnTo>
                  <a:lnTo>
                    <a:pt x="2355" y="4691"/>
                  </a:lnTo>
                  <a:lnTo>
                    <a:pt x="2350" y="4690"/>
                  </a:lnTo>
                  <a:lnTo>
                    <a:pt x="2345" y="4688"/>
                  </a:lnTo>
                  <a:close/>
                  <a:moveTo>
                    <a:pt x="2420" y="4744"/>
                  </a:moveTo>
                  <a:lnTo>
                    <a:pt x="2418" y="4742"/>
                  </a:lnTo>
                  <a:lnTo>
                    <a:pt x="2416" y="4740"/>
                  </a:lnTo>
                  <a:lnTo>
                    <a:pt x="2414" y="4737"/>
                  </a:lnTo>
                  <a:lnTo>
                    <a:pt x="2413" y="4734"/>
                  </a:lnTo>
                  <a:lnTo>
                    <a:pt x="2413" y="4731"/>
                  </a:lnTo>
                  <a:lnTo>
                    <a:pt x="2413" y="4728"/>
                  </a:lnTo>
                  <a:lnTo>
                    <a:pt x="2414" y="4725"/>
                  </a:lnTo>
                  <a:lnTo>
                    <a:pt x="2417" y="4723"/>
                  </a:lnTo>
                  <a:lnTo>
                    <a:pt x="2419" y="4720"/>
                  </a:lnTo>
                  <a:lnTo>
                    <a:pt x="2421" y="4719"/>
                  </a:lnTo>
                  <a:lnTo>
                    <a:pt x="2424" y="4717"/>
                  </a:lnTo>
                  <a:lnTo>
                    <a:pt x="2427" y="4717"/>
                  </a:lnTo>
                  <a:lnTo>
                    <a:pt x="2430" y="4717"/>
                  </a:lnTo>
                  <a:lnTo>
                    <a:pt x="2433" y="4717"/>
                  </a:lnTo>
                  <a:lnTo>
                    <a:pt x="2435" y="4718"/>
                  </a:lnTo>
                  <a:lnTo>
                    <a:pt x="2438" y="4720"/>
                  </a:lnTo>
                  <a:lnTo>
                    <a:pt x="2440" y="4722"/>
                  </a:lnTo>
                  <a:lnTo>
                    <a:pt x="2442" y="4724"/>
                  </a:lnTo>
                  <a:lnTo>
                    <a:pt x="2443" y="4727"/>
                  </a:lnTo>
                  <a:lnTo>
                    <a:pt x="2444" y="4730"/>
                  </a:lnTo>
                  <a:lnTo>
                    <a:pt x="2444" y="4733"/>
                  </a:lnTo>
                  <a:lnTo>
                    <a:pt x="2444" y="4736"/>
                  </a:lnTo>
                  <a:lnTo>
                    <a:pt x="2443" y="4738"/>
                  </a:lnTo>
                  <a:lnTo>
                    <a:pt x="2441" y="4741"/>
                  </a:lnTo>
                  <a:lnTo>
                    <a:pt x="2439" y="4744"/>
                  </a:lnTo>
                  <a:lnTo>
                    <a:pt x="2436" y="4746"/>
                  </a:lnTo>
                  <a:lnTo>
                    <a:pt x="2432" y="4748"/>
                  </a:lnTo>
                  <a:lnTo>
                    <a:pt x="2429" y="4748"/>
                  </a:lnTo>
                  <a:lnTo>
                    <a:pt x="2424" y="4746"/>
                  </a:lnTo>
                  <a:lnTo>
                    <a:pt x="2420" y="47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22" name="Freeform 118"/>
            <p:cNvSpPr>
              <a:spLocks/>
            </p:cNvSpPr>
            <p:nvPr userDrawn="1"/>
          </p:nvSpPr>
          <p:spPr bwMode="auto">
            <a:xfrm>
              <a:off x="1883" y="2295"/>
              <a:ext cx="10" cy="10"/>
            </a:xfrm>
            <a:custGeom>
              <a:avLst/>
              <a:gdLst>
                <a:gd name="T0" fmla="*/ 16 w 31"/>
                <a:gd name="T1" fmla="*/ 31 h 31"/>
                <a:gd name="T2" fmla="*/ 13 w 31"/>
                <a:gd name="T3" fmla="*/ 31 h 31"/>
                <a:gd name="T4" fmla="*/ 10 w 31"/>
                <a:gd name="T5" fmla="*/ 30 h 31"/>
                <a:gd name="T6" fmla="*/ 7 w 31"/>
                <a:gd name="T7" fmla="*/ 28 h 31"/>
                <a:gd name="T8" fmla="*/ 5 w 31"/>
                <a:gd name="T9" fmla="*/ 26 h 31"/>
                <a:gd name="T10" fmla="*/ 3 w 31"/>
                <a:gd name="T11" fmla="*/ 24 h 31"/>
                <a:gd name="T12" fmla="*/ 2 w 31"/>
                <a:gd name="T13" fmla="*/ 20 h 31"/>
                <a:gd name="T14" fmla="*/ 1 w 31"/>
                <a:gd name="T15" fmla="*/ 18 h 31"/>
                <a:gd name="T16" fmla="*/ 0 w 31"/>
                <a:gd name="T17" fmla="*/ 15 h 31"/>
                <a:gd name="T18" fmla="*/ 1 w 31"/>
                <a:gd name="T19" fmla="*/ 12 h 31"/>
                <a:gd name="T20" fmla="*/ 2 w 31"/>
                <a:gd name="T21" fmla="*/ 9 h 31"/>
                <a:gd name="T22" fmla="*/ 3 w 31"/>
                <a:gd name="T23" fmla="*/ 6 h 31"/>
                <a:gd name="T24" fmla="*/ 5 w 31"/>
                <a:gd name="T25" fmla="*/ 4 h 31"/>
                <a:gd name="T26" fmla="*/ 7 w 31"/>
                <a:gd name="T27" fmla="*/ 2 h 31"/>
                <a:gd name="T28" fmla="*/ 10 w 31"/>
                <a:gd name="T29" fmla="*/ 1 h 31"/>
                <a:gd name="T30" fmla="*/ 13 w 31"/>
                <a:gd name="T31" fmla="*/ 0 h 31"/>
                <a:gd name="T32" fmla="*/ 16 w 31"/>
                <a:gd name="T33" fmla="*/ 0 h 31"/>
                <a:gd name="T34" fmla="*/ 19 w 31"/>
                <a:gd name="T35" fmla="*/ 0 h 31"/>
                <a:gd name="T36" fmla="*/ 21 w 31"/>
                <a:gd name="T37" fmla="*/ 1 h 31"/>
                <a:gd name="T38" fmla="*/ 24 w 31"/>
                <a:gd name="T39" fmla="*/ 2 h 31"/>
                <a:gd name="T40" fmla="*/ 26 w 31"/>
                <a:gd name="T41" fmla="*/ 4 h 31"/>
                <a:gd name="T42" fmla="*/ 28 w 31"/>
                <a:gd name="T43" fmla="*/ 6 h 31"/>
                <a:gd name="T44" fmla="*/ 30 w 31"/>
                <a:gd name="T45" fmla="*/ 9 h 31"/>
                <a:gd name="T46" fmla="*/ 31 w 31"/>
                <a:gd name="T47" fmla="*/ 12 h 31"/>
                <a:gd name="T48" fmla="*/ 31 w 31"/>
                <a:gd name="T49" fmla="*/ 15 h 31"/>
                <a:gd name="T50" fmla="*/ 31 w 31"/>
                <a:gd name="T51" fmla="*/ 18 h 31"/>
                <a:gd name="T52" fmla="*/ 30 w 31"/>
                <a:gd name="T53" fmla="*/ 20 h 31"/>
                <a:gd name="T54" fmla="*/ 28 w 31"/>
                <a:gd name="T55" fmla="*/ 24 h 31"/>
                <a:gd name="T56" fmla="*/ 26 w 31"/>
                <a:gd name="T57" fmla="*/ 26 h 31"/>
                <a:gd name="T58" fmla="*/ 24 w 31"/>
                <a:gd name="T59" fmla="*/ 28 h 31"/>
                <a:gd name="T60" fmla="*/ 21 w 31"/>
                <a:gd name="T61" fmla="*/ 30 h 31"/>
                <a:gd name="T62" fmla="*/ 19 w 31"/>
                <a:gd name="T63" fmla="*/ 31 h 31"/>
                <a:gd name="T64" fmla="*/ 16 w 31"/>
                <a:gd name="T6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lnTo>
                    <a:pt x="13" y="31"/>
                  </a:lnTo>
                  <a:lnTo>
                    <a:pt x="10" y="30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0" y="9"/>
                  </a:lnTo>
                  <a:lnTo>
                    <a:pt x="31" y="12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1" y="30"/>
                  </a:lnTo>
                  <a:lnTo>
                    <a:pt x="19" y="31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23" name="Freeform 119"/>
            <p:cNvSpPr>
              <a:spLocks/>
            </p:cNvSpPr>
            <p:nvPr userDrawn="1"/>
          </p:nvSpPr>
          <p:spPr bwMode="auto">
            <a:xfrm>
              <a:off x="5924" y="2295"/>
              <a:ext cx="10" cy="10"/>
            </a:xfrm>
            <a:custGeom>
              <a:avLst/>
              <a:gdLst>
                <a:gd name="T0" fmla="*/ 15 w 31"/>
                <a:gd name="T1" fmla="*/ 31 h 31"/>
                <a:gd name="T2" fmla="*/ 12 w 31"/>
                <a:gd name="T3" fmla="*/ 31 h 31"/>
                <a:gd name="T4" fmla="*/ 9 w 31"/>
                <a:gd name="T5" fmla="*/ 30 h 31"/>
                <a:gd name="T6" fmla="*/ 6 w 31"/>
                <a:gd name="T7" fmla="*/ 28 h 31"/>
                <a:gd name="T8" fmla="*/ 4 w 31"/>
                <a:gd name="T9" fmla="*/ 26 h 31"/>
                <a:gd name="T10" fmla="*/ 2 w 31"/>
                <a:gd name="T11" fmla="*/ 24 h 31"/>
                <a:gd name="T12" fmla="*/ 1 w 31"/>
                <a:gd name="T13" fmla="*/ 20 h 31"/>
                <a:gd name="T14" fmla="*/ 0 w 31"/>
                <a:gd name="T15" fmla="*/ 18 h 31"/>
                <a:gd name="T16" fmla="*/ 0 w 31"/>
                <a:gd name="T17" fmla="*/ 15 h 31"/>
                <a:gd name="T18" fmla="*/ 0 w 31"/>
                <a:gd name="T19" fmla="*/ 12 h 31"/>
                <a:gd name="T20" fmla="*/ 1 w 31"/>
                <a:gd name="T21" fmla="*/ 9 h 31"/>
                <a:gd name="T22" fmla="*/ 2 w 31"/>
                <a:gd name="T23" fmla="*/ 6 h 31"/>
                <a:gd name="T24" fmla="*/ 4 w 31"/>
                <a:gd name="T25" fmla="*/ 4 h 31"/>
                <a:gd name="T26" fmla="*/ 6 w 31"/>
                <a:gd name="T27" fmla="*/ 2 h 31"/>
                <a:gd name="T28" fmla="*/ 9 w 31"/>
                <a:gd name="T29" fmla="*/ 1 h 31"/>
                <a:gd name="T30" fmla="*/ 12 w 31"/>
                <a:gd name="T31" fmla="*/ 0 h 31"/>
                <a:gd name="T32" fmla="*/ 15 w 31"/>
                <a:gd name="T33" fmla="*/ 0 h 31"/>
                <a:gd name="T34" fmla="*/ 18 w 31"/>
                <a:gd name="T35" fmla="*/ 0 h 31"/>
                <a:gd name="T36" fmla="*/ 21 w 31"/>
                <a:gd name="T37" fmla="*/ 1 h 31"/>
                <a:gd name="T38" fmla="*/ 23 w 31"/>
                <a:gd name="T39" fmla="*/ 2 h 31"/>
                <a:gd name="T40" fmla="*/ 26 w 31"/>
                <a:gd name="T41" fmla="*/ 4 h 31"/>
                <a:gd name="T42" fmla="*/ 27 w 31"/>
                <a:gd name="T43" fmla="*/ 6 h 31"/>
                <a:gd name="T44" fmla="*/ 30 w 31"/>
                <a:gd name="T45" fmla="*/ 9 h 31"/>
                <a:gd name="T46" fmla="*/ 31 w 31"/>
                <a:gd name="T47" fmla="*/ 12 h 31"/>
                <a:gd name="T48" fmla="*/ 31 w 31"/>
                <a:gd name="T49" fmla="*/ 15 h 31"/>
                <a:gd name="T50" fmla="*/ 31 w 31"/>
                <a:gd name="T51" fmla="*/ 18 h 31"/>
                <a:gd name="T52" fmla="*/ 30 w 31"/>
                <a:gd name="T53" fmla="*/ 20 h 31"/>
                <a:gd name="T54" fmla="*/ 27 w 31"/>
                <a:gd name="T55" fmla="*/ 24 h 31"/>
                <a:gd name="T56" fmla="*/ 26 w 31"/>
                <a:gd name="T57" fmla="*/ 26 h 31"/>
                <a:gd name="T58" fmla="*/ 23 w 31"/>
                <a:gd name="T59" fmla="*/ 28 h 31"/>
                <a:gd name="T60" fmla="*/ 21 w 31"/>
                <a:gd name="T61" fmla="*/ 30 h 31"/>
                <a:gd name="T62" fmla="*/ 18 w 31"/>
                <a:gd name="T63" fmla="*/ 31 h 31"/>
                <a:gd name="T64" fmla="*/ 15 w 31"/>
                <a:gd name="T6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lnTo>
                    <a:pt x="12" y="31"/>
                  </a:lnTo>
                  <a:lnTo>
                    <a:pt x="9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30" y="9"/>
                  </a:lnTo>
                  <a:lnTo>
                    <a:pt x="31" y="12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0" y="20"/>
                  </a:lnTo>
                  <a:lnTo>
                    <a:pt x="27" y="24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1" y="30"/>
                  </a:lnTo>
                  <a:lnTo>
                    <a:pt x="18" y="31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24" name="Freeform 120"/>
            <p:cNvSpPr>
              <a:spLocks/>
            </p:cNvSpPr>
            <p:nvPr userDrawn="1"/>
          </p:nvSpPr>
          <p:spPr bwMode="auto">
            <a:xfrm>
              <a:off x="2837" y="2855"/>
              <a:ext cx="32" cy="32"/>
            </a:xfrm>
            <a:custGeom>
              <a:avLst/>
              <a:gdLst>
                <a:gd name="T0" fmla="*/ 82 w 95"/>
                <a:gd name="T1" fmla="*/ 15 h 95"/>
                <a:gd name="T2" fmla="*/ 75 w 95"/>
                <a:gd name="T3" fmla="*/ 8 h 95"/>
                <a:gd name="T4" fmla="*/ 66 w 95"/>
                <a:gd name="T5" fmla="*/ 3 h 95"/>
                <a:gd name="T6" fmla="*/ 57 w 95"/>
                <a:gd name="T7" fmla="*/ 1 h 95"/>
                <a:gd name="T8" fmla="*/ 48 w 95"/>
                <a:gd name="T9" fmla="*/ 0 h 95"/>
                <a:gd name="T10" fmla="*/ 39 w 95"/>
                <a:gd name="T11" fmla="*/ 1 h 95"/>
                <a:gd name="T12" fmla="*/ 30 w 95"/>
                <a:gd name="T13" fmla="*/ 3 h 95"/>
                <a:gd name="T14" fmla="*/ 21 w 95"/>
                <a:gd name="T15" fmla="*/ 8 h 95"/>
                <a:gd name="T16" fmla="*/ 14 w 95"/>
                <a:gd name="T17" fmla="*/ 15 h 95"/>
                <a:gd name="T18" fmla="*/ 8 w 95"/>
                <a:gd name="T19" fmla="*/ 22 h 95"/>
                <a:gd name="T20" fmla="*/ 4 w 95"/>
                <a:gd name="T21" fmla="*/ 29 h 95"/>
                <a:gd name="T22" fmla="*/ 1 w 95"/>
                <a:gd name="T23" fmla="*/ 38 h 95"/>
                <a:gd name="T24" fmla="*/ 0 w 95"/>
                <a:gd name="T25" fmla="*/ 47 h 95"/>
                <a:gd name="T26" fmla="*/ 1 w 95"/>
                <a:gd name="T27" fmla="*/ 56 h 95"/>
                <a:gd name="T28" fmla="*/ 4 w 95"/>
                <a:gd name="T29" fmla="*/ 66 h 95"/>
                <a:gd name="T30" fmla="*/ 8 w 95"/>
                <a:gd name="T31" fmla="*/ 74 h 95"/>
                <a:gd name="T32" fmla="*/ 14 w 95"/>
                <a:gd name="T33" fmla="*/ 81 h 95"/>
                <a:gd name="T34" fmla="*/ 21 w 95"/>
                <a:gd name="T35" fmla="*/ 87 h 95"/>
                <a:gd name="T36" fmla="*/ 30 w 95"/>
                <a:gd name="T37" fmla="*/ 92 h 95"/>
                <a:gd name="T38" fmla="*/ 39 w 95"/>
                <a:gd name="T39" fmla="*/ 94 h 95"/>
                <a:gd name="T40" fmla="*/ 48 w 95"/>
                <a:gd name="T41" fmla="*/ 95 h 95"/>
                <a:gd name="T42" fmla="*/ 57 w 95"/>
                <a:gd name="T43" fmla="*/ 94 h 95"/>
                <a:gd name="T44" fmla="*/ 66 w 95"/>
                <a:gd name="T45" fmla="*/ 92 h 95"/>
                <a:gd name="T46" fmla="*/ 75 w 95"/>
                <a:gd name="T47" fmla="*/ 87 h 95"/>
                <a:gd name="T48" fmla="*/ 82 w 95"/>
                <a:gd name="T49" fmla="*/ 81 h 95"/>
                <a:gd name="T50" fmla="*/ 88 w 95"/>
                <a:gd name="T51" fmla="*/ 74 h 95"/>
                <a:gd name="T52" fmla="*/ 92 w 95"/>
                <a:gd name="T53" fmla="*/ 66 h 95"/>
                <a:gd name="T54" fmla="*/ 94 w 95"/>
                <a:gd name="T55" fmla="*/ 56 h 95"/>
                <a:gd name="T56" fmla="*/ 95 w 95"/>
                <a:gd name="T57" fmla="*/ 47 h 95"/>
                <a:gd name="T58" fmla="*/ 94 w 95"/>
                <a:gd name="T59" fmla="*/ 38 h 95"/>
                <a:gd name="T60" fmla="*/ 92 w 95"/>
                <a:gd name="T61" fmla="*/ 29 h 95"/>
                <a:gd name="T62" fmla="*/ 88 w 95"/>
                <a:gd name="T63" fmla="*/ 22 h 95"/>
                <a:gd name="T64" fmla="*/ 82 w 95"/>
                <a:gd name="T65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" h="95">
                  <a:moveTo>
                    <a:pt x="82" y="15"/>
                  </a:moveTo>
                  <a:lnTo>
                    <a:pt x="75" y="8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9" y="1"/>
                  </a:lnTo>
                  <a:lnTo>
                    <a:pt x="30" y="3"/>
                  </a:lnTo>
                  <a:lnTo>
                    <a:pt x="21" y="8"/>
                  </a:lnTo>
                  <a:lnTo>
                    <a:pt x="14" y="15"/>
                  </a:lnTo>
                  <a:lnTo>
                    <a:pt x="8" y="22"/>
                  </a:lnTo>
                  <a:lnTo>
                    <a:pt x="4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1"/>
                  </a:lnTo>
                  <a:lnTo>
                    <a:pt x="21" y="87"/>
                  </a:lnTo>
                  <a:lnTo>
                    <a:pt x="30" y="92"/>
                  </a:lnTo>
                  <a:lnTo>
                    <a:pt x="39" y="94"/>
                  </a:lnTo>
                  <a:lnTo>
                    <a:pt x="48" y="95"/>
                  </a:lnTo>
                  <a:lnTo>
                    <a:pt x="57" y="94"/>
                  </a:lnTo>
                  <a:lnTo>
                    <a:pt x="66" y="92"/>
                  </a:lnTo>
                  <a:lnTo>
                    <a:pt x="75" y="87"/>
                  </a:lnTo>
                  <a:lnTo>
                    <a:pt x="82" y="81"/>
                  </a:lnTo>
                  <a:lnTo>
                    <a:pt x="88" y="74"/>
                  </a:lnTo>
                  <a:lnTo>
                    <a:pt x="92" y="66"/>
                  </a:lnTo>
                  <a:lnTo>
                    <a:pt x="94" y="56"/>
                  </a:lnTo>
                  <a:lnTo>
                    <a:pt x="95" y="47"/>
                  </a:lnTo>
                  <a:lnTo>
                    <a:pt x="94" y="38"/>
                  </a:lnTo>
                  <a:lnTo>
                    <a:pt x="92" y="29"/>
                  </a:lnTo>
                  <a:lnTo>
                    <a:pt x="88" y="22"/>
                  </a:lnTo>
                  <a:lnTo>
                    <a:pt x="8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25" name="Freeform 121"/>
            <p:cNvSpPr>
              <a:spLocks/>
            </p:cNvSpPr>
            <p:nvPr userDrawn="1"/>
          </p:nvSpPr>
          <p:spPr bwMode="auto">
            <a:xfrm>
              <a:off x="2758" y="1069"/>
              <a:ext cx="32" cy="32"/>
            </a:xfrm>
            <a:custGeom>
              <a:avLst/>
              <a:gdLst>
                <a:gd name="T0" fmla="*/ 82 w 95"/>
                <a:gd name="T1" fmla="*/ 14 h 95"/>
                <a:gd name="T2" fmla="*/ 75 w 95"/>
                <a:gd name="T3" fmla="*/ 7 h 95"/>
                <a:gd name="T4" fmla="*/ 66 w 95"/>
                <a:gd name="T5" fmla="*/ 3 h 95"/>
                <a:gd name="T6" fmla="*/ 57 w 95"/>
                <a:gd name="T7" fmla="*/ 1 h 95"/>
                <a:gd name="T8" fmla="*/ 48 w 95"/>
                <a:gd name="T9" fmla="*/ 0 h 95"/>
                <a:gd name="T10" fmla="*/ 39 w 95"/>
                <a:gd name="T11" fmla="*/ 1 h 95"/>
                <a:gd name="T12" fmla="*/ 30 w 95"/>
                <a:gd name="T13" fmla="*/ 3 h 95"/>
                <a:gd name="T14" fmla="*/ 21 w 95"/>
                <a:gd name="T15" fmla="*/ 7 h 95"/>
                <a:gd name="T16" fmla="*/ 14 w 95"/>
                <a:gd name="T17" fmla="*/ 14 h 95"/>
                <a:gd name="T18" fmla="*/ 8 w 95"/>
                <a:gd name="T19" fmla="*/ 21 h 95"/>
                <a:gd name="T20" fmla="*/ 4 w 95"/>
                <a:gd name="T21" fmla="*/ 29 h 95"/>
                <a:gd name="T22" fmla="*/ 1 w 95"/>
                <a:gd name="T23" fmla="*/ 38 h 95"/>
                <a:gd name="T24" fmla="*/ 0 w 95"/>
                <a:gd name="T25" fmla="*/ 47 h 95"/>
                <a:gd name="T26" fmla="*/ 1 w 95"/>
                <a:gd name="T27" fmla="*/ 56 h 95"/>
                <a:gd name="T28" fmla="*/ 4 w 95"/>
                <a:gd name="T29" fmla="*/ 66 h 95"/>
                <a:gd name="T30" fmla="*/ 8 w 95"/>
                <a:gd name="T31" fmla="*/ 74 h 95"/>
                <a:gd name="T32" fmla="*/ 14 w 95"/>
                <a:gd name="T33" fmla="*/ 81 h 95"/>
                <a:gd name="T34" fmla="*/ 21 w 95"/>
                <a:gd name="T35" fmla="*/ 87 h 95"/>
                <a:gd name="T36" fmla="*/ 30 w 95"/>
                <a:gd name="T37" fmla="*/ 91 h 95"/>
                <a:gd name="T38" fmla="*/ 39 w 95"/>
                <a:gd name="T39" fmla="*/ 94 h 95"/>
                <a:gd name="T40" fmla="*/ 48 w 95"/>
                <a:gd name="T41" fmla="*/ 95 h 95"/>
                <a:gd name="T42" fmla="*/ 57 w 95"/>
                <a:gd name="T43" fmla="*/ 94 h 95"/>
                <a:gd name="T44" fmla="*/ 66 w 95"/>
                <a:gd name="T45" fmla="*/ 91 h 95"/>
                <a:gd name="T46" fmla="*/ 75 w 95"/>
                <a:gd name="T47" fmla="*/ 87 h 95"/>
                <a:gd name="T48" fmla="*/ 82 w 95"/>
                <a:gd name="T49" fmla="*/ 81 h 95"/>
                <a:gd name="T50" fmla="*/ 88 w 95"/>
                <a:gd name="T51" fmla="*/ 74 h 95"/>
                <a:gd name="T52" fmla="*/ 92 w 95"/>
                <a:gd name="T53" fmla="*/ 66 h 95"/>
                <a:gd name="T54" fmla="*/ 94 w 95"/>
                <a:gd name="T55" fmla="*/ 56 h 95"/>
                <a:gd name="T56" fmla="*/ 95 w 95"/>
                <a:gd name="T57" fmla="*/ 47 h 95"/>
                <a:gd name="T58" fmla="*/ 94 w 95"/>
                <a:gd name="T59" fmla="*/ 38 h 95"/>
                <a:gd name="T60" fmla="*/ 92 w 95"/>
                <a:gd name="T61" fmla="*/ 29 h 95"/>
                <a:gd name="T62" fmla="*/ 88 w 95"/>
                <a:gd name="T63" fmla="*/ 21 h 95"/>
                <a:gd name="T64" fmla="*/ 82 w 95"/>
                <a:gd name="T6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" h="95">
                  <a:moveTo>
                    <a:pt x="82" y="14"/>
                  </a:moveTo>
                  <a:lnTo>
                    <a:pt x="75" y="7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9" y="1"/>
                  </a:lnTo>
                  <a:lnTo>
                    <a:pt x="30" y="3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4" y="81"/>
                  </a:lnTo>
                  <a:lnTo>
                    <a:pt x="21" y="87"/>
                  </a:lnTo>
                  <a:lnTo>
                    <a:pt x="30" y="91"/>
                  </a:lnTo>
                  <a:lnTo>
                    <a:pt x="39" y="94"/>
                  </a:lnTo>
                  <a:lnTo>
                    <a:pt x="48" y="95"/>
                  </a:lnTo>
                  <a:lnTo>
                    <a:pt x="57" y="94"/>
                  </a:lnTo>
                  <a:lnTo>
                    <a:pt x="66" y="91"/>
                  </a:lnTo>
                  <a:lnTo>
                    <a:pt x="75" y="87"/>
                  </a:lnTo>
                  <a:lnTo>
                    <a:pt x="82" y="81"/>
                  </a:lnTo>
                  <a:lnTo>
                    <a:pt x="88" y="74"/>
                  </a:lnTo>
                  <a:lnTo>
                    <a:pt x="92" y="66"/>
                  </a:lnTo>
                  <a:lnTo>
                    <a:pt x="94" y="56"/>
                  </a:lnTo>
                  <a:lnTo>
                    <a:pt x="95" y="47"/>
                  </a:lnTo>
                  <a:lnTo>
                    <a:pt x="94" y="38"/>
                  </a:lnTo>
                  <a:lnTo>
                    <a:pt x="92" y="29"/>
                  </a:lnTo>
                  <a:lnTo>
                    <a:pt x="88" y="21"/>
                  </a:lnTo>
                  <a:lnTo>
                    <a:pt x="8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26" name="Freeform 122"/>
            <p:cNvSpPr>
              <a:spLocks/>
            </p:cNvSpPr>
            <p:nvPr userDrawn="1"/>
          </p:nvSpPr>
          <p:spPr bwMode="auto">
            <a:xfrm>
              <a:off x="3267" y="1597"/>
              <a:ext cx="32" cy="31"/>
            </a:xfrm>
            <a:custGeom>
              <a:avLst/>
              <a:gdLst>
                <a:gd name="T0" fmla="*/ 82 w 96"/>
                <a:gd name="T1" fmla="*/ 15 h 95"/>
                <a:gd name="T2" fmla="*/ 74 w 96"/>
                <a:gd name="T3" fmla="*/ 9 h 95"/>
                <a:gd name="T4" fmla="*/ 67 w 96"/>
                <a:gd name="T5" fmla="*/ 5 h 95"/>
                <a:gd name="T6" fmla="*/ 58 w 96"/>
                <a:gd name="T7" fmla="*/ 1 h 95"/>
                <a:gd name="T8" fmla="*/ 48 w 96"/>
                <a:gd name="T9" fmla="*/ 0 h 95"/>
                <a:gd name="T10" fmla="*/ 39 w 96"/>
                <a:gd name="T11" fmla="*/ 1 h 95"/>
                <a:gd name="T12" fmla="*/ 30 w 96"/>
                <a:gd name="T13" fmla="*/ 5 h 95"/>
                <a:gd name="T14" fmla="*/ 22 w 96"/>
                <a:gd name="T15" fmla="*/ 9 h 95"/>
                <a:gd name="T16" fmla="*/ 15 w 96"/>
                <a:gd name="T17" fmla="*/ 15 h 95"/>
                <a:gd name="T18" fmla="*/ 8 w 96"/>
                <a:gd name="T19" fmla="*/ 22 h 95"/>
                <a:gd name="T20" fmla="*/ 4 w 96"/>
                <a:gd name="T21" fmla="*/ 30 h 95"/>
                <a:gd name="T22" fmla="*/ 1 w 96"/>
                <a:gd name="T23" fmla="*/ 38 h 95"/>
                <a:gd name="T24" fmla="*/ 0 w 96"/>
                <a:gd name="T25" fmla="*/ 47 h 95"/>
                <a:gd name="T26" fmla="*/ 1 w 96"/>
                <a:gd name="T27" fmla="*/ 58 h 95"/>
                <a:gd name="T28" fmla="*/ 4 w 96"/>
                <a:gd name="T29" fmla="*/ 66 h 95"/>
                <a:gd name="T30" fmla="*/ 8 w 96"/>
                <a:gd name="T31" fmla="*/ 74 h 95"/>
                <a:gd name="T32" fmla="*/ 15 w 96"/>
                <a:gd name="T33" fmla="*/ 81 h 95"/>
                <a:gd name="T34" fmla="*/ 22 w 96"/>
                <a:gd name="T35" fmla="*/ 87 h 95"/>
                <a:gd name="T36" fmla="*/ 30 w 96"/>
                <a:gd name="T37" fmla="*/ 92 h 95"/>
                <a:gd name="T38" fmla="*/ 39 w 96"/>
                <a:gd name="T39" fmla="*/ 94 h 95"/>
                <a:gd name="T40" fmla="*/ 48 w 96"/>
                <a:gd name="T41" fmla="*/ 95 h 95"/>
                <a:gd name="T42" fmla="*/ 58 w 96"/>
                <a:gd name="T43" fmla="*/ 94 h 95"/>
                <a:gd name="T44" fmla="*/ 67 w 96"/>
                <a:gd name="T45" fmla="*/ 92 h 95"/>
                <a:gd name="T46" fmla="*/ 74 w 96"/>
                <a:gd name="T47" fmla="*/ 87 h 95"/>
                <a:gd name="T48" fmla="*/ 82 w 96"/>
                <a:gd name="T49" fmla="*/ 81 h 95"/>
                <a:gd name="T50" fmla="*/ 87 w 96"/>
                <a:gd name="T51" fmla="*/ 74 h 95"/>
                <a:gd name="T52" fmla="*/ 93 w 96"/>
                <a:gd name="T53" fmla="*/ 66 h 95"/>
                <a:gd name="T54" fmla="*/ 95 w 96"/>
                <a:gd name="T55" fmla="*/ 58 h 95"/>
                <a:gd name="T56" fmla="*/ 96 w 96"/>
                <a:gd name="T57" fmla="*/ 47 h 95"/>
                <a:gd name="T58" fmla="*/ 95 w 96"/>
                <a:gd name="T59" fmla="*/ 38 h 95"/>
                <a:gd name="T60" fmla="*/ 93 w 96"/>
                <a:gd name="T61" fmla="*/ 30 h 95"/>
                <a:gd name="T62" fmla="*/ 87 w 96"/>
                <a:gd name="T63" fmla="*/ 22 h 95"/>
                <a:gd name="T64" fmla="*/ 82 w 96"/>
                <a:gd name="T65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95">
                  <a:moveTo>
                    <a:pt x="82" y="15"/>
                  </a:moveTo>
                  <a:lnTo>
                    <a:pt x="74" y="9"/>
                  </a:lnTo>
                  <a:lnTo>
                    <a:pt x="67" y="5"/>
                  </a:lnTo>
                  <a:lnTo>
                    <a:pt x="58" y="1"/>
                  </a:lnTo>
                  <a:lnTo>
                    <a:pt x="48" y="0"/>
                  </a:lnTo>
                  <a:lnTo>
                    <a:pt x="39" y="1"/>
                  </a:lnTo>
                  <a:lnTo>
                    <a:pt x="30" y="5"/>
                  </a:lnTo>
                  <a:lnTo>
                    <a:pt x="22" y="9"/>
                  </a:lnTo>
                  <a:lnTo>
                    <a:pt x="15" y="15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8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5" y="81"/>
                  </a:lnTo>
                  <a:lnTo>
                    <a:pt x="22" y="87"/>
                  </a:lnTo>
                  <a:lnTo>
                    <a:pt x="30" y="92"/>
                  </a:lnTo>
                  <a:lnTo>
                    <a:pt x="39" y="94"/>
                  </a:lnTo>
                  <a:lnTo>
                    <a:pt x="48" y="95"/>
                  </a:lnTo>
                  <a:lnTo>
                    <a:pt x="58" y="94"/>
                  </a:lnTo>
                  <a:lnTo>
                    <a:pt x="67" y="92"/>
                  </a:lnTo>
                  <a:lnTo>
                    <a:pt x="74" y="87"/>
                  </a:lnTo>
                  <a:lnTo>
                    <a:pt x="82" y="81"/>
                  </a:lnTo>
                  <a:lnTo>
                    <a:pt x="87" y="74"/>
                  </a:lnTo>
                  <a:lnTo>
                    <a:pt x="93" y="66"/>
                  </a:lnTo>
                  <a:lnTo>
                    <a:pt x="95" y="58"/>
                  </a:lnTo>
                  <a:lnTo>
                    <a:pt x="96" y="47"/>
                  </a:lnTo>
                  <a:lnTo>
                    <a:pt x="95" y="38"/>
                  </a:lnTo>
                  <a:lnTo>
                    <a:pt x="93" y="30"/>
                  </a:lnTo>
                  <a:lnTo>
                    <a:pt x="87" y="22"/>
                  </a:lnTo>
                  <a:lnTo>
                    <a:pt x="8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27" name="Freeform 123"/>
            <p:cNvSpPr>
              <a:spLocks/>
            </p:cNvSpPr>
            <p:nvPr userDrawn="1"/>
          </p:nvSpPr>
          <p:spPr bwMode="auto">
            <a:xfrm>
              <a:off x="5102" y="791"/>
              <a:ext cx="32" cy="32"/>
            </a:xfrm>
            <a:custGeom>
              <a:avLst/>
              <a:gdLst>
                <a:gd name="T0" fmla="*/ 82 w 95"/>
                <a:gd name="T1" fmla="*/ 14 h 95"/>
                <a:gd name="T2" fmla="*/ 75 w 95"/>
                <a:gd name="T3" fmla="*/ 7 h 95"/>
                <a:gd name="T4" fmla="*/ 66 w 95"/>
                <a:gd name="T5" fmla="*/ 3 h 95"/>
                <a:gd name="T6" fmla="*/ 57 w 95"/>
                <a:gd name="T7" fmla="*/ 0 h 95"/>
                <a:gd name="T8" fmla="*/ 48 w 95"/>
                <a:gd name="T9" fmla="*/ 0 h 95"/>
                <a:gd name="T10" fmla="*/ 39 w 95"/>
                <a:gd name="T11" fmla="*/ 0 h 95"/>
                <a:gd name="T12" fmla="*/ 29 w 95"/>
                <a:gd name="T13" fmla="*/ 3 h 95"/>
                <a:gd name="T14" fmla="*/ 21 w 95"/>
                <a:gd name="T15" fmla="*/ 7 h 95"/>
                <a:gd name="T16" fmla="*/ 14 w 95"/>
                <a:gd name="T17" fmla="*/ 14 h 95"/>
                <a:gd name="T18" fmla="*/ 8 w 95"/>
                <a:gd name="T19" fmla="*/ 21 h 95"/>
                <a:gd name="T20" fmla="*/ 4 w 95"/>
                <a:gd name="T21" fmla="*/ 29 h 95"/>
                <a:gd name="T22" fmla="*/ 1 w 95"/>
                <a:gd name="T23" fmla="*/ 38 h 95"/>
                <a:gd name="T24" fmla="*/ 0 w 95"/>
                <a:gd name="T25" fmla="*/ 47 h 95"/>
                <a:gd name="T26" fmla="*/ 1 w 95"/>
                <a:gd name="T27" fmla="*/ 56 h 95"/>
                <a:gd name="T28" fmla="*/ 4 w 95"/>
                <a:gd name="T29" fmla="*/ 66 h 95"/>
                <a:gd name="T30" fmla="*/ 8 w 95"/>
                <a:gd name="T31" fmla="*/ 73 h 95"/>
                <a:gd name="T32" fmla="*/ 14 w 95"/>
                <a:gd name="T33" fmla="*/ 81 h 95"/>
                <a:gd name="T34" fmla="*/ 21 w 95"/>
                <a:gd name="T35" fmla="*/ 87 h 95"/>
                <a:gd name="T36" fmla="*/ 29 w 95"/>
                <a:gd name="T37" fmla="*/ 91 h 95"/>
                <a:gd name="T38" fmla="*/ 39 w 95"/>
                <a:gd name="T39" fmla="*/ 94 h 95"/>
                <a:gd name="T40" fmla="*/ 48 w 95"/>
                <a:gd name="T41" fmla="*/ 95 h 95"/>
                <a:gd name="T42" fmla="*/ 57 w 95"/>
                <a:gd name="T43" fmla="*/ 94 h 95"/>
                <a:gd name="T44" fmla="*/ 66 w 95"/>
                <a:gd name="T45" fmla="*/ 91 h 95"/>
                <a:gd name="T46" fmla="*/ 75 w 95"/>
                <a:gd name="T47" fmla="*/ 87 h 95"/>
                <a:gd name="T48" fmla="*/ 82 w 95"/>
                <a:gd name="T49" fmla="*/ 81 h 95"/>
                <a:gd name="T50" fmla="*/ 88 w 95"/>
                <a:gd name="T51" fmla="*/ 73 h 95"/>
                <a:gd name="T52" fmla="*/ 92 w 95"/>
                <a:gd name="T53" fmla="*/ 66 h 95"/>
                <a:gd name="T54" fmla="*/ 94 w 95"/>
                <a:gd name="T55" fmla="*/ 56 h 95"/>
                <a:gd name="T56" fmla="*/ 95 w 95"/>
                <a:gd name="T57" fmla="*/ 47 h 95"/>
                <a:gd name="T58" fmla="*/ 94 w 95"/>
                <a:gd name="T59" fmla="*/ 38 h 95"/>
                <a:gd name="T60" fmla="*/ 92 w 95"/>
                <a:gd name="T61" fmla="*/ 29 h 95"/>
                <a:gd name="T62" fmla="*/ 88 w 95"/>
                <a:gd name="T63" fmla="*/ 21 h 95"/>
                <a:gd name="T64" fmla="*/ 82 w 95"/>
                <a:gd name="T6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" h="95">
                  <a:moveTo>
                    <a:pt x="82" y="14"/>
                  </a:moveTo>
                  <a:lnTo>
                    <a:pt x="75" y="7"/>
                  </a:lnTo>
                  <a:lnTo>
                    <a:pt x="66" y="3"/>
                  </a:lnTo>
                  <a:lnTo>
                    <a:pt x="57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29" y="3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4" y="66"/>
                  </a:lnTo>
                  <a:lnTo>
                    <a:pt x="8" y="73"/>
                  </a:lnTo>
                  <a:lnTo>
                    <a:pt x="14" y="81"/>
                  </a:lnTo>
                  <a:lnTo>
                    <a:pt x="21" y="87"/>
                  </a:lnTo>
                  <a:lnTo>
                    <a:pt x="29" y="91"/>
                  </a:lnTo>
                  <a:lnTo>
                    <a:pt x="39" y="94"/>
                  </a:lnTo>
                  <a:lnTo>
                    <a:pt x="48" y="95"/>
                  </a:lnTo>
                  <a:lnTo>
                    <a:pt x="57" y="94"/>
                  </a:lnTo>
                  <a:lnTo>
                    <a:pt x="66" y="91"/>
                  </a:lnTo>
                  <a:lnTo>
                    <a:pt x="75" y="87"/>
                  </a:lnTo>
                  <a:lnTo>
                    <a:pt x="82" y="81"/>
                  </a:lnTo>
                  <a:lnTo>
                    <a:pt x="88" y="73"/>
                  </a:lnTo>
                  <a:lnTo>
                    <a:pt x="92" y="66"/>
                  </a:lnTo>
                  <a:lnTo>
                    <a:pt x="94" y="56"/>
                  </a:lnTo>
                  <a:lnTo>
                    <a:pt x="95" y="47"/>
                  </a:lnTo>
                  <a:lnTo>
                    <a:pt x="94" y="38"/>
                  </a:lnTo>
                  <a:lnTo>
                    <a:pt x="92" y="29"/>
                  </a:lnTo>
                  <a:lnTo>
                    <a:pt x="88" y="21"/>
                  </a:lnTo>
                  <a:lnTo>
                    <a:pt x="8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28" name="Freeform 124"/>
            <p:cNvSpPr>
              <a:spLocks/>
            </p:cNvSpPr>
            <p:nvPr userDrawn="1"/>
          </p:nvSpPr>
          <p:spPr bwMode="auto">
            <a:xfrm>
              <a:off x="4988" y="1797"/>
              <a:ext cx="32" cy="31"/>
            </a:xfrm>
            <a:custGeom>
              <a:avLst/>
              <a:gdLst>
                <a:gd name="T0" fmla="*/ 81 w 96"/>
                <a:gd name="T1" fmla="*/ 14 h 95"/>
                <a:gd name="T2" fmla="*/ 74 w 96"/>
                <a:gd name="T3" fmla="*/ 8 h 95"/>
                <a:gd name="T4" fmla="*/ 66 w 96"/>
                <a:gd name="T5" fmla="*/ 4 h 95"/>
                <a:gd name="T6" fmla="*/ 58 w 96"/>
                <a:gd name="T7" fmla="*/ 1 h 95"/>
                <a:gd name="T8" fmla="*/ 48 w 96"/>
                <a:gd name="T9" fmla="*/ 0 h 95"/>
                <a:gd name="T10" fmla="*/ 38 w 96"/>
                <a:gd name="T11" fmla="*/ 1 h 95"/>
                <a:gd name="T12" fmla="*/ 30 w 96"/>
                <a:gd name="T13" fmla="*/ 4 h 95"/>
                <a:gd name="T14" fmla="*/ 22 w 96"/>
                <a:gd name="T15" fmla="*/ 8 h 95"/>
                <a:gd name="T16" fmla="*/ 14 w 96"/>
                <a:gd name="T17" fmla="*/ 14 h 95"/>
                <a:gd name="T18" fmla="*/ 8 w 96"/>
                <a:gd name="T19" fmla="*/ 21 h 95"/>
                <a:gd name="T20" fmla="*/ 3 w 96"/>
                <a:gd name="T21" fmla="*/ 29 h 95"/>
                <a:gd name="T22" fmla="*/ 1 w 96"/>
                <a:gd name="T23" fmla="*/ 37 h 95"/>
                <a:gd name="T24" fmla="*/ 0 w 96"/>
                <a:gd name="T25" fmla="*/ 47 h 95"/>
                <a:gd name="T26" fmla="*/ 1 w 96"/>
                <a:gd name="T27" fmla="*/ 57 h 95"/>
                <a:gd name="T28" fmla="*/ 3 w 96"/>
                <a:gd name="T29" fmla="*/ 65 h 95"/>
                <a:gd name="T30" fmla="*/ 8 w 96"/>
                <a:gd name="T31" fmla="*/ 73 h 95"/>
                <a:gd name="T32" fmla="*/ 14 w 96"/>
                <a:gd name="T33" fmla="*/ 80 h 95"/>
                <a:gd name="T34" fmla="*/ 22 w 96"/>
                <a:gd name="T35" fmla="*/ 86 h 95"/>
                <a:gd name="T36" fmla="*/ 30 w 96"/>
                <a:gd name="T37" fmla="*/ 92 h 95"/>
                <a:gd name="T38" fmla="*/ 38 w 96"/>
                <a:gd name="T39" fmla="*/ 94 h 95"/>
                <a:gd name="T40" fmla="*/ 48 w 96"/>
                <a:gd name="T41" fmla="*/ 95 h 95"/>
                <a:gd name="T42" fmla="*/ 58 w 96"/>
                <a:gd name="T43" fmla="*/ 94 h 95"/>
                <a:gd name="T44" fmla="*/ 66 w 96"/>
                <a:gd name="T45" fmla="*/ 92 h 95"/>
                <a:gd name="T46" fmla="*/ 74 w 96"/>
                <a:gd name="T47" fmla="*/ 86 h 95"/>
                <a:gd name="T48" fmla="*/ 81 w 96"/>
                <a:gd name="T49" fmla="*/ 80 h 95"/>
                <a:gd name="T50" fmla="*/ 87 w 96"/>
                <a:gd name="T51" fmla="*/ 73 h 95"/>
                <a:gd name="T52" fmla="*/ 91 w 96"/>
                <a:gd name="T53" fmla="*/ 65 h 95"/>
                <a:gd name="T54" fmla="*/ 95 w 96"/>
                <a:gd name="T55" fmla="*/ 57 h 95"/>
                <a:gd name="T56" fmla="*/ 96 w 96"/>
                <a:gd name="T57" fmla="*/ 47 h 95"/>
                <a:gd name="T58" fmla="*/ 95 w 96"/>
                <a:gd name="T59" fmla="*/ 37 h 95"/>
                <a:gd name="T60" fmla="*/ 91 w 96"/>
                <a:gd name="T61" fmla="*/ 29 h 95"/>
                <a:gd name="T62" fmla="*/ 87 w 96"/>
                <a:gd name="T63" fmla="*/ 21 h 95"/>
                <a:gd name="T64" fmla="*/ 81 w 96"/>
                <a:gd name="T6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95">
                  <a:moveTo>
                    <a:pt x="81" y="14"/>
                  </a:moveTo>
                  <a:lnTo>
                    <a:pt x="74" y="8"/>
                  </a:lnTo>
                  <a:lnTo>
                    <a:pt x="66" y="4"/>
                  </a:lnTo>
                  <a:lnTo>
                    <a:pt x="58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7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3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2" y="86"/>
                  </a:lnTo>
                  <a:lnTo>
                    <a:pt x="30" y="92"/>
                  </a:lnTo>
                  <a:lnTo>
                    <a:pt x="38" y="94"/>
                  </a:lnTo>
                  <a:lnTo>
                    <a:pt x="48" y="95"/>
                  </a:lnTo>
                  <a:lnTo>
                    <a:pt x="58" y="94"/>
                  </a:lnTo>
                  <a:lnTo>
                    <a:pt x="66" y="92"/>
                  </a:lnTo>
                  <a:lnTo>
                    <a:pt x="74" y="86"/>
                  </a:lnTo>
                  <a:lnTo>
                    <a:pt x="81" y="80"/>
                  </a:lnTo>
                  <a:lnTo>
                    <a:pt x="87" y="73"/>
                  </a:lnTo>
                  <a:lnTo>
                    <a:pt x="91" y="65"/>
                  </a:lnTo>
                  <a:lnTo>
                    <a:pt x="95" y="57"/>
                  </a:lnTo>
                  <a:lnTo>
                    <a:pt x="96" y="47"/>
                  </a:lnTo>
                  <a:lnTo>
                    <a:pt x="95" y="37"/>
                  </a:lnTo>
                  <a:lnTo>
                    <a:pt x="91" y="29"/>
                  </a:lnTo>
                  <a:lnTo>
                    <a:pt x="87" y="21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29" name="Freeform 125"/>
            <p:cNvSpPr>
              <a:spLocks/>
            </p:cNvSpPr>
            <p:nvPr userDrawn="1"/>
          </p:nvSpPr>
          <p:spPr bwMode="auto">
            <a:xfrm>
              <a:off x="5091" y="3432"/>
              <a:ext cx="32" cy="31"/>
            </a:xfrm>
            <a:custGeom>
              <a:avLst/>
              <a:gdLst>
                <a:gd name="T0" fmla="*/ 81 w 95"/>
                <a:gd name="T1" fmla="*/ 14 h 95"/>
                <a:gd name="T2" fmla="*/ 74 w 95"/>
                <a:gd name="T3" fmla="*/ 8 h 95"/>
                <a:gd name="T4" fmla="*/ 66 w 95"/>
                <a:gd name="T5" fmla="*/ 4 h 95"/>
                <a:gd name="T6" fmla="*/ 57 w 95"/>
                <a:gd name="T7" fmla="*/ 1 h 95"/>
                <a:gd name="T8" fmla="*/ 47 w 95"/>
                <a:gd name="T9" fmla="*/ 0 h 95"/>
                <a:gd name="T10" fmla="*/ 38 w 95"/>
                <a:gd name="T11" fmla="*/ 1 h 95"/>
                <a:gd name="T12" fmla="*/ 30 w 95"/>
                <a:gd name="T13" fmla="*/ 4 h 95"/>
                <a:gd name="T14" fmla="*/ 21 w 95"/>
                <a:gd name="T15" fmla="*/ 8 h 95"/>
                <a:gd name="T16" fmla="*/ 13 w 95"/>
                <a:gd name="T17" fmla="*/ 14 h 95"/>
                <a:gd name="T18" fmla="*/ 7 w 95"/>
                <a:gd name="T19" fmla="*/ 21 h 95"/>
                <a:gd name="T20" fmla="*/ 3 w 95"/>
                <a:gd name="T21" fmla="*/ 29 h 95"/>
                <a:gd name="T22" fmla="*/ 1 w 95"/>
                <a:gd name="T23" fmla="*/ 38 h 95"/>
                <a:gd name="T24" fmla="*/ 0 w 95"/>
                <a:gd name="T25" fmla="*/ 47 h 95"/>
                <a:gd name="T26" fmla="*/ 1 w 95"/>
                <a:gd name="T27" fmla="*/ 57 h 95"/>
                <a:gd name="T28" fmla="*/ 3 w 95"/>
                <a:gd name="T29" fmla="*/ 66 h 95"/>
                <a:gd name="T30" fmla="*/ 7 w 95"/>
                <a:gd name="T31" fmla="*/ 74 h 95"/>
                <a:gd name="T32" fmla="*/ 13 w 95"/>
                <a:gd name="T33" fmla="*/ 81 h 95"/>
                <a:gd name="T34" fmla="*/ 21 w 95"/>
                <a:gd name="T35" fmla="*/ 87 h 95"/>
                <a:gd name="T36" fmla="*/ 30 w 95"/>
                <a:gd name="T37" fmla="*/ 91 h 95"/>
                <a:gd name="T38" fmla="*/ 38 w 95"/>
                <a:gd name="T39" fmla="*/ 94 h 95"/>
                <a:gd name="T40" fmla="*/ 47 w 95"/>
                <a:gd name="T41" fmla="*/ 95 h 95"/>
                <a:gd name="T42" fmla="*/ 57 w 95"/>
                <a:gd name="T43" fmla="*/ 94 h 95"/>
                <a:gd name="T44" fmla="*/ 66 w 95"/>
                <a:gd name="T45" fmla="*/ 91 h 95"/>
                <a:gd name="T46" fmla="*/ 74 w 95"/>
                <a:gd name="T47" fmla="*/ 87 h 95"/>
                <a:gd name="T48" fmla="*/ 81 w 95"/>
                <a:gd name="T49" fmla="*/ 81 h 95"/>
                <a:gd name="T50" fmla="*/ 87 w 95"/>
                <a:gd name="T51" fmla="*/ 74 h 95"/>
                <a:gd name="T52" fmla="*/ 91 w 95"/>
                <a:gd name="T53" fmla="*/ 66 h 95"/>
                <a:gd name="T54" fmla="*/ 94 w 95"/>
                <a:gd name="T55" fmla="*/ 57 h 95"/>
                <a:gd name="T56" fmla="*/ 95 w 95"/>
                <a:gd name="T57" fmla="*/ 47 h 95"/>
                <a:gd name="T58" fmla="*/ 94 w 95"/>
                <a:gd name="T59" fmla="*/ 38 h 95"/>
                <a:gd name="T60" fmla="*/ 91 w 95"/>
                <a:gd name="T61" fmla="*/ 29 h 95"/>
                <a:gd name="T62" fmla="*/ 87 w 95"/>
                <a:gd name="T63" fmla="*/ 21 h 95"/>
                <a:gd name="T64" fmla="*/ 81 w 95"/>
                <a:gd name="T6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" h="95">
                  <a:moveTo>
                    <a:pt x="81" y="14"/>
                  </a:moveTo>
                  <a:lnTo>
                    <a:pt x="74" y="8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8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7" y="74"/>
                  </a:lnTo>
                  <a:lnTo>
                    <a:pt x="13" y="81"/>
                  </a:lnTo>
                  <a:lnTo>
                    <a:pt x="21" y="87"/>
                  </a:lnTo>
                  <a:lnTo>
                    <a:pt x="30" y="91"/>
                  </a:lnTo>
                  <a:lnTo>
                    <a:pt x="38" y="94"/>
                  </a:lnTo>
                  <a:lnTo>
                    <a:pt x="47" y="95"/>
                  </a:lnTo>
                  <a:lnTo>
                    <a:pt x="57" y="94"/>
                  </a:lnTo>
                  <a:lnTo>
                    <a:pt x="66" y="91"/>
                  </a:lnTo>
                  <a:lnTo>
                    <a:pt x="74" y="87"/>
                  </a:lnTo>
                  <a:lnTo>
                    <a:pt x="81" y="81"/>
                  </a:lnTo>
                  <a:lnTo>
                    <a:pt x="87" y="74"/>
                  </a:lnTo>
                  <a:lnTo>
                    <a:pt x="91" y="66"/>
                  </a:lnTo>
                  <a:lnTo>
                    <a:pt x="94" y="57"/>
                  </a:lnTo>
                  <a:lnTo>
                    <a:pt x="95" y="47"/>
                  </a:lnTo>
                  <a:lnTo>
                    <a:pt x="94" y="38"/>
                  </a:lnTo>
                  <a:lnTo>
                    <a:pt x="91" y="29"/>
                  </a:lnTo>
                  <a:lnTo>
                    <a:pt x="87" y="21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30" name="Freeform 126"/>
            <p:cNvSpPr>
              <a:spLocks noEditPoints="1"/>
            </p:cNvSpPr>
            <p:nvPr userDrawn="1"/>
          </p:nvSpPr>
          <p:spPr bwMode="auto">
            <a:xfrm>
              <a:off x="4498" y="3402"/>
              <a:ext cx="577" cy="70"/>
            </a:xfrm>
            <a:custGeom>
              <a:avLst/>
              <a:gdLst>
                <a:gd name="T0" fmla="*/ 0 w 1731"/>
                <a:gd name="T1" fmla="*/ 51 h 211"/>
                <a:gd name="T2" fmla="*/ 67 w 1731"/>
                <a:gd name="T3" fmla="*/ 137 h 211"/>
                <a:gd name="T4" fmla="*/ 96 w 1731"/>
                <a:gd name="T5" fmla="*/ 71 h 211"/>
                <a:gd name="T6" fmla="*/ 69 w 1731"/>
                <a:gd name="T7" fmla="*/ 81 h 211"/>
                <a:gd name="T8" fmla="*/ 158 w 1731"/>
                <a:gd name="T9" fmla="*/ 134 h 211"/>
                <a:gd name="T10" fmla="*/ 215 w 1731"/>
                <a:gd name="T11" fmla="*/ 67 h 211"/>
                <a:gd name="T12" fmla="*/ 128 w 1731"/>
                <a:gd name="T13" fmla="*/ 202 h 211"/>
                <a:gd name="T14" fmla="*/ 336 w 1731"/>
                <a:gd name="T15" fmla="*/ 147 h 211"/>
                <a:gd name="T16" fmla="*/ 353 w 1731"/>
                <a:gd name="T17" fmla="*/ 94 h 211"/>
                <a:gd name="T18" fmla="*/ 255 w 1731"/>
                <a:gd name="T19" fmla="*/ 47 h 211"/>
                <a:gd name="T20" fmla="*/ 288 w 1731"/>
                <a:gd name="T21" fmla="*/ 136 h 211"/>
                <a:gd name="T22" fmla="*/ 355 w 1731"/>
                <a:gd name="T23" fmla="*/ 208 h 211"/>
                <a:gd name="T24" fmla="*/ 309 w 1731"/>
                <a:gd name="T25" fmla="*/ 69 h 211"/>
                <a:gd name="T26" fmla="*/ 455 w 1731"/>
                <a:gd name="T27" fmla="*/ 122 h 211"/>
                <a:gd name="T28" fmla="*/ 419 w 1731"/>
                <a:gd name="T29" fmla="*/ 68 h 211"/>
                <a:gd name="T30" fmla="*/ 468 w 1731"/>
                <a:gd name="T31" fmla="*/ 71 h 211"/>
                <a:gd name="T32" fmla="*/ 433 w 1731"/>
                <a:gd name="T33" fmla="*/ 41 h 211"/>
                <a:gd name="T34" fmla="*/ 399 w 1731"/>
                <a:gd name="T35" fmla="*/ 119 h 211"/>
                <a:gd name="T36" fmla="*/ 444 w 1731"/>
                <a:gd name="T37" fmla="*/ 181 h 211"/>
                <a:gd name="T38" fmla="*/ 388 w 1731"/>
                <a:gd name="T39" fmla="*/ 178 h 211"/>
                <a:gd name="T40" fmla="*/ 419 w 1731"/>
                <a:gd name="T41" fmla="*/ 211 h 211"/>
                <a:gd name="T42" fmla="*/ 481 w 1731"/>
                <a:gd name="T43" fmla="*/ 166 h 211"/>
                <a:gd name="T44" fmla="*/ 602 w 1731"/>
                <a:gd name="T45" fmla="*/ 50 h 211"/>
                <a:gd name="T46" fmla="*/ 515 w 1731"/>
                <a:gd name="T47" fmla="*/ 83 h 211"/>
                <a:gd name="T48" fmla="*/ 541 w 1731"/>
                <a:gd name="T49" fmla="*/ 203 h 211"/>
                <a:gd name="T50" fmla="*/ 629 w 1731"/>
                <a:gd name="T51" fmla="*/ 167 h 211"/>
                <a:gd name="T52" fmla="*/ 586 w 1731"/>
                <a:gd name="T53" fmla="*/ 183 h 211"/>
                <a:gd name="T54" fmla="*/ 537 w 1731"/>
                <a:gd name="T55" fmla="*/ 132 h 211"/>
                <a:gd name="T56" fmla="*/ 577 w 1731"/>
                <a:gd name="T57" fmla="*/ 66 h 211"/>
                <a:gd name="T58" fmla="*/ 606 w 1731"/>
                <a:gd name="T59" fmla="*/ 4 h 211"/>
                <a:gd name="T60" fmla="*/ 582 w 1731"/>
                <a:gd name="T61" fmla="*/ 20 h 211"/>
                <a:gd name="T62" fmla="*/ 611 w 1731"/>
                <a:gd name="T63" fmla="*/ 14 h 211"/>
                <a:gd name="T64" fmla="*/ 534 w 1731"/>
                <a:gd name="T65" fmla="*/ 6 h 211"/>
                <a:gd name="T66" fmla="*/ 555 w 1731"/>
                <a:gd name="T67" fmla="*/ 26 h 211"/>
                <a:gd name="T68" fmla="*/ 788 w 1731"/>
                <a:gd name="T69" fmla="*/ 45 h 211"/>
                <a:gd name="T70" fmla="*/ 674 w 1731"/>
                <a:gd name="T71" fmla="*/ 45 h 211"/>
                <a:gd name="T72" fmla="*/ 697 w 1731"/>
                <a:gd name="T73" fmla="*/ 84 h 211"/>
                <a:gd name="T74" fmla="*/ 916 w 1731"/>
                <a:gd name="T75" fmla="*/ 185 h 211"/>
                <a:gd name="T76" fmla="*/ 831 w 1731"/>
                <a:gd name="T77" fmla="*/ 202 h 211"/>
                <a:gd name="T78" fmla="*/ 968 w 1731"/>
                <a:gd name="T79" fmla="*/ 45 h 211"/>
                <a:gd name="T80" fmla="*/ 970 w 1731"/>
                <a:gd name="T81" fmla="*/ 207 h 211"/>
                <a:gd name="T82" fmla="*/ 1083 w 1731"/>
                <a:gd name="T83" fmla="*/ 186 h 211"/>
                <a:gd name="T84" fmla="*/ 1035 w 1731"/>
                <a:gd name="T85" fmla="*/ 123 h 211"/>
                <a:gd name="T86" fmla="*/ 1090 w 1731"/>
                <a:gd name="T87" fmla="*/ 68 h 211"/>
                <a:gd name="T88" fmla="*/ 1107 w 1731"/>
                <a:gd name="T89" fmla="*/ 49 h 211"/>
                <a:gd name="T90" fmla="*/ 1028 w 1731"/>
                <a:gd name="T91" fmla="*/ 61 h 211"/>
                <a:gd name="T92" fmla="*/ 1011 w 1731"/>
                <a:gd name="T93" fmla="*/ 165 h 211"/>
                <a:gd name="T94" fmla="*/ 1092 w 1731"/>
                <a:gd name="T95" fmla="*/ 209 h 211"/>
                <a:gd name="T96" fmla="*/ 1257 w 1731"/>
                <a:gd name="T97" fmla="*/ 45 h 211"/>
                <a:gd name="T98" fmla="*/ 1152 w 1731"/>
                <a:gd name="T99" fmla="*/ 45 h 211"/>
                <a:gd name="T100" fmla="*/ 1175 w 1731"/>
                <a:gd name="T101" fmla="*/ 202 h 211"/>
                <a:gd name="T102" fmla="*/ 1360 w 1731"/>
                <a:gd name="T103" fmla="*/ 121 h 211"/>
                <a:gd name="T104" fmla="*/ 1384 w 1731"/>
                <a:gd name="T105" fmla="*/ 206 h 211"/>
                <a:gd name="T106" fmla="*/ 1306 w 1731"/>
                <a:gd name="T107" fmla="*/ 45 h 211"/>
                <a:gd name="T108" fmla="*/ 1330 w 1731"/>
                <a:gd name="T109" fmla="*/ 202 h 211"/>
                <a:gd name="T110" fmla="*/ 1528 w 1731"/>
                <a:gd name="T111" fmla="*/ 117 h 211"/>
                <a:gd name="T112" fmla="*/ 1530 w 1731"/>
                <a:gd name="T113" fmla="*/ 47 h 211"/>
                <a:gd name="T114" fmla="*/ 1531 w 1731"/>
                <a:gd name="T115" fmla="*/ 208 h 211"/>
                <a:gd name="T116" fmla="*/ 1566 w 1731"/>
                <a:gd name="T117" fmla="*/ 51 h 211"/>
                <a:gd name="T118" fmla="*/ 1730 w 1731"/>
                <a:gd name="T119" fmla="*/ 47 h 211"/>
                <a:gd name="T120" fmla="*/ 1660 w 1731"/>
                <a:gd name="T121" fmla="*/ 202 h 211"/>
                <a:gd name="T122" fmla="*/ 1731 w 1731"/>
                <a:gd name="T123" fmla="*/ 6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1" h="211">
                  <a:moveTo>
                    <a:pt x="96" y="71"/>
                  </a:moveTo>
                  <a:lnTo>
                    <a:pt x="93" y="67"/>
                  </a:lnTo>
                  <a:lnTo>
                    <a:pt x="91" y="63"/>
                  </a:lnTo>
                  <a:lnTo>
                    <a:pt x="88" y="59"/>
                  </a:lnTo>
                  <a:lnTo>
                    <a:pt x="84" y="56"/>
                  </a:lnTo>
                  <a:lnTo>
                    <a:pt x="76" y="51"/>
                  </a:lnTo>
                  <a:lnTo>
                    <a:pt x="67" y="48"/>
                  </a:lnTo>
                  <a:lnTo>
                    <a:pt x="57" y="46"/>
                  </a:lnTo>
                  <a:lnTo>
                    <a:pt x="45" y="45"/>
                  </a:lnTo>
                  <a:lnTo>
                    <a:pt x="6" y="45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202"/>
                  </a:lnTo>
                  <a:lnTo>
                    <a:pt x="0" y="205"/>
                  </a:lnTo>
                  <a:lnTo>
                    <a:pt x="2" y="207"/>
                  </a:lnTo>
                  <a:lnTo>
                    <a:pt x="3" y="208"/>
                  </a:lnTo>
                  <a:lnTo>
                    <a:pt x="6" y="208"/>
                  </a:lnTo>
                  <a:lnTo>
                    <a:pt x="23" y="208"/>
                  </a:lnTo>
                  <a:lnTo>
                    <a:pt x="26" y="208"/>
                  </a:lnTo>
                  <a:lnTo>
                    <a:pt x="28" y="207"/>
                  </a:lnTo>
                  <a:lnTo>
                    <a:pt x="29" y="205"/>
                  </a:lnTo>
                  <a:lnTo>
                    <a:pt x="29" y="202"/>
                  </a:lnTo>
                  <a:lnTo>
                    <a:pt x="29" y="140"/>
                  </a:lnTo>
                  <a:lnTo>
                    <a:pt x="47" y="140"/>
                  </a:lnTo>
                  <a:lnTo>
                    <a:pt x="57" y="139"/>
                  </a:lnTo>
                  <a:lnTo>
                    <a:pt x="67" y="137"/>
                  </a:lnTo>
                  <a:lnTo>
                    <a:pt x="75" y="133"/>
                  </a:lnTo>
                  <a:lnTo>
                    <a:pt x="83" y="128"/>
                  </a:lnTo>
                  <a:lnTo>
                    <a:pt x="87" y="125"/>
                  </a:lnTo>
                  <a:lnTo>
                    <a:pt x="90" y="122"/>
                  </a:lnTo>
                  <a:lnTo>
                    <a:pt x="93" y="118"/>
                  </a:lnTo>
                  <a:lnTo>
                    <a:pt x="96" y="113"/>
                  </a:lnTo>
                  <a:lnTo>
                    <a:pt x="98" y="109"/>
                  </a:lnTo>
                  <a:lnTo>
                    <a:pt x="99" y="104"/>
                  </a:lnTo>
                  <a:lnTo>
                    <a:pt x="100" y="98"/>
                  </a:lnTo>
                  <a:lnTo>
                    <a:pt x="100" y="91"/>
                  </a:lnTo>
                  <a:lnTo>
                    <a:pt x="100" y="85"/>
                  </a:lnTo>
                  <a:lnTo>
                    <a:pt x="99" y="80"/>
                  </a:lnTo>
                  <a:lnTo>
                    <a:pt x="98" y="75"/>
                  </a:lnTo>
                  <a:lnTo>
                    <a:pt x="96" y="71"/>
                  </a:lnTo>
                  <a:close/>
                  <a:moveTo>
                    <a:pt x="64" y="111"/>
                  </a:moveTo>
                  <a:lnTo>
                    <a:pt x="60" y="114"/>
                  </a:lnTo>
                  <a:lnTo>
                    <a:pt x="56" y="116"/>
                  </a:lnTo>
                  <a:lnTo>
                    <a:pt x="49" y="117"/>
                  </a:lnTo>
                  <a:lnTo>
                    <a:pt x="42" y="118"/>
                  </a:lnTo>
                  <a:lnTo>
                    <a:pt x="29" y="118"/>
                  </a:lnTo>
                  <a:lnTo>
                    <a:pt x="29" y="67"/>
                  </a:lnTo>
                  <a:lnTo>
                    <a:pt x="40" y="67"/>
                  </a:lnTo>
                  <a:lnTo>
                    <a:pt x="46" y="68"/>
                  </a:lnTo>
                  <a:lnTo>
                    <a:pt x="52" y="69"/>
                  </a:lnTo>
                  <a:lnTo>
                    <a:pt x="58" y="71"/>
                  </a:lnTo>
                  <a:lnTo>
                    <a:pt x="63" y="73"/>
                  </a:lnTo>
                  <a:lnTo>
                    <a:pt x="66" y="77"/>
                  </a:lnTo>
                  <a:lnTo>
                    <a:pt x="69" y="81"/>
                  </a:lnTo>
                  <a:lnTo>
                    <a:pt x="71" y="86"/>
                  </a:lnTo>
                  <a:lnTo>
                    <a:pt x="71" y="91"/>
                  </a:lnTo>
                  <a:lnTo>
                    <a:pt x="71" y="98"/>
                  </a:lnTo>
                  <a:lnTo>
                    <a:pt x="69" y="103"/>
                  </a:lnTo>
                  <a:lnTo>
                    <a:pt x="67" y="107"/>
                  </a:lnTo>
                  <a:lnTo>
                    <a:pt x="64" y="111"/>
                  </a:lnTo>
                  <a:close/>
                  <a:moveTo>
                    <a:pt x="221" y="202"/>
                  </a:moveTo>
                  <a:lnTo>
                    <a:pt x="221" y="191"/>
                  </a:lnTo>
                  <a:lnTo>
                    <a:pt x="221" y="188"/>
                  </a:lnTo>
                  <a:lnTo>
                    <a:pt x="219" y="186"/>
                  </a:lnTo>
                  <a:lnTo>
                    <a:pt x="218" y="185"/>
                  </a:lnTo>
                  <a:lnTo>
                    <a:pt x="215" y="184"/>
                  </a:lnTo>
                  <a:lnTo>
                    <a:pt x="158" y="184"/>
                  </a:lnTo>
                  <a:lnTo>
                    <a:pt x="158" y="134"/>
                  </a:lnTo>
                  <a:lnTo>
                    <a:pt x="208" y="134"/>
                  </a:lnTo>
                  <a:lnTo>
                    <a:pt x="211" y="133"/>
                  </a:lnTo>
                  <a:lnTo>
                    <a:pt x="213" y="132"/>
                  </a:lnTo>
                  <a:lnTo>
                    <a:pt x="215" y="130"/>
                  </a:lnTo>
                  <a:lnTo>
                    <a:pt x="215" y="128"/>
                  </a:lnTo>
                  <a:lnTo>
                    <a:pt x="215" y="117"/>
                  </a:lnTo>
                  <a:lnTo>
                    <a:pt x="215" y="115"/>
                  </a:lnTo>
                  <a:lnTo>
                    <a:pt x="213" y="113"/>
                  </a:lnTo>
                  <a:lnTo>
                    <a:pt x="211" y="112"/>
                  </a:lnTo>
                  <a:lnTo>
                    <a:pt x="208" y="111"/>
                  </a:lnTo>
                  <a:lnTo>
                    <a:pt x="158" y="111"/>
                  </a:lnTo>
                  <a:lnTo>
                    <a:pt x="158" y="68"/>
                  </a:lnTo>
                  <a:lnTo>
                    <a:pt x="211" y="68"/>
                  </a:lnTo>
                  <a:lnTo>
                    <a:pt x="215" y="67"/>
                  </a:lnTo>
                  <a:lnTo>
                    <a:pt x="217" y="66"/>
                  </a:lnTo>
                  <a:lnTo>
                    <a:pt x="218" y="64"/>
                  </a:lnTo>
                  <a:lnTo>
                    <a:pt x="218" y="62"/>
                  </a:lnTo>
                  <a:lnTo>
                    <a:pt x="218" y="51"/>
                  </a:lnTo>
                  <a:lnTo>
                    <a:pt x="218" y="49"/>
                  </a:lnTo>
                  <a:lnTo>
                    <a:pt x="217" y="47"/>
                  </a:lnTo>
                  <a:lnTo>
                    <a:pt x="215" y="45"/>
                  </a:lnTo>
                  <a:lnTo>
                    <a:pt x="211" y="45"/>
                  </a:lnTo>
                  <a:lnTo>
                    <a:pt x="134" y="45"/>
                  </a:lnTo>
                  <a:lnTo>
                    <a:pt x="132" y="45"/>
                  </a:lnTo>
                  <a:lnTo>
                    <a:pt x="130" y="47"/>
                  </a:lnTo>
                  <a:lnTo>
                    <a:pt x="129" y="49"/>
                  </a:lnTo>
                  <a:lnTo>
                    <a:pt x="128" y="51"/>
                  </a:lnTo>
                  <a:lnTo>
                    <a:pt x="128" y="202"/>
                  </a:lnTo>
                  <a:lnTo>
                    <a:pt x="129" y="205"/>
                  </a:lnTo>
                  <a:lnTo>
                    <a:pt x="130" y="207"/>
                  </a:lnTo>
                  <a:lnTo>
                    <a:pt x="132" y="208"/>
                  </a:lnTo>
                  <a:lnTo>
                    <a:pt x="134" y="208"/>
                  </a:lnTo>
                  <a:lnTo>
                    <a:pt x="215" y="208"/>
                  </a:lnTo>
                  <a:lnTo>
                    <a:pt x="218" y="208"/>
                  </a:lnTo>
                  <a:lnTo>
                    <a:pt x="219" y="207"/>
                  </a:lnTo>
                  <a:lnTo>
                    <a:pt x="221" y="205"/>
                  </a:lnTo>
                  <a:lnTo>
                    <a:pt x="221" y="202"/>
                  </a:lnTo>
                  <a:close/>
                  <a:moveTo>
                    <a:pt x="360" y="202"/>
                  </a:moveTo>
                  <a:lnTo>
                    <a:pt x="346" y="166"/>
                  </a:lnTo>
                  <a:lnTo>
                    <a:pt x="343" y="159"/>
                  </a:lnTo>
                  <a:lnTo>
                    <a:pt x="340" y="153"/>
                  </a:lnTo>
                  <a:lnTo>
                    <a:pt x="336" y="147"/>
                  </a:lnTo>
                  <a:lnTo>
                    <a:pt x="331" y="140"/>
                  </a:lnTo>
                  <a:lnTo>
                    <a:pt x="327" y="136"/>
                  </a:lnTo>
                  <a:lnTo>
                    <a:pt x="323" y="132"/>
                  </a:lnTo>
                  <a:lnTo>
                    <a:pt x="319" y="129"/>
                  </a:lnTo>
                  <a:lnTo>
                    <a:pt x="316" y="128"/>
                  </a:lnTo>
                  <a:lnTo>
                    <a:pt x="321" y="127"/>
                  </a:lnTo>
                  <a:lnTo>
                    <a:pt x="326" y="125"/>
                  </a:lnTo>
                  <a:lnTo>
                    <a:pt x="332" y="122"/>
                  </a:lnTo>
                  <a:lnTo>
                    <a:pt x="339" y="118"/>
                  </a:lnTo>
                  <a:lnTo>
                    <a:pt x="345" y="113"/>
                  </a:lnTo>
                  <a:lnTo>
                    <a:pt x="349" y="106"/>
                  </a:lnTo>
                  <a:lnTo>
                    <a:pt x="351" y="102"/>
                  </a:lnTo>
                  <a:lnTo>
                    <a:pt x="353" y="98"/>
                  </a:lnTo>
                  <a:lnTo>
                    <a:pt x="353" y="94"/>
                  </a:lnTo>
                  <a:lnTo>
                    <a:pt x="354" y="88"/>
                  </a:lnTo>
                  <a:lnTo>
                    <a:pt x="353" y="83"/>
                  </a:lnTo>
                  <a:lnTo>
                    <a:pt x="353" y="78"/>
                  </a:lnTo>
                  <a:lnTo>
                    <a:pt x="352" y="74"/>
                  </a:lnTo>
                  <a:lnTo>
                    <a:pt x="350" y="70"/>
                  </a:lnTo>
                  <a:lnTo>
                    <a:pt x="345" y="63"/>
                  </a:lnTo>
                  <a:lnTo>
                    <a:pt x="339" y="57"/>
                  </a:lnTo>
                  <a:lnTo>
                    <a:pt x="331" y="52"/>
                  </a:lnTo>
                  <a:lnTo>
                    <a:pt x="322" y="48"/>
                  </a:lnTo>
                  <a:lnTo>
                    <a:pt x="311" y="46"/>
                  </a:lnTo>
                  <a:lnTo>
                    <a:pt x="300" y="45"/>
                  </a:lnTo>
                  <a:lnTo>
                    <a:pt x="259" y="45"/>
                  </a:lnTo>
                  <a:lnTo>
                    <a:pt x="257" y="45"/>
                  </a:lnTo>
                  <a:lnTo>
                    <a:pt x="255" y="47"/>
                  </a:lnTo>
                  <a:lnTo>
                    <a:pt x="253" y="49"/>
                  </a:lnTo>
                  <a:lnTo>
                    <a:pt x="252" y="51"/>
                  </a:lnTo>
                  <a:lnTo>
                    <a:pt x="252" y="202"/>
                  </a:lnTo>
                  <a:lnTo>
                    <a:pt x="253" y="205"/>
                  </a:lnTo>
                  <a:lnTo>
                    <a:pt x="255" y="207"/>
                  </a:lnTo>
                  <a:lnTo>
                    <a:pt x="257" y="208"/>
                  </a:lnTo>
                  <a:lnTo>
                    <a:pt x="259" y="208"/>
                  </a:lnTo>
                  <a:lnTo>
                    <a:pt x="275" y="208"/>
                  </a:lnTo>
                  <a:lnTo>
                    <a:pt x="278" y="208"/>
                  </a:lnTo>
                  <a:lnTo>
                    <a:pt x="280" y="207"/>
                  </a:lnTo>
                  <a:lnTo>
                    <a:pt x="281" y="205"/>
                  </a:lnTo>
                  <a:lnTo>
                    <a:pt x="281" y="202"/>
                  </a:lnTo>
                  <a:lnTo>
                    <a:pt x="281" y="136"/>
                  </a:lnTo>
                  <a:lnTo>
                    <a:pt x="288" y="136"/>
                  </a:lnTo>
                  <a:lnTo>
                    <a:pt x="293" y="137"/>
                  </a:lnTo>
                  <a:lnTo>
                    <a:pt x="298" y="140"/>
                  </a:lnTo>
                  <a:lnTo>
                    <a:pt x="303" y="145"/>
                  </a:lnTo>
                  <a:lnTo>
                    <a:pt x="307" y="150"/>
                  </a:lnTo>
                  <a:lnTo>
                    <a:pt x="311" y="155"/>
                  </a:lnTo>
                  <a:lnTo>
                    <a:pt x="314" y="161"/>
                  </a:lnTo>
                  <a:lnTo>
                    <a:pt x="316" y="166"/>
                  </a:lnTo>
                  <a:lnTo>
                    <a:pt x="318" y="171"/>
                  </a:lnTo>
                  <a:lnTo>
                    <a:pt x="329" y="202"/>
                  </a:lnTo>
                  <a:lnTo>
                    <a:pt x="330" y="204"/>
                  </a:lnTo>
                  <a:lnTo>
                    <a:pt x="332" y="206"/>
                  </a:lnTo>
                  <a:lnTo>
                    <a:pt x="335" y="208"/>
                  </a:lnTo>
                  <a:lnTo>
                    <a:pt x="337" y="208"/>
                  </a:lnTo>
                  <a:lnTo>
                    <a:pt x="355" y="208"/>
                  </a:lnTo>
                  <a:lnTo>
                    <a:pt x="358" y="208"/>
                  </a:lnTo>
                  <a:lnTo>
                    <a:pt x="359" y="206"/>
                  </a:lnTo>
                  <a:lnTo>
                    <a:pt x="360" y="204"/>
                  </a:lnTo>
                  <a:lnTo>
                    <a:pt x="360" y="202"/>
                  </a:lnTo>
                  <a:close/>
                  <a:moveTo>
                    <a:pt x="317" y="108"/>
                  </a:moveTo>
                  <a:lnTo>
                    <a:pt x="313" y="111"/>
                  </a:lnTo>
                  <a:lnTo>
                    <a:pt x="308" y="113"/>
                  </a:lnTo>
                  <a:lnTo>
                    <a:pt x="303" y="115"/>
                  </a:lnTo>
                  <a:lnTo>
                    <a:pt x="296" y="115"/>
                  </a:lnTo>
                  <a:lnTo>
                    <a:pt x="281" y="115"/>
                  </a:lnTo>
                  <a:lnTo>
                    <a:pt x="281" y="67"/>
                  </a:lnTo>
                  <a:lnTo>
                    <a:pt x="297" y="67"/>
                  </a:lnTo>
                  <a:lnTo>
                    <a:pt x="303" y="68"/>
                  </a:lnTo>
                  <a:lnTo>
                    <a:pt x="309" y="69"/>
                  </a:lnTo>
                  <a:lnTo>
                    <a:pt x="313" y="71"/>
                  </a:lnTo>
                  <a:lnTo>
                    <a:pt x="317" y="74"/>
                  </a:lnTo>
                  <a:lnTo>
                    <a:pt x="320" y="77"/>
                  </a:lnTo>
                  <a:lnTo>
                    <a:pt x="322" y="81"/>
                  </a:lnTo>
                  <a:lnTo>
                    <a:pt x="324" y="85"/>
                  </a:lnTo>
                  <a:lnTo>
                    <a:pt x="324" y="90"/>
                  </a:lnTo>
                  <a:lnTo>
                    <a:pt x="324" y="96"/>
                  </a:lnTo>
                  <a:lnTo>
                    <a:pt x="322" y="100"/>
                  </a:lnTo>
                  <a:lnTo>
                    <a:pt x="320" y="105"/>
                  </a:lnTo>
                  <a:lnTo>
                    <a:pt x="317" y="108"/>
                  </a:lnTo>
                  <a:close/>
                  <a:moveTo>
                    <a:pt x="476" y="143"/>
                  </a:moveTo>
                  <a:lnTo>
                    <a:pt x="470" y="135"/>
                  </a:lnTo>
                  <a:lnTo>
                    <a:pt x="463" y="128"/>
                  </a:lnTo>
                  <a:lnTo>
                    <a:pt x="455" y="122"/>
                  </a:lnTo>
                  <a:lnTo>
                    <a:pt x="445" y="116"/>
                  </a:lnTo>
                  <a:lnTo>
                    <a:pt x="437" y="111"/>
                  </a:lnTo>
                  <a:lnTo>
                    <a:pt x="428" y="106"/>
                  </a:lnTo>
                  <a:lnTo>
                    <a:pt x="421" y="101"/>
                  </a:lnTo>
                  <a:lnTo>
                    <a:pt x="416" y="96"/>
                  </a:lnTo>
                  <a:lnTo>
                    <a:pt x="412" y="93"/>
                  </a:lnTo>
                  <a:lnTo>
                    <a:pt x="411" y="90"/>
                  </a:lnTo>
                  <a:lnTo>
                    <a:pt x="410" y="87"/>
                  </a:lnTo>
                  <a:lnTo>
                    <a:pt x="409" y="84"/>
                  </a:lnTo>
                  <a:lnTo>
                    <a:pt x="410" y="80"/>
                  </a:lnTo>
                  <a:lnTo>
                    <a:pt x="411" y="76"/>
                  </a:lnTo>
                  <a:lnTo>
                    <a:pt x="412" y="73"/>
                  </a:lnTo>
                  <a:lnTo>
                    <a:pt x="416" y="70"/>
                  </a:lnTo>
                  <a:lnTo>
                    <a:pt x="419" y="68"/>
                  </a:lnTo>
                  <a:lnTo>
                    <a:pt x="423" y="66"/>
                  </a:lnTo>
                  <a:lnTo>
                    <a:pt x="427" y="65"/>
                  </a:lnTo>
                  <a:lnTo>
                    <a:pt x="433" y="65"/>
                  </a:lnTo>
                  <a:lnTo>
                    <a:pt x="436" y="65"/>
                  </a:lnTo>
                  <a:lnTo>
                    <a:pt x="441" y="66"/>
                  </a:lnTo>
                  <a:lnTo>
                    <a:pt x="445" y="67"/>
                  </a:lnTo>
                  <a:lnTo>
                    <a:pt x="449" y="68"/>
                  </a:lnTo>
                  <a:lnTo>
                    <a:pt x="454" y="70"/>
                  </a:lnTo>
                  <a:lnTo>
                    <a:pt x="457" y="71"/>
                  </a:lnTo>
                  <a:lnTo>
                    <a:pt x="460" y="72"/>
                  </a:lnTo>
                  <a:lnTo>
                    <a:pt x="461" y="72"/>
                  </a:lnTo>
                  <a:lnTo>
                    <a:pt x="464" y="73"/>
                  </a:lnTo>
                  <a:lnTo>
                    <a:pt x="466" y="73"/>
                  </a:lnTo>
                  <a:lnTo>
                    <a:pt x="468" y="71"/>
                  </a:lnTo>
                  <a:lnTo>
                    <a:pt x="469" y="69"/>
                  </a:lnTo>
                  <a:lnTo>
                    <a:pt x="474" y="57"/>
                  </a:lnTo>
                  <a:lnTo>
                    <a:pt x="474" y="55"/>
                  </a:lnTo>
                  <a:lnTo>
                    <a:pt x="474" y="53"/>
                  </a:lnTo>
                  <a:lnTo>
                    <a:pt x="472" y="51"/>
                  </a:lnTo>
                  <a:lnTo>
                    <a:pt x="470" y="50"/>
                  </a:lnTo>
                  <a:lnTo>
                    <a:pt x="469" y="49"/>
                  </a:lnTo>
                  <a:lnTo>
                    <a:pt x="466" y="48"/>
                  </a:lnTo>
                  <a:lnTo>
                    <a:pt x="462" y="47"/>
                  </a:lnTo>
                  <a:lnTo>
                    <a:pt x="457" y="45"/>
                  </a:lnTo>
                  <a:lnTo>
                    <a:pt x="451" y="44"/>
                  </a:lnTo>
                  <a:lnTo>
                    <a:pt x="445" y="42"/>
                  </a:lnTo>
                  <a:lnTo>
                    <a:pt x="439" y="41"/>
                  </a:lnTo>
                  <a:lnTo>
                    <a:pt x="433" y="41"/>
                  </a:lnTo>
                  <a:lnTo>
                    <a:pt x="421" y="42"/>
                  </a:lnTo>
                  <a:lnTo>
                    <a:pt x="410" y="46"/>
                  </a:lnTo>
                  <a:lnTo>
                    <a:pt x="402" y="50"/>
                  </a:lnTo>
                  <a:lnTo>
                    <a:pt x="394" y="55"/>
                  </a:lnTo>
                  <a:lnTo>
                    <a:pt x="389" y="62"/>
                  </a:lnTo>
                  <a:lnTo>
                    <a:pt x="384" y="70"/>
                  </a:lnTo>
                  <a:lnTo>
                    <a:pt x="382" y="79"/>
                  </a:lnTo>
                  <a:lnTo>
                    <a:pt x="381" y="88"/>
                  </a:lnTo>
                  <a:lnTo>
                    <a:pt x="381" y="94"/>
                  </a:lnTo>
                  <a:lnTo>
                    <a:pt x="382" y="98"/>
                  </a:lnTo>
                  <a:lnTo>
                    <a:pt x="384" y="102"/>
                  </a:lnTo>
                  <a:lnTo>
                    <a:pt x="386" y="106"/>
                  </a:lnTo>
                  <a:lnTo>
                    <a:pt x="392" y="113"/>
                  </a:lnTo>
                  <a:lnTo>
                    <a:pt x="399" y="119"/>
                  </a:lnTo>
                  <a:lnTo>
                    <a:pt x="407" y="125"/>
                  </a:lnTo>
                  <a:lnTo>
                    <a:pt x="417" y="130"/>
                  </a:lnTo>
                  <a:lnTo>
                    <a:pt x="425" y="136"/>
                  </a:lnTo>
                  <a:lnTo>
                    <a:pt x="433" y="142"/>
                  </a:lnTo>
                  <a:lnTo>
                    <a:pt x="440" y="147"/>
                  </a:lnTo>
                  <a:lnTo>
                    <a:pt x="446" y="152"/>
                  </a:lnTo>
                  <a:lnTo>
                    <a:pt x="449" y="155"/>
                  </a:lnTo>
                  <a:lnTo>
                    <a:pt x="450" y="158"/>
                  </a:lnTo>
                  <a:lnTo>
                    <a:pt x="451" y="161"/>
                  </a:lnTo>
                  <a:lnTo>
                    <a:pt x="451" y="164"/>
                  </a:lnTo>
                  <a:lnTo>
                    <a:pt x="451" y="169"/>
                  </a:lnTo>
                  <a:lnTo>
                    <a:pt x="450" y="173"/>
                  </a:lnTo>
                  <a:lnTo>
                    <a:pt x="448" y="177"/>
                  </a:lnTo>
                  <a:lnTo>
                    <a:pt x="444" y="181"/>
                  </a:lnTo>
                  <a:lnTo>
                    <a:pt x="441" y="183"/>
                  </a:lnTo>
                  <a:lnTo>
                    <a:pt x="436" y="185"/>
                  </a:lnTo>
                  <a:lnTo>
                    <a:pt x="431" y="186"/>
                  </a:lnTo>
                  <a:lnTo>
                    <a:pt x="425" y="187"/>
                  </a:lnTo>
                  <a:lnTo>
                    <a:pt x="421" y="187"/>
                  </a:lnTo>
                  <a:lnTo>
                    <a:pt x="416" y="186"/>
                  </a:lnTo>
                  <a:lnTo>
                    <a:pt x="410" y="185"/>
                  </a:lnTo>
                  <a:lnTo>
                    <a:pt x="405" y="183"/>
                  </a:lnTo>
                  <a:lnTo>
                    <a:pt x="401" y="182"/>
                  </a:lnTo>
                  <a:lnTo>
                    <a:pt x="397" y="181"/>
                  </a:lnTo>
                  <a:lnTo>
                    <a:pt x="394" y="180"/>
                  </a:lnTo>
                  <a:lnTo>
                    <a:pt x="393" y="179"/>
                  </a:lnTo>
                  <a:lnTo>
                    <a:pt x="390" y="178"/>
                  </a:lnTo>
                  <a:lnTo>
                    <a:pt x="388" y="178"/>
                  </a:lnTo>
                  <a:lnTo>
                    <a:pt x="386" y="180"/>
                  </a:lnTo>
                  <a:lnTo>
                    <a:pt x="385" y="182"/>
                  </a:lnTo>
                  <a:lnTo>
                    <a:pt x="380" y="195"/>
                  </a:lnTo>
                  <a:lnTo>
                    <a:pt x="380" y="198"/>
                  </a:lnTo>
                  <a:lnTo>
                    <a:pt x="380" y="200"/>
                  </a:lnTo>
                  <a:lnTo>
                    <a:pt x="382" y="202"/>
                  </a:lnTo>
                  <a:lnTo>
                    <a:pt x="383" y="203"/>
                  </a:lnTo>
                  <a:lnTo>
                    <a:pt x="386" y="204"/>
                  </a:lnTo>
                  <a:lnTo>
                    <a:pt x="389" y="205"/>
                  </a:lnTo>
                  <a:lnTo>
                    <a:pt x="394" y="206"/>
                  </a:lnTo>
                  <a:lnTo>
                    <a:pt x="399" y="208"/>
                  </a:lnTo>
                  <a:lnTo>
                    <a:pt x="405" y="209"/>
                  </a:lnTo>
                  <a:lnTo>
                    <a:pt x="411" y="210"/>
                  </a:lnTo>
                  <a:lnTo>
                    <a:pt x="419" y="211"/>
                  </a:lnTo>
                  <a:lnTo>
                    <a:pt x="425" y="211"/>
                  </a:lnTo>
                  <a:lnTo>
                    <a:pt x="437" y="210"/>
                  </a:lnTo>
                  <a:lnTo>
                    <a:pt x="448" y="207"/>
                  </a:lnTo>
                  <a:lnTo>
                    <a:pt x="452" y="205"/>
                  </a:lnTo>
                  <a:lnTo>
                    <a:pt x="458" y="203"/>
                  </a:lnTo>
                  <a:lnTo>
                    <a:pt x="462" y="200"/>
                  </a:lnTo>
                  <a:lnTo>
                    <a:pt x="466" y="197"/>
                  </a:lnTo>
                  <a:lnTo>
                    <a:pt x="469" y="194"/>
                  </a:lnTo>
                  <a:lnTo>
                    <a:pt x="473" y="189"/>
                  </a:lnTo>
                  <a:lnTo>
                    <a:pt x="475" y="185"/>
                  </a:lnTo>
                  <a:lnTo>
                    <a:pt x="477" y="181"/>
                  </a:lnTo>
                  <a:lnTo>
                    <a:pt x="479" y="176"/>
                  </a:lnTo>
                  <a:lnTo>
                    <a:pt x="480" y="171"/>
                  </a:lnTo>
                  <a:lnTo>
                    <a:pt x="481" y="166"/>
                  </a:lnTo>
                  <a:lnTo>
                    <a:pt x="481" y="160"/>
                  </a:lnTo>
                  <a:lnTo>
                    <a:pt x="481" y="156"/>
                  </a:lnTo>
                  <a:lnTo>
                    <a:pt x="480" y="151"/>
                  </a:lnTo>
                  <a:lnTo>
                    <a:pt x="479" y="147"/>
                  </a:lnTo>
                  <a:lnTo>
                    <a:pt x="476" y="143"/>
                  </a:lnTo>
                  <a:close/>
                  <a:moveTo>
                    <a:pt x="633" y="96"/>
                  </a:moveTo>
                  <a:lnTo>
                    <a:pt x="631" y="88"/>
                  </a:lnTo>
                  <a:lnTo>
                    <a:pt x="629" y="81"/>
                  </a:lnTo>
                  <a:lnTo>
                    <a:pt x="626" y="75"/>
                  </a:lnTo>
                  <a:lnTo>
                    <a:pt x="623" y="69"/>
                  </a:lnTo>
                  <a:lnTo>
                    <a:pt x="619" y="63"/>
                  </a:lnTo>
                  <a:lnTo>
                    <a:pt x="614" y="58"/>
                  </a:lnTo>
                  <a:lnTo>
                    <a:pt x="608" y="54"/>
                  </a:lnTo>
                  <a:lnTo>
                    <a:pt x="602" y="50"/>
                  </a:lnTo>
                  <a:lnTo>
                    <a:pt x="595" y="46"/>
                  </a:lnTo>
                  <a:lnTo>
                    <a:pt x="588" y="44"/>
                  </a:lnTo>
                  <a:lnTo>
                    <a:pt x="581" y="42"/>
                  </a:lnTo>
                  <a:lnTo>
                    <a:pt x="571" y="41"/>
                  </a:lnTo>
                  <a:lnTo>
                    <a:pt x="563" y="42"/>
                  </a:lnTo>
                  <a:lnTo>
                    <a:pt x="555" y="44"/>
                  </a:lnTo>
                  <a:lnTo>
                    <a:pt x="548" y="47"/>
                  </a:lnTo>
                  <a:lnTo>
                    <a:pt x="542" y="50"/>
                  </a:lnTo>
                  <a:lnTo>
                    <a:pt x="536" y="54"/>
                  </a:lnTo>
                  <a:lnTo>
                    <a:pt x="530" y="59"/>
                  </a:lnTo>
                  <a:lnTo>
                    <a:pt x="525" y="64"/>
                  </a:lnTo>
                  <a:lnTo>
                    <a:pt x="521" y="70"/>
                  </a:lnTo>
                  <a:lnTo>
                    <a:pt x="518" y="76"/>
                  </a:lnTo>
                  <a:lnTo>
                    <a:pt x="515" y="83"/>
                  </a:lnTo>
                  <a:lnTo>
                    <a:pt x="512" y="89"/>
                  </a:lnTo>
                  <a:lnTo>
                    <a:pt x="510" y="97"/>
                  </a:lnTo>
                  <a:lnTo>
                    <a:pt x="508" y="111"/>
                  </a:lnTo>
                  <a:lnTo>
                    <a:pt x="507" y="123"/>
                  </a:lnTo>
                  <a:lnTo>
                    <a:pt x="508" y="137"/>
                  </a:lnTo>
                  <a:lnTo>
                    <a:pt x="510" y="154"/>
                  </a:lnTo>
                  <a:lnTo>
                    <a:pt x="512" y="161"/>
                  </a:lnTo>
                  <a:lnTo>
                    <a:pt x="514" y="168"/>
                  </a:lnTo>
                  <a:lnTo>
                    <a:pt x="517" y="175"/>
                  </a:lnTo>
                  <a:lnTo>
                    <a:pt x="520" y="181"/>
                  </a:lnTo>
                  <a:lnTo>
                    <a:pt x="524" y="187"/>
                  </a:lnTo>
                  <a:lnTo>
                    <a:pt x="529" y="194"/>
                  </a:lnTo>
                  <a:lnTo>
                    <a:pt x="535" y="199"/>
                  </a:lnTo>
                  <a:lnTo>
                    <a:pt x="541" y="203"/>
                  </a:lnTo>
                  <a:lnTo>
                    <a:pt x="547" y="207"/>
                  </a:lnTo>
                  <a:lnTo>
                    <a:pt x="554" y="209"/>
                  </a:lnTo>
                  <a:lnTo>
                    <a:pt x="562" y="211"/>
                  </a:lnTo>
                  <a:lnTo>
                    <a:pt x="571" y="211"/>
                  </a:lnTo>
                  <a:lnTo>
                    <a:pt x="581" y="211"/>
                  </a:lnTo>
                  <a:lnTo>
                    <a:pt x="588" y="209"/>
                  </a:lnTo>
                  <a:lnTo>
                    <a:pt x="595" y="206"/>
                  </a:lnTo>
                  <a:lnTo>
                    <a:pt x="602" y="203"/>
                  </a:lnTo>
                  <a:lnTo>
                    <a:pt x="608" y="198"/>
                  </a:lnTo>
                  <a:lnTo>
                    <a:pt x="614" y="193"/>
                  </a:lnTo>
                  <a:lnTo>
                    <a:pt x="619" y="187"/>
                  </a:lnTo>
                  <a:lnTo>
                    <a:pt x="623" y="181"/>
                  </a:lnTo>
                  <a:lnTo>
                    <a:pt x="626" y="174"/>
                  </a:lnTo>
                  <a:lnTo>
                    <a:pt x="629" y="167"/>
                  </a:lnTo>
                  <a:lnTo>
                    <a:pt x="631" y="160"/>
                  </a:lnTo>
                  <a:lnTo>
                    <a:pt x="633" y="153"/>
                  </a:lnTo>
                  <a:lnTo>
                    <a:pt x="636" y="137"/>
                  </a:lnTo>
                  <a:lnTo>
                    <a:pt x="637" y="123"/>
                  </a:lnTo>
                  <a:lnTo>
                    <a:pt x="636" y="109"/>
                  </a:lnTo>
                  <a:lnTo>
                    <a:pt x="633" y="96"/>
                  </a:lnTo>
                  <a:close/>
                  <a:moveTo>
                    <a:pt x="605" y="143"/>
                  </a:moveTo>
                  <a:lnTo>
                    <a:pt x="603" y="154"/>
                  </a:lnTo>
                  <a:lnTo>
                    <a:pt x="600" y="164"/>
                  </a:lnTo>
                  <a:lnTo>
                    <a:pt x="598" y="169"/>
                  </a:lnTo>
                  <a:lnTo>
                    <a:pt x="596" y="173"/>
                  </a:lnTo>
                  <a:lnTo>
                    <a:pt x="593" y="177"/>
                  </a:lnTo>
                  <a:lnTo>
                    <a:pt x="590" y="180"/>
                  </a:lnTo>
                  <a:lnTo>
                    <a:pt x="586" y="183"/>
                  </a:lnTo>
                  <a:lnTo>
                    <a:pt x="582" y="185"/>
                  </a:lnTo>
                  <a:lnTo>
                    <a:pt x="577" y="186"/>
                  </a:lnTo>
                  <a:lnTo>
                    <a:pt x="571" y="187"/>
                  </a:lnTo>
                  <a:lnTo>
                    <a:pt x="566" y="186"/>
                  </a:lnTo>
                  <a:lnTo>
                    <a:pt x="561" y="185"/>
                  </a:lnTo>
                  <a:lnTo>
                    <a:pt x="557" y="183"/>
                  </a:lnTo>
                  <a:lnTo>
                    <a:pt x="553" y="180"/>
                  </a:lnTo>
                  <a:lnTo>
                    <a:pt x="550" y="177"/>
                  </a:lnTo>
                  <a:lnTo>
                    <a:pt x="547" y="173"/>
                  </a:lnTo>
                  <a:lnTo>
                    <a:pt x="545" y="169"/>
                  </a:lnTo>
                  <a:lnTo>
                    <a:pt x="543" y="164"/>
                  </a:lnTo>
                  <a:lnTo>
                    <a:pt x="540" y="154"/>
                  </a:lnTo>
                  <a:lnTo>
                    <a:pt x="538" y="144"/>
                  </a:lnTo>
                  <a:lnTo>
                    <a:pt x="537" y="132"/>
                  </a:lnTo>
                  <a:lnTo>
                    <a:pt x="537" y="123"/>
                  </a:lnTo>
                  <a:lnTo>
                    <a:pt x="537" y="114"/>
                  </a:lnTo>
                  <a:lnTo>
                    <a:pt x="538" y="104"/>
                  </a:lnTo>
                  <a:lnTo>
                    <a:pt x="540" y="95"/>
                  </a:lnTo>
                  <a:lnTo>
                    <a:pt x="543" y="85"/>
                  </a:lnTo>
                  <a:lnTo>
                    <a:pt x="545" y="81"/>
                  </a:lnTo>
                  <a:lnTo>
                    <a:pt x="548" y="77"/>
                  </a:lnTo>
                  <a:lnTo>
                    <a:pt x="550" y="74"/>
                  </a:lnTo>
                  <a:lnTo>
                    <a:pt x="554" y="71"/>
                  </a:lnTo>
                  <a:lnTo>
                    <a:pt x="557" y="69"/>
                  </a:lnTo>
                  <a:lnTo>
                    <a:pt x="561" y="67"/>
                  </a:lnTo>
                  <a:lnTo>
                    <a:pt x="566" y="66"/>
                  </a:lnTo>
                  <a:lnTo>
                    <a:pt x="571" y="65"/>
                  </a:lnTo>
                  <a:lnTo>
                    <a:pt x="577" y="66"/>
                  </a:lnTo>
                  <a:lnTo>
                    <a:pt x="582" y="67"/>
                  </a:lnTo>
                  <a:lnTo>
                    <a:pt x="586" y="69"/>
                  </a:lnTo>
                  <a:lnTo>
                    <a:pt x="590" y="71"/>
                  </a:lnTo>
                  <a:lnTo>
                    <a:pt x="593" y="74"/>
                  </a:lnTo>
                  <a:lnTo>
                    <a:pt x="596" y="77"/>
                  </a:lnTo>
                  <a:lnTo>
                    <a:pt x="598" y="81"/>
                  </a:lnTo>
                  <a:lnTo>
                    <a:pt x="600" y="85"/>
                  </a:lnTo>
                  <a:lnTo>
                    <a:pt x="603" y="95"/>
                  </a:lnTo>
                  <a:lnTo>
                    <a:pt x="605" y="104"/>
                  </a:lnTo>
                  <a:lnTo>
                    <a:pt x="606" y="114"/>
                  </a:lnTo>
                  <a:lnTo>
                    <a:pt x="607" y="123"/>
                  </a:lnTo>
                  <a:lnTo>
                    <a:pt x="606" y="132"/>
                  </a:lnTo>
                  <a:lnTo>
                    <a:pt x="605" y="143"/>
                  </a:lnTo>
                  <a:close/>
                  <a:moveTo>
                    <a:pt x="606" y="4"/>
                  </a:moveTo>
                  <a:lnTo>
                    <a:pt x="604" y="2"/>
                  </a:lnTo>
                  <a:lnTo>
                    <a:pt x="601" y="1"/>
                  </a:lnTo>
                  <a:lnTo>
                    <a:pt x="598" y="0"/>
                  </a:lnTo>
                  <a:lnTo>
                    <a:pt x="595" y="0"/>
                  </a:lnTo>
                  <a:lnTo>
                    <a:pt x="592" y="0"/>
                  </a:lnTo>
                  <a:lnTo>
                    <a:pt x="590" y="1"/>
                  </a:lnTo>
                  <a:lnTo>
                    <a:pt x="587" y="2"/>
                  </a:lnTo>
                  <a:lnTo>
                    <a:pt x="585" y="4"/>
                  </a:lnTo>
                  <a:lnTo>
                    <a:pt x="583" y="6"/>
                  </a:lnTo>
                  <a:lnTo>
                    <a:pt x="582" y="9"/>
                  </a:lnTo>
                  <a:lnTo>
                    <a:pt x="581" y="11"/>
                  </a:lnTo>
                  <a:lnTo>
                    <a:pt x="581" y="14"/>
                  </a:lnTo>
                  <a:lnTo>
                    <a:pt x="581" y="17"/>
                  </a:lnTo>
                  <a:lnTo>
                    <a:pt x="582" y="20"/>
                  </a:lnTo>
                  <a:lnTo>
                    <a:pt x="583" y="22"/>
                  </a:lnTo>
                  <a:lnTo>
                    <a:pt x="585" y="25"/>
                  </a:lnTo>
                  <a:lnTo>
                    <a:pt x="587" y="26"/>
                  </a:lnTo>
                  <a:lnTo>
                    <a:pt x="590" y="28"/>
                  </a:lnTo>
                  <a:lnTo>
                    <a:pt x="592" y="29"/>
                  </a:lnTo>
                  <a:lnTo>
                    <a:pt x="595" y="29"/>
                  </a:lnTo>
                  <a:lnTo>
                    <a:pt x="598" y="29"/>
                  </a:lnTo>
                  <a:lnTo>
                    <a:pt x="601" y="28"/>
                  </a:lnTo>
                  <a:lnTo>
                    <a:pt x="604" y="26"/>
                  </a:lnTo>
                  <a:lnTo>
                    <a:pt x="606" y="25"/>
                  </a:lnTo>
                  <a:lnTo>
                    <a:pt x="608" y="22"/>
                  </a:lnTo>
                  <a:lnTo>
                    <a:pt x="609" y="20"/>
                  </a:lnTo>
                  <a:lnTo>
                    <a:pt x="610" y="17"/>
                  </a:lnTo>
                  <a:lnTo>
                    <a:pt x="611" y="14"/>
                  </a:lnTo>
                  <a:lnTo>
                    <a:pt x="610" y="11"/>
                  </a:lnTo>
                  <a:lnTo>
                    <a:pt x="609" y="9"/>
                  </a:lnTo>
                  <a:lnTo>
                    <a:pt x="608" y="6"/>
                  </a:lnTo>
                  <a:lnTo>
                    <a:pt x="606" y="4"/>
                  </a:lnTo>
                  <a:close/>
                  <a:moveTo>
                    <a:pt x="557" y="4"/>
                  </a:moveTo>
                  <a:lnTo>
                    <a:pt x="555" y="2"/>
                  </a:lnTo>
                  <a:lnTo>
                    <a:pt x="552" y="1"/>
                  </a:lnTo>
                  <a:lnTo>
                    <a:pt x="549" y="0"/>
                  </a:lnTo>
                  <a:lnTo>
                    <a:pt x="546" y="0"/>
                  </a:lnTo>
                  <a:lnTo>
                    <a:pt x="543" y="0"/>
                  </a:lnTo>
                  <a:lnTo>
                    <a:pt x="540" y="1"/>
                  </a:lnTo>
                  <a:lnTo>
                    <a:pt x="538" y="2"/>
                  </a:lnTo>
                  <a:lnTo>
                    <a:pt x="536" y="4"/>
                  </a:lnTo>
                  <a:lnTo>
                    <a:pt x="534" y="6"/>
                  </a:lnTo>
                  <a:lnTo>
                    <a:pt x="531" y="9"/>
                  </a:lnTo>
                  <a:lnTo>
                    <a:pt x="531" y="11"/>
                  </a:lnTo>
                  <a:lnTo>
                    <a:pt x="530" y="14"/>
                  </a:lnTo>
                  <a:lnTo>
                    <a:pt x="531" y="17"/>
                  </a:lnTo>
                  <a:lnTo>
                    <a:pt x="531" y="20"/>
                  </a:lnTo>
                  <a:lnTo>
                    <a:pt x="534" y="22"/>
                  </a:lnTo>
                  <a:lnTo>
                    <a:pt x="536" y="25"/>
                  </a:lnTo>
                  <a:lnTo>
                    <a:pt x="538" y="26"/>
                  </a:lnTo>
                  <a:lnTo>
                    <a:pt x="540" y="28"/>
                  </a:lnTo>
                  <a:lnTo>
                    <a:pt x="543" y="29"/>
                  </a:lnTo>
                  <a:lnTo>
                    <a:pt x="546" y="29"/>
                  </a:lnTo>
                  <a:lnTo>
                    <a:pt x="549" y="29"/>
                  </a:lnTo>
                  <a:lnTo>
                    <a:pt x="552" y="28"/>
                  </a:lnTo>
                  <a:lnTo>
                    <a:pt x="555" y="26"/>
                  </a:lnTo>
                  <a:lnTo>
                    <a:pt x="557" y="25"/>
                  </a:lnTo>
                  <a:lnTo>
                    <a:pt x="559" y="22"/>
                  </a:lnTo>
                  <a:lnTo>
                    <a:pt x="560" y="20"/>
                  </a:lnTo>
                  <a:lnTo>
                    <a:pt x="561" y="17"/>
                  </a:lnTo>
                  <a:lnTo>
                    <a:pt x="562" y="14"/>
                  </a:lnTo>
                  <a:lnTo>
                    <a:pt x="561" y="11"/>
                  </a:lnTo>
                  <a:lnTo>
                    <a:pt x="560" y="9"/>
                  </a:lnTo>
                  <a:lnTo>
                    <a:pt x="559" y="6"/>
                  </a:lnTo>
                  <a:lnTo>
                    <a:pt x="557" y="4"/>
                  </a:lnTo>
                  <a:close/>
                  <a:moveTo>
                    <a:pt x="791" y="202"/>
                  </a:moveTo>
                  <a:lnTo>
                    <a:pt x="791" y="51"/>
                  </a:lnTo>
                  <a:lnTo>
                    <a:pt x="791" y="49"/>
                  </a:lnTo>
                  <a:lnTo>
                    <a:pt x="790" y="47"/>
                  </a:lnTo>
                  <a:lnTo>
                    <a:pt x="788" y="45"/>
                  </a:lnTo>
                  <a:lnTo>
                    <a:pt x="786" y="45"/>
                  </a:lnTo>
                  <a:lnTo>
                    <a:pt x="770" y="45"/>
                  </a:lnTo>
                  <a:lnTo>
                    <a:pt x="768" y="45"/>
                  </a:lnTo>
                  <a:lnTo>
                    <a:pt x="766" y="47"/>
                  </a:lnTo>
                  <a:lnTo>
                    <a:pt x="765" y="49"/>
                  </a:lnTo>
                  <a:lnTo>
                    <a:pt x="764" y="51"/>
                  </a:lnTo>
                  <a:lnTo>
                    <a:pt x="764" y="169"/>
                  </a:lnTo>
                  <a:lnTo>
                    <a:pt x="713" y="51"/>
                  </a:lnTo>
                  <a:lnTo>
                    <a:pt x="712" y="49"/>
                  </a:lnTo>
                  <a:lnTo>
                    <a:pt x="710" y="47"/>
                  </a:lnTo>
                  <a:lnTo>
                    <a:pt x="708" y="46"/>
                  </a:lnTo>
                  <a:lnTo>
                    <a:pt x="706" y="45"/>
                  </a:lnTo>
                  <a:lnTo>
                    <a:pt x="676" y="45"/>
                  </a:lnTo>
                  <a:lnTo>
                    <a:pt x="674" y="45"/>
                  </a:lnTo>
                  <a:lnTo>
                    <a:pt x="672" y="47"/>
                  </a:lnTo>
                  <a:lnTo>
                    <a:pt x="671" y="49"/>
                  </a:lnTo>
                  <a:lnTo>
                    <a:pt x="670" y="51"/>
                  </a:lnTo>
                  <a:lnTo>
                    <a:pt x="670" y="202"/>
                  </a:lnTo>
                  <a:lnTo>
                    <a:pt x="671" y="205"/>
                  </a:lnTo>
                  <a:lnTo>
                    <a:pt x="672" y="207"/>
                  </a:lnTo>
                  <a:lnTo>
                    <a:pt x="674" y="208"/>
                  </a:lnTo>
                  <a:lnTo>
                    <a:pt x="676" y="208"/>
                  </a:lnTo>
                  <a:lnTo>
                    <a:pt x="690" y="208"/>
                  </a:lnTo>
                  <a:lnTo>
                    <a:pt x="694" y="208"/>
                  </a:lnTo>
                  <a:lnTo>
                    <a:pt x="696" y="207"/>
                  </a:lnTo>
                  <a:lnTo>
                    <a:pt x="697" y="205"/>
                  </a:lnTo>
                  <a:lnTo>
                    <a:pt x="697" y="202"/>
                  </a:lnTo>
                  <a:lnTo>
                    <a:pt x="697" y="84"/>
                  </a:lnTo>
                  <a:lnTo>
                    <a:pt x="749" y="202"/>
                  </a:lnTo>
                  <a:lnTo>
                    <a:pt x="750" y="204"/>
                  </a:lnTo>
                  <a:lnTo>
                    <a:pt x="752" y="206"/>
                  </a:lnTo>
                  <a:lnTo>
                    <a:pt x="754" y="208"/>
                  </a:lnTo>
                  <a:lnTo>
                    <a:pt x="756" y="208"/>
                  </a:lnTo>
                  <a:lnTo>
                    <a:pt x="786" y="208"/>
                  </a:lnTo>
                  <a:lnTo>
                    <a:pt x="788" y="208"/>
                  </a:lnTo>
                  <a:lnTo>
                    <a:pt x="790" y="207"/>
                  </a:lnTo>
                  <a:lnTo>
                    <a:pt x="791" y="205"/>
                  </a:lnTo>
                  <a:lnTo>
                    <a:pt x="791" y="202"/>
                  </a:lnTo>
                  <a:close/>
                  <a:moveTo>
                    <a:pt x="918" y="202"/>
                  </a:moveTo>
                  <a:lnTo>
                    <a:pt x="918" y="189"/>
                  </a:lnTo>
                  <a:lnTo>
                    <a:pt x="917" y="187"/>
                  </a:lnTo>
                  <a:lnTo>
                    <a:pt x="916" y="185"/>
                  </a:lnTo>
                  <a:lnTo>
                    <a:pt x="914" y="184"/>
                  </a:lnTo>
                  <a:lnTo>
                    <a:pt x="912" y="183"/>
                  </a:lnTo>
                  <a:lnTo>
                    <a:pt x="861" y="183"/>
                  </a:lnTo>
                  <a:lnTo>
                    <a:pt x="861" y="51"/>
                  </a:lnTo>
                  <a:lnTo>
                    <a:pt x="860" y="49"/>
                  </a:lnTo>
                  <a:lnTo>
                    <a:pt x="859" y="47"/>
                  </a:lnTo>
                  <a:lnTo>
                    <a:pt x="857" y="45"/>
                  </a:lnTo>
                  <a:lnTo>
                    <a:pt x="855" y="45"/>
                  </a:lnTo>
                  <a:lnTo>
                    <a:pt x="837" y="45"/>
                  </a:lnTo>
                  <a:lnTo>
                    <a:pt x="835" y="45"/>
                  </a:lnTo>
                  <a:lnTo>
                    <a:pt x="833" y="47"/>
                  </a:lnTo>
                  <a:lnTo>
                    <a:pt x="832" y="49"/>
                  </a:lnTo>
                  <a:lnTo>
                    <a:pt x="831" y="51"/>
                  </a:lnTo>
                  <a:lnTo>
                    <a:pt x="831" y="202"/>
                  </a:lnTo>
                  <a:lnTo>
                    <a:pt x="832" y="205"/>
                  </a:lnTo>
                  <a:lnTo>
                    <a:pt x="833" y="207"/>
                  </a:lnTo>
                  <a:lnTo>
                    <a:pt x="835" y="208"/>
                  </a:lnTo>
                  <a:lnTo>
                    <a:pt x="837" y="208"/>
                  </a:lnTo>
                  <a:lnTo>
                    <a:pt x="912" y="208"/>
                  </a:lnTo>
                  <a:lnTo>
                    <a:pt x="914" y="208"/>
                  </a:lnTo>
                  <a:lnTo>
                    <a:pt x="916" y="207"/>
                  </a:lnTo>
                  <a:lnTo>
                    <a:pt x="917" y="205"/>
                  </a:lnTo>
                  <a:lnTo>
                    <a:pt x="918" y="202"/>
                  </a:lnTo>
                  <a:close/>
                  <a:moveTo>
                    <a:pt x="972" y="202"/>
                  </a:moveTo>
                  <a:lnTo>
                    <a:pt x="972" y="51"/>
                  </a:lnTo>
                  <a:lnTo>
                    <a:pt x="972" y="49"/>
                  </a:lnTo>
                  <a:lnTo>
                    <a:pt x="970" y="47"/>
                  </a:lnTo>
                  <a:lnTo>
                    <a:pt x="968" y="45"/>
                  </a:lnTo>
                  <a:lnTo>
                    <a:pt x="965" y="45"/>
                  </a:lnTo>
                  <a:lnTo>
                    <a:pt x="949" y="45"/>
                  </a:lnTo>
                  <a:lnTo>
                    <a:pt x="946" y="45"/>
                  </a:lnTo>
                  <a:lnTo>
                    <a:pt x="944" y="47"/>
                  </a:lnTo>
                  <a:lnTo>
                    <a:pt x="943" y="49"/>
                  </a:lnTo>
                  <a:lnTo>
                    <a:pt x="943" y="51"/>
                  </a:lnTo>
                  <a:lnTo>
                    <a:pt x="943" y="202"/>
                  </a:lnTo>
                  <a:lnTo>
                    <a:pt x="943" y="205"/>
                  </a:lnTo>
                  <a:lnTo>
                    <a:pt x="944" y="207"/>
                  </a:lnTo>
                  <a:lnTo>
                    <a:pt x="946" y="208"/>
                  </a:lnTo>
                  <a:lnTo>
                    <a:pt x="949" y="208"/>
                  </a:lnTo>
                  <a:lnTo>
                    <a:pt x="965" y="208"/>
                  </a:lnTo>
                  <a:lnTo>
                    <a:pt x="968" y="208"/>
                  </a:lnTo>
                  <a:lnTo>
                    <a:pt x="970" y="207"/>
                  </a:lnTo>
                  <a:lnTo>
                    <a:pt x="972" y="205"/>
                  </a:lnTo>
                  <a:lnTo>
                    <a:pt x="972" y="202"/>
                  </a:lnTo>
                  <a:close/>
                  <a:moveTo>
                    <a:pt x="1115" y="195"/>
                  </a:moveTo>
                  <a:lnTo>
                    <a:pt x="1110" y="182"/>
                  </a:lnTo>
                  <a:lnTo>
                    <a:pt x="1109" y="180"/>
                  </a:lnTo>
                  <a:lnTo>
                    <a:pt x="1107" y="179"/>
                  </a:lnTo>
                  <a:lnTo>
                    <a:pt x="1104" y="178"/>
                  </a:lnTo>
                  <a:lnTo>
                    <a:pt x="1102" y="179"/>
                  </a:lnTo>
                  <a:lnTo>
                    <a:pt x="1101" y="180"/>
                  </a:lnTo>
                  <a:lnTo>
                    <a:pt x="1099" y="181"/>
                  </a:lnTo>
                  <a:lnTo>
                    <a:pt x="1096" y="182"/>
                  </a:lnTo>
                  <a:lnTo>
                    <a:pt x="1092" y="184"/>
                  </a:lnTo>
                  <a:lnTo>
                    <a:pt x="1087" y="185"/>
                  </a:lnTo>
                  <a:lnTo>
                    <a:pt x="1083" y="186"/>
                  </a:lnTo>
                  <a:lnTo>
                    <a:pt x="1078" y="187"/>
                  </a:lnTo>
                  <a:lnTo>
                    <a:pt x="1073" y="187"/>
                  </a:lnTo>
                  <a:lnTo>
                    <a:pt x="1068" y="186"/>
                  </a:lnTo>
                  <a:lnTo>
                    <a:pt x="1064" y="185"/>
                  </a:lnTo>
                  <a:lnTo>
                    <a:pt x="1060" y="184"/>
                  </a:lnTo>
                  <a:lnTo>
                    <a:pt x="1057" y="182"/>
                  </a:lnTo>
                  <a:lnTo>
                    <a:pt x="1053" y="179"/>
                  </a:lnTo>
                  <a:lnTo>
                    <a:pt x="1050" y="175"/>
                  </a:lnTo>
                  <a:lnTo>
                    <a:pt x="1047" y="172"/>
                  </a:lnTo>
                  <a:lnTo>
                    <a:pt x="1044" y="167"/>
                  </a:lnTo>
                  <a:lnTo>
                    <a:pt x="1040" y="158"/>
                  </a:lnTo>
                  <a:lnTo>
                    <a:pt x="1037" y="147"/>
                  </a:lnTo>
                  <a:lnTo>
                    <a:pt x="1035" y="135"/>
                  </a:lnTo>
                  <a:lnTo>
                    <a:pt x="1035" y="123"/>
                  </a:lnTo>
                  <a:lnTo>
                    <a:pt x="1035" y="112"/>
                  </a:lnTo>
                  <a:lnTo>
                    <a:pt x="1037" y="102"/>
                  </a:lnTo>
                  <a:lnTo>
                    <a:pt x="1040" y="91"/>
                  </a:lnTo>
                  <a:lnTo>
                    <a:pt x="1044" y="83"/>
                  </a:lnTo>
                  <a:lnTo>
                    <a:pt x="1050" y="76"/>
                  </a:lnTo>
                  <a:lnTo>
                    <a:pt x="1057" y="70"/>
                  </a:lnTo>
                  <a:lnTo>
                    <a:pt x="1060" y="68"/>
                  </a:lnTo>
                  <a:lnTo>
                    <a:pt x="1064" y="67"/>
                  </a:lnTo>
                  <a:lnTo>
                    <a:pt x="1068" y="66"/>
                  </a:lnTo>
                  <a:lnTo>
                    <a:pt x="1073" y="65"/>
                  </a:lnTo>
                  <a:lnTo>
                    <a:pt x="1077" y="66"/>
                  </a:lnTo>
                  <a:lnTo>
                    <a:pt x="1081" y="66"/>
                  </a:lnTo>
                  <a:lnTo>
                    <a:pt x="1085" y="67"/>
                  </a:lnTo>
                  <a:lnTo>
                    <a:pt x="1090" y="68"/>
                  </a:lnTo>
                  <a:lnTo>
                    <a:pt x="1093" y="69"/>
                  </a:lnTo>
                  <a:lnTo>
                    <a:pt x="1096" y="70"/>
                  </a:lnTo>
                  <a:lnTo>
                    <a:pt x="1098" y="72"/>
                  </a:lnTo>
                  <a:lnTo>
                    <a:pt x="1100" y="72"/>
                  </a:lnTo>
                  <a:lnTo>
                    <a:pt x="1102" y="73"/>
                  </a:lnTo>
                  <a:lnTo>
                    <a:pt x="1104" y="73"/>
                  </a:lnTo>
                  <a:lnTo>
                    <a:pt x="1106" y="71"/>
                  </a:lnTo>
                  <a:lnTo>
                    <a:pt x="1107" y="69"/>
                  </a:lnTo>
                  <a:lnTo>
                    <a:pt x="1112" y="57"/>
                  </a:lnTo>
                  <a:lnTo>
                    <a:pt x="1112" y="55"/>
                  </a:lnTo>
                  <a:lnTo>
                    <a:pt x="1112" y="53"/>
                  </a:lnTo>
                  <a:lnTo>
                    <a:pt x="1110" y="51"/>
                  </a:lnTo>
                  <a:lnTo>
                    <a:pt x="1109" y="49"/>
                  </a:lnTo>
                  <a:lnTo>
                    <a:pt x="1107" y="49"/>
                  </a:lnTo>
                  <a:lnTo>
                    <a:pt x="1105" y="48"/>
                  </a:lnTo>
                  <a:lnTo>
                    <a:pt x="1101" y="46"/>
                  </a:lnTo>
                  <a:lnTo>
                    <a:pt x="1097" y="45"/>
                  </a:lnTo>
                  <a:lnTo>
                    <a:pt x="1092" y="44"/>
                  </a:lnTo>
                  <a:lnTo>
                    <a:pt x="1086" y="42"/>
                  </a:lnTo>
                  <a:lnTo>
                    <a:pt x="1080" y="41"/>
                  </a:lnTo>
                  <a:lnTo>
                    <a:pt x="1073" y="41"/>
                  </a:lnTo>
                  <a:lnTo>
                    <a:pt x="1065" y="42"/>
                  </a:lnTo>
                  <a:lnTo>
                    <a:pt x="1058" y="44"/>
                  </a:lnTo>
                  <a:lnTo>
                    <a:pt x="1052" y="46"/>
                  </a:lnTo>
                  <a:lnTo>
                    <a:pt x="1044" y="49"/>
                  </a:lnTo>
                  <a:lnTo>
                    <a:pt x="1038" y="52"/>
                  </a:lnTo>
                  <a:lnTo>
                    <a:pt x="1033" y="56"/>
                  </a:lnTo>
                  <a:lnTo>
                    <a:pt x="1028" y="61"/>
                  </a:lnTo>
                  <a:lnTo>
                    <a:pt x="1023" y="66"/>
                  </a:lnTo>
                  <a:lnTo>
                    <a:pt x="1019" y="72"/>
                  </a:lnTo>
                  <a:lnTo>
                    <a:pt x="1016" y="78"/>
                  </a:lnTo>
                  <a:lnTo>
                    <a:pt x="1013" y="85"/>
                  </a:lnTo>
                  <a:lnTo>
                    <a:pt x="1010" y="93"/>
                  </a:lnTo>
                  <a:lnTo>
                    <a:pt x="1007" y="100"/>
                  </a:lnTo>
                  <a:lnTo>
                    <a:pt x="1006" y="107"/>
                  </a:lnTo>
                  <a:lnTo>
                    <a:pt x="1005" y="115"/>
                  </a:lnTo>
                  <a:lnTo>
                    <a:pt x="1005" y="123"/>
                  </a:lnTo>
                  <a:lnTo>
                    <a:pt x="1005" y="131"/>
                  </a:lnTo>
                  <a:lnTo>
                    <a:pt x="1005" y="140"/>
                  </a:lnTo>
                  <a:lnTo>
                    <a:pt x="1007" y="149"/>
                  </a:lnTo>
                  <a:lnTo>
                    <a:pt x="1008" y="157"/>
                  </a:lnTo>
                  <a:lnTo>
                    <a:pt x="1011" y="165"/>
                  </a:lnTo>
                  <a:lnTo>
                    <a:pt x="1014" y="172"/>
                  </a:lnTo>
                  <a:lnTo>
                    <a:pt x="1017" y="178"/>
                  </a:lnTo>
                  <a:lnTo>
                    <a:pt x="1021" y="185"/>
                  </a:lnTo>
                  <a:lnTo>
                    <a:pt x="1025" y="191"/>
                  </a:lnTo>
                  <a:lnTo>
                    <a:pt x="1030" y="196"/>
                  </a:lnTo>
                  <a:lnTo>
                    <a:pt x="1035" y="201"/>
                  </a:lnTo>
                  <a:lnTo>
                    <a:pt x="1041" y="204"/>
                  </a:lnTo>
                  <a:lnTo>
                    <a:pt x="1048" y="207"/>
                  </a:lnTo>
                  <a:lnTo>
                    <a:pt x="1056" y="209"/>
                  </a:lnTo>
                  <a:lnTo>
                    <a:pt x="1064" y="211"/>
                  </a:lnTo>
                  <a:lnTo>
                    <a:pt x="1073" y="211"/>
                  </a:lnTo>
                  <a:lnTo>
                    <a:pt x="1079" y="211"/>
                  </a:lnTo>
                  <a:lnTo>
                    <a:pt x="1086" y="210"/>
                  </a:lnTo>
                  <a:lnTo>
                    <a:pt x="1092" y="209"/>
                  </a:lnTo>
                  <a:lnTo>
                    <a:pt x="1098" y="208"/>
                  </a:lnTo>
                  <a:lnTo>
                    <a:pt x="1102" y="207"/>
                  </a:lnTo>
                  <a:lnTo>
                    <a:pt x="1106" y="205"/>
                  </a:lnTo>
                  <a:lnTo>
                    <a:pt x="1109" y="204"/>
                  </a:lnTo>
                  <a:lnTo>
                    <a:pt x="1112" y="203"/>
                  </a:lnTo>
                  <a:lnTo>
                    <a:pt x="1113" y="202"/>
                  </a:lnTo>
                  <a:lnTo>
                    <a:pt x="1115" y="200"/>
                  </a:lnTo>
                  <a:lnTo>
                    <a:pt x="1115" y="198"/>
                  </a:lnTo>
                  <a:lnTo>
                    <a:pt x="1115" y="195"/>
                  </a:lnTo>
                  <a:close/>
                  <a:moveTo>
                    <a:pt x="1261" y="202"/>
                  </a:moveTo>
                  <a:lnTo>
                    <a:pt x="1261" y="51"/>
                  </a:lnTo>
                  <a:lnTo>
                    <a:pt x="1260" y="49"/>
                  </a:lnTo>
                  <a:lnTo>
                    <a:pt x="1259" y="47"/>
                  </a:lnTo>
                  <a:lnTo>
                    <a:pt x="1257" y="45"/>
                  </a:lnTo>
                  <a:lnTo>
                    <a:pt x="1255" y="45"/>
                  </a:lnTo>
                  <a:lnTo>
                    <a:pt x="1237" y="45"/>
                  </a:lnTo>
                  <a:lnTo>
                    <a:pt x="1235" y="45"/>
                  </a:lnTo>
                  <a:lnTo>
                    <a:pt x="1233" y="47"/>
                  </a:lnTo>
                  <a:lnTo>
                    <a:pt x="1232" y="49"/>
                  </a:lnTo>
                  <a:lnTo>
                    <a:pt x="1231" y="51"/>
                  </a:lnTo>
                  <a:lnTo>
                    <a:pt x="1231" y="111"/>
                  </a:lnTo>
                  <a:lnTo>
                    <a:pt x="1175" y="111"/>
                  </a:lnTo>
                  <a:lnTo>
                    <a:pt x="1175" y="51"/>
                  </a:lnTo>
                  <a:lnTo>
                    <a:pt x="1175" y="49"/>
                  </a:lnTo>
                  <a:lnTo>
                    <a:pt x="1174" y="47"/>
                  </a:lnTo>
                  <a:lnTo>
                    <a:pt x="1172" y="45"/>
                  </a:lnTo>
                  <a:lnTo>
                    <a:pt x="1169" y="45"/>
                  </a:lnTo>
                  <a:lnTo>
                    <a:pt x="1152" y="45"/>
                  </a:lnTo>
                  <a:lnTo>
                    <a:pt x="1149" y="45"/>
                  </a:lnTo>
                  <a:lnTo>
                    <a:pt x="1147" y="47"/>
                  </a:lnTo>
                  <a:lnTo>
                    <a:pt x="1146" y="49"/>
                  </a:lnTo>
                  <a:lnTo>
                    <a:pt x="1146" y="51"/>
                  </a:lnTo>
                  <a:lnTo>
                    <a:pt x="1146" y="202"/>
                  </a:lnTo>
                  <a:lnTo>
                    <a:pt x="1146" y="205"/>
                  </a:lnTo>
                  <a:lnTo>
                    <a:pt x="1147" y="207"/>
                  </a:lnTo>
                  <a:lnTo>
                    <a:pt x="1149" y="208"/>
                  </a:lnTo>
                  <a:lnTo>
                    <a:pt x="1152" y="208"/>
                  </a:lnTo>
                  <a:lnTo>
                    <a:pt x="1169" y="208"/>
                  </a:lnTo>
                  <a:lnTo>
                    <a:pt x="1172" y="208"/>
                  </a:lnTo>
                  <a:lnTo>
                    <a:pt x="1174" y="207"/>
                  </a:lnTo>
                  <a:lnTo>
                    <a:pt x="1175" y="205"/>
                  </a:lnTo>
                  <a:lnTo>
                    <a:pt x="1175" y="202"/>
                  </a:lnTo>
                  <a:lnTo>
                    <a:pt x="1175" y="134"/>
                  </a:lnTo>
                  <a:lnTo>
                    <a:pt x="1231" y="134"/>
                  </a:lnTo>
                  <a:lnTo>
                    <a:pt x="1231" y="202"/>
                  </a:lnTo>
                  <a:lnTo>
                    <a:pt x="1232" y="205"/>
                  </a:lnTo>
                  <a:lnTo>
                    <a:pt x="1233" y="207"/>
                  </a:lnTo>
                  <a:lnTo>
                    <a:pt x="1235" y="208"/>
                  </a:lnTo>
                  <a:lnTo>
                    <a:pt x="1237" y="208"/>
                  </a:lnTo>
                  <a:lnTo>
                    <a:pt x="1255" y="208"/>
                  </a:lnTo>
                  <a:lnTo>
                    <a:pt x="1257" y="208"/>
                  </a:lnTo>
                  <a:lnTo>
                    <a:pt x="1259" y="207"/>
                  </a:lnTo>
                  <a:lnTo>
                    <a:pt x="1260" y="205"/>
                  </a:lnTo>
                  <a:lnTo>
                    <a:pt x="1261" y="202"/>
                  </a:lnTo>
                  <a:close/>
                  <a:moveTo>
                    <a:pt x="1417" y="202"/>
                  </a:moveTo>
                  <a:lnTo>
                    <a:pt x="1360" y="121"/>
                  </a:lnTo>
                  <a:lnTo>
                    <a:pt x="1411" y="51"/>
                  </a:lnTo>
                  <a:lnTo>
                    <a:pt x="1412" y="49"/>
                  </a:lnTo>
                  <a:lnTo>
                    <a:pt x="1411" y="47"/>
                  </a:lnTo>
                  <a:lnTo>
                    <a:pt x="1410" y="46"/>
                  </a:lnTo>
                  <a:lnTo>
                    <a:pt x="1406" y="45"/>
                  </a:lnTo>
                  <a:lnTo>
                    <a:pt x="1386" y="45"/>
                  </a:lnTo>
                  <a:lnTo>
                    <a:pt x="1384" y="46"/>
                  </a:lnTo>
                  <a:lnTo>
                    <a:pt x="1382" y="47"/>
                  </a:lnTo>
                  <a:lnTo>
                    <a:pt x="1380" y="49"/>
                  </a:lnTo>
                  <a:lnTo>
                    <a:pt x="1378" y="51"/>
                  </a:lnTo>
                  <a:lnTo>
                    <a:pt x="1330" y="123"/>
                  </a:lnTo>
                  <a:lnTo>
                    <a:pt x="1381" y="202"/>
                  </a:lnTo>
                  <a:lnTo>
                    <a:pt x="1382" y="204"/>
                  </a:lnTo>
                  <a:lnTo>
                    <a:pt x="1384" y="206"/>
                  </a:lnTo>
                  <a:lnTo>
                    <a:pt x="1386" y="208"/>
                  </a:lnTo>
                  <a:lnTo>
                    <a:pt x="1388" y="208"/>
                  </a:lnTo>
                  <a:lnTo>
                    <a:pt x="1413" y="208"/>
                  </a:lnTo>
                  <a:lnTo>
                    <a:pt x="1415" y="208"/>
                  </a:lnTo>
                  <a:lnTo>
                    <a:pt x="1417" y="206"/>
                  </a:lnTo>
                  <a:lnTo>
                    <a:pt x="1418" y="204"/>
                  </a:lnTo>
                  <a:lnTo>
                    <a:pt x="1417" y="202"/>
                  </a:lnTo>
                  <a:close/>
                  <a:moveTo>
                    <a:pt x="1330" y="202"/>
                  </a:moveTo>
                  <a:lnTo>
                    <a:pt x="1330" y="51"/>
                  </a:lnTo>
                  <a:lnTo>
                    <a:pt x="1330" y="49"/>
                  </a:lnTo>
                  <a:lnTo>
                    <a:pt x="1328" y="47"/>
                  </a:lnTo>
                  <a:lnTo>
                    <a:pt x="1325" y="45"/>
                  </a:lnTo>
                  <a:lnTo>
                    <a:pt x="1323" y="45"/>
                  </a:lnTo>
                  <a:lnTo>
                    <a:pt x="1306" y="45"/>
                  </a:lnTo>
                  <a:lnTo>
                    <a:pt x="1304" y="45"/>
                  </a:lnTo>
                  <a:lnTo>
                    <a:pt x="1302" y="47"/>
                  </a:lnTo>
                  <a:lnTo>
                    <a:pt x="1301" y="49"/>
                  </a:lnTo>
                  <a:lnTo>
                    <a:pt x="1301" y="51"/>
                  </a:lnTo>
                  <a:lnTo>
                    <a:pt x="1301" y="202"/>
                  </a:lnTo>
                  <a:lnTo>
                    <a:pt x="1301" y="205"/>
                  </a:lnTo>
                  <a:lnTo>
                    <a:pt x="1302" y="207"/>
                  </a:lnTo>
                  <a:lnTo>
                    <a:pt x="1304" y="208"/>
                  </a:lnTo>
                  <a:lnTo>
                    <a:pt x="1306" y="208"/>
                  </a:lnTo>
                  <a:lnTo>
                    <a:pt x="1323" y="208"/>
                  </a:lnTo>
                  <a:lnTo>
                    <a:pt x="1325" y="208"/>
                  </a:lnTo>
                  <a:lnTo>
                    <a:pt x="1328" y="207"/>
                  </a:lnTo>
                  <a:lnTo>
                    <a:pt x="1330" y="205"/>
                  </a:lnTo>
                  <a:lnTo>
                    <a:pt x="1330" y="202"/>
                  </a:lnTo>
                  <a:close/>
                  <a:moveTo>
                    <a:pt x="1534" y="202"/>
                  </a:moveTo>
                  <a:lnTo>
                    <a:pt x="1534" y="191"/>
                  </a:lnTo>
                  <a:lnTo>
                    <a:pt x="1534" y="188"/>
                  </a:lnTo>
                  <a:lnTo>
                    <a:pt x="1532" y="186"/>
                  </a:lnTo>
                  <a:lnTo>
                    <a:pt x="1531" y="185"/>
                  </a:lnTo>
                  <a:lnTo>
                    <a:pt x="1528" y="184"/>
                  </a:lnTo>
                  <a:lnTo>
                    <a:pt x="1471" y="184"/>
                  </a:lnTo>
                  <a:lnTo>
                    <a:pt x="1471" y="134"/>
                  </a:lnTo>
                  <a:lnTo>
                    <a:pt x="1521" y="134"/>
                  </a:lnTo>
                  <a:lnTo>
                    <a:pt x="1524" y="133"/>
                  </a:lnTo>
                  <a:lnTo>
                    <a:pt x="1527" y="132"/>
                  </a:lnTo>
                  <a:lnTo>
                    <a:pt x="1528" y="130"/>
                  </a:lnTo>
                  <a:lnTo>
                    <a:pt x="1528" y="128"/>
                  </a:lnTo>
                  <a:lnTo>
                    <a:pt x="1528" y="117"/>
                  </a:lnTo>
                  <a:lnTo>
                    <a:pt x="1528" y="115"/>
                  </a:lnTo>
                  <a:lnTo>
                    <a:pt x="1527" y="113"/>
                  </a:lnTo>
                  <a:lnTo>
                    <a:pt x="1524" y="112"/>
                  </a:lnTo>
                  <a:lnTo>
                    <a:pt x="1521" y="111"/>
                  </a:lnTo>
                  <a:lnTo>
                    <a:pt x="1471" y="111"/>
                  </a:lnTo>
                  <a:lnTo>
                    <a:pt x="1471" y="68"/>
                  </a:lnTo>
                  <a:lnTo>
                    <a:pt x="1524" y="68"/>
                  </a:lnTo>
                  <a:lnTo>
                    <a:pt x="1528" y="67"/>
                  </a:lnTo>
                  <a:lnTo>
                    <a:pt x="1530" y="66"/>
                  </a:lnTo>
                  <a:lnTo>
                    <a:pt x="1531" y="64"/>
                  </a:lnTo>
                  <a:lnTo>
                    <a:pt x="1531" y="62"/>
                  </a:lnTo>
                  <a:lnTo>
                    <a:pt x="1531" y="51"/>
                  </a:lnTo>
                  <a:lnTo>
                    <a:pt x="1531" y="49"/>
                  </a:lnTo>
                  <a:lnTo>
                    <a:pt x="1530" y="47"/>
                  </a:lnTo>
                  <a:lnTo>
                    <a:pt x="1528" y="45"/>
                  </a:lnTo>
                  <a:lnTo>
                    <a:pt x="1524" y="45"/>
                  </a:lnTo>
                  <a:lnTo>
                    <a:pt x="1448" y="45"/>
                  </a:lnTo>
                  <a:lnTo>
                    <a:pt x="1445" y="45"/>
                  </a:lnTo>
                  <a:lnTo>
                    <a:pt x="1443" y="47"/>
                  </a:lnTo>
                  <a:lnTo>
                    <a:pt x="1442" y="49"/>
                  </a:lnTo>
                  <a:lnTo>
                    <a:pt x="1441" y="51"/>
                  </a:lnTo>
                  <a:lnTo>
                    <a:pt x="1441" y="202"/>
                  </a:lnTo>
                  <a:lnTo>
                    <a:pt x="1442" y="205"/>
                  </a:lnTo>
                  <a:lnTo>
                    <a:pt x="1443" y="207"/>
                  </a:lnTo>
                  <a:lnTo>
                    <a:pt x="1445" y="208"/>
                  </a:lnTo>
                  <a:lnTo>
                    <a:pt x="1448" y="208"/>
                  </a:lnTo>
                  <a:lnTo>
                    <a:pt x="1528" y="208"/>
                  </a:lnTo>
                  <a:lnTo>
                    <a:pt x="1531" y="208"/>
                  </a:lnTo>
                  <a:lnTo>
                    <a:pt x="1532" y="207"/>
                  </a:lnTo>
                  <a:lnTo>
                    <a:pt x="1534" y="205"/>
                  </a:lnTo>
                  <a:lnTo>
                    <a:pt x="1534" y="202"/>
                  </a:lnTo>
                  <a:close/>
                  <a:moveTo>
                    <a:pt x="1594" y="202"/>
                  </a:moveTo>
                  <a:lnTo>
                    <a:pt x="1594" y="51"/>
                  </a:lnTo>
                  <a:lnTo>
                    <a:pt x="1594" y="49"/>
                  </a:lnTo>
                  <a:lnTo>
                    <a:pt x="1593" y="47"/>
                  </a:lnTo>
                  <a:lnTo>
                    <a:pt x="1591" y="45"/>
                  </a:lnTo>
                  <a:lnTo>
                    <a:pt x="1588" y="45"/>
                  </a:lnTo>
                  <a:lnTo>
                    <a:pt x="1572" y="45"/>
                  </a:lnTo>
                  <a:lnTo>
                    <a:pt x="1570" y="45"/>
                  </a:lnTo>
                  <a:lnTo>
                    <a:pt x="1568" y="47"/>
                  </a:lnTo>
                  <a:lnTo>
                    <a:pt x="1567" y="49"/>
                  </a:lnTo>
                  <a:lnTo>
                    <a:pt x="1566" y="51"/>
                  </a:lnTo>
                  <a:lnTo>
                    <a:pt x="1566" y="202"/>
                  </a:lnTo>
                  <a:lnTo>
                    <a:pt x="1567" y="205"/>
                  </a:lnTo>
                  <a:lnTo>
                    <a:pt x="1568" y="207"/>
                  </a:lnTo>
                  <a:lnTo>
                    <a:pt x="1570" y="208"/>
                  </a:lnTo>
                  <a:lnTo>
                    <a:pt x="1572" y="208"/>
                  </a:lnTo>
                  <a:lnTo>
                    <a:pt x="1588" y="208"/>
                  </a:lnTo>
                  <a:lnTo>
                    <a:pt x="1591" y="208"/>
                  </a:lnTo>
                  <a:lnTo>
                    <a:pt x="1593" y="207"/>
                  </a:lnTo>
                  <a:lnTo>
                    <a:pt x="1594" y="205"/>
                  </a:lnTo>
                  <a:lnTo>
                    <a:pt x="1594" y="202"/>
                  </a:lnTo>
                  <a:close/>
                  <a:moveTo>
                    <a:pt x="1731" y="63"/>
                  </a:moveTo>
                  <a:lnTo>
                    <a:pt x="1731" y="51"/>
                  </a:lnTo>
                  <a:lnTo>
                    <a:pt x="1731" y="49"/>
                  </a:lnTo>
                  <a:lnTo>
                    <a:pt x="1730" y="47"/>
                  </a:lnTo>
                  <a:lnTo>
                    <a:pt x="1728" y="45"/>
                  </a:lnTo>
                  <a:lnTo>
                    <a:pt x="1726" y="45"/>
                  </a:lnTo>
                  <a:lnTo>
                    <a:pt x="1624" y="45"/>
                  </a:lnTo>
                  <a:lnTo>
                    <a:pt x="1622" y="45"/>
                  </a:lnTo>
                  <a:lnTo>
                    <a:pt x="1620" y="47"/>
                  </a:lnTo>
                  <a:lnTo>
                    <a:pt x="1619" y="49"/>
                  </a:lnTo>
                  <a:lnTo>
                    <a:pt x="1618" y="51"/>
                  </a:lnTo>
                  <a:lnTo>
                    <a:pt x="1618" y="63"/>
                  </a:lnTo>
                  <a:lnTo>
                    <a:pt x="1619" y="65"/>
                  </a:lnTo>
                  <a:lnTo>
                    <a:pt x="1620" y="67"/>
                  </a:lnTo>
                  <a:lnTo>
                    <a:pt x="1622" y="68"/>
                  </a:lnTo>
                  <a:lnTo>
                    <a:pt x="1624" y="69"/>
                  </a:lnTo>
                  <a:lnTo>
                    <a:pt x="1660" y="69"/>
                  </a:lnTo>
                  <a:lnTo>
                    <a:pt x="1660" y="202"/>
                  </a:lnTo>
                  <a:lnTo>
                    <a:pt x="1661" y="205"/>
                  </a:lnTo>
                  <a:lnTo>
                    <a:pt x="1662" y="207"/>
                  </a:lnTo>
                  <a:lnTo>
                    <a:pt x="1664" y="208"/>
                  </a:lnTo>
                  <a:lnTo>
                    <a:pt x="1666" y="208"/>
                  </a:lnTo>
                  <a:lnTo>
                    <a:pt x="1683" y="208"/>
                  </a:lnTo>
                  <a:lnTo>
                    <a:pt x="1686" y="208"/>
                  </a:lnTo>
                  <a:lnTo>
                    <a:pt x="1688" y="207"/>
                  </a:lnTo>
                  <a:lnTo>
                    <a:pt x="1689" y="205"/>
                  </a:lnTo>
                  <a:lnTo>
                    <a:pt x="1689" y="202"/>
                  </a:lnTo>
                  <a:lnTo>
                    <a:pt x="1689" y="69"/>
                  </a:lnTo>
                  <a:lnTo>
                    <a:pt x="1726" y="69"/>
                  </a:lnTo>
                  <a:lnTo>
                    <a:pt x="1728" y="68"/>
                  </a:lnTo>
                  <a:lnTo>
                    <a:pt x="1730" y="67"/>
                  </a:lnTo>
                  <a:lnTo>
                    <a:pt x="1731" y="65"/>
                  </a:lnTo>
                  <a:lnTo>
                    <a:pt x="1731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31" name="Freeform 127"/>
            <p:cNvSpPr>
              <a:spLocks noEditPoints="1"/>
            </p:cNvSpPr>
            <p:nvPr userDrawn="1"/>
          </p:nvSpPr>
          <p:spPr bwMode="auto">
            <a:xfrm>
              <a:off x="3264" y="2403"/>
              <a:ext cx="1302" cy="150"/>
            </a:xfrm>
            <a:custGeom>
              <a:avLst/>
              <a:gdLst>
                <a:gd name="T0" fmla="*/ 306 w 3906"/>
                <a:gd name="T1" fmla="*/ 39 h 451"/>
                <a:gd name="T2" fmla="*/ 175 w 3906"/>
                <a:gd name="T3" fmla="*/ 0 h 451"/>
                <a:gd name="T4" fmla="*/ 38 w 3906"/>
                <a:gd name="T5" fmla="*/ 36 h 451"/>
                <a:gd name="T6" fmla="*/ 757 w 3906"/>
                <a:gd name="T7" fmla="*/ 353 h 451"/>
                <a:gd name="T8" fmla="*/ 593 w 3906"/>
                <a:gd name="T9" fmla="*/ 395 h 451"/>
                <a:gd name="T10" fmla="*/ 691 w 3906"/>
                <a:gd name="T11" fmla="*/ 152 h 451"/>
                <a:gd name="T12" fmla="*/ 603 w 3906"/>
                <a:gd name="T13" fmla="*/ 33 h 451"/>
                <a:gd name="T14" fmla="*/ 773 w 3906"/>
                <a:gd name="T15" fmla="*/ 0 h 451"/>
                <a:gd name="T16" fmla="*/ 551 w 3906"/>
                <a:gd name="T17" fmla="*/ 1 h 451"/>
                <a:gd name="T18" fmla="*/ 511 w 3906"/>
                <a:gd name="T19" fmla="*/ 400 h 451"/>
                <a:gd name="T20" fmla="*/ 625 w 3906"/>
                <a:gd name="T21" fmla="*/ 443 h 451"/>
                <a:gd name="T22" fmla="*/ 1229 w 3906"/>
                <a:gd name="T23" fmla="*/ 404 h 451"/>
                <a:gd name="T24" fmla="*/ 1152 w 3906"/>
                <a:gd name="T25" fmla="*/ 208 h 451"/>
                <a:gd name="T26" fmla="*/ 1139 w 3906"/>
                <a:gd name="T27" fmla="*/ 15 h 451"/>
                <a:gd name="T28" fmla="*/ 891 w 3906"/>
                <a:gd name="T29" fmla="*/ 0 h 451"/>
                <a:gd name="T30" fmla="*/ 891 w 3906"/>
                <a:gd name="T31" fmla="*/ 445 h 451"/>
                <a:gd name="T32" fmla="*/ 1022 w 3906"/>
                <a:gd name="T33" fmla="*/ 408 h 451"/>
                <a:gd name="T34" fmla="*/ 1116 w 3906"/>
                <a:gd name="T35" fmla="*/ 329 h 451"/>
                <a:gd name="T36" fmla="*/ 1220 w 3906"/>
                <a:gd name="T37" fmla="*/ 443 h 451"/>
                <a:gd name="T38" fmla="*/ 1014 w 3906"/>
                <a:gd name="T39" fmla="*/ 205 h 451"/>
                <a:gd name="T40" fmla="*/ 1123 w 3906"/>
                <a:gd name="T41" fmla="*/ 72 h 451"/>
                <a:gd name="T42" fmla="*/ 1600 w 3906"/>
                <a:gd name="T43" fmla="*/ 211 h 451"/>
                <a:gd name="T44" fmla="*/ 1661 w 3906"/>
                <a:gd name="T45" fmla="*/ 63 h 451"/>
                <a:gd name="T46" fmla="*/ 1420 w 3906"/>
                <a:gd name="T47" fmla="*/ 2 h 451"/>
                <a:gd name="T48" fmla="*/ 1387 w 3906"/>
                <a:gd name="T49" fmla="*/ 400 h 451"/>
                <a:gd name="T50" fmla="*/ 1501 w 3906"/>
                <a:gd name="T51" fmla="*/ 444 h 451"/>
                <a:gd name="T52" fmla="*/ 1684 w 3906"/>
                <a:gd name="T53" fmla="*/ 303 h 451"/>
                <a:gd name="T54" fmla="*/ 1470 w 3906"/>
                <a:gd name="T55" fmla="*/ 44 h 451"/>
                <a:gd name="T56" fmla="*/ 1593 w 3906"/>
                <a:gd name="T57" fmla="*/ 100 h 451"/>
                <a:gd name="T58" fmla="*/ 1479 w 3906"/>
                <a:gd name="T59" fmla="*/ 411 h 451"/>
                <a:gd name="T60" fmla="*/ 1601 w 3906"/>
                <a:gd name="T61" fmla="*/ 294 h 451"/>
                <a:gd name="T62" fmla="*/ 1915 w 3906"/>
                <a:gd name="T63" fmla="*/ 44 h 451"/>
                <a:gd name="T64" fmla="*/ 1806 w 3906"/>
                <a:gd name="T65" fmla="*/ 0 h 451"/>
                <a:gd name="T66" fmla="*/ 1809 w 3906"/>
                <a:gd name="T67" fmla="*/ 413 h 451"/>
                <a:gd name="T68" fmla="*/ 2437 w 3906"/>
                <a:gd name="T69" fmla="*/ 0 h 451"/>
                <a:gd name="T70" fmla="*/ 2358 w 3906"/>
                <a:gd name="T71" fmla="*/ 297 h 451"/>
                <a:gd name="T72" fmla="*/ 2097 w 3906"/>
                <a:gd name="T73" fmla="*/ 50 h 451"/>
                <a:gd name="T74" fmla="*/ 2146 w 3906"/>
                <a:gd name="T75" fmla="*/ 444 h 451"/>
                <a:gd name="T76" fmla="*/ 2400 w 3906"/>
                <a:gd name="T77" fmla="*/ 36 h 451"/>
                <a:gd name="T78" fmla="*/ 2702 w 3906"/>
                <a:gd name="T79" fmla="*/ 0 h 451"/>
                <a:gd name="T80" fmla="*/ 2569 w 3906"/>
                <a:gd name="T81" fmla="*/ 36 h 451"/>
                <a:gd name="T82" fmla="*/ 2582 w 3906"/>
                <a:gd name="T83" fmla="*/ 443 h 451"/>
                <a:gd name="T84" fmla="*/ 2802 w 3906"/>
                <a:gd name="T85" fmla="*/ 417 h 451"/>
                <a:gd name="T86" fmla="*/ 2803 w 3906"/>
                <a:gd name="T87" fmla="*/ 318 h 451"/>
                <a:gd name="T88" fmla="*/ 2655 w 3906"/>
                <a:gd name="T89" fmla="*/ 395 h 451"/>
                <a:gd name="T90" fmla="*/ 2766 w 3906"/>
                <a:gd name="T91" fmla="*/ 57 h 451"/>
                <a:gd name="T92" fmla="*/ 3297 w 3906"/>
                <a:gd name="T93" fmla="*/ 368 h 451"/>
                <a:gd name="T94" fmla="*/ 3134 w 3906"/>
                <a:gd name="T95" fmla="*/ 381 h 451"/>
                <a:gd name="T96" fmla="*/ 3229 w 3906"/>
                <a:gd name="T97" fmla="*/ 171 h 451"/>
                <a:gd name="T98" fmla="*/ 3157 w 3906"/>
                <a:gd name="T99" fmla="*/ 31 h 451"/>
                <a:gd name="T100" fmla="*/ 3286 w 3906"/>
                <a:gd name="T101" fmla="*/ 0 h 451"/>
                <a:gd name="T102" fmla="*/ 3070 w 3906"/>
                <a:gd name="T103" fmla="*/ 1 h 451"/>
                <a:gd name="T104" fmla="*/ 3048 w 3906"/>
                <a:gd name="T105" fmla="*/ 408 h 451"/>
                <a:gd name="T106" fmla="*/ 3183 w 3906"/>
                <a:gd name="T107" fmla="*/ 443 h 451"/>
                <a:gd name="T108" fmla="*/ 3677 w 3906"/>
                <a:gd name="T109" fmla="*/ 1 h 451"/>
                <a:gd name="T110" fmla="*/ 3445 w 3906"/>
                <a:gd name="T111" fmla="*/ 0 h 451"/>
                <a:gd name="T112" fmla="*/ 3551 w 3906"/>
                <a:gd name="T113" fmla="*/ 381 h 451"/>
                <a:gd name="T114" fmla="*/ 3624 w 3906"/>
                <a:gd name="T115" fmla="*/ 443 h 451"/>
                <a:gd name="T116" fmla="*/ 3692 w 3906"/>
                <a:gd name="T117" fmla="*/ 35 h 451"/>
                <a:gd name="T118" fmla="*/ 3832 w 3906"/>
                <a:gd name="T119" fmla="*/ 365 h 451"/>
                <a:gd name="T120" fmla="*/ 3906 w 3906"/>
                <a:gd name="T121" fmla="*/ 40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6" h="451">
                  <a:moveTo>
                    <a:pt x="396" y="29"/>
                  </a:moveTo>
                  <a:lnTo>
                    <a:pt x="393" y="0"/>
                  </a:lnTo>
                  <a:lnTo>
                    <a:pt x="380" y="0"/>
                  </a:lnTo>
                  <a:lnTo>
                    <a:pt x="364" y="1"/>
                  </a:lnTo>
                  <a:lnTo>
                    <a:pt x="356" y="2"/>
                  </a:lnTo>
                  <a:lnTo>
                    <a:pt x="348" y="2"/>
                  </a:lnTo>
                  <a:lnTo>
                    <a:pt x="339" y="2"/>
                  </a:lnTo>
                  <a:lnTo>
                    <a:pt x="331" y="2"/>
                  </a:lnTo>
                  <a:lnTo>
                    <a:pt x="324" y="2"/>
                  </a:lnTo>
                  <a:lnTo>
                    <a:pt x="316" y="2"/>
                  </a:lnTo>
                  <a:lnTo>
                    <a:pt x="308" y="2"/>
                  </a:lnTo>
                  <a:lnTo>
                    <a:pt x="298" y="1"/>
                  </a:lnTo>
                  <a:lnTo>
                    <a:pt x="282" y="0"/>
                  </a:lnTo>
                  <a:lnTo>
                    <a:pt x="269" y="0"/>
                  </a:lnTo>
                  <a:lnTo>
                    <a:pt x="266" y="29"/>
                  </a:lnTo>
                  <a:lnTo>
                    <a:pt x="287" y="31"/>
                  </a:lnTo>
                  <a:lnTo>
                    <a:pt x="292" y="31"/>
                  </a:lnTo>
                  <a:lnTo>
                    <a:pt x="296" y="32"/>
                  </a:lnTo>
                  <a:lnTo>
                    <a:pt x="301" y="34"/>
                  </a:lnTo>
                  <a:lnTo>
                    <a:pt x="304" y="36"/>
                  </a:lnTo>
                  <a:lnTo>
                    <a:pt x="306" y="39"/>
                  </a:lnTo>
                  <a:lnTo>
                    <a:pt x="308" y="41"/>
                  </a:lnTo>
                  <a:lnTo>
                    <a:pt x="309" y="46"/>
                  </a:lnTo>
                  <a:lnTo>
                    <a:pt x="309" y="50"/>
                  </a:lnTo>
                  <a:lnTo>
                    <a:pt x="309" y="53"/>
                  </a:lnTo>
                  <a:lnTo>
                    <a:pt x="309" y="56"/>
                  </a:lnTo>
                  <a:lnTo>
                    <a:pt x="308" y="59"/>
                  </a:lnTo>
                  <a:lnTo>
                    <a:pt x="307" y="63"/>
                  </a:lnTo>
                  <a:lnTo>
                    <a:pt x="222" y="328"/>
                  </a:lnTo>
                  <a:lnTo>
                    <a:pt x="137" y="63"/>
                  </a:lnTo>
                  <a:lnTo>
                    <a:pt x="136" y="56"/>
                  </a:lnTo>
                  <a:lnTo>
                    <a:pt x="135" y="50"/>
                  </a:lnTo>
                  <a:lnTo>
                    <a:pt x="136" y="46"/>
                  </a:lnTo>
                  <a:lnTo>
                    <a:pt x="137" y="43"/>
                  </a:lnTo>
                  <a:lnTo>
                    <a:pt x="138" y="39"/>
                  </a:lnTo>
                  <a:lnTo>
                    <a:pt x="140" y="36"/>
                  </a:lnTo>
                  <a:lnTo>
                    <a:pt x="144" y="34"/>
                  </a:lnTo>
                  <a:lnTo>
                    <a:pt x="148" y="32"/>
                  </a:lnTo>
                  <a:lnTo>
                    <a:pt x="152" y="31"/>
                  </a:lnTo>
                  <a:lnTo>
                    <a:pt x="157" y="31"/>
                  </a:lnTo>
                  <a:lnTo>
                    <a:pt x="179" y="29"/>
                  </a:lnTo>
                  <a:lnTo>
                    <a:pt x="175" y="0"/>
                  </a:lnTo>
                  <a:lnTo>
                    <a:pt x="168" y="0"/>
                  </a:lnTo>
                  <a:lnTo>
                    <a:pt x="158" y="0"/>
                  </a:lnTo>
                  <a:lnTo>
                    <a:pt x="147" y="1"/>
                  </a:lnTo>
                  <a:lnTo>
                    <a:pt x="134" y="1"/>
                  </a:lnTo>
                  <a:lnTo>
                    <a:pt x="122" y="1"/>
                  </a:lnTo>
                  <a:lnTo>
                    <a:pt x="110" y="2"/>
                  </a:lnTo>
                  <a:lnTo>
                    <a:pt x="98" y="2"/>
                  </a:lnTo>
                  <a:lnTo>
                    <a:pt x="90" y="2"/>
                  </a:lnTo>
                  <a:lnTo>
                    <a:pt x="81" y="2"/>
                  </a:lnTo>
                  <a:lnTo>
                    <a:pt x="71" y="2"/>
                  </a:lnTo>
                  <a:lnTo>
                    <a:pt x="58" y="1"/>
                  </a:lnTo>
                  <a:lnTo>
                    <a:pt x="45" y="1"/>
                  </a:lnTo>
                  <a:lnTo>
                    <a:pt x="33" y="1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9"/>
                  </a:lnTo>
                  <a:lnTo>
                    <a:pt x="24" y="31"/>
                  </a:lnTo>
                  <a:lnTo>
                    <a:pt x="30" y="32"/>
                  </a:lnTo>
                  <a:lnTo>
                    <a:pt x="34" y="33"/>
                  </a:lnTo>
                  <a:lnTo>
                    <a:pt x="38" y="36"/>
                  </a:lnTo>
                  <a:lnTo>
                    <a:pt x="42" y="39"/>
                  </a:lnTo>
                  <a:lnTo>
                    <a:pt x="45" y="44"/>
                  </a:lnTo>
                  <a:lnTo>
                    <a:pt x="48" y="50"/>
                  </a:lnTo>
                  <a:lnTo>
                    <a:pt x="51" y="56"/>
                  </a:lnTo>
                  <a:lnTo>
                    <a:pt x="53" y="63"/>
                  </a:lnTo>
                  <a:lnTo>
                    <a:pt x="180" y="445"/>
                  </a:lnTo>
                  <a:lnTo>
                    <a:pt x="216" y="445"/>
                  </a:lnTo>
                  <a:lnTo>
                    <a:pt x="341" y="63"/>
                  </a:lnTo>
                  <a:lnTo>
                    <a:pt x="344" y="55"/>
                  </a:lnTo>
                  <a:lnTo>
                    <a:pt x="347" y="49"/>
                  </a:lnTo>
                  <a:lnTo>
                    <a:pt x="350" y="44"/>
                  </a:lnTo>
                  <a:lnTo>
                    <a:pt x="353" y="39"/>
                  </a:lnTo>
                  <a:lnTo>
                    <a:pt x="356" y="36"/>
                  </a:lnTo>
                  <a:lnTo>
                    <a:pt x="361" y="33"/>
                  </a:lnTo>
                  <a:lnTo>
                    <a:pt x="366" y="32"/>
                  </a:lnTo>
                  <a:lnTo>
                    <a:pt x="373" y="31"/>
                  </a:lnTo>
                  <a:lnTo>
                    <a:pt x="396" y="29"/>
                  </a:lnTo>
                  <a:close/>
                  <a:moveTo>
                    <a:pt x="788" y="334"/>
                  </a:moveTo>
                  <a:lnTo>
                    <a:pt x="758" y="334"/>
                  </a:lnTo>
                  <a:lnTo>
                    <a:pt x="758" y="344"/>
                  </a:lnTo>
                  <a:lnTo>
                    <a:pt x="757" y="353"/>
                  </a:lnTo>
                  <a:lnTo>
                    <a:pt x="756" y="361"/>
                  </a:lnTo>
                  <a:lnTo>
                    <a:pt x="754" y="368"/>
                  </a:lnTo>
                  <a:lnTo>
                    <a:pt x="752" y="375"/>
                  </a:lnTo>
                  <a:lnTo>
                    <a:pt x="749" y="381"/>
                  </a:lnTo>
                  <a:lnTo>
                    <a:pt x="746" y="388"/>
                  </a:lnTo>
                  <a:lnTo>
                    <a:pt x="742" y="393"/>
                  </a:lnTo>
                  <a:lnTo>
                    <a:pt x="735" y="398"/>
                  </a:lnTo>
                  <a:lnTo>
                    <a:pt x="730" y="402"/>
                  </a:lnTo>
                  <a:lnTo>
                    <a:pt x="723" y="405"/>
                  </a:lnTo>
                  <a:lnTo>
                    <a:pt x="715" y="408"/>
                  </a:lnTo>
                  <a:lnTo>
                    <a:pt x="707" y="410"/>
                  </a:lnTo>
                  <a:lnTo>
                    <a:pt x="696" y="412"/>
                  </a:lnTo>
                  <a:lnTo>
                    <a:pt x="686" y="413"/>
                  </a:lnTo>
                  <a:lnTo>
                    <a:pt x="674" y="413"/>
                  </a:lnTo>
                  <a:lnTo>
                    <a:pt x="615" y="413"/>
                  </a:lnTo>
                  <a:lnTo>
                    <a:pt x="608" y="413"/>
                  </a:lnTo>
                  <a:lnTo>
                    <a:pt x="603" y="411"/>
                  </a:lnTo>
                  <a:lnTo>
                    <a:pt x="599" y="408"/>
                  </a:lnTo>
                  <a:lnTo>
                    <a:pt x="596" y="405"/>
                  </a:lnTo>
                  <a:lnTo>
                    <a:pt x="594" y="400"/>
                  </a:lnTo>
                  <a:lnTo>
                    <a:pt x="593" y="395"/>
                  </a:lnTo>
                  <a:lnTo>
                    <a:pt x="592" y="389"/>
                  </a:lnTo>
                  <a:lnTo>
                    <a:pt x="592" y="381"/>
                  </a:lnTo>
                  <a:lnTo>
                    <a:pt x="592" y="226"/>
                  </a:lnTo>
                  <a:lnTo>
                    <a:pt x="637" y="226"/>
                  </a:lnTo>
                  <a:lnTo>
                    <a:pt x="650" y="227"/>
                  </a:lnTo>
                  <a:lnTo>
                    <a:pt x="663" y="230"/>
                  </a:lnTo>
                  <a:lnTo>
                    <a:pt x="668" y="231"/>
                  </a:lnTo>
                  <a:lnTo>
                    <a:pt x="672" y="234"/>
                  </a:lnTo>
                  <a:lnTo>
                    <a:pt x="676" y="237"/>
                  </a:lnTo>
                  <a:lnTo>
                    <a:pt x="679" y="241"/>
                  </a:lnTo>
                  <a:lnTo>
                    <a:pt x="682" y="244"/>
                  </a:lnTo>
                  <a:lnTo>
                    <a:pt x="685" y="249"/>
                  </a:lnTo>
                  <a:lnTo>
                    <a:pt x="687" y="254"/>
                  </a:lnTo>
                  <a:lnTo>
                    <a:pt x="689" y="260"/>
                  </a:lnTo>
                  <a:lnTo>
                    <a:pt x="691" y="273"/>
                  </a:lnTo>
                  <a:lnTo>
                    <a:pt x="692" y="290"/>
                  </a:lnTo>
                  <a:lnTo>
                    <a:pt x="722" y="290"/>
                  </a:lnTo>
                  <a:lnTo>
                    <a:pt x="717" y="213"/>
                  </a:lnTo>
                  <a:lnTo>
                    <a:pt x="721" y="135"/>
                  </a:lnTo>
                  <a:lnTo>
                    <a:pt x="692" y="135"/>
                  </a:lnTo>
                  <a:lnTo>
                    <a:pt x="691" y="152"/>
                  </a:lnTo>
                  <a:lnTo>
                    <a:pt x="689" y="165"/>
                  </a:lnTo>
                  <a:lnTo>
                    <a:pt x="687" y="171"/>
                  </a:lnTo>
                  <a:lnTo>
                    <a:pt x="685" y="176"/>
                  </a:lnTo>
                  <a:lnTo>
                    <a:pt x="682" y="180"/>
                  </a:lnTo>
                  <a:lnTo>
                    <a:pt x="679" y="184"/>
                  </a:lnTo>
                  <a:lnTo>
                    <a:pt x="676" y="187"/>
                  </a:lnTo>
                  <a:lnTo>
                    <a:pt x="672" y="191"/>
                  </a:lnTo>
                  <a:lnTo>
                    <a:pt x="668" y="194"/>
                  </a:lnTo>
                  <a:lnTo>
                    <a:pt x="663" y="195"/>
                  </a:lnTo>
                  <a:lnTo>
                    <a:pt x="656" y="197"/>
                  </a:lnTo>
                  <a:lnTo>
                    <a:pt x="650" y="198"/>
                  </a:lnTo>
                  <a:lnTo>
                    <a:pt x="644" y="199"/>
                  </a:lnTo>
                  <a:lnTo>
                    <a:pt x="637" y="199"/>
                  </a:lnTo>
                  <a:lnTo>
                    <a:pt x="592" y="199"/>
                  </a:lnTo>
                  <a:lnTo>
                    <a:pt x="592" y="63"/>
                  </a:lnTo>
                  <a:lnTo>
                    <a:pt x="592" y="56"/>
                  </a:lnTo>
                  <a:lnTo>
                    <a:pt x="593" y="50"/>
                  </a:lnTo>
                  <a:lnTo>
                    <a:pt x="594" y="45"/>
                  </a:lnTo>
                  <a:lnTo>
                    <a:pt x="596" y="39"/>
                  </a:lnTo>
                  <a:lnTo>
                    <a:pt x="599" y="35"/>
                  </a:lnTo>
                  <a:lnTo>
                    <a:pt x="603" y="33"/>
                  </a:lnTo>
                  <a:lnTo>
                    <a:pt x="608" y="31"/>
                  </a:lnTo>
                  <a:lnTo>
                    <a:pt x="615" y="31"/>
                  </a:lnTo>
                  <a:lnTo>
                    <a:pt x="674" y="31"/>
                  </a:lnTo>
                  <a:lnTo>
                    <a:pt x="684" y="31"/>
                  </a:lnTo>
                  <a:lnTo>
                    <a:pt x="694" y="32"/>
                  </a:lnTo>
                  <a:lnTo>
                    <a:pt x="703" y="33"/>
                  </a:lnTo>
                  <a:lnTo>
                    <a:pt x="711" y="35"/>
                  </a:lnTo>
                  <a:lnTo>
                    <a:pt x="718" y="38"/>
                  </a:lnTo>
                  <a:lnTo>
                    <a:pt x="724" y="41"/>
                  </a:lnTo>
                  <a:lnTo>
                    <a:pt x="729" y="46"/>
                  </a:lnTo>
                  <a:lnTo>
                    <a:pt x="734" y="50"/>
                  </a:lnTo>
                  <a:lnTo>
                    <a:pt x="738" y="55"/>
                  </a:lnTo>
                  <a:lnTo>
                    <a:pt x="742" y="60"/>
                  </a:lnTo>
                  <a:lnTo>
                    <a:pt x="744" y="67"/>
                  </a:lnTo>
                  <a:lnTo>
                    <a:pt x="746" y="73"/>
                  </a:lnTo>
                  <a:lnTo>
                    <a:pt x="748" y="81"/>
                  </a:lnTo>
                  <a:lnTo>
                    <a:pt x="749" y="89"/>
                  </a:lnTo>
                  <a:lnTo>
                    <a:pt x="750" y="98"/>
                  </a:lnTo>
                  <a:lnTo>
                    <a:pt x="750" y="108"/>
                  </a:lnTo>
                  <a:lnTo>
                    <a:pt x="780" y="108"/>
                  </a:lnTo>
                  <a:lnTo>
                    <a:pt x="773" y="0"/>
                  </a:lnTo>
                  <a:lnTo>
                    <a:pt x="760" y="0"/>
                  </a:lnTo>
                  <a:lnTo>
                    <a:pt x="743" y="0"/>
                  </a:lnTo>
                  <a:lnTo>
                    <a:pt x="733" y="1"/>
                  </a:lnTo>
                  <a:lnTo>
                    <a:pt x="723" y="1"/>
                  </a:lnTo>
                  <a:lnTo>
                    <a:pt x="712" y="1"/>
                  </a:lnTo>
                  <a:lnTo>
                    <a:pt x="702" y="1"/>
                  </a:lnTo>
                  <a:lnTo>
                    <a:pt x="690" y="1"/>
                  </a:lnTo>
                  <a:lnTo>
                    <a:pt x="679" y="1"/>
                  </a:lnTo>
                  <a:lnTo>
                    <a:pt x="668" y="2"/>
                  </a:lnTo>
                  <a:lnTo>
                    <a:pt x="657" y="2"/>
                  </a:lnTo>
                  <a:lnTo>
                    <a:pt x="646" y="2"/>
                  </a:lnTo>
                  <a:lnTo>
                    <a:pt x="637" y="2"/>
                  </a:lnTo>
                  <a:lnTo>
                    <a:pt x="629" y="2"/>
                  </a:lnTo>
                  <a:lnTo>
                    <a:pt x="621" y="2"/>
                  </a:lnTo>
                  <a:lnTo>
                    <a:pt x="612" y="2"/>
                  </a:lnTo>
                  <a:lnTo>
                    <a:pt x="604" y="2"/>
                  </a:lnTo>
                  <a:lnTo>
                    <a:pt x="594" y="2"/>
                  </a:lnTo>
                  <a:lnTo>
                    <a:pt x="584" y="2"/>
                  </a:lnTo>
                  <a:lnTo>
                    <a:pt x="573" y="2"/>
                  </a:lnTo>
                  <a:lnTo>
                    <a:pt x="562" y="1"/>
                  </a:lnTo>
                  <a:lnTo>
                    <a:pt x="551" y="1"/>
                  </a:lnTo>
                  <a:lnTo>
                    <a:pt x="540" y="1"/>
                  </a:lnTo>
                  <a:lnTo>
                    <a:pt x="528" y="1"/>
                  </a:lnTo>
                  <a:lnTo>
                    <a:pt x="518" y="1"/>
                  </a:lnTo>
                  <a:lnTo>
                    <a:pt x="508" y="1"/>
                  </a:lnTo>
                  <a:lnTo>
                    <a:pt x="497" y="0"/>
                  </a:lnTo>
                  <a:lnTo>
                    <a:pt x="481" y="0"/>
                  </a:lnTo>
                  <a:lnTo>
                    <a:pt x="469" y="0"/>
                  </a:lnTo>
                  <a:lnTo>
                    <a:pt x="466" y="29"/>
                  </a:lnTo>
                  <a:lnTo>
                    <a:pt x="489" y="31"/>
                  </a:lnTo>
                  <a:lnTo>
                    <a:pt x="496" y="32"/>
                  </a:lnTo>
                  <a:lnTo>
                    <a:pt x="502" y="33"/>
                  </a:lnTo>
                  <a:lnTo>
                    <a:pt x="506" y="36"/>
                  </a:lnTo>
                  <a:lnTo>
                    <a:pt x="509" y="39"/>
                  </a:lnTo>
                  <a:lnTo>
                    <a:pt x="511" y="44"/>
                  </a:lnTo>
                  <a:lnTo>
                    <a:pt x="512" y="50"/>
                  </a:lnTo>
                  <a:lnTo>
                    <a:pt x="513" y="56"/>
                  </a:lnTo>
                  <a:lnTo>
                    <a:pt x="513" y="63"/>
                  </a:lnTo>
                  <a:lnTo>
                    <a:pt x="513" y="381"/>
                  </a:lnTo>
                  <a:lnTo>
                    <a:pt x="513" y="389"/>
                  </a:lnTo>
                  <a:lnTo>
                    <a:pt x="512" y="395"/>
                  </a:lnTo>
                  <a:lnTo>
                    <a:pt x="511" y="400"/>
                  </a:lnTo>
                  <a:lnTo>
                    <a:pt x="509" y="405"/>
                  </a:lnTo>
                  <a:lnTo>
                    <a:pt x="506" y="408"/>
                  </a:lnTo>
                  <a:lnTo>
                    <a:pt x="502" y="411"/>
                  </a:lnTo>
                  <a:lnTo>
                    <a:pt x="496" y="412"/>
                  </a:lnTo>
                  <a:lnTo>
                    <a:pt x="489" y="413"/>
                  </a:lnTo>
                  <a:lnTo>
                    <a:pt x="466" y="415"/>
                  </a:lnTo>
                  <a:lnTo>
                    <a:pt x="469" y="445"/>
                  </a:lnTo>
                  <a:lnTo>
                    <a:pt x="481" y="445"/>
                  </a:lnTo>
                  <a:lnTo>
                    <a:pt x="498" y="444"/>
                  </a:lnTo>
                  <a:lnTo>
                    <a:pt x="509" y="444"/>
                  </a:lnTo>
                  <a:lnTo>
                    <a:pt x="519" y="444"/>
                  </a:lnTo>
                  <a:lnTo>
                    <a:pt x="530" y="444"/>
                  </a:lnTo>
                  <a:lnTo>
                    <a:pt x="542" y="444"/>
                  </a:lnTo>
                  <a:lnTo>
                    <a:pt x="553" y="444"/>
                  </a:lnTo>
                  <a:lnTo>
                    <a:pt x="564" y="443"/>
                  </a:lnTo>
                  <a:lnTo>
                    <a:pt x="575" y="443"/>
                  </a:lnTo>
                  <a:lnTo>
                    <a:pt x="587" y="443"/>
                  </a:lnTo>
                  <a:lnTo>
                    <a:pt x="598" y="443"/>
                  </a:lnTo>
                  <a:lnTo>
                    <a:pt x="607" y="443"/>
                  </a:lnTo>
                  <a:lnTo>
                    <a:pt x="616" y="443"/>
                  </a:lnTo>
                  <a:lnTo>
                    <a:pt x="625" y="443"/>
                  </a:lnTo>
                  <a:lnTo>
                    <a:pt x="633" y="443"/>
                  </a:lnTo>
                  <a:lnTo>
                    <a:pt x="641" y="443"/>
                  </a:lnTo>
                  <a:lnTo>
                    <a:pt x="651" y="443"/>
                  </a:lnTo>
                  <a:lnTo>
                    <a:pt x="662" y="443"/>
                  </a:lnTo>
                  <a:lnTo>
                    <a:pt x="673" y="443"/>
                  </a:lnTo>
                  <a:lnTo>
                    <a:pt x="684" y="443"/>
                  </a:lnTo>
                  <a:lnTo>
                    <a:pt x="696" y="444"/>
                  </a:lnTo>
                  <a:lnTo>
                    <a:pt x="708" y="444"/>
                  </a:lnTo>
                  <a:lnTo>
                    <a:pt x="719" y="444"/>
                  </a:lnTo>
                  <a:lnTo>
                    <a:pt x="730" y="444"/>
                  </a:lnTo>
                  <a:lnTo>
                    <a:pt x="741" y="444"/>
                  </a:lnTo>
                  <a:lnTo>
                    <a:pt x="751" y="444"/>
                  </a:lnTo>
                  <a:lnTo>
                    <a:pt x="768" y="445"/>
                  </a:lnTo>
                  <a:lnTo>
                    <a:pt x="782" y="445"/>
                  </a:lnTo>
                  <a:lnTo>
                    <a:pt x="788" y="334"/>
                  </a:lnTo>
                  <a:close/>
                  <a:moveTo>
                    <a:pt x="1266" y="415"/>
                  </a:moveTo>
                  <a:lnTo>
                    <a:pt x="1245" y="413"/>
                  </a:lnTo>
                  <a:lnTo>
                    <a:pt x="1240" y="412"/>
                  </a:lnTo>
                  <a:lnTo>
                    <a:pt x="1236" y="410"/>
                  </a:lnTo>
                  <a:lnTo>
                    <a:pt x="1232" y="407"/>
                  </a:lnTo>
                  <a:lnTo>
                    <a:pt x="1229" y="404"/>
                  </a:lnTo>
                  <a:lnTo>
                    <a:pt x="1222" y="394"/>
                  </a:lnTo>
                  <a:lnTo>
                    <a:pt x="1217" y="383"/>
                  </a:lnTo>
                  <a:lnTo>
                    <a:pt x="1194" y="328"/>
                  </a:lnTo>
                  <a:lnTo>
                    <a:pt x="1191" y="320"/>
                  </a:lnTo>
                  <a:lnTo>
                    <a:pt x="1186" y="312"/>
                  </a:lnTo>
                  <a:lnTo>
                    <a:pt x="1182" y="303"/>
                  </a:lnTo>
                  <a:lnTo>
                    <a:pt x="1177" y="294"/>
                  </a:lnTo>
                  <a:lnTo>
                    <a:pt x="1170" y="285"/>
                  </a:lnTo>
                  <a:lnTo>
                    <a:pt x="1165" y="277"/>
                  </a:lnTo>
                  <a:lnTo>
                    <a:pt x="1159" y="269"/>
                  </a:lnTo>
                  <a:lnTo>
                    <a:pt x="1153" y="262"/>
                  </a:lnTo>
                  <a:lnTo>
                    <a:pt x="1141" y="248"/>
                  </a:lnTo>
                  <a:lnTo>
                    <a:pt x="1128" y="236"/>
                  </a:lnTo>
                  <a:lnTo>
                    <a:pt x="1123" y="232"/>
                  </a:lnTo>
                  <a:lnTo>
                    <a:pt x="1117" y="228"/>
                  </a:lnTo>
                  <a:lnTo>
                    <a:pt x="1113" y="225"/>
                  </a:lnTo>
                  <a:lnTo>
                    <a:pt x="1108" y="224"/>
                  </a:lnTo>
                  <a:lnTo>
                    <a:pt x="1120" y="221"/>
                  </a:lnTo>
                  <a:lnTo>
                    <a:pt x="1136" y="216"/>
                  </a:lnTo>
                  <a:lnTo>
                    <a:pt x="1144" y="212"/>
                  </a:lnTo>
                  <a:lnTo>
                    <a:pt x="1152" y="208"/>
                  </a:lnTo>
                  <a:lnTo>
                    <a:pt x="1161" y="202"/>
                  </a:lnTo>
                  <a:lnTo>
                    <a:pt x="1169" y="196"/>
                  </a:lnTo>
                  <a:lnTo>
                    <a:pt x="1178" y="188"/>
                  </a:lnTo>
                  <a:lnTo>
                    <a:pt x="1185" y="181"/>
                  </a:lnTo>
                  <a:lnTo>
                    <a:pt x="1192" y="172"/>
                  </a:lnTo>
                  <a:lnTo>
                    <a:pt x="1198" y="163"/>
                  </a:lnTo>
                  <a:lnTo>
                    <a:pt x="1203" y="152"/>
                  </a:lnTo>
                  <a:lnTo>
                    <a:pt x="1207" y="141"/>
                  </a:lnTo>
                  <a:lnTo>
                    <a:pt x="1209" y="128"/>
                  </a:lnTo>
                  <a:lnTo>
                    <a:pt x="1210" y="114"/>
                  </a:lnTo>
                  <a:lnTo>
                    <a:pt x="1209" y="104"/>
                  </a:lnTo>
                  <a:lnTo>
                    <a:pt x="1207" y="94"/>
                  </a:lnTo>
                  <a:lnTo>
                    <a:pt x="1204" y="82"/>
                  </a:lnTo>
                  <a:lnTo>
                    <a:pt x="1200" y="72"/>
                  </a:lnTo>
                  <a:lnTo>
                    <a:pt x="1195" y="63"/>
                  </a:lnTo>
                  <a:lnTo>
                    <a:pt x="1188" y="53"/>
                  </a:lnTo>
                  <a:lnTo>
                    <a:pt x="1181" y="45"/>
                  </a:lnTo>
                  <a:lnTo>
                    <a:pt x="1171" y="35"/>
                  </a:lnTo>
                  <a:lnTo>
                    <a:pt x="1161" y="28"/>
                  </a:lnTo>
                  <a:lnTo>
                    <a:pt x="1151" y="21"/>
                  </a:lnTo>
                  <a:lnTo>
                    <a:pt x="1139" y="15"/>
                  </a:lnTo>
                  <a:lnTo>
                    <a:pt x="1125" y="10"/>
                  </a:lnTo>
                  <a:lnTo>
                    <a:pt x="1111" y="6"/>
                  </a:lnTo>
                  <a:lnTo>
                    <a:pt x="1097" y="3"/>
                  </a:lnTo>
                  <a:lnTo>
                    <a:pt x="1080" y="1"/>
                  </a:lnTo>
                  <a:lnTo>
                    <a:pt x="1064" y="0"/>
                  </a:lnTo>
                  <a:lnTo>
                    <a:pt x="1057" y="0"/>
                  </a:lnTo>
                  <a:lnTo>
                    <a:pt x="1046" y="0"/>
                  </a:lnTo>
                  <a:lnTo>
                    <a:pt x="1035" y="1"/>
                  </a:lnTo>
                  <a:lnTo>
                    <a:pt x="1022" y="1"/>
                  </a:lnTo>
                  <a:lnTo>
                    <a:pt x="1009" y="1"/>
                  </a:lnTo>
                  <a:lnTo>
                    <a:pt x="996" y="2"/>
                  </a:lnTo>
                  <a:lnTo>
                    <a:pt x="985" y="2"/>
                  </a:lnTo>
                  <a:lnTo>
                    <a:pt x="976" y="2"/>
                  </a:lnTo>
                  <a:lnTo>
                    <a:pt x="966" y="2"/>
                  </a:lnTo>
                  <a:lnTo>
                    <a:pt x="956" y="2"/>
                  </a:lnTo>
                  <a:lnTo>
                    <a:pt x="944" y="1"/>
                  </a:lnTo>
                  <a:lnTo>
                    <a:pt x="931" y="1"/>
                  </a:lnTo>
                  <a:lnTo>
                    <a:pt x="920" y="1"/>
                  </a:lnTo>
                  <a:lnTo>
                    <a:pt x="909" y="0"/>
                  </a:lnTo>
                  <a:lnTo>
                    <a:pt x="899" y="0"/>
                  </a:lnTo>
                  <a:lnTo>
                    <a:pt x="891" y="0"/>
                  </a:lnTo>
                  <a:lnTo>
                    <a:pt x="888" y="29"/>
                  </a:lnTo>
                  <a:lnTo>
                    <a:pt x="912" y="31"/>
                  </a:lnTo>
                  <a:lnTo>
                    <a:pt x="919" y="32"/>
                  </a:lnTo>
                  <a:lnTo>
                    <a:pt x="924" y="33"/>
                  </a:lnTo>
                  <a:lnTo>
                    <a:pt x="929" y="36"/>
                  </a:lnTo>
                  <a:lnTo>
                    <a:pt x="931" y="39"/>
                  </a:lnTo>
                  <a:lnTo>
                    <a:pt x="933" y="44"/>
                  </a:lnTo>
                  <a:lnTo>
                    <a:pt x="934" y="50"/>
                  </a:lnTo>
                  <a:lnTo>
                    <a:pt x="935" y="56"/>
                  </a:lnTo>
                  <a:lnTo>
                    <a:pt x="937" y="63"/>
                  </a:lnTo>
                  <a:lnTo>
                    <a:pt x="937" y="381"/>
                  </a:lnTo>
                  <a:lnTo>
                    <a:pt x="935" y="389"/>
                  </a:lnTo>
                  <a:lnTo>
                    <a:pt x="934" y="395"/>
                  </a:lnTo>
                  <a:lnTo>
                    <a:pt x="933" y="400"/>
                  </a:lnTo>
                  <a:lnTo>
                    <a:pt x="931" y="405"/>
                  </a:lnTo>
                  <a:lnTo>
                    <a:pt x="929" y="408"/>
                  </a:lnTo>
                  <a:lnTo>
                    <a:pt x="924" y="411"/>
                  </a:lnTo>
                  <a:lnTo>
                    <a:pt x="919" y="412"/>
                  </a:lnTo>
                  <a:lnTo>
                    <a:pt x="912" y="413"/>
                  </a:lnTo>
                  <a:lnTo>
                    <a:pt x="888" y="415"/>
                  </a:lnTo>
                  <a:lnTo>
                    <a:pt x="891" y="445"/>
                  </a:lnTo>
                  <a:lnTo>
                    <a:pt x="899" y="445"/>
                  </a:lnTo>
                  <a:lnTo>
                    <a:pt x="909" y="444"/>
                  </a:lnTo>
                  <a:lnTo>
                    <a:pt x="920" y="444"/>
                  </a:lnTo>
                  <a:lnTo>
                    <a:pt x="931" y="444"/>
                  </a:lnTo>
                  <a:lnTo>
                    <a:pt x="944" y="443"/>
                  </a:lnTo>
                  <a:lnTo>
                    <a:pt x="956" y="443"/>
                  </a:lnTo>
                  <a:lnTo>
                    <a:pt x="966" y="443"/>
                  </a:lnTo>
                  <a:lnTo>
                    <a:pt x="976" y="443"/>
                  </a:lnTo>
                  <a:lnTo>
                    <a:pt x="984" y="443"/>
                  </a:lnTo>
                  <a:lnTo>
                    <a:pt x="994" y="443"/>
                  </a:lnTo>
                  <a:lnTo>
                    <a:pt x="1006" y="443"/>
                  </a:lnTo>
                  <a:lnTo>
                    <a:pt x="1018" y="444"/>
                  </a:lnTo>
                  <a:lnTo>
                    <a:pt x="1030" y="444"/>
                  </a:lnTo>
                  <a:lnTo>
                    <a:pt x="1041" y="444"/>
                  </a:lnTo>
                  <a:lnTo>
                    <a:pt x="1051" y="445"/>
                  </a:lnTo>
                  <a:lnTo>
                    <a:pt x="1059" y="445"/>
                  </a:lnTo>
                  <a:lnTo>
                    <a:pt x="1063" y="415"/>
                  </a:lnTo>
                  <a:lnTo>
                    <a:pt x="1038" y="413"/>
                  </a:lnTo>
                  <a:lnTo>
                    <a:pt x="1031" y="412"/>
                  </a:lnTo>
                  <a:lnTo>
                    <a:pt x="1026" y="411"/>
                  </a:lnTo>
                  <a:lnTo>
                    <a:pt x="1022" y="408"/>
                  </a:lnTo>
                  <a:lnTo>
                    <a:pt x="1019" y="405"/>
                  </a:lnTo>
                  <a:lnTo>
                    <a:pt x="1017" y="400"/>
                  </a:lnTo>
                  <a:lnTo>
                    <a:pt x="1016" y="395"/>
                  </a:lnTo>
                  <a:lnTo>
                    <a:pt x="1014" y="389"/>
                  </a:lnTo>
                  <a:lnTo>
                    <a:pt x="1014" y="381"/>
                  </a:lnTo>
                  <a:lnTo>
                    <a:pt x="1014" y="231"/>
                  </a:lnTo>
                  <a:lnTo>
                    <a:pt x="1038" y="231"/>
                  </a:lnTo>
                  <a:lnTo>
                    <a:pt x="1044" y="232"/>
                  </a:lnTo>
                  <a:lnTo>
                    <a:pt x="1051" y="234"/>
                  </a:lnTo>
                  <a:lnTo>
                    <a:pt x="1059" y="239"/>
                  </a:lnTo>
                  <a:lnTo>
                    <a:pt x="1065" y="245"/>
                  </a:lnTo>
                  <a:lnTo>
                    <a:pt x="1071" y="252"/>
                  </a:lnTo>
                  <a:lnTo>
                    <a:pt x="1078" y="259"/>
                  </a:lnTo>
                  <a:lnTo>
                    <a:pt x="1083" y="267"/>
                  </a:lnTo>
                  <a:lnTo>
                    <a:pt x="1089" y="275"/>
                  </a:lnTo>
                  <a:lnTo>
                    <a:pt x="1094" y="284"/>
                  </a:lnTo>
                  <a:lnTo>
                    <a:pt x="1100" y="294"/>
                  </a:lnTo>
                  <a:lnTo>
                    <a:pt x="1104" y="303"/>
                  </a:lnTo>
                  <a:lnTo>
                    <a:pt x="1109" y="312"/>
                  </a:lnTo>
                  <a:lnTo>
                    <a:pt x="1112" y="321"/>
                  </a:lnTo>
                  <a:lnTo>
                    <a:pt x="1116" y="329"/>
                  </a:lnTo>
                  <a:lnTo>
                    <a:pt x="1118" y="336"/>
                  </a:lnTo>
                  <a:lnTo>
                    <a:pt x="1121" y="343"/>
                  </a:lnTo>
                  <a:lnTo>
                    <a:pt x="1138" y="392"/>
                  </a:lnTo>
                  <a:lnTo>
                    <a:pt x="1140" y="398"/>
                  </a:lnTo>
                  <a:lnTo>
                    <a:pt x="1142" y="405"/>
                  </a:lnTo>
                  <a:lnTo>
                    <a:pt x="1144" y="412"/>
                  </a:lnTo>
                  <a:lnTo>
                    <a:pt x="1146" y="420"/>
                  </a:lnTo>
                  <a:lnTo>
                    <a:pt x="1148" y="427"/>
                  </a:lnTo>
                  <a:lnTo>
                    <a:pt x="1150" y="434"/>
                  </a:lnTo>
                  <a:lnTo>
                    <a:pt x="1151" y="441"/>
                  </a:lnTo>
                  <a:lnTo>
                    <a:pt x="1152" y="445"/>
                  </a:lnTo>
                  <a:lnTo>
                    <a:pt x="1155" y="445"/>
                  </a:lnTo>
                  <a:lnTo>
                    <a:pt x="1161" y="444"/>
                  </a:lnTo>
                  <a:lnTo>
                    <a:pt x="1169" y="444"/>
                  </a:lnTo>
                  <a:lnTo>
                    <a:pt x="1178" y="444"/>
                  </a:lnTo>
                  <a:lnTo>
                    <a:pt x="1187" y="443"/>
                  </a:lnTo>
                  <a:lnTo>
                    <a:pt x="1195" y="443"/>
                  </a:lnTo>
                  <a:lnTo>
                    <a:pt x="1202" y="443"/>
                  </a:lnTo>
                  <a:lnTo>
                    <a:pt x="1207" y="443"/>
                  </a:lnTo>
                  <a:lnTo>
                    <a:pt x="1212" y="443"/>
                  </a:lnTo>
                  <a:lnTo>
                    <a:pt x="1220" y="443"/>
                  </a:lnTo>
                  <a:lnTo>
                    <a:pt x="1229" y="443"/>
                  </a:lnTo>
                  <a:lnTo>
                    <a:pt x="1237" y="444"/>
                  </a:lnTo>
                  <a:lnTo>
                    <a:pt x="1245" y="444"/>
                  </a:lnTo>
                  <a:lnTo>
                    <a:pt x="1253" y="444"/>
                  </a:lnTo>
                  <a:lnTo>
                    <a:pt x="1260" y="445"/>
                  </a:lnTo>
                  <a:lnTo>
                    <a:pt x="1263" y="445"/>
                  </a:lnTo>
                  <a:lnTo>
                    <a:pt x="1266" y="415"/>
                  </a:lnTo>
                  <a:close/>
                  <a:moveTo>
                    <a:pt x="1125" y="152"/>
                  </a:moveTo>
                  <a:lnTo>
                    <a:pt x="1121" y="160"/>
                  </a:lnTo>
                  <a:lnTo>
                    <a:pt x="1117" y="168"/>
                  </a:lnTo>
                  <a:lnTo>
                    <a:pt x="1112" y="174"/>
                  </a:lnTo>
                  <a:lnTo>
                    <a:pt x="1107" y="180"/>
                  </a:lnTo>
                  <a:lnTo>
                    <a:pt x="1101" y="186"/>
                  </a:lnTo>
                  <a:lnTo>
                    <a:pt x="1094" y="192"/>
                  </a:lnTo>
                  <a:lnTo>
                    <a:pt x="1087" y="196"/>
                  </a:lnTo>
                  <a:lnTo>
                    <a:pt x="1081" y="199"/>
                  </a:lnTo>
                  <a:lnTo>
                    <a:pt x="1074" y="202"/>
                  </a:lnTo>
                  <a:lnTo>
                    <a:pt x="1067" y="204"/>
                  </a:lnTo>
                  <a:lnTo>
                    <a:pt x="1061" y="205"/>
                  </a:lnTo>
                  <a:lnTo>
                    <a:pt x="1053" y="205"/>
                  </a:lnTo>
                  <a:lnTo>
                    <a:pt x="1014" y="205"/>
                  </a:lnTo>
                  <a:lnTo>
                    <a:pt x="1014" y="61"/>
                  </a:lnTo>
                  <a:lnTo>
                    <a:pt x="1014" y="55"/>
                  </a:lnTo>
                  <a:lnTo>
                    <a:pt x="1016" y="49"/>
                  </a:lnTo>
                  <a:lnTo>
                    <a:pt x="1017" y="44"/>
                  </a:lnTo>
                  <a:lnTo>
                    <a:pt x="1019" y="39"/>
                  </a:lnTo>
                  <a:lnTo>
                    <a:pt x="1022" y="35"/>
                  </a:lnTo>
                  <a:lnTo>
                    <a:pt x="1026" y="33"/>
                  </a:lnTo>
                  <a:lnTo>
                    <a:pt x="1031" y="31"/>
                  </a:lnTo>
                  <a:lnTo>
                    <a:pt x="1038" y="31"/>
                  </a:lnTo>
                  <a:lnTo>
                    <a:pt x="1056" y="31"/>
                  </a:lnTo>
                  <a:lnTo>
                    <a:pt x="1064" y="31"/>
                  </a:lnTo>
                  <a:lnTo>
                    <a:pt x="1071" y="32"/>
                  </a:lnTo>
                  <a:lnTo>
                    <a:pt x="1078" y="34"/>
                  </a:lnTo>
                  <a:lnTo>
                    <a:pt x="1085" y="36"/>
                  </a:lnTo>
                  <a:lnTo>
                    <a:pt x="1092" y="40"/>
                  </a:lnTo>
                  <a:lnTo>
                    <a:pt x="1099" y="44"/>
                  </a:lnTo>
                  <a:lnTo>
                    <a:pt x="1105" y="49"/>
                  </a:lnTo>
                  <a:lnTo>
                    <a:pt x="1110" y="54"/>
                  </a:lnTo>
                  <a:lnTo>
                    <a:pt x="1115" y="59"/>
                  </a:lnTo>
                  <a:lnTo>
                    <a:pt x="1119" y="66"/>
                  </a:lnTo>
                  <a:lnTo>
                    <a:pt x="1123" y="72"/>
                  </a:lnTo>
                  <a:lnTo>
                    <a:pt x="1126" y="80"/>
                  </a:lnTo>
                  <a:lnTo>
                    <a:pt x="1129" y="88"/>
                  </a:lnTo>
                  <a:lnTo>
                    <a:pt x="1131" y="97"/>
                  </a:lnTo>
                  <a:lnTo>
                    <a:pt x="1132" y="105"/>
                  </a:lnTo>
                  <a:lnTo>
                    <a:pt x="1132" y="114"/>
                  </a:lnTo>
                  <a:lnTo>
                    <a:pt x="1132" y="124"/>
                  </a:lnTo>
                  <a:lnTo>
                    <a:pt x="1130" y="134"/>
                  </a:lnTo>
                  <a:lnTo>
                    <a:pt x="1128" y="144"/>
                  </a:lnTo>
                  <a:lnTo>
                    <a:pt x="1125" y="152"/>
                  </a:lnTo>
                  <a:close/>
                  <a:moveTo>
                    <a:pt x="1676" y="273"/>
                  </a:moveTo>
                  <a:lnTo>
                    <a:pt x="1672" y="265"/>
                  </a:lnTo>
                  <a:lnTo>
                    <a:pt x="1667" y="257"/>
                  </a:lnTo>
                  <a:lnTo>
                    <a:pt x="1661" y="249"/>
                  </a:lnTo>
                  <a:lnTo>
                    <a:pt x="1655" y="242"/>
                  </a:lnTo>
                  <a:lnTo>
                    <a:pt x="1647" y="235"/>
                  </a:lnTo>
                  <a:lnTo>
                    <a:pt x="1640" y="229"/>
                  </a:lnTo>
                  <a:lnTo>
                    <a:pt x="1633" y="224"/>
                  </a:lnTo>
                  <a:lnTo>
                    <a:pt x="1625" y="220"/>
                  </a:lnTo>
                  <a:lnTo>
                    <a:pt x="1617" y="216"/>
                  </a:lnTo>
                  <a:lnTo>
                    <a:pt x="1608" y="213"/>
                  </a:lnTo>
                  <a:lnTo>
                    <a:pt x="1600" y="211"/>
                  </a:lnTo>
                  <a:lnTo>
                    <a:pt x="1591" y="209"/>
                  </a:lnTo>
                  <a:lnTo>
                    <a:pt x="1597" y="208"/>
                  </a:lnTo>
                  <a:lnTo>
                    <a:pt x="1604" y="205"/>
                  </a:lnTo>
                  <a:lnTo>
                    <a:pt x="1610" y="202"/>
                  </a:lnTo>
                  <a:lnTo>
                    <a:pt x="1618" y="199"/>
                  </a:lnTo>
                  <a:lnTo>
                    <a:pt x="1624" y="194"/>
                  </a:lnTo>
                  <a:lnTo>
                    <a:pt x="1631" y="190"/>
                  </a:lnTo>
                  <a:lnTo>
                    <a:pt x="1637" y="183"/>
                  </a:lnTo>
                  <a:lnTo>
                    <a:pt x="1643" y="178"/>
                  </a:lnTo>
                  <a:lnTo>
                    <a:pt x="1649" y="171"/>
                  </a:lnTo>
                  <a:lnTo>
                    <a:pt x="1655" y="165"/>
                  </a:lnTo>
                  <a:lnTo>
                    <a:pt x="1660" y="157"/>
                  </a:lnTo>
                  <a:lnTo>
                    <a:pt x="1664" y="150"/>
                  </a:lnTo>
                  <a:lnTo>
                    <a:pt x="1667" y="142"/>
                  </a:lnTo>
                  <a:lnTo>
                    <a:pt x="1670" y="132"/>
                  </a:lnTo>
                  <a:lnTo>
                    <a:pt x="1671" y="124"/>
                  </a:lnTo>
                  <a:lnTo>
                    <a:pt x="1672" y="115"/>
                  </a:lnTo>
                  <a:lnTo>
                    <a:pt x="1671" y="101"/>
                  </a:lnTo>
                  <a:lnTo>
                    <a:pt x="1669" y="87"/>
                  </a:lnTo>
                  <a:lnTo>
                    <a:pt x="1666" y="74"/>
                  </a:lnTo>
                  <a:lnTo>
                    <a:pt x="1661" y="63"/>
                  </a:lnTo>
                  <a:lnTo>
                    <a:pt x="1655" y="53"/>
                  </a:lnTo>
                  <a:lnTo>
                    <a:pt x="1647" y="44"/>
                  </a:lnTo>
                  <a:lnTo>
                    <a:pt x="1639" y="34"/>
                  </a:lnTo>
                  <a:lnTo>
                    <a:pt x="1630" y="27"/>
                  </a:lnTo>
                  <a:lnTo>
                    <a:pt x="1620" y="20"/>
                  </a:lnTo>
                  <a:lnTo>
                    <a:pt x="1608" y="15"/>
                  </a:lnTo>
                  <a:lnTo>
                    <a:pt x="1596" y="10"/>
                  </a:lnTo>
                  <a:lnTo>
                    <a:pt x="1584" y="7"/>
                  </a:lnTo>
                  <a:lnTo>
                    <a:pt x="1570" y="4"/>
                  </a:lnTo>
                  <a:lnTo>
                    <a:pt x="1557" y="2"/>
                  </a:lnTo>
                  <a:lnTo>
                    <a:pt x="1543" y="1"/>
                  </a:lnTo>
                  <a:lnTo>
                    <a:pt x="1527" y="0"/>
                  </a:lnTo>
                  <a:lnTo>
                    <a:pt x="1517" y="0"/>
                  </a:lnTo>
                  <a:lnTo>
                    <a:pt x="1506" y="0"/>
                  </a:lnTo>
                  <a:lnTo>
                    <a:pt x="1493" y="1"/>
                  </a:lnTo>
                  <a:lnTo>
                    <a:pt x="1478" y="1"/>
                  </a:lnTo>
                  <a:lnTo>
                    <a:pt x="1465" y="1"/>
                  </a:lnTo>
                  <a:lnTo>
                    <a:pt x="1451" y="2"/>
                  </a:lnTo>
                  <a:lnTo>
                    <a:pt x="1439" y="2"/>
                  </a:lnTo>
                  <a:lnTo>
                    <a:pt x="1428" y="2"/>
                  </a:lnTo>
                  <a:lnTo>
                    <a:pt x="1420" y="2"/>
                  </a:lnTo>
                  <a:lnTo>
                    <a:pt x="1408" y="2"/>
                  </a:lnTo>
                  <a:lnTo>
                    <a:pt x="1397" y="1"/>
                  </a:lnTo>
                  <a:lnTo>
                    <a:pt x="1385" y="1"/>
                  </a:lnTo>
                  <a:lnTo>
                    <a:pt x="1372" y="1"/>
                  </a:lnTo>
                  <a:lnTo>
                    <a:pt x="1361" y="0"/>
                  </a:lnTo>
                  <a:lnTo>
                    <a:pt x="1352" y="0"/>
                  </a:lnTo>
                  <a:lnTo>
                    <a:pt x="1345" y="0"/>
                  </a:lnTo>
                  <a:lnTo>
                    <a:pt x="1341" y="29"/>
                  </a:lnTo>
                  <a:lnTo>
                    <a:pt x="1365" y="31"/>
                  </a:lnTo>
                  <a:lnTo>
                    <a:pt x="1372" y="32"/>
                  </a:lnTo>
                  <a:lnTo>
                    <a:pt x="1378" y="33"/>
                  </a:lnTo>
                  <a:lnTo>
                    <a:pt x="1382" y="36"/>
                  </a:lnTo>
                  <a:lnTo>
                    <a:pt x="1385" y="39"/>
                  </a:lnTo>
                  <a:lnTo>
                    <a:pt x="1387" y="44"/>
                  </a:lnTo>
                  <a:lnTo>
                    <a:pt x="1388" y="50"/>
                  </a:lnTo>
                  <a:lnTo>
                    <a:pt x="1389" y="56"/>
                  </a:lnTo>
                  <a:lnTo>
                    <a:pt x="1389" y="63"/>
                  </a:lnTo>
                  <a:lnTo>
                    <a:pt x="1389" y="381"/>
                  </a:lnTo>
                  <a:lnTo>
                    <a:pt x="1389" y="389"/>
                  </a:lnTo>
                  <a:lnTo>
                    <a:pt x="1388" y="395"/>
                  </a:lnTo>
                  <a:lnTo>
                    <a:pt x="1387" y="400"/>
                  </a:lnTo>
                  <a:lnTo>
                    <a:pt x="1385" y="405"/>
                  </a:lnTo>
                  <a:lnTo>
                    <a:pt x="1382" y="408"/>
                  </a:lnTo>
                  <a:lnTo>
                    <a:pt x="1378" y="411"/>
                  </a:lnTo>
                  <a:lnTo>
                    <a:pt x="1372" y="412"/>
                  </a:lnTo>
                  <a:lnTo>
                    <a:pt x="1365" y="413"/>
                  </a:lnTo>
                  <a:lnTo>
                    <a:pt x="1341" y="415"/>
                  </a:lnTo>
                  <a:lnTo>
                    <a:pt x="1345" y="445"/>
                  </a:lnTo>
                  <a:lnTo>
                    <a:pt x="1352" y="445"/>
                  </a:lnTo>
                  <a:lnTo>
                    <a:pt x="1361" y="444"/>
                  </a:lnTo>
                  <a:lnTo>
                    <a:pt x="1371" y="444"/>
                  </a:lnTo>
                  <a:lnTo>
                    <a:pt x="1384" y="444"/>
                  </a:lnTo>
                  <a:lnTo>
                    <a:pt x="1395" y="443"/>
                  </a:lnTo>
                  <a:lnTo>
                    <a:pt x="1407" y="443"/>
                  </a:lnTo>
                  <a:lnTo>
                    <a:pt x="1419" y="443"/>
                  </a:lnTo>
                  <a:lnTo>
                    <a:pt x="1428" y="443"/>
                  </a:lnTo>
                  <a:lnTo>
                    <a:pt x="1440" y="443"/>
                  </a:lnTo>
                  <a:lnTo>
                    <a:pt x="1453" y="443"/>
                  </a:lnTo>
                  <a:lnTo>
                    <a:pt x="1465" y="443"/>
                  </a:lnTo>
                  <a:lnTo>
                    <a:pt x="1477" y="444"/>
                  </a:lnTo>
                  <a:lnTo>
                    <a:pt x="1489" y="444"/>
                  </a:lnTo>
                  <a:lnTo>
                    <a:pt x="1501" y="444"/>
                  </a:lnTo>
                  <a:lnTo>
                    <a:pt x="1511" y="445"/>
                  </a:lnTo>
                  <a:lnTo>
                    <a:pt x="1520" y="445"/>
                  </a:lnTo>
                  <a:lnTo>
                    <a:pt x="1536" y="444"/>
                  </a:lnTo>
                  <a:lnTo>
                    <a:pt x="1551" y="443"/>
                  </a:lnTo>
                  <a:lnTo>
                    <a:pt x="1565" y="441"/>
                  </a:lnTo>
                  <a:lnTo>
                    <a:pt x="1581" y="437"/>
                  </a:lnTo>
                  <a:lnTo>
                    <a:pt x="1595" y="432"/>
                  </a:lnTo>
                  <a:lnTo>
                    <a:pt x="1609" y="427"/>
                  </a:lnTo>
                  <a:lnTo>
                    <a:pt x="1622" y="421"/>
                  </a:lnTo>
                  <a:lnTo>
                    <a:pt x="1634" y="413"/>
                  </a:lnTo>
                  <a:lnTo>
                    <a:pt x="1644" y="405"/>
                  </a:lnTo>
                  <a:lnTo>
                    <a:pt x="1655" y="396"/>
                  </a:lnTo>
                  <a:lnTo>
                    <a:pt x="1663" y="384"/>
                  </a:lnTo>
                  <a:lnTo>
                    <a:pt x="1671" y="373"/>
                  </a:lnTo>
                  <a:lnTo>
                    <a:pt x="1674" y="367"/>
                  </a:lnTo>
                  <a:lnTo>
                    <a:pt x="1676" y="360"/>
                  </a:lnTo>
                  <a:lnTo>
                    <a:pt x="1679" y="354"/>
                  </a:lnTo>
                  <a:lnTo>
                    <a:pt x="1681" y="346"/>
                  </a:lnTo>
                  <a:lnTo>
                    <a:pt x="1683" y="330"/>
                  </a:lnTo>
                  <a:lnTo>
                    <a:pt x="1684" y="314"/>
                  </a:lnTo>
                  <a:lnTo>
                    <a:pt x="1684" y="303"/>
                  </a:lnTo>
                  <a:lnTo>
                    <a:pt x="1682" y="293"/>
                  </a:lnTo>
                  <a:lnTo>
                    <a:pt x="1680" y="283"/>
                  </a:lnTo>
                  <a:lnTo>
                    <a:pt x="1676" y="273"/>
                  </a:lnTo>
                  <a:close/>
                  <a:moveTo>
                    <a:pt x="1589" y="143"/>
                  </a:moveTo>
                  <a:lnTo>
                    <a:pt x="1586" y="150"/>
                  </a:lnTo>
                  <a:lnTo>
                    <a:pt x="1583" y="158"/>
                  </a:lnTo>
                  <a:lnTo>
                    <a:pt x="1579" y="164"/>
                  </a:lnTo>
                  <a:lnTo>
                    <a:pt x="1575" y="171"/>
                  </a:lnTo>
                  <a:lnTo>
                    <a:pt x="1569" y="177"/>
                  </a:lnTo>
                  <a:lnTo>
                    <a:pt x="1564" y="182"/>
                  </a:lnTo>
                  <a:lnTo>
                    <a:pt x="1559" y="186"/>
                  </a:lnTo>
                  <a:lnTo>
                    <a:pt x="1553" y="192"/>
                  </a:lnTo>
                  <a:lnTo>
                    <a:pt x="1547" y="195"/>
                  </a:lnTo>
                  <a:lnTo>
                    <a:pt x="1540" y="197"/>
                  </a:lnTo>
                  <a:lnTo>
                    <a:pt x="1533" y="198"/>
                  </a:lnTo>
                  <a:lnTo>
                    <a:pt x="1525" y="199"/>
                  </a:lnTo>
                  <a:lnTo>
                    <a:pt x="1467" y="199"/>
                  </a:lnTo>
                  <a:lnTo>
                    <a:pt x="1467" y="61"/>
                  </a:lnTo>
                  <a:lnTo>
                    <a:pt x="1468" y="55"/>
                  </a:lnTo>
                  <a:lnTo>
                    <a:pt x="1468" y="50"/>
                  </a:lnTo>
                  <a:lnTo>
                    <a:pt x="1470" y="44"/>
                  </a:lnTo>
                  <a:lnTo>
                    <a:pt x="1472" y="39"/>
                  </a:lnTo>
                  <a:lnTo>
                    <a:pt x="1474" y="35"/>
                  </a:lnTo>
                  <a:lnTo>
                    <a:pt x="1479" y="33"/>
                  </a:lnTo>
                  <a:lnTo>
                    <a:pt x="1484" y="31"/>
                  </a:lnTo>
                  <a:lnTo>
                    <a:pt x="1491" y="31"/>
                  </a:lnTo>
                  <a:lnTo>
                    <a:pt x="1522" y="31"/>
                  </a:lnTo>
                  <a:lnTo>
                    <a:pt x="1529" y="31"/>
                  </a:lnTo>
                  <a:lnTo>
                    <a:pt x="1537" y="32"/>
                  </a:lnTo>
                  <a:lnTo>
                    <a:pt x="1544" y="33"/>
                  </a:lnTo>
                  <a:lnTo>
                    <a:pt x="1550" y="35"/>
                  </a:lnTo>
                  <a:lnTo>
                    <a:pt x="1556" y="38"/>
                  </a:lnTo>
                  <a:lnTo>
                    <a:pt x="1562" y="41"/>
                  </a:lnTo>
                  <a:lnTo>
                    <a:pt x="1567" y="46"/>
                  </a:lnTo>
                  <a:lnTo>
                    <a:pt x="1573" y="51"/>
                  </a:lnTo>
                  <a:lnTo>
                    <a:pt x="1578" y="56"/>
                  </a:lnTo>
                  <a:lnTo>
                    <a:pt x="1582" y="62"/>
                  </a:lnTo>
                  <a:lnTo>
                    <a:pt x="1586" y="68"/>
                  </a:lnTo>
                  <a:lnTo>
                    <a:pt x="1588" y="75"/>
                  </a:lnTo>
                  <a:lnTo>
                    <a:pt x="1591" y="83"/>
                  </a:lnTo>
                  <a:lnTo>
                    <a:pt x="1592" y="92"/>
                  </a:lnTo>
                  <a:lnTo>
                    <a:pt x="1593" y="100"/>
                  </a:lnTo>
                  <a:lnTo>
                    <a:pt x="1593" y="110"/>
                  </a:lnTo>
                  <a:lnTo>
                    <a:pt x="1593" y="118"/>
                  </a:lnTo>
                  <a:lnTo>
                    <a:pt x="1592" y="126"/>
                  </a:lnTo>
                  <a:lnTo>
                    <a:pt x="1591" y="134"/>
                  </a:lnTo>
                  <a:lnTo>
                    <a:pt x="1589" y="143"/>
                  </a:lnTo>
                  <a:close/>
                  <a:moveTo>
                    <a:pt x="1598" y="357"/>
                  </a:moveTo>
                  <a:lnTo>
                    <a:pt x="1595" y="365"/>
                  </a:lnTo>
                  <a:lnTo>
                    <a:pt x="1591" y="372"/>
                  </a:lnTo>
                  <a:lnTo>
                    <a:pt x="1587" y="379"/>
                  </a:lnTo>
                  <a:lnTo>
                    <a:pt x="1582" y="387"/>
                  </a:lnTo>
                  <a:lnTo>
                    <a:pt x="1577" y="393"/>
                  </a:lnTo>
                  <a:lnTo>
                    <a:pt x="1570" y="398"/>
                  </a:lnTo>
                  <a:lnTo>
                    <a:pt x="1564" y="402"/>
                  </a:lnTo>
                  <a:lnTo>
                    <a:pt x="1557" y="406"/>
                  </a:lnTo>
                  <a:lnTo>
                    <a:pt x="1551" y="409"/>
                  </a:lnTo>
                  <a:lnTo>
                    <a:pt x="1543" y="412"/>
                  </a:lnTo>
                  <a:lnTo>
                    <a:pt x="1536" y="413"/>
                  </a:lnTo>
                  <a:lnTo>
                    <a:pt x="1527" y="413"/>
                  </a:lnTo>
                  <a:lnTo>
                    <a:pt x="1491" y="413"/>
                  </a:lnTo>
                  <a:lnTo>
                    <a:pt x="1484" y="413"/>
                  </a:lnTo>
                  <a:lnTo>
                    <a:pt x="1479" y="411"/>
                  </a:lnTo>
                  <a:lnTo>
                    <a:pt x="1474" y="409"/>
                  </a:lnTo>
                  <a:lnTo>
                    <a:pt x="1472" y="405"/>
                  </a:lnTo>
                  <a:lnTo>
                    <a:pt x="1470" y="400"/>
                  </a:lnTo>
                  <a:lnTo>
                    <a:pt x="1468" y="395"/>
                  </a:lnTo>
                  <a:lnTo>
                    <a:pt x="1468" y="390"/>
                  </a:lnTo>
                  <a:lnTo>
                    <a:pt x="1467" y="383"/>
                  </a:lnTo>
                  <a:lnTo>
                    <a:pt x="1467" y="225"/>
                  </a:lnTo>
                  <a:lnTo>
                    <a:pt x="1527" y="225"/>
                  </a:lnTo>
                  <a:lnTo>
                    <a:pt x="1537" y="226"/>
                  </a:lnTo>
                  <a:lnTo>
                    <a:pt x="1545" y="227"/>
                  </a:lnTo>
                  <a:lnTo>
                    <a:pt x="1552" y="230"/>
                  </a:lnTo>
                  <a:lnTo>
                    <a:pt x="1559" y="233"/>
                  </a:lnTo>
                  <a:lnTo>
                    <a:pt x="1566" y="237"/>
                  </a:lnTo>
                  <a:lnTo>
                    <a:pt x="1573" y="243"/>
                  </a:lnTo>
                  <a:lnTo>
                    <a:pt x="1579" y="249"/>
                  </a:lnTo>
                  <a:lnTo>
                    <a:pt x="1584" y="255"/>
                  </a:lnTo>
                  <a:lnTo>
                    <a:pt x="1588" y="261"/>
                  </a:lnTo>
                  <a:lnTo>
                    <a:pt x="1592" y="268"/>
                  </a:lnTo>
                  <a:lnTo>
                    <a:pt x="1596" y="276"/>
                  </a:lnTo>
                  <a:lnTo>
                    <a:pt x="1599" y="284"/>
                  </a:lnTo>
                  <a:lnTo>
                    <a:pt x="1601" y="294"/>
                  </a:lnTo>
                  <a:lnTo>
                    <a:pt x="1602" y="302"/>
                  </a:lnTo>
                  <a:lnTo>
                    <a:pt x="1603" y="311"/>
                  </a:lnTo>
                  <a:lnTo>
                    <a:pt x="1604" y="319"/>
                  </a:lnTo>
                  <a:lnTo>
                    <a:pt x="1603" y="329"/>
                  </a:lnTo>
                  <a:lnTo>
                    <a:pt x="1602" y="339"/>
                  </a:lnTo>
                  <a:lnTo>
                    <a:pt x="1600" y="348"/>
                  </a:lnTo>
                  <a:lnTo>
                    <a:pt x="1598" y="357"/>
                  </a:lnTo>
                  <a:close/>
                  <a:moveTo>
                    <a:pt x="1960" y="415"/>
                  </a:moveTo>
                  <a:lnTo>
                    <a:pt x="1936" y="413"/>
                  </a:lnTo>
                  <a:lnTo>
                    <a:pt x="1930" y="412"/>
                  </a:lnTo>
                  <a:lnTo>
                    <a:pt x="1923" y="411"/>
                  </a:lnTo>
                  <a:lnTo>
                    <a:pt x="1919" y="408"/>
                  </a:lnTo>
                  <a:lnTo>
                    <a:pt x="1916" y="405"/>
                  </a:lnTo>
                  <a:lnTo>
                    <a:pt x="1915" y="400"/>
                  </a:lnTo>
                  <a:lnTo>
                    <a:pt x="1913" y="395"/>
                  </a:lnTo>
                  <a:lnTo>
                    <a:pt x="1912" y="389"/>
                  </a:lnTo>
                  <a:lnTo>
                    <a:pt x="1912" y="381"/>
                  </a:lnTo>
                  <a:lnTo>
                    <a:pt x="1912" y="63"/>
                  </a:lnTo>
                  <a:lnTo>
                    <a:pt x="1912" y="56"/>
                  </a:lnTo>
                  <a:lnTo>
                    <a:pt x="1913" y="50"/>
                  </a:lnTo>
                  <a:lnTo>
                    <a:pt x="1915" y="44"/>
                  </a:lnTo>
                  <a:lnTo>
                    <a:pt x="1916" y="39"/>
                  </a:lnTo>
                  <a:lnTo>
                    <a:pt x="1919" y="36"/>
                  </a:lnTo>
                  <a:lnTo>
                    <a:pt x="1923" y="33"/>
                  </a:lnTo>
                  <a:lnTo>
                    <a:pt x="1930" y="32"/>
                  </a:lnTo>
                  <a:lnTo>
                    <a:pt x="1936" y="31"/>
                  </a:lnTo>
                  <a:lnTo>
                    <a:pt x="1960" y="29"/>
                  </a:lnTo>
                  <a:lnTo>
                    <a:pt x="1956" y="0"/>
                  </a:lnTo>
                  <a:lnTo>
                    <a:pt x="1949" y="0"/>
                  </a:lnTo>
                  <a:lnTo>
                    <a:pt x="1939" y="0"/>
                  </a:lnTo>
                  <a:lnTo>
                    <a:pt x="1927" y="1"/>
                  </a:lnTo>
                  <a:lnTo>
                    <a:pt x="1916" y="1"/>
                  </a:lnTo>
                  <a:lnTo>
                    <a:pt x="1904" y="1"/>
                  </a:lnTo>
                  <a:lnTo>
                    <a:pt x="1892" y="2"/>
                  </a:lnTo>
                  <a:lnTo>
                    <a:pt x="1881" y="2"/>
                  </a:lnTo>
                  <a:lnTo>
                    <a:pt x="1873" y="2"/>
                  </a:lnTo>
                  <a:lnTo>
                    <a:pt x="1865" y="2"/>
                  </a:lnTo>
                  <a:lnTo>
                    <a:pt x="1854" y="2"/>
                  </a:lnTo>
                  <a:lnTo>
                    <a:pt x="1841" y="1"/>
                  </a:lnTo>
                  <a:lnTo>
                    <a:pt x="1830" y="1"/>
                  </a:lnTo>
                  <a:lnTo>
                    <a:pt x="1818" y="1"/>
                  </a:lnTo>
                  <a:lnTo>
                    <a:pt x="1806" y="0"/>
                  </a:lnTo>
                  <a:lnTo>
                    <a:pt x="1796" y="0"/>
                  </a:lnTo>
                  <a:lnTo>
                    <a:pt x="1789" y="0"/>
                  </a:lnTo>
                  <a:lnTo>
                    <a:pt x="1786" y="29"/>
                  </a:lnTo>
                  <a:lnTo>
                    <a:pt x="1809" y="31"/>
                  </a:lnTo>
                  <a:lnTo>
                    <a:pt x="1817" y="32"/>
                  </a:lnTo>
                  <a:lnTo>
                    <a:pt x="1823" y="33"/>
                  </a:lnTo>
                  <a:lnTo>
                    <a:pt x="1827" y="36"/>
                  </a:lnTo>
                  <a:lnTo>
                    <a:pt x="1830" y="39"/>
                  </a:lnTo>
                  <a:lnTo>
                    <a:pt x="1831" y="44"/>
                  </a:lnTo>
                  <a:lnTo>
                    <a:pt x="1833" y="50"/>
                  </a:lnTo>
                  <a:lnTo>
                    <a:pt x="1833" y="56"/>
                  </a:lnTo>
                  <a:lnTo>
                    <a:pt x="1834" y="63"/>
                  </a:lnTo>
                  <a:lnTo>
                    <a:pt x="1834" y="381"/>
                  </a:lnTo>
                  <a:lnTo>
                    <a:pt x="1833" y="389"/>
                  </a:lnTo>
                  <a:lnTo>
                    <a:pt x="1833" y="395"/>
                  </a:lnTo>
                  <a:lnTo>
                    <a:pt x="1831" y="400"/>
                  </a:lnTo>
                  <a:lnTo>
                    <a:pt x="1830" y="405"/>
                  </a:lnTo>
                  <a:lnTo>
                    <a:pt x="1827" y="408"/>
                  </a:lnTo>
                  <a:lnTo>
                    <a:pt x="1823" y="411"/>
                  </a:lnTo>
                  <a:lnTo>
                    <a:pt x="1817" y="412"/>
                  </a:lnTo>
                  <a:lnTo>
                    <a:pt x="1809" y="413"/>
                  </a:lnTo>
                  <a:lnTo>
                    <a:pt x="1786" y="415"/>
                  </a:lnTo>
                  <a:lnTo>
                    <a:pt x="1789" y="445"/>
                  </a:lnTo>
                  <a:lnTo>
                    <a:pt x="1796" y="445"/>
                  </a:lnTo>
                  <a:lnTo>
                    <a:pt x="1806" y="444"/>
                  </a:lnTo>
                  <a:lnTo>
                    <a:pt x="1818" y="444"/>
                  </a:lnTo>
                  <a:lnTo>
                    <a:pt x="1830" y="444"/>
                  </a:lnTo>
                  <a:lnTo>
                    <a:pt x="1841" y="443"/>
                  </a:lnTo>
                  <a:lnTo>
                    <a:pt x="1854" y="443"/>
                  </a:lnTo>
                  <a:lnTo>
                    <a:pt x="1865" y="443"/>
                  </a:lnTo>
                  <a:lnTo>
                    <a:pt x="1873" y="443"/>
                  </a:lnTo>
                  <a:lnTo>
                    <a:pt x="1881" y="443"/>
                  </a:lnTo>
                  <a:lnTo>
                    <a:pt x="1892" y="443"/>
                  </a:lnTo>
                  <a:lnTo>
                    <a:pt x="1904" y="443"/>
                  </a:lnTo>
                  <a:lnTo>
                    <a:pt x="1916" y="444"/>
                  </a:lnTo>
                  <a:lnTo>
                    <a:pt x="1927" y="444"/>
                  </a:lnTo>
                  <a:lnTo>
                    <a:pt x="1939" y="444"/>
                  </a:lnTo>
                  <a:lnTo>
                    <a:pt x="1949" y="445"/>
                  </a:lnTo>
                  <a:lnTo>
                    <a:pt x="1956" y="445"/>
                  </a:lnTo>
                  <a:lnTo>
                    <a:pt x="1960" y="415"/>
                  </a:lnTo>
                  <a:close/>
                  <a:moveTo>
                    <a:pt x="2440" y="29"/>
                  </a:moveTo>
                  <a:lnTo>
                    <a:pt x="2437" y="0"/>
                  </a:lnTo>
                  <a:lnTo>
                    <a:pt x="2424" y="0"/>
                  </a:lnTo>
                  <a:lnTo>
                    <a:pt x="2409" y="1"/>
                  </a:lnTo>
                  <a:lnTo>
                    <a:pt x="2399" y="2"/>
                  </a:lnTo>
                  <a:lnTo>
                    <a:pt x="2391" y="2"/>
                  </a:lnTo>
                  <a:lnTo>
                    <a:pt x="2384" y="2"/>
                  </a:lnTo>
                  <a:lnTo>
                    <a:pt x="2376" y="2"/>
                  </a:lnTo>
                  <a:lnTo>
                    <a:pt x="2360" y="2"/>
                  </a:lnTo>
                  <a:lnTo>
                    <a:pt x="2345" y="1"/>
                  </a:lnTo>
                  <a:lnTo>
                    <a:pt x="2331" y="0"/>
                  </a:lnTo>
                  <a:lnTo>
                    <a:pt x="2318" y="0"/>
                  </a:lnTo>
                  <a:lnTo>
                    <a:pt x="2314" y="29"/>
                  </a:lnTo>
                  <a:lnTo>
                    <a:pt x="2335" y="31"/>
                  </a:lnTo>
                  <a:lnTo>
                    <a:pt x="2342" y="32"/>
                  </a:lnTo>
                  <a:lnTo>
                    <a:pt x="2347" y="33"/>
                  </a:lnTo>
                  <a:lnTo>
                    <a:pt x="2351" y="36"/>
                  </a:lnTo>
                  <a:lnTo>
                    <a:pt x="2354" y="39"/>
                  </a:lnTo>
                  <a:lnTo>
                    <a:pt x="2356" y="44"/>
                  </a:lnTo>
                  <a:lnTo>
                    <a:pt x="2357" y="50"/>
                  </a:lnTo>
                  <a:lnTo>
                    <a:pt x="2358" y="56"/>
                  </a:lnTo>
                  <a:lnTo>
                    <a:pt x="2358" y="63"/>
                  </a:lnTo>
                  <a:lnTo>
                    <a:pt x="2358" y="297"/>
                  </a:lnTo>
                  <a:lnTo>
                    <a:pt x="2179" y="0"/>
                  </a:lnTo>
                  <a:lnTo>
                    <a:pt x="2174" y="0"/>
                  </a:lnTo>
                  <a:lnTo>
                    <a:pt x="2165" y="0"/>
                  </a:lnTo>
                  <a:lnTo>
                    <a:pt x="2157" y="1"/>
                  </a:lnTo>
                  <a:lnTo>
                    <a:pt x="2148" y="1"/>
                  </a:lnTo>
                  <a:lnTo>
                    <a:pt x="2138" y="1"/>
                  </a:lnTo>
                  <a:lnTo>
                    <a:pt x="2130" y="2"/>
                  </a:lnTo>
                  <a:lnTo>
                    <a:pt x="2121" y="2"/>
                  </a:lnTo>
                  <a:lnTo>
                    <a:pt x="2115" y="2"/>
                  </a:lnTo>
                  <a:lnTo>
                    <a:pt x="2101" y="2"/>
                  </a:lnTo>
                  <a:lnTo>
                    <a:pt x="2084" y="1"/>
                  </a:lnTo>
                  <a:lnTo>
                    <a:pt x="2067" y="0"/>
                  </a:lnTo>
                  <a:lnTo>
                    <a:pt x="2054" y="0"/>
                  </a:lnTo>
                  <a:lnTo>
                    <a:pt x="2051" y="29"/>
                  </a:lnTo>
                  <a:lnTo>
                    <a:pt x="2074" y="31"/>
                  </a:lnTo>
                  <a:lnTo>
                    <a:pt x="2081" y="32"/>
                  </a:lnTo>
                  <a:lnTo>
                    <a:pt x="2086" y="33"/>
                  </a:lnTo>
                  <a:lnTo>
                    <a:pt x="2091" y="36"/>
                  </a:lnTo>
                  <a:lnTo>
                    <a:pt x="2094" y="39"/>
                  </a:lnTo>
                  <a:lnTo>
                    <a:pt x="2096" y="44"/>
                  </a:lnTo>
                  <a:lnTo>
                    <a:pt x="2097" y="50"/>
                  </a:lnTo>
                  <a:lnTo>
                    <a:pt x="2098" y="56"/>
                  </a:lnTo>
                  <a:lnTo>
                    <a:pt x="2098" y="63"/>
                  </a:lnTo>
                  <a:lnTo>
                    <a:pt x="2098" y="381"/>
                  </a:lnTo>
                  <a:lnTo>
                    <a:pt x="2098" y="389"/>
                  </a:lnTo>
                  <a:lnTo>
                    <a:pt x="2097" y="395"/>
                  </a:lnTo>
                  <a:lnTo>
                    <a:pt x="2096" y="400"/>
                  </a:lnTo>
                  <a:lnTo>
                    <a:pt x="2094" y="405"/>
                  </a:lnTo>
                  <a:lnTo>
                    <a:pt x="2091" y="408"/>
                  </a:lnTo>
                  <a:lnTo>
                    <a:pt x="2086" y="411"/>
                  </a:lnTo>
                  <a:lnTo>
                    <a:pt x="2081" y="412"/>
                  </a:lnTo>
                  <a:lnTo>
                    <a:pt x="2074" y="413"/>
                  </a:lnTo>
                  <a:lnTo>
                    <a:pt x="2051" y="415"/>
                  </a:lnTo>
                  <a:lnTo>
                    <a:pt x="2054" y="445"/>
                  </a:lnTo>
                  <a:lnTo>
                    <a:pt x="2067" y="445"/>
                  </a:lnTo>
                  <a:lnTo>
                    <a:pt x="2083" y="444"/>
                  </a:lnTo>
                  <a:lnTo>
                    <a:pt x="2092" y="443"/>
                  </a:lnTo>
                  <a:lnTo>
                    <a:pt x="2100" y="443"/>
                  </a:lnTo>
                  <a:lnTo>
                    <a:pt x="2108" y="443"/>
                  </a:lnTo>
                  <a:lnTo>
                    <a:pt x="2115" y="443"/>
                  </a:lnTo>
                  <a:lnTo>
                    <a:pt x="2131" y="443"/>
                  </a:lnTo>
                  <a:lnTo>
                    <a:pt x="2146" y="444"/>
                  </a:lnTo>
                  <a:lnTo>
                    <a:pt x="2160" y="445"/>
                  </a:lnTo>
                  <a:lnTo>
                    <a:pt x="2174" y="445"/>
                  </a:lnTo>
                  <a:lnTo>
                    <a:pt x="2177" y="415"/>
                  </a:lnTo>
                  <a:lnTo>
                    <a:pt x="2156" y="413"/>
                  </a:lnTo>
                  <a:lnTo>
                    <a:pt x="2150" y="412"/>
                  </a:lnTo>
                  <a:lnTo>
                    <a:pt x="2144" y="411"/>
                  </a:lnTo>
                  <a:lnTo>
                    <a:pt x="2140" y="408"/>
                  </a:lnTo>
                  <a:lnTo>
                    <a:pt x="2137" y="405"/>
                  </a:lnTo>
                  <a:lnTo>
                    <a:pt x="2135" y="400"/>
                  </a:lnTo>
                  <a:lnTo>
                    <a:pt x="2134" y="395"/>
                  </a:lnTo>
                  <a:lnTo>
                    <a:pt x="2133" y="389"/>
                  </a:lnTo>
                  <a:lnTo>
                    <a:pt x="2133" y="381"/>
                  </a:lnTo>
                  <a:lnTo>
                    <a:pt x="2133" y="73"/>
                  </a:lnTo>
                  <a:lnTo>
                    <a:pt x="2358" y="445"/>
                  </a:lnTo>
                  <a:lnTo>
                    <a:pt x="2393" y="445"/>
                  </a:lnTo>
                  <a:lnTo>
                    <a:pt x="2393" y="63"/>
                  </a:lnTo>
                  <a:lnTo>
                    <a:pt x="2393" y="56"/>
                  </a:lnTo>
                  <a:lnTo>
                    <a:pt x="2394" y="50"/>
                  </a:lnTo>
                  <a:lnTo>
                    <a:pt x="2395" y="44"/>
                  </a:lnTo>
                  <a:lnTo>
                    <a:pt x="2397" y="39"/>
                  </a:lnTo>
                  <a:lnTo>
                    <a:pt x="2400" y="36"/>
                  </a:lnTo>
                  <a:lnTo>
                    <a:pt x="2404" y="33"/>
                  </a:lnTo>
                  <a:lnTo>
                    <a:pt x="2410" y="32"/>
                  </a:lnTo>
                  <a:lnTo>
                    <a:pt x="2417" y="31"/>
                  </a:lnTo>
                  <a:lnTo>
                    <a:pt x="2440" y="29"/>
                  </a:lnTo>
                  <a:close/>
                  <a:moveTo>
                    <a:pt x="2889" y="128"/>
                  </a:moveTo>
                  <a:lnTo>
                    <a:pt x="2880" y="109"/>
                  </a:lnTo>
                  <a:lnTo>
                    <a:pt x="2871" y="92"/>
                  </a:lnTo>
                  <a:lnTo>
                    <a:pt x="2860" y="75"/>
                  </a:lnTo>
                  <a:lnTo>
                    <a:pt x="2848" y="61"/>
                  </a:lnTo>
                  <a:lnTo>
                    <a:pt x="2833" y="47"/>
                  </a:lnTo>
                  <a:lnTo>
                    <a:pt x="2819" y="35"/>
                  </a:lnTo>
                  <a:lnTo>
                    <a:pt x="2802" y="25"/>
                  </a:lnTo>
                  <a:lnTo>
                    <a:pt x="2784" y="16"/>
                  </a:lnTo>
                  <a:lnTo>
                    <a:pt x="2775" y="12"/>
                  </a:lnTo>
                  <a:lnTo>
                    <a:pt x="2766" y="9"/>
                  </a:lnTo>
                  <a:lnTo>
                    <a:pt x="2755" y="6"/>
                  </a:lnTo>
                  <a:lnTo>
                    <a:pt x="2745" y="4"/>
                  </a:lnTo>
                  <a:lnTo>
                    <a:pt x="2735" y="2"/>
                  </a:lnTo>
                  <a:lnTo>
                    <a:pt x="2723" y="1"/>
                  </a:lnTo>
                  <a:lnTo>
                    <a:pt x="2713" y="0"/>
                  </a:lnTo>
                  <a:lnTo>
                    <a:pt x="2702" y="0"/>
                  </a:lnTo>
                  <a:lnTo>
                    <a:pt x="2693" y="0"/>
                  </a:lnTo>
                  <a:lnTo>
                    <a:pt x="2682" y="0"/>
                  </a:lnTo>
                  <a:lnTo>
                    <a:pt x="2671" y="1"/>
                  </a:lnTo>
                  <a:lnTo>
                    <a:pt x="2660" y="1"/>
                  </a:lnTo>
                  <a:lnTo>
                    <a:pt x="2648" y="1"/>
                  </a:lnTo>
                  <a:lnTo>
                    <a:pt x="2636" y="2"/>
                  </a:lnTo>
                  <a:lnTo>
                    <a:pt x="2625" y="2"/>
                  </a:lnTo>
                  <a:lnTo>
                    <a:pt x="2615" y="2"/>
                  </a:lnTo>
                  <a:lnTo>
                    <a:pt x="2607" y="2"/>
                  </a:lnTo>
                  <a:lnTo>
                    <a:pt x="2595" y="2"/>
                  </a:lnTo>
                  <a:lnTo>
                    <a:pt x="2584" y="1"/>
                  </a:lnTo>
                  <a:lnTo>
                    <a:pt x="2572" y="1"/>
                  </a:lnTo>
                  <a:lnTo>
                    <a:pt x="2559" y="1"/>
                  </a:lnTo>
                  <a:lnTo>
                    <a:pt x="2548" y="0"/>
                  </a:lnTo>
                  <a:lnTo>
                    <a:pt x="2539" y="0"/>
                  </a:lnTo>
                  <a:lnTo>
                    <a:pt x="2531" y="0"/>
                  </a:lnTo>
                  <a:lnTo>
                    <a:pt x="2528" y="29"/>
                  </a:lnTo>
                  <a:lnTo>
                    <a:pt x="2552" y="31"/>
                  </a:lnTo>
                  <a:lnTo>
                    <a:pt x="2558" y="32"/>
                  </a:lnTo>
                  <a:lnTo>
                    <a:pt x="2564" y="33"/>
                  </a:lnTo>
                  <a:lnTo>
                    <a:pt x="2569" y="36"/>
                  </a:lnTo>
                  <a:lnTo>
                    <a:pt x="2572" y="39"/>
                  </a:lnTo>
                  <a:lnTo>
                    <a:pt x="2573" y="44"/>
                  </a:lnTo>
                  <a:lnTo>
                    <a:pt x="2575" y="50"/>
                  </a:lnTo>
                  <a:lnTo>
                    <a:pt x="2576" y="56"/>
                  </a:lnTo>
                  <a:lnTo>
                    <a:pt x="2576" y="63"/>
                  </a:lnTo>
                  <a:lnTo>
                    <a:pt x="2576" y="381"/>
                  </a:lnTo>
                  <a:lnTo>
                    <a:pt x="2576" y="389"/>
                  </a:lnTo>
                  <a:lnTo>
                    <a:pt x="2575" y="395"/>
                  </a:lnTo>
                  <a:lnTo>
                    <a:pt x="2573" y="400"/>
                  </a:lnTo>
                  <a:lnTo>
                    <a:pt x="2572" y="405"/>
                  </a:lnTo>
                  <a:lnTo>
                    <a:pt x="2569" y="408"/>
                  </a:lnTo>
                  <a:lnTo>
                    <a:pt x="2564" y="411"/>
                  </a:lnTo>
                  <a:lnTo>
                    <a:pt x="2558" y="412"/>
                  </a:lnTo>
                  <a:lnTo>
                    <a:pt x="2552" y="413"/>
                  </a:lnTo>
                  <a:lnTo>
                    <a:pt x="2528" y="415"/>
                  </a:lnTo>
                  <a:lnTo>
                    <a:pt x="2531" y="445"/>
                  </a:lnTo>
                  <a:lnTo>
                    <a:pt x="2538" y="445"/>
                  </a:lnTo>
                  <a:lnTo>
                    <a:pt x="2547" y="444"/>
                  </a:lnTo>
                  <a:lnTo>
                    <a:pt x="2558" y="444"/>
                  </a:lnTo>
                  <a:lnTo>
                    <a:pt x="2570" y="444"/>
                  </a:lnTo>
                  <a:lnTo>
                    <a:pt x="2582" y="443"/>
                  </a:lnTo>
                  <a:lnTo>
                    <a:pt x="2594" y="443"/>
                  </a:lnTo>
                  <a:lnTo>
                    <a:pt x="2606" y="443"/>
                  </a:lnTo>
                  <a:lnTo>
                    <a:pt x="2615" y="443"/>
                  </a:lnTo>
                  <a:lnTo>
                    <a:pt x="2626" y="443"/>
                  </a:lnTo>
                  <a:lnTo>
                    <a:pt x="2637" y="443"/>
                  </a:lnTo>
                  <a:lnTo>
                    <a:pt x="2650" y="443"/>
                  </a:lnTo>
                  <a:lnTo>
                    <a:pt x="2662" y="444"/>
                  </a:lnTo>
                  <a:lnTo>
                    <a:pt x="2673" y="444"/>
                  </a:lnTo>
                  <a:lnTo>
                    <a:pt x="2683" y="445"/>
                  </a:lnTo>
                  <a:lnTo>
                    <a:pt x="2692" y="445"/>
                  </a:lnTo>
                  <a:lnTo>
                    <a:pt x="2700" y="445"/>
                  </a:lnTo>
                  <a:lnTo>
                    <a:pt x="2711" y="444"/>
                  </a:lnTo>
                  <a:lnTo>
                    <a:pt x="2722" y="444"/>
                  </a:lnTo>
                  <a:lnTo>
                    <a:pt x="2734" y="442"/>
                  </a:lnTo>
                  <a:lnTo>
                    <a:pt x="2744" y="440"/>
                  </a:lnTo>
                  <a:lnTo>
                    <a:pt x="2754" y="438"/>
                  </a:lnTo>
                  <a:lnTo>
                    <a:pt x="2765" y="434"/>
                  </a:lnTo>
                  <a:lnTo>
                    <a:pt x="2775" y="431"/>
                  </a:lnTo>
                  <a:lnTo>
                    <a:pt x="2784" y="427"/>
                  </a:lnTo>
                  <a:lnTo>
                    <a:pt x="2793" y="422"/>
                  </a:lnTo>
                  <a:lnTo>
                    <a:pt x="2802" y="417"/>
                  </a:lnTo>
                  <a:lnTo>
                    <a:pt x="2811" y="412"/>
                  </a:lnTo>
                  <a:lnTo>
                    <a:pt x="2819" y="406"/>
                  </a:lnTo>
                  <a:lnTo>
                    <a:pt x="2827" y="400"/>
                  </a:lnTo>
                  <a:lnTo>
                    <a:pt x="2834" y="393"/>
                  </a:lnTo>
                  <a:lnTo>
                    <a:pt x="2841" y="385"/>
                  </a:lnTo>
                  <a:lnTo>
                    <a:pt x="2849" y="378"/>
                  </a:lnTo>
                  <a:lnTo>
                    <a:pt x="2861" y="362"/>
                  </a:lnTo>
                  <a:lnTo>
                    <a:pt x="2871" y="344"/>
                  </a:lnTo>
                  <a:lnTo>
                    <a:pt x="2880" y="325"/>
                  </a:lnTo>
                  <a:lnTo>
                    <a:pt x="2889" y="305"/>
                  </a:lnTo>
                  <a:lnTo>
                    <a:pt x="2895" y="282"/>
                  </a:lnTo>
                  <a:lnTo>
                    <a:pt x="2900" y="260"/>
                  </a:lnTo>
                  <a:lnTo>
                    <a:pt x="2902" y="236"/>
                  </a:lnTo>
                  <a:lnTo>
                    <a:pt x="2903" y="213"/>
                  </a:lnTo>
                  <a:lnTo>
                    <a:pt x="2902" y="191"/>
                  </a:lnTo>
                  <a:lnTo>
                    <a:pt x="2899" y="168"/>
                  </a:lnTo>
                  <a:lnTo>
                    <a:pt x="2895" y="148"/>
                  </a:lnTo>
                  <a:lnTo>
                    <a:pt x="2889" y="128"/>
                  </a:lnTo>
                  <a:close/>
                  <a:moveTo>
                    <a:pt x="2814" y="283"/>
                  </a:moveTo>
                  <a:lnTo>
                    <a:pt x="2810" y="301"/>
                  </a:lnTo>
                  <a:lnTo>
                    <a:pt x="2803" y="318"/>
                  </a:lnTo>
                  <a:lnTo>
                    <a:pt x="2797" y="333"/>
                  </a:lnTo>
                  <a:lnTo>
                    <a:pt x="2789" y="349"/>
                  </a:lnTo>
                  <a:lnTo>
                    <a:pt x="2781" y="362"/>
                  </a:lnTo>
                  <a:lnTo>
                    <a:pt x="2772" y="374"/>
                  </a:lnTo>
                  <a:lnTo>
                    <a:pt x="2761" y="385"/>
                  </a:lnTo>
                  <a:lnTo>
                    <a:pt x="2750" y="396"/>
                  </a:lnTo>
                  <a:lnTo>
                    <a:pt x="2745" y="400"/>
                  </a:lnTo>
                  <a:lnTo>
                    <a:pt x="2739" y="403"/>
                  </a:lnTo>
                  <a:lnTo>
                    <a:pt x="2733" y="406"/>
                  </a:lnTo>
                  <a:lnTo>
                    <a:pt x="2727" y="409"/>
                  </a:lnTo>
                  <a:lnTo>
                    <a:pt x="2720" y="411"/>
                  </a:lnTo>
                  <a:lnTo>
                    <a:pt x="2713" y="412"/>
                  </a:lnTo>
                  <a:lnTo>
                    <a:pt x="2707" y="413"/>
                  </a:lnTo>
                  <a:lnTo>
                    <a:pt x="2700" y="413"/>
                  </a:lnTo>
                  <a:lnTo>
                    <a:pt x="2678" y="413"/>
                  </a:lnTo>
                  <a:lnTo>
                    <a:pt x="2671" y="413"/>
                  </a:lnTo>
                  <a:lnTo>
                    <a:pt x="2665" y="411"/>
                  </a:lnTo>
                  <a:lnTo>
                    <a:pt x="2661" y="409"/>
                  </a:lnTo>
                  <a:lnTo>
                    <a:pt x="2658" y="405"/>
                  </a:lnTo>
                  <a:lnTo>
                    <a:pt x="2657" y="400"/>
                  </a:lnTo>
                  <a:lnTo>
                    <a:pt x="2655" y="395"/>
                  </a:lnTo>
                  <a:lnTo>
                    <a:pt x="2655" y="390"/>
                  </a:lnTo>
                  <a:lnTo>
                    <a:pt x="2654" y="383"/>
                  </a:lnTo>
                  <a:lnTo>
                    <a:pt x="2654" y="61"/>
                  </a:lnTo>
                  <a:lnTo>
                    <a:pt x="2655" y="55"/>
                  </a:lnTo>
                  <a:lnTo>
                    <a:pt x="2655" y="50"/>
                  </a:lnTo>
                  <a:lnTo>
                    <a:pt x="2657" y="44"/>
                  </a:lnTo>
                  <a:lnTo>
                    <a:pt x="2658" y="39"/>
                  </a:lnTo>
                  <a:lnTo>
                    <a:pt x="2661" y="35"/>
                  </a:lnTo>
                  <a:lnTo>
                    <a:pt x="2665" y="33"/>
                  </a:lnTo>
                  <a:lnTo>
                    <a:pt x="2671" y="31"/>
                  </a:lnTo>
                  <a:lnTo>
                    <a:pt x="2678" y="31"/>
                  </a:lnTo>
                  <a:lnTo>
                    <a:pt x="2704" y="31"/>
                  </a:lnTo>
                  <a:lnTo>
                    <a:pt x="2711" y="31"/>
                  </a:lnTo>
                  <a:lnTo>
                    <a:pt x="2718" y="32"/>
                  </a:lnTo>
                  <a:lnTo>
                    <a:pt x="2725" y="33"/>
                  </a:lnTo>
                  <a:lnTo>
                    <a:pt x="2732" y="35"/>
                  </a:lnTo>
                  <a:lnTo>
                    <a:pt x="2738" y="37"/>
                  </a:lnTo>
                  <a:lnTo>
                    <a:pt x="2744" y="40"/>
                  </a:lnTo>
                  <a:lnTo>
                    <a:pt x="2749" y="44"/>
                  </a:lnTo>
                  <a:lnTo>
                    <a:pt x="2755" y="48"/>
                  </a:lnTo>
                  <a:lnTo>
                    <a:pt x="2766" y="57"/>
                  </a:lnTo>
                  <a:lnTo>
                    <a:pt x="2776" y="67"/>
                  </a:lnTo>
                  <a:lnTo>
                    <a:pt x="2784" y="79"/>
                  </a:lnTo>
                  <a:lnTo>
                    <a:pt x="2792" y="92"/>
                  </a:lnTo>
                  <a:lnTo>
                    <a:pt x="2799" y="105"/>
                  </a:lnTo>
                  <a:lnTo>
                    <a:pt x="2806" y="119"/>
                  </a:lnTo>
                  <a:lnTo>
                    <a:pt x="2811" y="134"/>
                  </a:lnTo>
                  <a:lnTo>
                    <a:pt x="2815" y="151"/>
                  </a:lnTo>
                  <a:lnTo>
                    <a:pt x="2818" y="166"/>
                  </a:lnTo>
                  <a:lnTo>
                    <a:pt x="2821" y="182"/>
                  </a:lnTo>
                  <a:lnTo>
                    <a:pt x="2822" y="198"/>
                  </a:lnTo>
                  <a:lnTo>
                    <a:pt x="2823" y="213"/>
                  </a:lnTo>
                  <a:lnTo>
                    <a:pt x="2822" y="230"/>
                  </a:lnTo>
                  <a:lnTo>
                    <a:pt x="2821" y="248"/>
                  </a:lnTo>
                  <a:lnTo>
                    <a:pt x="2818" y="266"/>
                  </a:lnTo>
                  <a:lnTo>
                    <a:pt x="2814" y="283"/>
                  </a:lnTo>
                  <a:close/>
                  <a:moveTo>
                    <a:pt x="3330" y="334"/>
                  </a:moveTo>
                  <a:lnTo>
                    <a:pt x="3300" y="334"/>
                  </a:lnTo>
                  <a:lnTo>
                    <a:pt x="3300" y="344"/>
                  </a:lnTo>
                  <a:lnTo>
                    <a:pt x="3299" y="353"/>
                  </a:lnTo>
                  <a:lnTo>
                    <a:pt x="3298" y="361"/>
                  </a:lnTo>
                  <a:lnTo>
                    <a:pt x="3297" y="368"/>
                  </a:lnTo>
                  <a:lnTo>
                    <a:pt x="3294" y="375"/>
                  </a:lnTo>
                  <a:lnTo>
                    <a:pt x="3292" y="381"/>
                  </a:lnTo>
                  <a:lnTo>
                    <a:pt x="3288" y="388"/>
                  </a:lnTo>
                  <a:lnTo>
                    <a:pt x="3284" y="393"/>
                  </a:lnTo>
                  <a:lnTo>
                    <a:pt x="3278" y="398"/>
                  </a:lnTo>
                  <a:lnTo>
                    <a:pt x="3272" y="402"/>
                  </a:lnTo>
                  <a:lnTo>
                    <a:pt x="3265" y="405"/>
                  </a:lnTo>
                  <a:lnTo>
                    <a:pt x="3257" y="408"/>
                  </a:lnTo>
                  <a:lnTo>
                    <a:pt x="3249" y="410"/>
                  </a:lnTo>
                  <a:lnTo>
                    <a:pt x="3238" y="412"/>
                  </a:lnTo>
                  <a:lnTo>
                    <a:pt x="3228" y="413"/>
                  </a:lnTo>
                  <a:lnTo>
                    <a:pt x="3217" y="413"/>
                  </a:lnTo>
                  <a:lnTo>
                    <a:pt x="3157" y="413"/>
                  </a:lnTo>
                  <a:lnTo>
                    <a:pt x="3150" y="413"/>
                  </a:lnTo>
                  <a:lnTo>
                    <a:pt x="3145" y="411"/>
                  </a:lnTo>
                  <a:lnTo>
                    <a:pt x="3141" y="408"/>
                  </a:lnTo>
                  <a:lnTo>
                    <a:pt x="3138" y="405"/>
                  </a:lnTo>
                  <a:lnTo>
                    <a:pt x="3136" y="400"/>
                  </a:lnTo>
                  <a:lnTo>
                    <a:pt x="3135" y="395"/>
                  </a:lnTo>
                  <a:lnTo>
                    <a:pt x="3134" y="389"/>
                  </a:lnTo>
                  <a:lnTo>
                    <a:pt x="3134" y="381"/>
                  </a:lnTo>
                  <a:lnTo>
                    <a:pt x="3134" y="226"/>
                  </a:lnTo>
                  <a:lnTo>
                    <a:pt x="3179" y="226"/>
                  </a:lnTo>
                  <a:lnTo>
                    <a:pt x="3192" y="227"/>
                  </a:lnTo>
                  <a:lnTo>
                    <a:pt x="3205" y="230"/>
                  </a:lnTo>
                  <a:lnTo>
                    <a:pt x="3210" y="231"/>
                  </a:lnTo>
                  <a:lnTo>
                    <a:pt x="3214" y="234"/>
                  </a:lnTo>
                  <a:lnTo>
                    <a:pt x="3218" y="237"/>
                  </a:lnTo>
                  <a:lnTo>
                    <a:pt x="3221" y="241"/>
                  </a:lnTo>
                  <a:lnTo>
                    <a:pt x="3224" y="244"/>
                  </a:lnTo>
                  <a:lnTo>
                    <a:pt x="3227" y="249"/>
                  </a:lnTo>
                  <a:lnTo>
                    <a:pt x="3229" y="254"/>
                  </a:lnTo>
                  <a:lnTo>
                    <a:pt x="3231" y="260"/>
                  </a:lnTo>
                  <a:lnTo>
                    <a:pt x="3233" y="273"/>
                  </a:lnTo>
                  <a:lnTo>
                    <a:pt x="3234" y="290"/>
                  </a:lnTo>
                  <a:lnTo>
                    <a:pt x="3264" y="290"/>
                  </a:lnTo>
                  <a:lnTo>
                    <a:pt x="3259" y="213"/>
                  </a:lnTo>
                  <a:lnTo>
                    <a:pt x="3263" y="135"/>
                  </a:lnTo>
                  <a:lnTo>
                    <a:pt x="3234" y="135"/>
                  </a:lnTo>
                  <a:lnTo>
                    <a:pt x="3233" y="152"/>
                  </a:lnTo>
                  <a:lnTo>
                    <a:pt x="3231" y="165"/>
                  </a:lnTo>
                  <a:lnTo>
                    <a:pt x="3229" y="171"/>
                  </a:lnTo>
                  <a:lnTo>
                    <a:pt x="3227" y="176"/>
                  </a:lnTo>
                  <a:lnTo>
                    <a:pt x="3224" y="180"/>
                  </a:lnTo>
                  <a:lnTo>
                    <a:pt x="3221" y="184"/>
                  </a:lnTo>
                  <a:lnTo>
                    <a:pt x="3218" y="187"/>
                  </a:lnTo>
                  <a:lnTo>
                    <a:pt x="3214" y="191"/>
                  </a:lnTo>
                  <a:lnTo>
                    <a:pt x="3210" y="194"/>
                  </a:lnTo>
                  <a:lnTo>
                    <a:pt x="3205" y="195"/>
                  </a:lnTo>
                  <a:lnTo>
                    <a:pt x="3198" y="197"/>
                  </a:lnTo>
                  <a:lnTo>
                    <a:pt x="3192" y="198"/>
                  </a:lnTo>
                  <a:lnTo>
                    <a:pt x="3186" y="199"/>
                  </a:lnTo>
                  <a:lnTo>
                    <a:pt x="3179" y="199"/>
                  </a:lnTo>
                  <a:lnTo>
                    <a:pt x="3134" y="199"/>
                  </a:lnTo>
                  <a:lnTo>
                    <a:pt x="3134" y="63"/>
                  </a:lnTo>
                  <a:lnTo>
                    <a:pt x="3134" y="56"/>
                  </a:lnTo>
                  <a:lnTo>
                    <a:pt x="3135" y="50"/>
                  </a:lnTo>
                  <a:lnTo>
                    <a:pt x="3136" y="45"/>
                  </a:lnTo>
                  <a:lnTo>
                    <a:pt x="3138" y="39"/>
                  </a:lnTo>
                  <a:lnTo>
                    <a:pt x="3141" y="35"/>
                  </a:lnTo>
                  <a:lnTo>
                    <a:pt x="3145" y="33"/>
                  </a:lnTo>
                  <a:lnTo>
                    <a:pt x="3150" y="31"/>
                  </a:lnTo>
                  <a:lnTo>
                    <a:pt x="3157" y="31"/>
                  </a:lnTo>
                  <a:lnTo>
                    <a:pt x="3216" y="31"/>
                  </a:lnTo>
                  <a:lnTo>
                    <a:pt x="3226" y="31"/>
                  </a:lnTo>
                  <a:lnTo>
                    <a:pt x="3236" y="32"/>
                  </a:lnTo>
                  <a:lnTo>
                    <a:pt x="3246" y="33"/>
                  </a:lnTo>
                  <a:lnTo>
                    <a:pt x="3253" y="35"/>
                  </a:lnTo>
                  <a:lnTo>
                    <a:pt x="3260" y="38"/>
                  </a:lnTo>
                  <a:lnTo>
                    <a:pt x="3266" y="41"/>
                  </a:lnTo>
                  <a:lnTo>
                    <a:pt x="3272" y="46"/>
                  </a:lnTo>
                  <a:lnTo>
                    <a:pt x="3276" y="50"/>
                  </a:lnTo>
                  <a:lnTo>
                    <a:pt x="3279" y="55"/>
                  </a:lnTo>
                  <a:lnTo>
                    <a:pt x="3284" y="60"/>
                  </a:lnTo>
                  <a:lnTo>
                    <a:pt x="3286" y="67"/>
                  </a:lnTo>
                  <a:lnTo>
                    <a:pt x="3288" y="73"/>
                  </a:lnTo>
                  <a:lnTo>
                    <a:pt x="3290" y="81"/>
                  </a:lnTo>
                  <a:lnTo>
                    <a:pt x="3291" y="89"/>
                  </a:lnTo>
                  <a:lnTo>
                    <a:pt x="3292" y="98"/>
                  </a:lnTo>
                  <a:lnTo>
                    <a:pt x="3292" y="108"/>
                  </a:lnTo>
                  <a:lnTo>
                    <a:pt x="3322" y="108"/>
                  </a:lnTo>
                  <a:lnTo>
                    <a:pt x="3315" y="0"/>
                  </a:lnTo>
                  <a:lnTo>
                    <a:pt x="3302" y="0"/>
                  </a:lnTo>
                  <a:lnTo>
                    <a:pt x="3286" y="0"/>
                  </a:lnTo>
                  <a:lnTo>
                    <a:pt x="3275" y="1"/>
                  </a:lnTo>
                  <a:lnTo>
                    <a:pt x="3265" y="1"/>
                  </a:lnTo>
                  <a:lnTo>
                    <a:pt x="3254" y="1"/>
                  </a:lnTo>
                  <a:lnTo>
                    <a:pt x="3244" y="1"/>
                  </a:lnTo>
                  <a:lnTo>
                    <a:pt x="3232" y="1"/>
                  </a:lnTo>
                  <a:lnTo>
                    <a:pt x="3221" y="1"/>
                  </a:lnTo>
                  <a:lnTo>
                    <a:pt x="3210" y="2"/>
                  </a:lnTo>
                  <a:lnTo>
                    <a:pt x="3199" y="2"/>
                  </a:lnTo>
                  <a:lnTo>
                    <a:pt x="3188" y="2"/>
                  </a:lnTo>
                  <a:lnTo>
                    <a:pt x="3179" y="2"/>
                  </a:lnTo>
                  <a:lnTo>
                    <a:pt x="3171" y="2"/>
                  </a:lnTo>
                  <a:lnTo>
                    <a:pt x="3163" y="2"/>
                  </a:lnTo>
                  <a:lnTo>
                    <a:pt x="3154" y="2"/>
                  </a:lnTo>
                  <a:lnTo>
                    <a:pt x="3146" y="2"/>
                  </a:lnTo>
                  <a:lnTo>
                    <a:pt x="3136" y="2"/>
                  </a:lnTo>
                  <a:lnTo>
                    <a:pt x="3126" y="2"/>
                  </a:lnTo>
                  <a:lnTo>
                    <a:pt x="3115" y="2"/>
                  </a:lnTo>
                  <a:lnTo>
                    <a:pt x="3104" y="1"/>
                  </a:lnTo>
                  <a:lnTo>
                    <a:pt x="3093" y="1"/>
                  </a:lnTo>
                  <a:lnTo>
                    <a:pt x="3081" y="1"/>
                  </a:lnTo>
                  <a:lnTo>
                    <a:pt x="3070" y="1"/>
                  </a:lnTo>
                  <a:lnTo>
                    <a:pt x="3060" y="1"/>
                  </a:lnTo>
                  <a:lnTo>
                    <a:pt x="3050" y="1"/>
                  </a:lnTo>
                  <a:lnTo>
                    <a:pt x="3039" y="0"/>
                  </a:lnTo>
                  <a:lnTo>
                    <a:pt x="3023" y="0"/>
                  </a:lnTo>
                  <a:lnTo>
                    <a:pt x="3011" y="0"/>
                  </a:lnTo>
                  <a:lnTo>
                    <a:pt x="3008" y="29"/>
                  </a:lnTo>
                  <a:lnTo>
                    <a:pt x="3031" y="31"/>
                  </a:lnTo>
                  <a:lnTo>
                    <a:pt x="3038" y="32"/>
                  </a:lnTo>
                  <a:lnTo>
                    <a:pt x="3044" y="33"/>
                  </a:lnTo>
                  <a:lnTo>
                    <a:pt x="3048" y="36"/>
                  </a:lnTo>
                  <a:lnTo>
                    <a:pt x="3051" y="39"/>
                  </a:lnTo>
                  <a:lnTo>
                    <a:pt x="3053" y="44"/>
                  </a:lnTo>
                  <a:lnTo>
                    <a:pt x="3054" y="50"/>
                  </a:lnTo>
                  <a:lnTo>
                    <a:pt x="3055" y="56"/>
                  </a:lnTo>
                  <a:lnTo>
                    <a:pt x="3055" y="63"/>
                  </a:lnTo>
                  <a:lnTo>
                    <a:pt x="3055" y="381"/>
                  </a:lnTo>
                  <a:lnTo>
                    <a:pt x="3055" y="389"/>
                  </a:lnTo>
                  <a:lnTo>
                    <a:pt x="3054" y="395"/>
                  </a:lnTo>
                  <a:lnTo>
                    <a:pt x="3053" y="400"/>
                  </a:lnTo>
                  <a:lnTo>
                    <a:pt x="3051" y="405"/>
                  </a:lnTo>
                  <a:lnTo>
                    <a:pt x="3048" y="408"/>
                  </a:lnTo>
                  <a:lnTo>
                    <a:pt x="3044" y="411"/>
                  </a:lnTo>
                  <a:lnTo>
                    <a:pt x="3038" y="412"/>
                  </a:lnTo>
                  <a:lnTo>
                    <a:pt x="3031" y="413"/>
                  </a:lnTo>
                  <a:lnTo>
                    <a:pt x="3008" y="415"/>
                  </a:lnTo>
                  <a:lnTo>
                    <a:pt x="3011" y="445"/>
                  </a:lnTo>
                  <a:lnTo>
                    <a:pt x="3023" y="445"/>
                  </a:lnTo>
                  <a:lnTo>
                    <a:pt x="3040" y="444"/>
                  </a:lnTo>
                  <a:lnTo>
                    <a:pt x="3051" y="444"/>
                  </a:lnTo>
                  <a:lnTo>
                    <a:pt x="3061" y="444"/>
                  </a:lnTo>
                  <a:lnTo>
                    <a:pt x="3072" y="444"/>
                  </a:lnTo>
                  <a:lnTo>
                    <a:pt x="3084" y="444"/>
                  </a:lnTo>
                  <a:lnTo>
                    <a:pt x="3095" y="444"/>
                  </a:lnTo>
                  <a:lnTo>
                    <a:pt x="3106" y="443"/>
                  </a:lnTo>
                  <a:lnTo>
                    <a:pt x="3118" y="443"/>
                  </a:lnTo>
                  <a:lnTo>
                    <a:pt x="3129" y="443"/>
                  </a:lnTo>
                  <a:lnTo>
                    <a:pt x="3140" y="443"/>
                  </a:lnTo>
                  <a:lnTo>
                    <a:pt x="3149" y="443"/>
                  </a:lnTo>
                  <a:lnTo>
                    <a:pt x="3158" y="443"/>
                  </a:lnTo>
                  <a:lnTo>
                    <a:pt x="3167" y="443"/>
                  </a:lnTo>
                  <a:lnTo>
                    <a:pt x="3175" y="443"/>
                  </a:lnTo>
                  <a:lnTo>
                    <a:pt x="3183" y="443"/>
                  </a:lnTo>
                  <a:lnTo>
                    <a:pt x="3193" y="443"/>
                  </a:lnTo>
                  <a:lnTo>
                    <a:pt x="3204" y="443"/>
                  </a:lnTo>
                  <a:lnTo>
                    <a:pt x="3215" y="443"/>
                  </a:lnTo>
                  <a:lnTo>
                    <a:pt x="3226" y="443"/>
                  </a:lnTo>
                  <a:lnTo>
                    <a:pt x="3238" y="444"/>
                  </a:lnTo>
                  <a:lnTo>
                    <a:pt x="3250" y="444"/>
                  </a:lnTo>
                  <a:lnTo>
                    <a:pt x="3261" y="444"/>
                  </a:lnTo>
                  <a:lnTo>
                    <a:pt x="3272" y="444"/>
                  </a:lnTo>
                  <a:lnTo>
                    <a:pt x="3283" y="444"/>
                  </a:lnTo>
                  <a:lnTo>
                    <a:pt x="3293" y="444"/>
                  </a:lnTo>
                  <a:lnTo>
                    <a:pt x="3311" y="445"/>
                  </a:lnTo>
                  <a:lnTo>
                    <a:pt x="3324" y="445"/>
                  </a:lnTo>
                  <a:lnTo>
                    <a:pt x="3330" y="334"/>
                  </a:lnTo>
                  <a:close/>
                  <a:moveTo>
                    <a:pt x="3758" y="108"/>
                  </a:moveTo>
                  <a:lnTo>
                    <a:pt x="3750" y="0"/>
                  </a:lnTo>
                  <a:lnTo>
                    <a:pt x="3737" y="0"/>
                  </a:lnTo>
                  <a:lnTo>
                    <a:pt x="3721" y="0"/>
                  </a:lnTo>
                  <a:lnTo>
                    <a:pt x="3710" y="1"/>
                  </a:lnTo>
                  <a:lnTo>
                    <a:pt x="3700" y="1"/>
                  </a:lnTo>
                  <a:lnTo>
                    <a:pt x="3689" y="1"/>
                  </a:lnTo>
                  <a:lnTo>
                    <a:pt x="3677" y="1"/>
                  </a:lnTo>
                  <a:lnTo>
                    <a:pt x="3666" y="1"/>
                  </a:lnTo>
                  <a:lnTo>
                    <a:pt x="3655" y="1"/>
                  </a:lnTo>
                  <a:lnTo>
                    <a:pt x="3643" y="2"/>
                  </a:lnTo>
                  <a:lnTo>
                    <a:pt x="3631" y="2"/>
                  </a:lnTo>
                  <a:lnTo>
                    <a:pt x="3620" y="2"/>
                  </a:lnTo>
                  <a:lnTo>
                    <a:pt x="3610" y="2"/>
                  </a:lnTo>
                  <a:lnTo>
                    <a:pt x="3600" y="2"/>
                  </a:lnTo>
                  <a:lnTo>
                    <a:pt x="3590" y="2"/>
                  </a:lnTo>
                  <a:lnTo>
                    <a:pt x="3581" y="2"/>
                  </a:lnTo>
                  <a:lnTo>
                    <a:pt x="3571" y="2"/>
                  </a:lnTo>
                  <a:lnTo>
                    <a:pt x="3561" y="2"/>
                  </a:lnTo>
                  <a:lnTo>
                    <a:pt x="3549" y="2"/>
                  </a:lnTo>
                  <a:lnTo>
                    <a:pt x="3538" y="2"/>
                  </a:lnTo>
                  <a:lnTo>
                    <a:pt x="3526" y="1"/>
                  </a:lnTo>
                  <a:lnTo>
                    <a:pt x="3514" y="1"/>
                  </a:lnTo>
                  <a:lnTo>
                    <a:pt x="3504" y="1"/>
                  </a:lnTo>
                  <a:lnTo>
                    <a:pt x="3493" y="1"/>
                  </a:lnTo>
                  <a:lnTo>
                    <a:pt x="3483" y="1"/>
                  </a:lnTo>
                  <a:lnTo>
                    <a:pt x="3472" y="1"/>
                  </a:lnTo>
                  <a:lnTo>
                    <a:pt x="3462" y="0"/>
                  </a:lnTo>
                  <a:lnTo>
                    <a:pt x="3445" y="0"/>
                  </a:lnTo>
                  <a:lnTo>
                    <a:pt x="3432" y="0"/>
                  </a:lnTo>
                  <a:lnTo>
                    <a:pt x="3425" y="108"/>
                  </a:lnTo>
                  <a:lnTo>
                    <a:pt x="3456" y="108"/>
                  </a:lnTo>
                  <a:lnTo>
                    <a:pt x="3456" y="99"/>
                  </a:lnTo>
                  <a:lnTo>
                    <a:pt x="3456" y="89"/>
                  </a:lnTo>
                  <a:lnTo>
                    <a:pt x="3457" y="82"/>
                  </a:lnTo>
                  <a:lnTo>
                    <a:pt x="3459" y="74"/>
                  </a:lnTo>
                  <a:lnTo>
                    <a:pt x="3460" y="67"/>
                  </a:lnTo>
                  <a:lnTo>
                    <a:pt x="3463" y="61"/>
                  </a:lnTo>
                  <a:lnTo>
                    <a:pt x="3465" y="56"/>
                  </a:lnTo>
                  <a:lnTo>
                    <a:pt x="3469" y="51"/>
                  </a:lnTo>
                  <a:lnTo>
                    <a:pt x="3473" y="46"/>
                  </a:lnTo>
                  <a:lnTo>
                    <a:pt x="3478" y="41"/>
                  </a:lnTo>
                  <a:lnTo>
                    <a:pt x="3484" y="38"/>
                  </a:lnTo>
                  <a:lnTo>
                    <a:pt x="3490" y="35"/>
                  </a:lnTo>
                  <a:lnTo>
                    <a:pt x="3497" y="33"/>
                  </a:lnTo>
                  <a:lnTo>
                    <a:pt x="3505" y="32"/>
                  </a:lnTo>
                  <a:lnTo>
                    <a:pt x="3514" y="31"/>
                  </a:lnTo>
                  <a:lnTo>
                    <a:pt x="3524" y="31"/>
                  </a:lnTo>
                  <a:lnTo>
                    <a:pt x="3551" y="31"/>
                  </a:lnTo>
                  <a:lnTo>
                    <a:pt x="3551" y="381"/>
                  </a:lnTo>
                  <a:lnTo>
                    <a:pt x="3551" y="389"/>
                  </a:lnTo>
                  <a:lnTo>
                    <a:pt x="3550" y="395"/>
                  </a:lnTo>
                  <a:lnTo>
                    <a:pt x="3548" y="400"/>
                  </a:lnTo>
                  <a:lnTo>
                    <a:pt x="3547" y="405"/>
                  </a:lnTo>
                  <a:lnTo>
                    <a:pt x="3544" y="408"/>
                  </a:lnTo>
                  <a:lnTo>
                    <a:pt x="3540" y="411"/>
                  </a:lnTo>
                  <a:lnTo>
                    <a:pt x="3534" y="412"/>
                  </a:lnTo>
                  <a:lnTo>
                    <a:pt x="3528" y="413"/>
                  </a:lnTo>
                  <a:lnTo>
                    <a:pt x="3497" y="415"/>
                  </a:lnTo>
                  <a:lnTo>
                    <a:pt x="3500" y="445"/>
                  </a:lnTo>
                  <a:lnTo>
                    <a:pt x="3507" y="445"/>
                  </a:lnTo>
                  <a:lnTo>
                    <a:pt x="3517" y="444"/>
                  </a:lnTo>
                  <a:lnTo>
                    <a:pt x="3531" y="444"/>
                  </a:lnTo>
                  <a:lnTo>
                    <a:pt x="3543" y="444"/>
                  </a:lnTo>
                  <a:lnTo>
                    <a:pt x="3556" y="443"/>
                  </a:lnTo>
                  <a:lnTo>
                    <a:pt x="3570" y="443"/>
                  </a:lnTo>
                  <a:lnTo>
                    <a:pt x="3582" y="443"/>
                  </a:lnTo>
                  <a:lnTo>
                    <a:pt x="3590" y="443"/>
                  </a:lnTo>
                  <a:lnTo>
                    <a:pt x="3600" y="443"/>
                  </a:lnTo>
                  <a:lnTo>
                    <a:pt x="3611" y="443"/>
                  </a:lnTo>
                  <a:lnTo>
                    <a:pt x="3624" y="443"/>
                  </a:lnTo>
                  <a:lnTo>
                    <a:pt x="3637" y="444"/>
                  </a:lnTo>
                  <a:lnTo>
                    <a:pt x="3651" y="444"/>
                  </a:lnTo>
                  <a:lnTo>
                    <a:pt x="3663" y="444"/>
                  </a:lnTo>
                  <a:lnTo>
                    <a:pt x="3673" y="445"/>
                  </a:lnTo>
                  <a:lnTo>
                    <a:pt x="3681" y="445"/>
                  </a:lnTo>
                  <a:lnTo>
                    <a:pt x="3684" y="415"/>
                  </a:lnTo>
                  <a:lnTo>
                    <a:pt x="3654" y="413"/>
                  </a:lnTo>
                  <a:lnTo>
                    <a:pt x="3647" y="412"/>
                  </a:lnTo>
                  <a:lnTo>
                    <a:pt x="3641" y="411"/>
                  </a:lnTo>
                  <a:lnTo>
                    <a:pt x="3636" y="408"/>
                  </a:lnTo>
                  <a:lnTo>
                    <a:pt x="3633" y="405"/>
                  </a:lnTo>
                  <a:lnTo>
                    <a:pt x="3632" y="400"/>
                  </a:lnTo>
                  <a:lnTo>
                    <a:pt x="3630" y="395"/>
                  </a:lnTo>
                  <a:lnTo>
                    <a:pt x="3629" y="389"/>
                  </a:lnTo>
                  <a:lnTo>
                    <a:pt x="3629" y="381"/>
                  </a:lnTo>
                  <a:lnTo>
                    <a:pt x="3629" y="31"/>
                  </a:lnTo>
                  <a:lnTo>
                    <a:pt x="3657" y="31"/>
                  </a:lnTo>
                  <a:lnTo>
                    <a:pt x="3666" y="31"/>
                  </a:lnTo>
                  <a:lnTo>
                    <a:pt x="3675" y="32"/>
                  </a:lnTo>
                  <a:lnTo>
                    <a:pt x="3684" y="33"/>
                  </a:lnTo>
                  <a:lnTo>
                    <a:pt x="3692" y="35"/>
                  </a:lnTo>
                  <a:lnTo>
                    <a:pt x="3698" y="38"/>
                  </a:lnTo>
                  <a:lnTo>
                    <a:pt x="3704" y="41"/>
                  </a:lnTo>
                  <a:lnTo>
                    <a:pt x="3708" y="46"/>
                  </a:lnTo>
                  <a:lnTo>
                    <a:pt x="3712" y="51"/>
                  </a:lnTo>
                  <a:lnTo>
                    <a:pt x="3716" y="56"/>
                  </a:lnTo>
                  <a:lnTo>
                    <a:pt x="3720" y="61"/>
                  </a:lnTo>
                  <a:lnTo>
                    <a:pt x="3722" y="67"/>
                  </a:lnTo>
                  <a:lnTo>
                    <a:pt x="3724" y="74"/>
                  </a:lnTo>
                  <a:lnTo>
                    <a:pt x="3726" y="81"/>
                  </a:lnTo>
                  <a:lnTo>
                    <a:pt x="3727" y="89"/>
                  </a:lnTo>
                  <a:lnTo>
                    <a:pt x="3728" y="99"/>
                  </a:lnTo>
                  <a:lnTo>
                    <a:pt x="3728" y="108"/>
                  </a:lnTo>
                  <a:lnTo>
                    <a:pt x="3758" y="108"/>
                  </a:lnTo>
                  <a:close/>
                  <a:moveTo>
                    <a:pt x="3893" y="371"/>
                  </a:moveTo>
                  <a:lnTo>
                    <a:pt x="3885" y="365"/>
                  </a:lnTo>
                  <a:lnTo>
                    <a:pt x="3878" y="361"/>
                  </a:lnTo>
                  <a:lnTo>
                    <a:pt x="3868" y="358"/>
                  </a:lnTo>
                  <a:lnTo>
                    <a:pt x="3859" y="357"/>
                  </a:lnTo>
                  <a:lnTo>
                    <a:pt x="3849" y="358"/>
                  </a:lnTo>
                  <a:lnTo>
                    <a:pt x="3841" y="361"/>
                  </a:lnTo>
                  <a:lnTo>
                    <a:pt x="3832" y="365"/>
                  </a:lnTo>
                  <a:lnTo>
                    <a:pt x="3824" y="371"/>
                  </a:lnTo>
                  <a:lnTo>
                    <a:pt x="3818" y="378"/>
                  </a:lnTo>
                  <a:lnTo>
                    <a:pt x="3814" y="385"/>
                  </a:lnTo>
                  <a:lnTo>
                    <a:pt x="3811" y="395"/>
                  </a:lnTo>
                  <a:lnTo>
                    <a:pt x="3810" y="404"/>
                  </a:lnTo>
                  <a:lnTo>
                    <a:pt x="3811" y="413"/>
                  </a:lnTo>
                  <a:lnTo>
                    <a:pt x="3814" y="421"/>
                  </a:lnTo>
                  <a:lnTo>
                    <a:pt x="3818" y="429"/>
                  </a:lnTo>
                  <a:lnTo>
                    <a:pt x="3824" y="437"/>
                  </a:lnTo>
                  <a:lnTo>
                    <a:pt x="3832" y="443"/>
                  </a:lnTo>
                  <a:lnTo>
                    <a:pt x="3841" y="447"/>
                  </a:lnTo>
                  <a:lnTo>
                    <a:pt x="3849" y="450"/>
                  </a:lnTo>
                  <a:lnTo>
                    <a:pt x="3859" y="451"/>
                  </a:lnTo>
                  <a:lnTo>
                    <a:pt x="3868" y="450"/>
                  </a:lnTo>
                  <a:lnTo>
                    <a:pt x="3878" y="447"/>
                  </a:lnTo>
                  <a:lnTo>
                    <a:pt x="3885" y="443"/>
                  </a:lnTo>
                  <a:lnTo>
                    <a:pt x="3893" y="437"/>
                  </a:lnTo>
                  <a:lnTo>
                    <a:pt x="3899" y="429"/>
                  </a:lnTo>
                  <a:lnTo>
                    <a:pt x="3903" y="421"/>
                  </a:lnTo>
                  <a:lnTo>
                    <a:pt x="3905" y="413"/>
                  </a:lnTo>
                  <a:lnTo>
                    <a:pt x="3906" y="404"/>
                  </a:lnTo>
                  <a:lnTo>
                    <a:pt x="3905" y="395"/>
                  </a:lnTo>
                  <a:lnTo>
                    <a:pt x="3903" y="385"/>
                  </a:lnTo>
                  <a:lnTo>
                    <a:pt x="3899" y="378"/>
                  </a:lnTo>
                  <a:lnTo>
                    <a:pt x="3893" y="3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32" name="Freeform 128"/>
            <p:cNvSpPr>
              <a:spLocks noEditPoints="1"/>
            </p:cNvSpPr>
            <p:nvPr userDrawn="1"/>
          </p:nvSpPr>
          <p:spPr bwMode="auto">
            <a:xfrm>
              <a:off x="3255" y="2068"/>
              <a:ext cx="1300" cy="245"/>
            </a:xfrm>
            <a:custGeom>
              <a:avLst/>
              <a:gdLst>
                <a:gd name="T0" fmla="*/ 242 w 3900"/>
                <a:gd name="T1" fmla="*/ 677 h 736"/>
                <a:gd name="T2" fmla="*/ 327 w 3900"/>
                <a:gd name="T3" fmla="*/ 384 h 736"/>
                <a:gd name="T4" fmla="*/ 361 w 3900"/>
                <a:gd name="T5" fmla="*/ 276 h 736"/>
                <a:gd name="T6" fmla="*/ 213 w 3900"/>
                <a:gd name="T7" fmla="*/ 71 h 736"/>
                <a:gd name="T8" fmla="*/ 450 w 3900"/>
                <a:gd name="T9" fmla="*/ 118 h 736"/>
                <a:gd name="T10" fmla="*/ 310 w 3900"/>
                <a:gd name="T11" fmla="*/ 12 h 736"/>
                <a:gd name="T12" fmla="*/ 15 w 3900"/>
                <a:gd name="T13" fmla="*/ 9 h 736"/>
                <a:gd name="T14" fmla="*/ 68 w 3900"/>
                <a:gd name="T15" fmla="*/ 666 h 736"/>
                <a:gd name="T16" fmla="*/ 197 w 3900"/>
                <a:gd name="T17" fmla="*/ 724 h 736"/>
                <a:gd name="T18" fmla="*/ 501 w 3900"/>
                <a:gd name="T19" fmla="*/ 727 h 736"/>
                <a:gd name="T20" fmla="*/ 1102 w 3900"/>
                <a:gd name="T21" fmla="*/ 457 h 736"/>
                <a:gd name="T22" fmla="*/ 1122 w 3900"/>
                <a:gd name="T23" fmla="*/ 315 h 736"/>
                <a:gd name="T24" fmla="*/ 1112 w 3900"/>
                <a:gd name="T25" fmla="*/ 68 h 736"/>
                <a:gd name="T26" fmla="*/ 861 w 3900"/>
                <a:gd name="T27" fmla="*/ 11 h 736"/>
                <a:gd name="T28" fmla="*/ 689 w 3900"/>
                <a:gd name="T29" fmla="*/ 10 h 736"/>
                <a:gd name="T30" fmla="*/ 726 w 3900"/>
                <a:gd name="T31" fmla="*/ 663 h 736"/>
                <a:gd name="T32" fmla="*/ 774 w 3900"/>
                <a:gd name="T33" fmla="*/ 724 h 736"/>
                <a:gd name="T34" fmla="*/ 877 w 3900"/>
                <a:gd name="T35" fmla="*/ 672 h 736"/>
                <a:gd name="T36" fmla="*/ 951 w 3900"/>
                <a:gd name="T37" fmla="*/ 416 h 736"/>
                <a:gd name="T38" fmla="*/ 1079 w 3900"/>
                <a:gd name="T39" fmla="*/ 721 h 736"/>
                <a:gd name="T40" fmla="*/ 1038 w 3900"/>
                <a:gd name="T41" fmla="*/ 255 h 736"/>
                <a:gd name="T42" fmla="*/ 868 w 3900"/>
                <a:gd name="T43" fmla="*/ 70 h 736"/>
                <a:gd name="T44" fmla="*/ 1045 w 3900"/>
                <a:gd name="T45" fmla="*/ 152 h 736"/>
                <a:gd name="T46" fmla="*/ 1696 w 3900"/>
                <a:gd name="T47" fmla="*/ 11 h 736"/>
                <a:gd name="T48" fmla="*/ 1397 w 3900"/>
                <a:gd name="T49" fmla="*/ 10 h 736"/>
                <a:gd name="T50" fmla="*/ 1432 w 3900"/>
                <a:gd name="T51" fmla="*/ 656 h 736"/>
                <a:gd name="T52" fmla="*/ 1468 w 3900"/>
                <a:gd name="T53" fmla="*/ 724 h 736"/>
                <a:gd name="T54" fmla="*/ 1651 w 3900"/>
                <a:gd name="T55" fmla="*/ 680 h 736"/>
                <a:gd name="T56" fmla="*/ 1680 w 3900"/>
                <a:gd name="T57" fmla="*/ 395 h 736"/>
                <a:gd name="T58" fmla="*/ 1705 w 3900"/>
                <a:gd name="T59" fmla="*/ 293 h 736"/>
                <a:gd name="T60" fmla="*/ 1575 w 3900"/>
                <a:gd name="T61" fmla="*/ 68 h 736"/>
                <a:gd name="T62" fmla="*/ 1800 w 3900"/>
                <a:gd name="T63" fmla="*/ 129 h 736"/>
                <a:gd name="T64" fmla="*/ 2455 w 3900"/>
                <a:gd name="T65" fmla="*/ 61 h 736"/>
                <a:gd name="T66" fmla="*/ 2155 w 3900"/>
                <a:gd name="T67" fmla="*/ 36 h 736"/>
                <a:gd name="T68" fmla="*/ 2003 w 3900"/>
                <a:gd name="T69" fmla="*/ 327 h 736"/>
                <a:gd name="T70" fmla="*/ 2124 w 3900"/>
                <a:gd name="T71" fmla="*/ 682 h 736"/>
                <a:gd name="T72" fmla="*/ 2430 w 3900"/>
                <a:gd name="T73" fmla="*/ 690 h 736"/>
                <a:gd name="T74" fmla="*/ 2569 w 3900"/>
                <a:gd name="T75" fmla="*/ 353 h 736"/>
                <a:gd name="T76" fmla="*/ 2347 w 3900"/>
                <a:gd name="T77" fmla="*/ 666 h 736"/>
                <a:gd name="T78" fmla="*/ 2177 w 3900"/>
                <a:gd name="T79" fmla="*/ 604 h 736"/>
                <a:gd name="T80" fmla="*/ 2160 w 3900"/>
                <a:gd name="T81" fmla="*/ 157 h 736"/>
                <a:gd name="T82" fmla="*/ 2319 w 3900"/>
                <a:gd name="T83" fmla="*/ 55 h 736"/>
                <a:gd name="T84" fmla="*/ 2438 w 3900"/>
                <a:gd name="T85" fmla="*/ 306 h 736"/>
                <a:gd name="T86" fmla="*/ 3093 w 3900"/>
                <a:gd name="T87" fmla="*/ 664 h 736"/>
                <a:gd name="T88" fmla="*/ 2914 w 3900"/>
                <a:gd name="T89" fmla="*/ 111 h 736"/>
                <a:gd name="T90" fmla="*/ 2915 w 3900"/>
                <a:gd name="T91" fmla="*/ 11 h 736"/>
                <a:gd name="T92" fmla="*/ 2742 w 3900"/>
                <a:gd name="T93" fmla="*/ 10 h 736"/>
                <a:gd name="T94" fmla="*/ 2780 w 3900"/>
                <a:gd name="T95" fmla="*/ 663 h 736"/>
                <a:gd name="T96" fmla="*/ 2876 w 3900"/>
                <a:gd name="T97" fmla="*/ 725 h 736"/>
                <a:gd name="T98" fmla="*/ 3166 w 3900"/>
                <a:gd name="T99" fmla="*/ 727 h 736"/>
                <a:gd name="T100" fmla="*/ 3744 w 3900"/>
                <a:gd name="T101" fmla="*/ 378 h 736"/>
                <a:gd name="T102" fmla="*/ 3710 w 3900"/>
                <a:gd name="T103" fmla="*/ 446 h 736"/>
                <a:gd name="T104" fmla="*/ 3602 w 3900"/>
                <a:gd name="T105" fmla="*/ 685 h 736"/>
                <a:gd name="T106" fmla="*/ 3450 w 3900"/>
                <a:gd name="T107" fmla="*/ 470 h 736"/>
                <a:gd name="T108" fmla="*/ 3528 w 3900"/>
                <a:gd name="T109" fmla="*/ 88 h 736"/>
                <a:gd name="T110" fmla="*/ 3739 w 3900"/>
                <a:gd name="T111" fmla="*/ 115 h 736"/>
                <a:gd name="T112" fmla="*/ 3661 w 3900"/>
                <a:gd name="T113" fmla="*/ 3 h 736"/>
                <a:gd name="T114" fmla="*/ 3382 w 3900"/>
                <a:gd name="T115" fmla="*/ 122 h 736"/>
                <a:gd name="T116" fmla="*/ 3320 w 3900"/>
                <a:gd name="T117" fmla="*/ 460 h 736"/>
                <a:gd name="T118" fmla="*/ 3507 w 3900"/>
                <a:gd name="T119" fmla="*/ 720 h 736"/>
                <a:gd name="T120" fmla="*/ 3788 w 3900"/>
                <a:gd name="T121" fmla="*/ 70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0" h="736">
                  <a:moveTo>
                    <a:pt x="520" y="550"/>
                  </a:moveTo>
                  <a:lnTo>
                    <a:pt x="472" y="550"/>
                  </a:lnTo>
                  <a:lnTo>
                    <a:pt x="472" y="565"/>
                  </a:lnTo>
                  <a:lnTo>
                    <a:pt x="471" y="579"/>
                  </a:lnTo>
                  <a:lnTo>
                    <a:pt x="469" y="592"/>
                  </a:lnTo>
                  <a:lnTo>
                    <a:pt x="467" y="604"/>
                  </a:lnTo>
                  <a:lnTo>
                    <a:pt x="463" y="616"/>
                  </a:lnTo>
                  <a:lnTo>
                    <a:pt x="459" y="626"/>
                  </a:lnTo>
                  <a:lnTo>
                    <a:pt x="453" y="635"/>
                  </a:lnTo>
                  <a:lnTo>
                    <a:pt x="446" y="644"/>
                  </a:lnTo>
                  <a:lnTo>
                    <a:pt x="437" y="651"/>
                  </a:lnTo>
                  <a:lnTo>
                    <a:pt x="427" y="658"/>
                  </a:lnTo>
                  <a:lnTo>
                    <a:pt x="416" y="664"/>
                  </a:lnTo>
                  <a:lnTo>
                    <a:pt x="403" y="669"/>
                  </a:lnTo>
                  <a:lnTo>
                    <a:pt x="389" y="672"/>
                  </a:lnTo>
                  <a:lnTo>
                    <a:pt x="374" y="675"/>
                  </a:lnTo>
                  <a:lnTo>
                    <a:pt x="356" y="676"/>
                  </a:lnTo>
                  <a:lnTo>
                    <a:pt x="338" y="677"/>
                  </a:lnTo>
                  <a:lnTo>
                    <a:pt x="242" y="677"/>
                  </a:lnTo>
                  <a:lnTo>
                    <a:pt x="236" y="677"/>
                  </a:lnTo>
                  <a:lnTo>
                    <a:pt x="231" y="676"/>
                  </a:lnTo>
                  <a:lnTo>
                    <a:pt x="226" y="675"/>
                  </a:lnTo>
                  <a:lnTo>
                    <a:pt x="222" y="673"/>
                  </a:lnTo>
                  <a:lnTo>
                    <a:pt x="219" y="671"/>
                  </a:lnTo>
                  <a:lnTo>
                    <a:pt x="216" y="669"/>
                  </a:lnTo>
                  <a:lnTo>
                    <a:pt x="213" y="666"/>
                  </a:lnTo>
                  <a:lnTo>
                    <a:pt x="211" y="663"/>
                  </a:lnTo>
                  <a:lnTo>
                    <a:pt x="208" y="655"/>
                  </a:lnTo>
                  <a:lnTo>
                    <a:pt x="205" y="646"/>
                  </a:lnTo>
                  <a:lnTo>
                    <a:pt x="204" y="636"/>
                  </a:lnTo>
                  <a:lnTo>
                    <a:pt x="203" y="626"/>
                  </a:lnTo>
                  <a:lnTo>
                    <a:pt x="203" y="375"/>
                  </a:lnTo>
                  <a:lnTo>
                    <a:pt x="276" y="375"/>
                  </a:lnTo>
                  <a:lnTo>
                    <a:pt x="289" y="376"/>
                  </a:lnTo>
                  <a:lnTo>
                    <a:pt x="299" y="377"/>
                  </a:lnTo>
                  <a:lnTo>
                    <a:pt x="309" y="379"/>
                  </a:lnTo>
                  <a:lnTo>
                    <a:pt x="318" y="381"/>
                  </a:lnTo>
                  <a:lnTo>
                    <a:pt x="327" y="384"/>
                  </a:lnTo>
                  <a:lnTo>
                    <a:pt x="334" y="388"/>
                  </a:lnTo>
                  <a:lnTo>
                    <a:pt x="340" y="392"/>
                  </a:lnTo>
                  <a:lnTo>
                    <a:pt x="346" y="397"/>
                  </a:lnTo>
                  <a:lnTo>
                    <a:pt x="350" y="403"/>
                  </a:lnTo>
                  <a:lnTo>
                    <a:pt x="355" y="411"/>
                  </a:lnTo>
                  <a:lnTo>
                    <a:pt x="358" y="420"/>
                  </a:lnTo>
                  <a:lnTo>
                    <a:pt x="361" y="429"/>
                  </a:lnTo>
                  <a:lnTo>
                    <a:pt x="363" y="439"/>
                  </a:lnTo>
                  <a:lnTo>
                    <a:pt x="366" y="450"/>
                  </a:lnTo>
                  <a:lnTo>
                    <a:pt x="367" y="463"/>
                  </a:lnTo>
                  <a:lnTo>
                    <a:pt x="367" y="477"/>
                  </a:lnTo>
                  <a:lnTo>
                    <a:pt x="415" y="477"/>
                  </a:lnTo>
                  <a:lnTo>
                    <a:pt x="407" y="353"/>
                  </a:lnTo>
                  <a:lnTo>
                    <a:pt x="413" y="228"/>
                  </a:lnTo>
                  <a:lnTo>
                    <a:pt x="367" y="228"/>
                  </a:lnTo>
                  <a:lnTo>
                    <a:pt x="367" y="242"/>
                  </a:lnTo>
                  <a:lnTo>
                    <a:pt x="366" y="254"/>
                  </a:lnTo>
                  <a:lnTo>
                    <a:pt x="363" y="266"/>
                  </a:lnTo>
                  <a:lnTo>
                    <a:pt x="361" y="276"/>
                  </a:lnTo>
                  <a:lnTo>
                    <a:pt x="358" y="286"/>
                  </a:lnTo>
                  <a:lnTo>
                    <a:pt x="355" y="294"/>
                  </a:lnTo>
                  <a:lnTo>
                    <a:pt x="350" y="301"/>
                  </a:lnTo>
                  <a:lnTo>
                    <a:pt x="346" y="307"/>
                  </a:lnTo>
                  <a:lnTo>
                    <a:pt x="340" y="313"/>
                  </a:lnTo>
                  <a:lnTo>
                    <a:pt x="334" y="318"/>
                  </a:lnTo>
                  <a:lnTo>
                    <a:pt x="327" y="322"/>
                  </a:lnTo>
                  <a:lnTo>
                    <a:pt x="318" y="325"/>
                  </a:lnTo>
                  <a:lnTo>
                    <a:pt x="309" y="327"/>
                  </a:lnTo>
                  <a:lnTo>
                    <a:pt x="299" y="329"/>
                  </a:lnTo>
                  <a:lnTo>
                    <a:pt x="289" y="330"/>
                  </a:lnTo>
                  <a:lnTo>
                    <a:pt x="276" y="331"/>
                  </a:lnTo>
                  <a:lnTo>
                    <a:pt x="203" y="331"/>
                  </a:lnTo>
                  <a:lnTo>
                    <a:pt x="203" y="111"/>
                  </a:lnTo>
                  <a:lnTo>
                    <a:pt x="204" y="100"/>
                  </a:lnTo>
                  <a:lnTo>
                    <a:pt x="205" y="91"/>
                  </a:lnTo>
                  <a:lnTo>
                    <a:pt x="208" y="82"/>
                  </a:lnTo>
                  <a:lnTo>
                    <a:pt x="211" y="74"/>
                  </a:lnTo>
                  <a:lnTo>
                    <a:pt x="213" y="71"/>
                  </a:lnTo>
                  <a:lnTo>
                    <a:pt x="216" y="68"/>
                  </a:lnTo>
                  <a:lnTo>
                    <a:pt x="219" y="66"/>
                  </a:lnTo>
                  <a:lnTo>
                    <a:pt x="222" y="63"/>
                  </a:lnTo>
                  <a:lnTo>
                    <a:pt x="226" y="61"/>
                  </a:lnTo>
                  <a:lnTo>
                    <a:pt x="231" y="60"/>
                  </a:lnTo>
                  <a:lnTo>
                    <a:pt x="236" y="60"/>
                  </a:lnTo>
                  <a:lnTo>
                    <a:pt x="242" y="59"/>
                  </a:lnTo>
                  <a:lnTo>
                    <a:pt x="337" y="59"/>
                  </a:lnTo>
                  <a:lnTo>
                    <a:pt x="354" y="60"/>
                  </a:lnTo>
                  <a:lnTo>
                    <a:pt x="370" y="61"/>
                  </a:lnTo>
                  <a:lnTo>
                    <a:pt x="384" y="64"/>
                  </a:lnTo>
                  <a:lnTo>
                    <a:pt x="397" y="68"/>
                  </a:lnTo>
                  <a:lnTo>
                    <a:pt x="409" y="72"/>
                  </a:lnTo>
                  <a:lnTo>
                    <a:pt x="418" y="77"/>
                  </a:lnTo>
                  <a:lnTo>
                    <a:pt x="427" y="83"/>
                  </a:lnTo>
                  <a:lnTo>
                    <a:pt x="434" y="90"/>
                  </a:lnTo>
                  <a:lnTo>
                    <a:pt x="440" y="98"/>
                  </a:lnTo>
                  <a:lnTo>
                    <a:pt x="446" y="107"/>
                  </a:lnTo>
                  <a:lnTo>
                    <a:pt x="450" y="118"/>
                  </a:lnTo>
                  <a:lnTo>
                    <a:pt x="454" y="129"/>
                  </a:lnTo>
                  <a:lnTo>
                    <a:pt x="456" y="141"/>
                  </a:lnTo>
                  <a:lnTo>
                    <a:pt x="458" y="154"/>
                  </a:lnTo>
                  <a:lnTo>
                    <a:pt x="459" y="169"/>
                  </a:lnTo>
                  <a:lnTo>
                    <a:pt x="460" y="183"/>
                  </a:lnTo>
                  <a:lnTo>
                    <a:pt x="508" y="183"/>
                  </a:lnTo>
                  <a:lnTo>
                    <a:pt x="497" y="9"/>
                  </a:lnTo>
                  <a:lnTo>
                    <a:pt x="488" y="9"/>
                  </a:lnTo>
                  <a:lnTo>
                    <a:pt x="476" y="9"/>
                  </a:lnTo>
                  <a:lnTo>
                    <a:pt x="463" y="10"/>
                  </a:lnTo>
                  <a:lnTo>
                    <a:pt x="449" y="10"/>
                  </a:lnTo>
                  <a:lnTo>
                    <a:pt x="432" y="10"/>
                  </a:lnTo>
                  <a:lnTo>
                    <a:pt x="416" y="10"/>
                  </a:lnTo>
                  <a:lnTo>
                    <a:pt x="398" y="11"/>
                  </a:lnTo>
                  <a:lnTo>
                    <a:pt x="381" y="11"/>
                  </a:lnTo>
                  <a:lnTo>
                    <a:pt x="363" y="11"/>
                  </a:lnTo>
                  <a:lnTo>
                    <a:pt x="345" y="11"/>
                  </a:lnTo>
                  <a:lnTo>
                    <a:pt x="328" y="12"/>
                  </a:lnTo>
                  <a:lnTo>
                    <a:pt x="310" y="12"/>
                  </a:lnTo>
                  <a:lnTo>
                    <a:pt x="293" y="12"/>
                  </a:lnTo>
                  <a:lnTo>
                    <a:pt x="277" y="12"/>
                  </a:lnTo>
                  <a:lnTo>
                    <a:pt x="263" y="12"/>
                  </a:lnTo>
                  <a:lnTo>
                    <a:pt x="251" y="12"/>
                  </a:lnTo>
                  <a:lnTo>
                    <a:pt x="238" y="12"/>
                  </a:lnTo>
                  <a:lnTo>
                    <a:pt x="224" y="12"/>
                  </a:lnTo>
                  <a:lnTo>
                    <a:pt x="209" y="12"/>
                  </a:lnTo>
                  <a:lnTo>
                    <a:pt x="191" y="12"/>
                  </a:lnTo>
                  <a:lnTo>
                    <a:pt x="174" y="12"/>
                  </a:lnTo>
                  <a:lnTo>
                    <a:pt x="156" y="11"/>
                  </a:lnTo>
                  <a:lnTo>
                    <a:pt x="139" y="11"/>
                  </a:lnTo>
                  <a:lnTo>
                    <a:pt x="120" y="11"/>
                  </a:lnTo>
                  <a:lnTo>
                    <a:pt x="102" y="11"/>
                  </a:lnTo>
                  <a:lnTo>
                    <a:pt x="85" y="10"/>
                  </a:lnTo>
                  <a:lnTo>
                    <a:pt x="69" y="10"/>
                  </a:lnTo>
                  <a:lnTo>
                    <a:pt x="53" y="10"/>
                  </a:lnTo>
                  <a:lnTo>
                    <a:pt x="38" y="10"/>
                  </a:lnTo>
                  <a:lnTo>
                    <a:pt x="25" y="9"/>
                  </a:lnTo>
                  <a:lnTo>
                    <a:pt x="15" y="9"/>
                  </a:lnTo>
                  <a:lnTo>
                    <a:pt x="5" y="9"/>
                  </a:lnTo>
                  <a:lnTo>
                    <a:pt x="0" y="56"/>
                  </a:lnTo>
                  <a:lnTo>
                    <a:pt x="39" y="59"/>
                  </a:lnTo>
                  <a:lnTo>
                    <a:pt x="50" y="61"/>
                  </a:lnTo>
                  <a:lnTo>
                    <a:pt x="59" y="64"/>
                  </a:lnTo>
                  <a:lnTo>
                    <a:pt x="63" y="67"/>
                  </a:lnTo>
                  <a:lnTo>
                    <a:pt x="66" y="69"/>
                  </a:lnTo>
                  <a:lnTo>
                    <a:pt x="68" y="72"/>
                  </a:lnTo>
                  <a:lnTo>
                    <a:pt x="70" y="74"/>
                  </a:lnTo>
                  <a:lnTo>
                    <a:pt x="73" y="81"/>
                  </a:lnTo>
                  <a:lnTo>
                    <a:pt x="75" y="89"/>
                  </a:lnTo>
                  <a:lnTo>
                    <a:pt x="77" y="99"/>
                  </a:lnTo>
                  <a:lnTo>
                    <a:pt x="77" y="111"/>
                  </a:lnTo>
                  <a:lnTo>
                    <a:pt x="77" y="626"/>
                  </a:lnTo>
                  <a:lnTo>
                    <a:pt x="77" y="637"/>
                  </a:lnTo>
                  <a:lnTo>
                    <a:pt x="75" y="647"/>
                  </a:lnTo>
                  <a:lnTo>
                    <a:pt x="73" y="656"/>
                  </a:lnTo>
                  <a:lnTo>
                    <a:pt x="70" y="663"/>
                  </a:lnTo>
                  <a:lnTo>
                    <a:pt x="68" y="666"/>
                  </a:lnTo>
                  <a:lnTo>
                    <a:pt x="66" y="668"/>
                  </a:lnTo>
                  <a:lnTo>
                    <a:pt x="63" y="670"/>
                  </a:lnTo>
                  <a:lnTo>
                    <a:pt x="59" y="672"/>
                  </a:lnTo>
                  <a:lnTo>
                    <a:pt x="50" y="675"/>
                  </a:lnTo>
                  <a:lnTo>
                    <a:pt x="39" y="677"/>
                  </a:lnTo>
                  <a:lnTo>
                    <a:pt x="0" y="680"/>
                  </a:lnTo>
                  <a:lnTo>
                    <a:pt x="5" y="727"/>
                  </a:lnTo>
                  <a:lnTo>
                    <a:pt x="15" y="727"/>
                  </a:lnTo>
                  <a:lnTo>
                    <a:pt x="26" y="727"/>
                  </a:lnTo>
                  <a:lnTo>
                    <a:pt x="38" y="727"/>
                  </a:lnTo>
                  <a:lnTo>
                    <a:pt x="54" y="726"/>
                  </a:lnTo>
                  <a:lnTo>
                    <a:pt x="70" y="726"/>
                  </a:lnTo>
                  <a:lnTo>
                    <a:pt x="88" y="726"/>
                  </a:lnTo>
                  <a:lnTo>
                    <a:pt x="105" y="726"/>
                  </a:lnTo>
                  <a:lnTo>
                    <a:pt x="123" y="725"/>
                  </a:lnTo>
                  <a:lnTo>
                    <a:pt x="142" y="725"/>
                  </a:lnTo>
                  <a:lnTo>
                    <a:pt x="160" y="725"/>
                  </a:lnTo>
                  <a:lnTo>
                    <a:pt x="179" y="725"/>
                  </a:lnTo>
                  <a:lnTo>
                    <a:pt x="197" y="724"/>
                  </a:lnTo>
                  <a:lnTo>
                    <a:pt x="214" y="724"/>
                  </a:lnTo>
                  <a:lnTo>
                    <a:pt x="230" y="724"/>
                  </a:lnTo>
                  <a:lnTo>
                    <a:pt x="244" y="724"/>
                  </a:lnTo>
                  <a:lnTo>
                    <a:pt x="258" y="724"/>
                  </a:lnTo>
                  <a:lnTo>
                    <a:pt x="270" y="724"/>
                  </a:lnTo>
                  <a:lnTo>
                    <a:pt x="284" y="724"/>
                  </a:lnTo>
                  <a:lnTo>
                    <a:pt x="300" y="724"/>
                  </a:lnTo>
                  <a:lnTo>
                    <a:pt x="317" y="724"/>
                  </a:lnTo>
                  <a:lnTo>
                    <a:pt x="336" y="725"/>
                  </a:lnTo>
                  <a:lnTo>
                    <a:pt x="354" y="725"/>
                  </a:lnTo>
                  <a:lnTo>
                    <a:pt x="373" y="725"/>
                  </a:lnTo>
                  <a:lnTo>
                    <a:pt x="391" y="725"/>
                  </a:lnTo>
                  <a:lnTo>
                    <a:pt x="410" y="726"/>
                  </a:lnTo>
                  <a:lnTo>
                    <a:pt x="427" y="726"/>
                  </a:lnTo>
                  <a:lnTo>
                    <a:pt x="445" y="726"/>
                  </a:lnTo>
                  <a:lnTo>
                    <a:pt x="461" y="726"/>
                  </a:lnTo>
                  <a:lnTo>
                    <a:pt x="476" y="727"/>
                  </a:lnTo>
                  <a:lnTo>
                    <a:pt x="490" y="727"/>
                  </a:lnTo>
                  <a:lnTo>
                    <a:pt x="501" y="727"/>
                  </a:lnTo>
                  <a:lnTo>
                    <a:pt x="510" y="727"/>
                  </a:lnTo>
                  <a:lnTo>
                    <a:pt x="520" y="550"/>
                  </a:lnTo>
                  <a:close/>
                  <a:moveTo>
                    <a:pt x="1265" y="680"/>
                  </a:moveTo>
                  <a:lnTo>
                    <a:pt x="1231" y="677"/>
                  </a:lnTo>
                  <a:lnTo>
                    <a:pt x="1224" y="675"/>
                  </a:lnTo>
                  <a:lnTo>
                    <a:pt x="1217" y="672"/>
                  </a:lnTo>
                  <a:lnTo>
                    <a:pt x="1211" y="667"/>
                  </a:lnTo>
                  <a:lnTo>
                    <a:pt x="1205" y="661"/>
                  </a:lnTo>
                  <a:lnTo>
                    <a:pt x="1200" y="653"/>
                  </a:lnTo>
                  <a:lnTo>
                    <a:pt x="1194" y="645"/>
                  </a:lnTo>
                  <a:lnTo>
                    <a:pt x="1189" y="637"/>
                  </a:lnTo>
                  <a:lnTo>
                    <a:pt x="1185" y="628"/>
                  </a:lnTo>
                  <a:lnTo>
                    <a:pt x="1149" y="540"/>
                  </a:lnTo>
                  <a:lnTo>
                    <a:pt x="1143" y="527"/>
                  </a:lnTo>
                  <a:lnTo>
                    <a:pt x="1136" y="513"/>
                  </a:lnTo>
                  <a:lnTo>
                    <a:pt x="1129" y="498"/>
                  </a:lnTo>
                  <a:lnTo>
                    <a:pt x="1121" y="484"/>
                  </a:lnTo>
                  <a:lnTo>
                    <a:pt x="1111" y="471"/>
                  </a:lnTo>
                  <a:lnTo>
                    <a:pt x="1102" y="457"/>
                  </a:lnTo>
                  <a:lnTo>
                    <a:pt x="1093" y="444"/>
                  </a:lnTo>
                  <a:lnTo>
                    <a:pt x="1083" y="432"/>
                  </a:lnTo>
                  <a:lnTo>
                    <a:pt x="1072" y="421"/>
                  </a:lnTo>
                  <a:lnTo>
                    <a:pt x="1063" y="411"/>
                  </a:lnTo>
                  <a:lnTo>
                    <a:pt x="1053" y="400"/>
                  </a:lnTo>
                  <a:lnTo>
                    <a:pt x="1044" y="392"/>
                  </a:lnTo>
                  <a:lnTo>
                    <a:pt x="1034" y="384"/>
                  </a:lnTo>
                  <a:lnTo>
                    <a:pt x="1025" y="378"/>
                  </a:lnTo>
                  <a:lnTo>
                    <a:pt x="1018" y="374"/>
                  </a:lnTo>
                  <a:lnTo>
                    <a:pt x="1011" y="371"/>
                  </a:lnTo>
                  <a:lnTo>
                    <a:pt x="1019" y="370"/>
                  </a:lnTo>
                  <a:lnTo>
                    <a:pt x="1029" y="367"/>
                  </a:lnTo>
                  <a:lnTo>
                    <a:pt x="1041" y="363"/>
                  </a:lnTo>
                  <a:lnTo>
                    <a:pt x="1054" y="358"/>
                  </a:lnTo>
                  <a:lnTo>
                    <a:pt x="1068" y="352"/>
                  </a:lnTo>
                  <a:lnTo>
                    <a:pt x="1082" y="345"/>
                  </a:lnTo>
                  <a:lnTo>
                    <a:pt x="1095" y="336"/>
                  </a:lnTo>
                  <a:lnTo>
                    <a:pt x="1109" y="326"/>
                  </a:lnTo>
                  <a:lnTo>
                    <a:pt x="1122" y="315"/>
                  </a:lnTo>
                  <a:lnTo>
                    <a:pt x="1134" y="302"/>
                  </a:lnTo>
                  <a:lnTo>
                    <a:pt x="1145" y="288"/>
                  </a:lnTo>
                  <a:lnTo>
                    <a:pt x="1155" y="273"/>
                  </a:lnTo>
                  <a:lnTo>
                    <a:pt x="1161" y="265"/>
                  </a:lnTo>
                  <a:lnTo>
                    <a:pt x="1164" y="255"/>
                  </a:lnTo>
                  <a:lnTo>
                    <a:pt x="1168" y="246"/>
                  </a:lnTo>
                  <a:lnTo>
                    <a:pt x="1171" y="237"/>
                  </a:lnTo>
                  <a:lnTo>
                    <a:pt x="1173" y="227"/>
                  </a:lnTo>
                  <a:lnTo>
                    <a:pt x="1174" y="217"/>
                  </a:lnTo>
                  <a:lnTo>
                    <a:pt x="1175" y="205"/>
                  </a:lnTo>
                  <a:lnTo>
                    <a:pt x="1175" y="194"/>
                  </a:lnTo>
                  <a:lnTo>
                    <a:pt x="1174" y="177"/>
                  </a:lnTo>
                  <a:lnTo>
                    <a:pt x="1171" y="160"/>
                  </a:lnTo>
                  <a:lnTo>
                    <a:pt x="1167" y="143"/>
                  </a:lnTo>
                  <a:lnTo>
                    <a:pt x="1160" y="127"/>
                  </a:lnTo>
                  <a:lnTo>
                    <a:pt x="1150" y="110"/>
                  </a:lnTo>
                  <a:lnTo>
                    <a:pt x="1139" y="96"/>
                  </a:lnTo>
                  <a:lnTo>
                    <a:pt x="1127" y="81"/>
                  </a:lnTo>
                  <a:lnTo>
                    <a:pt x="1112" y="68"/>
                  </a:lnTo>
                  <a:lnTo>
                    <a:pt x="1097" y="55"/>
                  </a:lnTo>
                  <a:lnTo>
                    <a:pt x="1078" y="44"/>
                  </a:lnTo>
                  <a:lnTo>
                    <a:pt x="1059" y="34"/>
                  </a:lnTo>
                  <a:lnTo>
                    <a:pt x="1038" y="26"/>
                  </a:lnTo>
                  <a:lnTo>
                    <a:pt x="1027" y="22"/>
                  </a:lnTo>
                  <a:lnTo>
                    <a:pt x="1016" y="19"/>
                  </a:lnTo>
                  <a:lnTo>
                    <a:pt x="1004" y="16"/>
                  </a:lnTo>
                  <a:lnTo>
                    <a:pt x="991" y="13"/>
                  </a:lnTo>
                  <a:lnTo>
                    <a:pt x="979" y="12"/>
                  </a:lnTo>
                  <a:lnTo>
                    <a:pt x="966" y="10"/>
                  </a:lnTo>
                  <a:lnTo>
                    <a:pt x="952" y="10"/>
                  </a:lnTo>
                  <a:lnTo>
                    <a:pt x="939" y="9"/>
                  </a:lnTo>
                  <a:lnTo>
                    <a:pt x="927" y="9"/>
                  </a:lnTo>
                  <a:lnTo>
                    <a:pt x="910" y="10"/>
                  </a:lnTo>
                  <a:lnTo>
                    <a:pt x="901" y="10"/>
                  </a:lnTo>
                  <a:lnTo>
                    <a:pt x="892" y="10"/>
                  </a:lnTo>
                  <a:lnTo>
                    <a:pt x="882" y="11"/>
                  </a:lnTo>
                  <a:lnTo>
                    <a:pt x="871" y="11"/>
                  </a:lnTo>
                  <a:lnTo>
                    <a:pt x="861" y="11"/>
                  </a:lnTo>
                  <a:lnTo>
                    <a:pt x="851" y="11"/>
                  </a:lnTo>
                  <a:lnTo>
                    <a:pt x="840" y="12"/>
                  </a:lnTo>
                  <a:lnTo>
                    <a:pt x="830" y="12"/>
                  </a:lnTo>
                  <a:lnTo>
                    <a:pt x="821" y="12"/>
                  </a:lnTo>
                  <a:lnTo>
                    <a:pt x="812" y="12"/>
                  </a:lnTo>
                  <a:lnTo>
                    <a:pt x="804" y="12"/>
                  </a:lnTo>
                  <a:lnTo>
                    <a:pt x="796" y="12"/>
                  </a:lnTo>
                  <a:lnTo>
                    <a:pt x="790" y="12"/>
                  </a:lnTo>
                  <a:lnTo>
                    <a:pt x="782" y="12"/>
                  </a:lnTo>
                  <a:lnTo>
                    <a:pt x="774" y="12"/>
                  </a:lnTo>
                  <a:lnTo>
                    <a:pt x="765" y="12"/>
                  </a:lnTo>
                  <a:lnTo>
                    <a:pt x="755" y="12"/>
                  </a:lnTo>
                  <a:lnTo>
                    <a:pt x="746" y="11"/>
                  </a:lnTo>
                  <a:lnTo>
                    <a:pt x="736" y="11"/>
                  </a:lnTo>
                  <a:lnTo>
                    <a:pt x="726" y="11"/>
                  </a:lnTo>
                  <a:lnTo>
                    <a:pt x="716" y="11"/>
                  </a:lnTo>
                  <a:lnTo>
                    <a:pt x="707" y="10"/>
                  </a:lnTo>
                  <a:lnTo>
                    <a:pt x="698" y="10"/>
                  </a:lnTo>
                  <a:lnTo>
                    <a:pt x="689" y="10"/>
                  </a:lnTo>
                  <a:lnTo>
                    <a:pt x="673" y="9"/>
                  </a:lnTo>
                  <a:lnTo>
                    <a:pt x="661" y="9"/>
                  </a:lnTo>
                  <a:lnTo>
                    <a:pt x="656" y="56"/>
                  </a:lnTo>
                  <a:lnTo>
                    <a:pt x="695" y="59"/>
                  </a:lnTo>
                  <a:lnTo>
                    <a:pt x="705" y="61"/>
                  </a:lnTo>
                  <a:lnTo>
                    <a:pt x="714" y="64"/>
                  </a:lnTo>
                  <a:lnTo>
                    <a:pt x="718" y="67"/>
                  </a:lnTo>
                  <a:lnTo>
                    <a:pt x="721" y="69"/>
                  </a:lnTo>
                  <a:lnTo>
                    <a:pt x="724" y="72"/>
                  </a:lnTo>
                  <a:lnTo>
                    <a:pt x="726" y="74"/>
                  </a:lnTo>
                  <a:lnTo>
                    <a:pt x="729" y="81"/>
                  </a:lnTo>
                  <a:lnTo>
                    <a:pt x="731" y="89"/>
                  </a:lnTo>
                  <a:lnTo>
                    <a:pt x="733" y="99"/>
                  </a:lnTo>
                  <a:lnTo>
                    <a:pt x="733" y="111"/>
                  </a:lnTo>
                  <a:lnTo>
                    <a:pt x="733" y="626"/>
                  </a:lnTo>
                  <a:lnTo>
                    <a:pt x="733" y="637"/>
                  </a:lnTo>
                  <a:lnTo>
                    <a:pt x="731" y="647"/>
                  </a:lnTo>
                  <a:lnTo>
                    <a:pt x="729" y="656"/>
                  </a:lnTo>
                  <a:lnTo>
                    <a:pt x="726" y="663"/>
                  </a:lnTo>
                  <a:lnTo>
                    <a:pt x="724" y="666"/>
                  </a:lnTo>
                  <a:lnTo>
                    <a:pt x="721" y="668"/>
                  </a:lnTo>
                  <a:lnTo>
                    <a:pt x="718" y="670"/>
                  </a:lnTo>
                  <a:lnTo>
                    <a:pt x="714" y="672"/>
                  </a:lnTo>
                  <a:lnTo>
                    <a:pt x="705" y="675"/>
                  </a:lnTo>
                  <a:lnTo>
                    <a:pt x="695" y="677"/>
                  </a:lnTo>
                  <a:lnTo>
                    <a:pt x="656" y="680"/>
                  </a:lnTo>
                  <a:lnTo>
                    <a:pt x="661" y="727"/>
                  </a:lnTo>
                  <a:lnTo>
                    <a:pt x="673" y="727"/>
                  </a:lnTo>
                  <a:lnTo>
                    <a:pt x="689" y="726"/>
                  </a:lnTo>
                  <a:lnTo>
                    <a:pt x="698" y="726"/>
                  </a:lnTo>
                  <a:lnTo>
                    <a:pt x="707" y="726"/>
                  </a:lnTo>
                  <a:lnTo>
                    <a:pt x="716" y="726"/>
                  </a:lnTo>
                  <a:lnTo>
                    <a:pt x="726" y="725"/>
                  </a:lnTo>
                  <a:lnTo>
                    <a:pt x="736" y="725"/>
                  </a:lnTo>
                  <a:lnTo>
                    <a:pt x="746" y="725"/>
                  </a:lnTo>
                  <a:lnTo>
                    <a:pt x="755" y="725"/>
                  </a:lnTo>
                  <a:lnTo>
                    <a:pt x="765" y="724"/>
                  </a:lnTo>
                  <a:lnTo>
                    <a:pt x="774" y="724"/>
                  </a:lnTo>
                  <a:lnTo>
                    <a:pt x="782" y="724"/>
                  </a:lnTo>
                  <a:lnTo>
                    <a:pt x="790" y="724"/>
                  </a:lnTo>
                  <a:lnTo>
                    <a:pt x="796" y="724"/>
                  </a:lnTo>
                  <a:lnTo>
                    <a:pt x="810" y="724"/>
                  </a:lnTo>
                  <a:lnTo>
                    <a:pt x="826" y="724"/>
                  </a:lnTo>
                  <a:lnTo>
                    <a:pt x="836" y="725"/>
                  </a:lnTo>
                  <a:lnTo>
                    <a:pt x="846" y="725"/>
                  </a:lnTo>
                  <a:lnTo>
                    <a:pt x="855" y="725"/>
                  </a:lnTo>
                  <a:lnTo>
                    <a:pt x="865" y="725"/>
                  </a:lnTo>
                  <a:lnTo>
                    <a:pt x="875" y="726"/>
                  </a:lnTo>
                  <a:lnTo>
                    <a:pt x="885" y="726"/>
                  </a:lnTo>
                  <a:lnTo>
                    <a:pt x="894" y="726"/>
                  </a:lnTo>
                  <a:lnTo>
                    <a:pt x="903" y="726"/>
                  </a:lnTo>
                  <a:lnTo>
                    <a:pt x="918" y="727"/>
                  </a:lnTo>
                  <a:lnTo>
                    <a:pt x="930" y="727"/>
                  </a:lnTo>
                  <a:lnTo>
                    <a:pt x="937" y="680"/>
                  </a:lnTo>
                  <a:lnTo>
                    <a:pt x="898" y="677"/>
                  </a:lnTo>
                  <a:lnTo>
                    <a:pt x="887" y="675"/>
                  </a:lnTo>
                  <a:lnTo>
                    <a:pt x="877" y="672"/>
                  </a:lnTo>
                  <a:lnTo>
                    <a:pt x="874" y="670"/>
                  </a:lnTo>
                  <a:lnTo>
                    <a:pt x="871" y="668"/>
                  </a:lnTo>
                  <a:lnTo>
                    <a:pt x="868" y="666"/>
                  </a:lnTo>
                  <a:lnTo>
                    <a:pt x="866" y="663"/>
                  </a:lnTo>
                  <a:lnTo>
                    <a:pt x="863" y="656"/>
                  </a:lnTo>
                  <a:lnTo>
                    <a:pt x="861" y="647"/>
                  </a:lnTo>
                  <a:lnTo>
                    <a:pt x="860" y="637"/>
                  </a:lnTo>
                  <a:lnTo>
                    <a:pt x="859" y="626"/>
                  </a:lnTo>
                  <a:lnTo>
                    <a:pt x="859" y="384"/>
                  </a:lnTo>
                  <a:lnTo>
                    <a:pt x="897" y="384"/>
                  </a:lnTo>
                  <a:lnTo>
                    <a:pt x="902" y="384"/>
                  </a:lnTo>
                  <a:lnTo>
                    <a:pt x="908" y="385"/>
                  </a:lnTo>
                  <a:lnTo>
                    <a:pt x="913" y="387"/>
                  </a:lnTo>
                  <a:lnTo>
                    <a:pt x="919" y="389"/>
                  </a:lnTo>
                  <a:lnTo>
                    <a:pt x="925" y="392"/>
                  </a:lnTo>
                  <a:lnTo>
                    <a:pt x="930" y="395"/>
                  </a:lnTo>
                  <a:lnTo>
                    <a:pt x="935" y="399"/>
                  </a:lnTo>
                  <a:lnTo>
                    <a:pt x="941" y="404"/>
                  </a:lnTo>
                  <a:lnTo>
                    <a:pt x="951" y="416"/>
                  </a:lnTo>
                  <a:lnTo>
                    <a:pt x="962" y="427"/>
                  </a:lnTo>
                  <a:lnTo>
                    <a:pt x="971" y="440"/>
                  </a:lnTo>
                  <a:lnTo>
                    <a:pt x="980" y="454"/>
                  </a:lnTo>
                  <a:lnTo>
                    <a:pt x="988" y="469"/>
                  </a:lnTo>
                  <a:lnTo>
                    <a:pt x="996" y="483"/>
                  </a:lnTo>
                  <a:lnTo>
                    <a:pt x="1004" y="498"/>
                  </a:lnTo>
                  <a:lnTo>
                    <a:pt x="1011" y="514"/>
                  </a:lnTo>
                  <a:lnTo>
                    <a:pt x="1017" y="528"/>
                  </a:lnTo>
                  <a:lnTo>
                    <a:pt x="1022" y="541"/>
                  </a:lnTo>
                  <a:lnTo>
                    <a:pt x="1027" y="552"/>
                  </a:lnTo>
                  <a:lnTo>
                    <a:pt x="1030" y="563"/>
                  </a:lnTo>
                  <a:lnTo>
                    <a:pt x="1059" y="641"/>
                  </a:lnTo>
                  <a:lnTo>
                    <a:pt x="1062" y="651"/>
                  </a:lnTo>
                  <a:lnTo>
                    <a:pt x="1065" y="663"/>
                  </a:lnTo>
                  <a:lnTo>
                    <a:pt x="1068" y="675"/>
                  </a:lnTo>
                  <a:lnTo>
                    <a:pt x="1071" y="687"/>
                  </a:lnTo>
                  <a:lnTo>
                    <a:pt x="1074" y="699"/>
                  </a:lnTo>
                  <a:lnTo>
                    <a:pt x="1077" y="712"/>
                  </a:lnTo>
                  <a:lnTo>
                    <a:pt x="1079" y="721"/>
                  </a:lnTo>
                  <a:lnTo>
                    <a:pt x="1081" y="727"/>
                  </a:lnTo>
                  <a:lnTo>
                    <a:pt x="1087" y="727"/>
                  </a:lnTo>
                  <a:lnTo>
                    <a:pt x="1097" y="726"/>
                  </a:lnTo>
                  <a:lnTo>
                    <a:pt x="1109" y="726"/>
                  </a:lnTo>
                  <a:lnTo>
                    <a:pt x="1124" y="725"/>
                  </a:lnTo>
                  <a:lnTo>
                    <a:pt x="1138" y="725"/>
                  </a:lnTo>
                  <a:lnTo>
                    <a:pt x="1151" y="724"/>
                  </a:lnTo>
                  <a:lnTo>
                    <a:pt x="1163" y="724"/>
                  </a:lnTo>
                  <a:lnTo>
                    <a:pt x="1171" y="724"/>
                  </a:lnTo>
                  <a:lnTo>
                    <a:pt x="1179" y="724"/>
                  </a:lnTo>
                  <a:lnTo>
                    <a:pt x="1190" y="724"/>
                  </a:lnTo>
                  <a:lnTo>
                    <a:pt x="1205" y="725"/>
                  </a:lnTo>
                  <a:lnTo>
                    <a:pt x="1219" y="725"/>
                  </a:lnTo>
                  <a:lnTo>
                    <a:pt x="1232" y="726"/>
                  </a:lnTo>
                  <a:lnTo>
                    <a:pt x="1245" y="726"/>
                  </a:lnTo>
                  <a:lnTo>
                    <a:pt x="1255" y="727"/>
                  </a:lnTo>
                  <a:lnTo>
                    <a:pt x="1260" y="727"/>
                  </a:lnTo>
                  <a:lnTo>
                    <a:pt x="1265" y="680"/>
                  </a:lnTo>
                  <a:close/>
                  <a:moveTo>
                    <a:pt x="1038" y="255"/>
                  </a:moveTo>
                  <a:lnTo>
                    <a:pt x="1032" y="269"/>
                  </a:lnTo>
                  <a:lnTo>
                    <a:pt x="1025" y="281"/>
                  </a:lnTo>
                  <a:lnTo>
                    <a:pt x="1017" y="292"/>
                  </a:lnTo>
                  <a:lnTo>
                    <a:pt x="1008" y="301"/>
                  </a:lnTo>
                  <a:lnTo>
                    <a:pt x="998" y="311"/>
                  </a:lnTo>
                  <a:lnTo>
                    <a:pt x="988" y="319"/>
                  </a:lnTo>
                  <a:lnTo>
                    <a:pt x="977" y="326"/>
                  </a:lnTo>
                  <a:lnTo>
                    <a:pt x="967" y="331"/>
                  </a:lnTo>
                  <a:lnTo>
                    <a:pt x="955" y="335"/>
                  </a:lnTo>
                  <a:lnTo>
                    <a:pt x="944" y="339"/>
                  </a:lnTo>
                  <a:lnTo>
                    <a:pt x="933" y="340"/>
                  </a:lnTo>
                  <a:lnTo>
                    <a:pt x="923" y="341"/>
                  </a:lnTo>
                  <a:lnTo>
                    <a:pt x="859" y="341"/>
                  </a:lnTo>
                  <a:lnTo>
                    <a:pt x="859" y="108"/>
                  </a:lnTo>
                  <a:lnTo>
                    <a:pt x="860" y="98"/>
                  </a:lnTo>
                  <a:lnTo>
                    <a:pt x="861" y="89"/>
                  </a:lnTo>
                  <a:lnTo>
                    <a:pt x="863" y="81"/>
                  </a:lnTo>
                  <a:lnTo>
                    <a:pt x="866" y="73"/>
                  </a:lnTo>
                  <a:lnTo>
                    <a:pt x="868" y="70"/>
                  </a:lnTo>
                  <a:lnTo>
                    <a:pt x="871" y="68"/>
                  </a:lnTo>
                  <a:lnTo>
                    <a:pt x="874" y="64"/>
                  </a:lnTo>
                  <a:lnTo>
                    <a:pt x="877" y="63"/>
                  </a:lnTo>
                  <a:lnTo>
                    <a:pt x="887" y="60"/>
                  </a:lnTo>
                  <a:lnTo>
                    <a:pt x="898" y="59"/>
                  </a:lnTo>
                  <a:lnTo>
                    <a:pt x="926" y="59"/>
                  </a:lnTo>
                  <a:lnTo>
                    <a:pt x="938" y="60"/>
                  </a:lnTo>
                  <a:lnTo>
                    <a:pt x="950" y="62"/>
                  </a:lnTo>
                  <a:lnTo>
                    <a:pt x="963" y="66"/>
                  </a:lnTo>
                  <a:lnTo>
                    <a:pt x="974" y="70"/>
                  </a:lnTo>
                  <a:lnTo>
                    <a:pt x="985" y="75"/>
                  </a:lnTo>
                  <a:lnTo>
                    <a:pt x="995" y="81"/>
                  </a:lnTo>
                  <a:lnTo>
                    <a:pt x="1005" y="88"/>
                  </a:lnTo>
                  <a:lnTo>
                    <a:pt x="1014" y="96"/>
                  </a:lnTo>
                  <a:lnTo>
                    <a:pt x="1022" y="105"/>
                  </a:lnTo>
                  <a:lnTo>
                    <a:pt x="1029" y="116"/>
                  </a:lnTo>
                  <a:lnTo>
                    <a:pt x="1035" y="127"/>
                  </a:lnTo>
                  <a:lnTo>
                    <a:pt x="1041" y="139"/>
                  </a:lnTo>
                  <a:lnTo>
                    <a:pt x="1045" y="152"/>
                  </a:lnTo>
                  <a:lnTo>
                    <a:pt x="1048" y="166"/>
                  </a:lnTo>
                  <a:lnTo>
                    <a:pt x="1050" y="180"/>
                  </a:lnTo>
                  <a:lnTo>
                    <a:pt x="1050" y="194"/>
                  </a:lnTo>
                  <a:lnTo>
                    <a:pt x="1049" y="210"/>
                  </a:lnTo>
                  <a:lnTo>
                    <a:pt x="1047" y="227"/>
                  </a:lnTo>
                  <a:lnTo>
                    <a:pt x="1044" y="241"/>
                  </a:lnTo>
                  <a:lnTo>
                    <a:pt x="1038" y="255"/>
                  </a:lnTo>
                  <a:close/>
                  <a:moveTo>
                    <a:pt x="1854" y="183"/>
                  </a:moveTo>
                  <a:lnTo>
                    <a:pt x="1844" y="9"/>
                  </a:lnTo>
                  <a:lnTo>
                    <a:pt x="1834" y="9"/>
                  </a:lnTo>
                  <a:lnTo>
                    <a:pt x="1823" y="9"/>
                  </a:lnTo>
                  <a:lnTo>
                    <a:pt x="1810" y="10"/>
                  </a:lnTo>
                  <a:lnTo>
                    <a:pt x="1796" y="10"/>
                  </a:lnTo>
                  <a:lnTo>
                    <a:pt x="1780" y="10"/>
                  </a:lnTo>
                  <a:lnTo>
                    <a:pt x="1765" y="10"/>
                  </a:lnTo>
                  <a:lnTo>
                    <a:pt x="1747" y="11"/>
                  </a:lnTo>
                  <a:lnTo>
                    <a:pt x="1731" y="11"/>
                  </a:lnTo>
                  <a:lnTo>
                    <a:pt x="1713" y="11"/>
                  </a:lnTo>
                  <a:lnTo>
                    <a:pt x="1696" y="11"/>
                  </a:lnTo>
                  <a:lnTo>
                    <a:pt x="1679" y="12"/>
                  </a:lnTo>
                  <a:lnTo>
                    <a:pt x="1661" y="12"/>
                  </a:lnTo>
                  <a:lnTo>
                    <a:pt x="1645" y="12"/>
                  </a:lnTo>
                  <a:lnTo>
                    <a:pt x="1630" y="12"/>
                  </a:lnTo>
                  <a:lnTo>
                    <a:pt x="1616" y="12"/>
                  </a:lnTo>
                  <a:lnTo>
                    <a:pt x="1604" y="12"/>
                  </a:lnTo>
                  <a:lnTo>
                    <a:pt x="1590" y="12"/>
                  </a:lnTo>
                  <a:lnTo>
                    <a:pt x="1577" y="12"/>
                  </a:lnTo>
                  <a:lnTo>
                    <a:pt x="1562" y="12"/>
                  </a:lnTo>
                  <a:lnTo>
                    <a:pt x="1545" y="12"/>
                  </a:lnTo>
                  <a:lnTo>
                    <a:pt x="1528" y="12"/>
                  </a:lnTo>
                  <a:lnTo>
                    <a:pt x="1510" y="11"/>
                  </a:lnTo>
                  <a:lnTo>
                    <a:pt x="1493" y="11"/>
                  </a:lnTo>
                  <a:lnTo>
                    <a:pt x="1476" y="11"/>
                  </a:lnTo>
                  <a:lnTo>
                    <a:pt x="1459" y="11"/>
                  </a:lnTo>
                  <a:lnTo>
                    <a:pt x="1443" y="10"/>
                  </a:lnTo>
                  <a:lnTo>
                    <a:pt x="1427" y="10"/>
                  </a:lnTo>
                  <a:lnTo>
                    <a:pt x="1412" y="10"/>
                  </a:lnTo>
                  <a:lnTo>
                    <a:pt x="1397" y="10"/>
                  </a:lnTo>
                  <a:lnTo>
                    <a:pt x="1384" y="9"/>
                  </a:lnTo>
                  <a:lnTo>
                    <a:pt x="1374" y="9"/>
                  </a:lnTo>
                  <a:lnTo>
                    <a:pt x="1365" y="9"/>
                  </a:lnTo>
                  <a:lnTo>
                    <a:pt x="1360" y="56"/>
                  </a:lnTo>
                  <a:lnTo>
                    <a:pt x="1399" y="59"/>
                  </a:lnTo>
                  <a:lnTo>
                    <a:pt x="1409" y="61"/>
                  </a:lnTo>
                  <a:lnTo>
                    <a:pt x="1418" y="64"/>
                  </a:lnTo>
                  <a:lnTo>
                    <a:pt x="1422" y="67"/>
                  </a:lnTo>
                  <a:lnTo>
                    <a:pt x="1425" y="69"/>
                  </a:lnTo>
                  <a:lnTo>
                    <a:pt x="1427" y="72"/>
                  </a:lnTo>
                  <a:lnTo>
                    <a:pt x="1429" y="74"/>
                  </a:lnTo>
                  <a:lnTo>
                    <a:pt x="1432" y="81"/>
                  </a:lnTo>
                  <a:lnTo>
                    <a:pt x="1434" y="89"/>
                  </a:lnTo>
                  <a:lnTo>
                    <a:pt x="1436" y="99"/>
                  </a:lnTo>
                  <a:lnTo>
                    <a:pt x="1436" y="111"/>
                  </a:lnTo>
                  <a:lnTo>
                    <a:pt x="1436" y="626"/>
                  </a:lnTo>
                  <a:lnTo>
                    <a:pt x="1436" y="637"/>
                  </a:lnTo>
                  <a:lnTo>
                    <a:pt x="1434" y="647"/>
                  </a:lnTo>
                  <a:lnTo>
                    <a:pt x="1432" y="656"/>
                  </a:lnTo>
                  <a:lnTo>
                    <a:pt x="1429" y="663"/>
                  </a:lnTo>
                  <a:lnTo>
                    <a:pt x="1427" y="666"/>
                  </a:lnTo>
                  <a:lnTo>
                    <a:pt x="1425" y="668"/>
                  </a:lnTo>
                  <a:lnTo>
                    <a:pt x="1422" y="670"/>
                  </a:lnTo>
                  <a:lnTo>
                    <a:pt x="1418" y="672"/>
                  </a:lnTo>
                  <a:lnTo>
                    <a:pt x="1409" y="675"/>
                  </a:lnTo>
                  <a:lnTo>
                    <a:pt x="1399" y="677"/>
                  </a:lnTo>
                  <a:lnTo>
                    <a:pt x="1360" y="680"/>
                  </a:lnTo>
                  <a:lnTo>
                    <a:pt x="1365" y="727"/>
                  </a:lnTo>
                  <a:lnTo>
                    <a:pt x="1377" y="727"/>
                  </a:lnTo>
                  <a:lnTo>
                    <a:pt x="1392" y="726"/>
                  </a:lnTo>
                  <a:lnTo>
                    <a:pt x="1402" y="726"/>
                  </a:lnTo>
                  <a:lnTo>
                    <a:pt x="1411" y="726"/>
                  </a:lnTo>
                  <a:lnTo>
                    <a:pt x="1420" y="726"/>
                  </a:lnTo>
                  <a:lnTo>
                    <a:pt x="1429" y="725"/>
                  </a:lnTo>
                  <a:lnTo>
                    <a:pt x="1440" y="725"/>
                  </a:lnTo>
                  <a:lnTo>
                    <a:pt x="1449" y="725"/>
                  </a:lnTo>
                  <a:lnTo>
                    <a:pt x="1459" y="725"/>
                  </a:lnTo>
                  <a:lnTo>
                    <a:pt x="1468" y="724"/>
                  </a:lnTo>
                  <a:lnTo>
                    <a:pt x="1478" y="724"/>
                  </a:lnTo>
                  <a:lnTo>
                    <a:pt x="1486" y="724"/>
                  </a:lnTo>
                  <a:lnTo>
                    <a:pt x="1494" y="724"/>
                  </a:lnTo>
                  <a:lnTo>
                    <a:pt x="1500" y="724"/>
                  </a:lnTo>
                  <a:lnTo>
                    <a:pt x="1506" y="724"/>
                  </a:lnTo>
                  <a:lnTo>
                    <a:pt x="1513" y="724"/>
                  </a:lnTo>
                  <a:lnTo>
                    <a:pt x="1523" y="724"/>
                  </a:lnTo>
                  <a:lnTo>
                    <a:pt x="1533" y="724"/>
                  </a:lnTo>
                  <a:lnTo>
                    <a:pt x="1543" y="725"/>
                  </a:lnTo>
                  <a:lnTo>
                    <a:pt x="1553" y="725"/>
                  </a:lnTo>
                  <a:lnTo>
                    <a:pt x="1565" y="725"/>
                  </a:lnTo>
                  <a:lnTo>
                    <a:pt x="1575" y="725"/>
                  </a:lnTo>
                  <a:lnTo>
                    <a:pt x="1586" y="726"/>
                  </a:lnTo>
                  <a:lnTo>
                    <a:pt x="1596" y="726"/>
                  </a:lnTo>
                  <a:lnTo>
                    <a:pt x="1607" y="726"/>
                  </a:lnTo>
                  <a:lnTo>
                    <a:pt x="1617" y="726"/>
                  </a:lnTo>
                  <a:lnTo>
                    <a:pt x="1633" y="727"/>
                  </a:lnTo>
                  <a:lnTo>
                    <a:pt x="1646" y="727"/>
                  </a:lnTo>
                  <a:lnTo>
                    <a:pt x="1651" y="680"/>
                  </a:lnTo>
                  <a:lnTo>
                    <a:pt x="1602" y="677"/>
                  </a:lnTo>
                  <a:lnTo>
                    <a:pt x="1590" y="675"/>
                  </a:lnTo>
                  <a:lnTo>
                    <a:pt x="1581" y="672"/>
                  </a:lnTo>
                  <a:lnTo>
                    <a:pt x="1578" y="670"/>
                  </a:lnTo>
                  <a:lnTo>
                    <a:pt x="1575" y="668"/>
                  </a:lnTo>
                  <a:lnTo>
                    <a:pt x="1572" y="666"/>
                  </a:lnTo>
                  <a:lnTo>
                    <a:pt x="1570" y="663"/>
                  </a:lnTo>
                  <a:lnTo>
                    <a:pt x="1567" y="656"/>
                  </a:lnTo>
                  <a:lnTo>
                    <a:pt x="1565" y="647"/>
                  </a:lnTo>
                  <a:lnTo>
                    <a:pt x="1564" y="637"/>
                  </a:lnTo>
                  <a:lnTo>
                    <a:pt x="1563" y="626"/>
                  </a:lnTo>
                  <a:lnTo>
                    <a:pt x="1563" y="383"/>
                  </a:lnTo>
                  <a:lnTo>
                    <a:pt x="1623" y="383"/>
                  </a:lnTo>
                  <a:lnTo>
                    <a:pt x="1634" y="383"/>
                  </a:lnTo>
                  <a:lnTo>
                    <a:pt x="1646" y="384"/>
                  </a:lnTo>
                  <a:lnTo>
                    <a:pt x="1655" y="386"/>
                  </a:lnTo>
                  <a:lnTo>
                    <a:pt x="1664" y="388"/>
                  </a:lnTo>
                  <a:lnTo>
                    <a:pt x="1672" y="392"/>
                  </a:lnTo>
                  <a:lnTo>
                    <a:pt x="1680" y="395"/>
                  </a:lnTo>
                  <a:lnTo>
                    <a:pt x="1687" y="400"/>
                  </a:lnTo>
                  <a:lnTo>
                    <a:pt x="1692" y="405"/>
                  </a:lnTo>
                  <a:lnTo>
                    <a:pt x="1697" y="412"/>
                  </a:lnTo>
                  <a:lnTo>
                    <a:pt x="1701" y="419"/>
                  </a:lnTo>
                  <a:lnTo>
                    <a:pt x="1705" y="428"/>
                  </a:lnTo>
                  <a:lnTo>
                    <a:pt x="1707" y="437"/>
                  </a:lnTo>
                  <a:lnTo>
                    <a:pt x="1710" y="447"/>
                  </a:lnTo>
                  <a:lnTo>
                    <a:pt x="1711" y="459"/>
                  </a:lnTo>
                  <a:lnTo>
                    <a:pt x="1712" y="472"/>
                  </a:lnTo>
                  <a:lnTo>
                    <a:pt x="1713" y="485"/>
                  </a:lnTo>
                  <a:lnTo>
                    <a:pt x="1759" y="485"/>
                  </a:lnTo>
                  <a:lnTo>
                    <a:pt x="1752" y="362"/>
                  </a:lnTo>
                  <a:lnTo>
                    <a:pt x="1759" y="237"/>
                  </a:lnTo>
                  <a:lnTo>
                    <a:pt x="1713" y="237"/>
                  </a:lnTo>
                  <a:lnTo>
                    <a:pt x="1712" y="250"/>
                  </a:lnTo>
                  <a:lnTo>
                    <a:pt x="1711" y="263"/>
                  </a:lnTo>
                  <a:lnTo>
                    <a:pt x="1710" y="274"/>
                  </a:lnTo>
                  <a:lnTo>
                    <a:pt x="1707" y="284"/>
                  </a:lnTo>
                  <a:lnTo>
                    <a:pt x="1705" y="293"/>
                  </a:lnTo>
                  <a:lnTo>
                    <a:pt x="1701" y="302"/>
                  </a:lnTo>
                  <a:lnTo>
                    <a:pt x="1697" y="309"/>
                  </a:lnTo>
                  <a:lnTo>
                    <a:pt x="1692" y="316"/>
                  </a:lnTo>
                  <a:lnTo>
                    <a:pt x="1687" y="321"/>
                  </a:lnTo>
                  <a:lnTo>
                    <a:pt x="1680" y="326"/>
                  </a:lnTo>
                  <a:lnTo>
                    <a:pt x="1672" y="330"/>
                  </a:lnTo>
                  <a:lnTo>
                    <a:pt x="1664" y="333"/>
                  </a:lnTo>
                  <a:lnTo>
                    <a:pt x="1655" y="336"/>
                  </a:lnTo>
                  <a:lnTo>
                    <a:pt x="1646" y="338"/>
                  </a:lnTo>
                  <a:lnTo>
                    <a:pt x="1634" y="339"/>
                  </a:lnTo>
                  <a:lnTo>
                    <a:pt x="1623" y="339"/>
                  </a:lnTo>
                  <a:lnTo>
                    <a:pt x="1563" y="339"/>
                  </a:lnTo>
                  <a:lnTo>
                    <a:pt x="1563" y="111"/>
                  </a:lnTo>
                  <a:lnTo>
                    <a:pt x="1564" y="100"/>
                  </a:lnTo>
                  <a:lnTo>
                    <a:pt x="1565" y="91"/>
                  </a:lnTo>
                  <a:lnTo>
                    <a:pt x="1567" y="82"/>
                  </a:lnTo>
                  <a:lnTo>
                    <a:pt x="1570" y="74"/>
                  </a:lnTo>
                  <a:lnTo>
                    <a:pt x="1572" y="71"/>
                  </a:lnTo>
                  <a:lnTo>
                    <a:pt x="1575" y="68"/>
                  </a:lnTo>
                  <a:lnTo>
                    <a:pt x="1578" y="66"/>
                  </a:lnTo>
                  <a:lnTo>
                    <a:pt x="1581" y="63"/>
                  </a:lnTo>
                  <a:lnTo>
                    <a:pt x="1585" y="61"/>
                  </a:lnTo>
                  <a:lnTo>
                    <a:pt x="1590" y="60"/>
                  </a:lnTo>
                  <a:lnTo>
                    <a:pt x="1595" y="60"/>
                  </a:lnTo>
                  <a:lnTo>
                    <a:pt x="1602" y="59"/>
                  </a:lnTo>
                  <a:lnTo>
                    <a:pt x="1683" y="59"/>
                  </a:lnTo>
                  <a:lnTo>
                    <a:pt x="1700" y="60"/>
                  </a:lnTo>
                  <a:lnTo>
                    <a:pt x="1715" y="61"/>
                  </a:lnTo>
                  <a:lnTo>
                    <a:pt x="1730" y="64"/>
                  </a:lnTo>
                  <a:lnTo>
                    <a:pt x="1743" y="68"/>
                  </a:lnTo>
                  <a:lnTo>
                    <a:pt x="1754" y="72"/>
                  </a:lnTo>
                  <a:lnTo>
                    <a:pt x="1765" y="77"/>
                  </a:lnTo>
                  <a:lnTo>
                    <a:pt x="1773" y="83"/>
                  </a:lnTo>
                  <a:lnTo>
                    <a:pt x="1780" y="90"/>
                  </a:lnTo>
                  <a:lnTo>
                    <a:pt x="1786" y="98"/>
                  </a:lnTo>
                  <a:lnTo>
                    <a:pt x="1791" y="107"/>
                  </a:lnTo>
                  <a:lnTo>
                    <a:pt x="1797" y="118"/>
                  </a:lnTo>
                  <a:lnTo>
                    <a:pt x="1800" y="129"/>
                  </a:lnTo>
                  <a:lnTo>
                    <a:pt x="1803" y="141"/>
                  </a:lnTo>
                  <a:lnTo>
                    <a:pt x="1805" y="154"/>
                  </a:lnTo>
                  <a:lnTo>
                    <a:pt x="1806" y="169"/>
                  </a:lnTo>
                  <a:lnTo>
                    <a:pt x="1806" y="183"/>
                  </a:lnTo>
                  <a:lnTo>
                    <a:pt x="1854" y="183"/>
                  </a:lnTo>
                  <a:close/>
                  <a:moveTo>
                    <a:pt x="2554" y="233"/>
                  </a:moveTo>
                  <a:lnTo>
                    <a:pt x="2549" y="218"/>
                  </a:lnTo>
                  <a:lnTo>
                    <a:pt x="2545" y="202"/>
                  </a:lnTo>
                  <a:lnTo>
                    <a:pt x="2540" y="188"/>
                  </a:lnTo>
                  <a:lnTo>
                    <a:pt x="2534" y="174"/>
                  </a:lnTo>
                  <a:lnTo>
                    <a:pt x="2528" y="159"/>
                  </a:lnTo>
                  <a:lnTo>
                    <a:pt x="2521" y="145"/>
                  </a:lnTo>
                  <a:lnTo>
                    <a:pt x="2514" y="132"/>
                  </a:lnTo>
                  <a:lnTo>
                    <a:pt x="2505" y="119"/>
                  </a:lnTo>
                  <a:lnTo>
                    <a:pt x="2496" y="106"/>
                  </a:lnTo>
                  <a:lnTo>
                    <a:pt x="2487" y="94"/>
                  </a:lnTo>
                  <a:lnTo>
                    <a:pt x="2477" y="83"/>
                  </a:lnTo>
                  <a:lnTo>
                    <a:pt x="2466" y="72"/>
                  </a:lnTo>
                  <a:lnTo>
                    <a:pt x="2455" y="61"/>
                  </a:lnTo>
                  <a:lnTo>
                    <a:pt x="2443" y="51"/>
                  </a:lnTo>
                  <a:lnTo>
                    <a:pt x="2430" y="42"/>
                  </a:lnTo>
                  <a:lnTo>
                    <a:pt x="2417" y="34"/>
                  </a:lnTo>
                  <a:lnTo>
                    <a:pt x="2403" y="26"/>
                  </a:lnTo>
                  <a:lnTo>
                    <a:pt x="2388" y="19"/>
                  </a:lnTo>
                  <a:lnTo>
                    <a:pt x="2373" y="13"/>
                  </a:lnTo>
                  <a:lnTo>
                    <a:pt x="2357" y="8"/>
                  </a:lnTo>
                  <a:lnTo>
                    <a:pt x="2340" y="5"/>
                  </a:lnTo>
                  <a:lnTo>
                    <a:pt x="2323" y="2"/>
                  </a:lnTo>
                  <a:lnTo>
                    <a:pt x="2304" y="0"/>
                  </a:lnTo>
                  <a:lnTo>
                    <a:pt x="2285" y="0"/>
                  </a:lnTo>
                  <a:lnTo>
                    <a:pt x="2266" y="0"/>
                  </a:lnTo>
                  <a:lnTo>
                    <a:pt x="2248" y="2"/>
                  </a:lnTo>
                  <a:lnTo>
                    <a:pt x="2230" y="5"/>
                  </a:lnTo>
                  <a:lnTo>
                    <a:pt x="2214" y="9"/>
                  </a:lnTo>
                  <a:lnTo>
                    <a:pt x="2198" y="14"/>
                  </a:lnTo>
                  <a:lnTo>
                    <a:pt x="2182" y="21"/>
                  </a:lnTo>
                  <a:lnTo>
                    <a:pt x="2168" y="28"/>
                  </a:lnTo>
                  <a:lnTo>
                    <a:pt x="2155" y="36"/>
                  </a:lnTo>
                  <a:lnTo>
                    <a:pt x="2141" y="46"/>
                  </a:lnTo>
                  <a:lnTo>
                    <a:pt x="2129" y="55"/>
                  </a:lnTo>
                  <a:lnTo>
                    <a:pt x="2117" y="66"/>
                  </a:lnTo>
                  <a:lnTo>
                    <a:pt x="2105" y="77"/>
                  </a:lnTo>
                  <a:lnTo>
                    <a:pt x="2095" y="89"/>
                  </a:lnTo>
                  <a:lnTo>
                    <a:pt x="2085" y="100"/>
                  </a:lnTo>
                  <a:lnTo>
                    <a:pt x="2076" y="113"/>
                  </a:lnTo>
                  <a:lnTo>
                    <a:pt x="2067" y="127"/>
                  </a:lnTo>
                  <a:lnTo>
                    <a:pt x="2059" y="140"/>
                  </a:lnTo>
                  <a:lnTo>
                    <a:pt x="2051" y="153"/>
                  </a:lnTo>
                  <a:lnTo>
                    <a:pt x="2044" y="168"/>
                  </a:lnTo>
                  <a:lnTo>
                    <a:pt x="2038" y="182"/>
                  </a:lnTo>
                  <a:lnTo>
                    <a:pt x="2031" y="196"/>
                  </a:lnTo>
                  <a:lnTo>
                    <a:pt x="2026" y="211"/>
                  </a:lnTo>
                  <a:lnTo>
                    <a:pt x="2022" y="227"/>
                  </a:lnTo>
                  <a:lnTo>
                    <a:pt x="2018" y="241"/>
                  </a:lnTo>
                  <a:lnTo>
                    <a:pt x="2011" y="272"/>
                  </a:lnTo>
                  <a:lnTo>
                    <a:pt x="2006" y="300"/>
                  </a:lnTo>
                  <a:lnTo>
                    <a:pt x="2003" y="327"/>
                  </a:lnTo>
                  <a:lnTo>
                    <a:pt x="2002" y="353"/>
                  </a:lnTo>
                  <a:lnTo>
                    <a:pt x="2003" y="386"/>
                  </a:lnTo>
                  <a:lnTo>
                    <a:pt x="2006" y="419"/>
                  </a:lnTo>
                  <a:lnTo>
                    <a:pt x="2010" y="452"/>
                  </a:lnTo>
                  <a:lnTo>
                    <a:pt x="2016" y="485"/>
                  </a:lnTo>
                  <a:lnTo>
                    <a:pt x="2020" y="502"/>
                  </a:lnTo>
                  <a:lnTo>
                    <a:pt x="2024" y="519"/>
                  </a:lnTo>
                  <a:lnTo>
                    <a:pt x="2029" y="535"/>
                  </a:lnTo>
                  <a:lnTo>
                    <a:pt x="2035" y="550"/>
                  </a:lnTo>
                  <a:lnTo>
                    <a:pt x="2041" y="566"/>
                  </a:lnTo>
                  <a:lnTo>
                    <a:pt x="2048" y="580"/>
                  </a:lnTo>
                  <a:lnTo>
                    <a:pt x="2055" y="595"/>
                  </a:lnTo>
                  <a:lnTo>
                    <a:pt x="2062" y="610"/>
                  </a:lnTo>
                  <a:lnTo>
                    <a:pt x="2071" y="623"/>
                  </a:lnTo>
                  <a:lnTo>
                    <a:pt x="2081" y="636"/>
                  </a:lnTo>
                  <a:lnTo>
                    <a:pt x="2090" y="648"/>
                  </a:lnTo>
                  <a:lnTo>
                    <a:pt x="2100" y="660"/>
                  </a:lnTo>
                  <a:lnTo>
                    <a:pt x="2111" y="671"/>
                  </a:lnTo>
                  <a:lnTo>
                    <a:pt x="2124" y="682"/>
                  </a:lnTo>
                  <a:lnTo>
                    <a:pt x="2136" y="691"/>
                  </a:lnTo>
                  <a:lnTo>
                    <a:pt x="2149" y="700"/>
                  </a:lnTo>
                  <a:lnTo>
                    <a:pt x="2164" y="710"/>
                  </a:lnTo>
                  <a:lnTo>
                    <a:pt x="2178" y="717"/>
                  </a:lnTo>
                  <a:lnTo>
                    <a:pt x="2194" y="723"/>
                  </a:lnTo>
                  <a:lnTo>
                    <a:pt x="2210" y="728"/>
                  </a:lnTo>
                  <a:lnTo>
                    <a:pt x="2227" y="731"/>
                  </a:lnTo>
                  <a:lnTo>
                    <a:pt x="2246" y="734"/>
                  </a:lnTo>
                  <a:lnTo>
                    <a:pt x="2265" y="736"/>
                  </a:lnTo>
                  <a:lnTo>
                    <a:pt x="2285" y="736"/>
                  </a:lnTo>
                  <a:lnTo>
                    <a:pt x="2304" y="736"/>
                  </a:lnTo>
                  <a:lnTo>
                    <a:pt x="2323" y="734"/>
                  </a:lnTo>
                  <a:lnTo>
                    <a:pt x="2340" y="731"/>
                  </a:lnTo>
                  <a:lnTo>
                    <a:pt x="2357" y="727"/>
                  </a:lnTo>
                  <a:lnTo>
                    <a:pt x="2373" y="722"/>
                  </a:lnTo>
                  <a:lnTo>
                    <a:pt x="2388" y="716"/>
                  </a:lnTo>
                  <a:lnTo>
                    <a:pt x="2403" y="709"/>
                  </a:lnTo>
                  <a:lnTo>
                    <a:pt x="2417" y="699"/>
                  </a:lnTo>
                  <a:lnTo>
                    <a:pt x="2430" y="690"/>
                  </a:lnTo>
                  <a:lnTo>
                    <a:pt x="2443" y="680"/>
                  </a:lnTo>
                  <a:lnTo>
                    <a:pt x="2455" y="670"/>
                  </a:lnTo>
                  <a:lnTo>
                    <a:pt x="2466" y="659"/>
                  </a:lnTo>
                  <a:lnTo>
                    <a:pt x="2477" y="646"/>
                  </a:lnTo>
                  <a:lnTo>
                    <a:pt x="2487" y="633"/>
                  </a:lnTo>
                  <a:lnTo>
                    <a:pt x="2496" y="621"/>
                  </a:lnTo>
                  <a:lnTo>
                    <a:pt x="2505" y="607"/>
                  </a:lnTo>
                  <a:lnTo>
                    <a:pt x="2514" y="592"/>
                  </a:lnTo>
                  <a:lnTo>
                    <a:pt x="2521" y="578"/>
                  </a:lnTo>
                  <a:lnTo>
                    <a:pt x="2528" y="563"/>
                  </a:lnTo>
                  <a:lnTo>
                    <a:pt x="2534" y="547"/>
                  </a:lnTo>
                  <a:lnTo>
                    <a:pt x="2540" y="532"/>
                  </a:lnTo>
                  <a:lnTo>
                    <a:pt x="2545" y="516"/>
                  </a:lnTo>
                  <a:lnTo>
                    <a:pt x="2549" y="499"/>
                  </a:lnTo>
                  <a:lnTo>
                    <a:pt x="2554" y="482"/>
                  </a:lnTo>
                  <a:lnTo>
                    <a:pt x="2561" y="449"/>
                  </a:lnTo>
                  <a:lnTo>
                    <a:pt x="2565" y="417"/>
                  </a:lnTo>
                  <a:lnTo>
                    <a:pt x="2568" y="384"/>
                  </a:lnTo>
                  <a:lnTo>
                    <a:pt x="2569" y="353"/>
                  </a:lnTo>
                  <a:lnTo>
                    <a:pt x="2568" y="324"/>
                  </a:lnTo>
                  <a:lnTo>
                    <a:pt x="2565" y="294"/>
                  </a:lnTo>
                  <a:lnTo>
                    <a:pt x="2561" y="264"/>
                  </a:lnTo>
                  <a:lnTo>
                    <a:pt x="2554" y="233"/>
                  </a:lnTo>
                  <a:close/>
                  <a:moveTo>
                    <a:pt x="2434" y="456"/>
                  </a:moveTo>
                  <a:lnTo>
                    <a:pt x="2429" y="485"/>
                  </a:lnTo>
                  <a:lnTo>
                    <a:pt x="2424" y="513"/>
                  </a:lnTo>
                  <a:lnTo>
                    <a:pt x="2418" y="539"/>
                  </a:lnTo>
                  <a:lnTo>
                    <a:pt x="2410" y="565"/>
                  </a:lnTo>
                  <a:lnTo>
                    <a:pt x="2406" y="578"/>
                  </a:lnTo>
                  <a:lnTo>
                    <a:pt x="2401" y="589"/>
                  </a:lnTo>
                  <a:lnTo>
                    <a:pt x="2396" y="601"/>
                  </a:lnTo>
                  <a:lnTo>
                    <a:pt x="2389" y="612"/>
                  </a:lnTo>
                  <a:lnTo>
                    <a:pt x="2383" y="623"/>
                  </a:lnTo>
                  <a:lnTo>
                    <a:pt x="2377" y="632"/>
                  </a:lnTo>
                  <a:lnTo>
                    <a:pt x="2370" y="642"/>
                  </a:lnTo>
                  <a:lnTo>
                    <a:pt x="2363" y="650"/>
                  </a:lnTo>
                  <a:lnTo>
                    <a:pt x="2356" y="659"/>
                  </a:lnTo>
                  <a:lnTo>
                    <a:pt x="2347" y="666"/>
                  </a:lnTo>
                  <a:lnTo>
                    <a:pt x="2338" y="672"/>
                  </a:lnTo>
                  <a:lnTo>
                    <a:pt x="2329" y="677"/>
                  </a:lnTo>
                  <a:lnTo>
                    <a:pt x="2319" y="681"/>
                  </a:lnTo>
                  <a:lnTo>
                    <a:pt x="2307" y="683"/>
                  </a:lnTo>
                  <a:lnTo>
                    <a:pt x="2297" y="685"/>
                  </a:lnTo>
                  <a:lnTo>
                    <a:pt x="2285" y="685"/>
                  </a:lnTo>
                  <a:lnTo>
                    <a:pt x="2274" y="685"/>
                  </a:lnTo>
                  <a:lnTo>
                    <a:pt x="2263" y="683"/>
                  </a:lnTo>
                  <a:lnTo>
                    <a:pt x="2253" y="681"/>
                  </a:lnTo>
                  <a:lnTo>
                    <a:pt x="2243" y="677"/>
                  </a:lnTo>
                  <a:lnTo>
                    <a:pt x="2234" y="673"/>
                  </a:lnTo>
                  <a:lnTo>
                    <a:pt x="2225" y="667"/>
                  </a:lnTo>
                  <a:lnTo>
                    <a:pt x="2217" y="660"/>
                  </a:lnTo>
                  <a:lnTo>
                    <a:pt x="2209" y="652"/>
                  </a:lnTo>
                  <a:lnTo>
                    <a:pt x="2202" y="644"/>
                  </a:lnTo>
                  <a:lnTo>
                    <a:pt x="2196" y="635"/>
                  </a:lnTo>
                  <a:lnTo>
                    <a:pt x="2189" y="625"/>
                  </a:lnTo>
                  <a:lnTo>
                    <a:pt x="2183" y="615"/>
                  </a:lnTo>
                  <a:lnTo>
                    <a:pt x="2177" y="604"/>
                  </a:lnTo>
                  <a:lnTo>
                    <a:pt x="2172" y="593"/>
                  </a:lnTo>
                  <a:lnTo>
                    <a:pt x="2167" y="582"/>
                  </a:lnTo>
                  <a:lnTo>
                    <a:pt x="2163" y="570"/>
                  </a:lnTo>
                  <a:lnTo>
                    <a:pt x="2155" y="544"/>
                  </a:lnTo>
                  <a:lnTo>
                    <a:pt x="2148" y="518"/>
                  </a:lnTo>
                  <a:lnTo>
                    <a:pt x="2143" y="490"/>
                  </a:lnTo>
                  <a:lnTo>
                    <a:pt x="2139" y="463"/>
                  </a:lnTo>
                  <a:lnTo>
                    <a:pt x="2136" y="434"/>
                  </a:lnTo>
                  <a:lnTo>
                    <a:pt x="2133" y="405"/>
                  </a:lnTo>
                  <a:lnTo>
                    <a:pt x="2132" y="379"/>
                  </a:lnTo>
                  <a:lnTo>
                    <a:pt x="2132" y="353"/>
                  </a:lnTo>
                  <a:lnTo>
                    <a:pt x="2132" y="330"/>
                  </a:lnTo>
                  <a:lnTo>
                    <a:pt x="2133" y="306"/>
                  </a:lnTo>
                  <a:lnTo>
                    <a:pt x="2135" y="282"/>
                  </a:lnTo>
                  <a:lnTo>
                    <a:pt x="2137" y="255"/>
                  </a:lnTo>
                  <a:lnTo>
                    <a:pt x="2141" y="230"/>
                  </a:lnTo>
                  <a:lnTo>
                    <a:pt x="2146" y="205"/>
                  </a:lnTo>
                  <a:lnTo>
                    <a:pt x="2152" y="181"/>
                  </a:lnTo>
                  <a:lnTo>
                    <a:pt x="2160" y="157"/>
                  </a:lnTo>
                  <a:lnTo>
                    <a:pt x="2165" y="146"/>
                  </a:lnTo>
                  <a:lnTo>
                    <a:pt x="2169" y="136"/>
                  </a:lnTo>
                  <a:lnTo>
                    <a:pt x="2174" y="126"/>
                  </a:lnTo>
                  <a:lnTo>
                    <a:pt x="2180" y="116"/>
                  </a:lnTo>
                  <a:lnTo>
                    <a:pt x="2186" y="106"/>
                  </a:lnTo>
                  <a:lnTo>
                    <a:pt x="2192" y="98"/>
                  </a:lnTo>
                  <a:lnTo>
                    <a:pt x="2200" y="89"/>
                  </a:lnTo>
                  <a:lnTo>
                    <a:pt x="2207" y="82"/>
                  </a:lnTo>
                  <a:lnTo>
                    <a:pt x="2214" y="75"/>
                  </a:lnTo>
                  <a:lnTo>
                    <a:pt x="2223" y="69"/>
                  </a:lnTo>
                  <a:lnTo>
                    <a:pt x="2231" y="63"/>
                  </a:lnTo>
                  <a:lnTo>
                    <a:pt x="2241" y="58"/>
                  </a:lnTo>
                  <a:lnTo>
                    <a:pt x="2251" y="55"/>
                  </a:lnTo>
                  <a:lnTo>
                    <a:pt x="2262" y="53"/>
                  </a:lnTo>
                  <a:lnTo>
                    <a:pt x="2274" y="52"/>
                  </a:lnTo>
                  <a:lnTo>
                    <a:pt x="2285" y="51"/>
                  </a:lnTo>
                  <a:lnTo>
                    <a:pt x="2297" y="52"/>
                  </a:lnTo>
                  <a:lnTo>
                    <a:pt x="2308" y="53"/>
                  </a:lnTo>
                  <a:lnTo>
                    <a:pt x="2319" y="55"/>
                  </a:lnTo>
                  <a:lnTo>
                    <a:pt x="2329" y="58"/>
                  </a:lnTo>
                  <a:lnTo>
                    <a:pt x="2339" y="63"/>
                  </a:lnTo>
                  <a:lnTo>
                    <a:pt x="2348" y="69"/>
                  </a:lnTo>
                  <a:lnTo>
                    <a:pt x="2357" y="75"/>
                  </a:lnTo>
                  <a:lnTo>
                    <a:pt x="2364" y="82"/>
                  </a:lnTo>
                  <a:lnTo>
                    <a:pt x="2371" y="89"/>
                  </a:lnTo>
                  <a:lnTo>
                    <a:pt x="2378" y="98"/>
                  </a:lnTo>
                  <a:lnTo>
                    <a:pt x="2384" y="106"/>
                  </a:lnTo>
                  <a:lnTo>
                    <a:pt x="2390" y="116"/>
                  </a:lnTo>
                  <a:lnTo>
                    <a:pt x="2397" y="126"/>
                  </a:lnTo>
                  <a:lnTo>
                    <a:pt x="2402" y="136"/>
                  </a:lnTo>
                  <a:lnTo>
                    <a:pt x="2406" y="146"/>
                  </a:lnTo>
                  <a:lnTo>
                    <a:pt x="2411" y="157"/>
                  </a:lnTo>
                  <a:lnTo>
                    <a:pt x="2418" y="181"/>
                  </a:lnTo>
                  <a:lnTo>
                    <a:pt x="2424" y="204"/>
                  </a:lnTo>
                  <a:lnTo>
                    <a:pt x="2429" y="230"/>
                  </a:lnTo>
                  <a:lnTo>
                    <a:pt x="2434" y="255"/>
                  </a:lnTo>
                  <a:lnTo>
                    <a:pt x="2436" y="281"/>
                  </a:lnTo>
                  <a:lnTo>
                    <a:pt x="2438" y="306"/>
                  </a:lnTo>
                  <a:lnTo>
                    <a:pt x="2439" y="330"/>
                  </a:lnTo>
                  <a:lnTo>
                    <a:pt x="2439" y="353"/>
                  </a:lnTo>
                  <a:lnTo>
                    <a:pt x="2439" y="377"/>
                  </a:lnTo>
                  <a:lnTo>
                    <a:pt x="2438" y="401"/>
                  </a:lnTo>
                  <a:lnTo>
                    <a:pt x="2436" y="428"/>
                  </a:lnTo>
                  <a:lnTo>
                    <a:pt x="2434" y="456"/>
                  </a:lnTo>
                  <a:close/>
                  <a:moveTo>
                    <a:pt x="3198" y="550"/>
                  </a:moveTo>
                  <a:lnTo>
                    <a:pt x="3150" y="550"/>
                  </a:lnTo>
                  <a:lnTo>
                    <a:pt x="3149" y="565"/>
                  </a:lnTo>
                  <a:lnTo>
                    <a:pt x="3148" y="578"/>
                  </a:lnTo>
                  <a:lnTo>
                    <a:pt x="3145" y="591"/>
                  </a:lnTo>
                  <a:lnTo>
                    <a:pt x="3143" y="603"/>
                  </a:lnTo>
                  <a:lnTo>
                    <a:pt x="3139" y="615"/>
                  </a:lnTo>
                  <a:lnTo>
                    <a:pt x="3135" y="625"/>
                  </a:lnTo>
                  <a:lnTo>
                    <a:pt x="3129" y="635"/>
                  </a:lnTo>
                  <a:lnTo>
                    <a:pt x="3123" y="643"/>
                  </a:lnTo>
                  <a:lnTo>
                    <a:pt x="3115" y="651"/>
                  </a:lnTo>
                  <a:lnTo>
                    <a:pt x="3104" y="658"/>
                  </a:lnTo>
                  <a:lnTo>
                    <a:pt x="3093" y="664"/>
                  </a:lnTo>
                  <a:lnTo>
                    <a:pt x="3081" y="669"/>
                  </a:lnTo>
                  <a:lnTo>
                    <a:pt x="3068" y="672"/>
                  </a:lnTo>
                  <a:lnTo>
                    <a:pt x="3051" y="675"/>
                  </a:lnTo>
                  <a:lnTo>
                    <a:pt x="3034" y="676"/>
                  </a:lnTo>
                  <a:lnTo>
                    <a:pt x="3014" y="677"/>
                  </a:lnTo>
                  <a:lnTo>
                    <a:pt x="2953" y="677"/>
                  </a:lnTo>
                  <a:lnTo>
                    <a:pt x="2946" y="677"/>
                  </a:lnTo>
                  <a:lnTo>
                    <a:pt x="2941" y="676"/>
                  </a:lnTo>
                  <a:lnTo>
                    <a:pt x="2936" y="675"/>
                  </a:lnTo>
                  <a:lnTo>
                    <a:pt x="2932" y="673"/>
                  </a:lnTo>
                  <a:lnTo>
                    <a:pt x="2928" y="671"/>
                  </a:lnTo>
                  <a:lnTo>
                    <a:pt x="2925" y="669"/>
                  </a:lnTo>
                  <a:lnTo>
                    <a:pt x="2923" y="666"/>
                  </a:lnTo>
                  <a:lnTo>
                    <a:pt x="2921" y="663"/>
                  </a:lnTo>
                  <a:lnTo>
                    <a:pt x="2918" y="655"/>
                  </a:lnTo>
                  <a:lnTo>
                    <a:pt x="2916" y="646"/>
                  </a:lnTo>
                  <a:lnTo>
                    <a:pt x="2914" y="636"/>
                  </a:lnTo>
                  <a:lnTo>
                    <a:pt x="2914" y="626"/>
                  </a:lnTo>
                  <a:lnTo>
                    <a:pt x="2914" y="111"/>
                  </a:lnTo>
                  <a:lnTo>
                    <a:pt x="2914" y="99"/>
                  </a:lnTo>
                  <a:lnTo>
                    <a:pt x="2916" y="89"/>
                  </a:lnTo>
                  <a:lnTo>
                    <a:pt x="2918" y="81"/>
                  </a:lnTo>
                  <a:lnTo>
                    <a:pt x="2921" y="74"/>
                  </a:lnTo>
                  <a:lnTo>
                    <a:pt x="2923" y="72"/>
                  </a:lnTo>
                  <a:lnTo>
                    <a:pt x="2925" y="69"/>
                  </a:lnTo>
                  <a:lnTo>
                    <a:pt x="2928" y="67"/>
                  </a:lnTo>
                  <a:lnTo>
                    <a:pt x="2932" y="64"/>
                  </a:lnTo>
                  <a:lnTo>
                    <a:pt x="2941" y="61"/>
                  </a:lnTo>
                  <a:lnTo>
                    <a:pt x="2953" y="59"/>
                  </a:lnTo>
                  <a:lnTo>
                    <a:pt x="3002" y="56"/>
                  </a:lnTo>
                  <a:lnTo>
                    <a:pt x="2996" y="9"/>
                  </a:lnTo>
                  <a:lnTo>
                    <a:pt x="2984" y="9"/>
                  </a:lnTo>
                  <a:lnTo>
                    <a:pt x="2967" y="10"/>
                  </a:lnTo>
                  <a:lnTo>
                    <a:pt x="2958" y="10"/>
                  </a:lnTo>
                  <a:lnTo>
                    <a:pt x="2947" y="10"/>
                  </a:lnTo>
                  <a:lnTo>
                    <a:pt x="2936" y="11"/>
                  </a:lnTo>
                  <a:lnTo>
                    <a:pt x="2926" y="11"/>
                  </a:lnTo>
                  <a:lnTo>
                    <a:pt x="2915" y="11"/>
                  </a:lnTo>
                  <a:lnTo>
                    <a:pt x="2904" y="11"/>
                  </a:lnTo>
                  <a:lnTo>
                    <a:pt x="2893" y="12"/>
                  </a:lnTo>
                  <a:lnTo>
                    <a:pt x="2883" y="12"/>
                  </a:lnTo>
                  <a:lnTo>
                    <a:pt x="2874" y="12"/>
                  </a:lnTo>
                  <a:lnTo>
                    <a:pt x="2864" y="12"/>
                  </a:lnTo>
                  <a:lnTo>
                    <a:pt x="2857" y="12"/>
                  </a:lnTo>
                  <a:lnTo>
                    <a:pt x="2850" y="12"/>
                  </a:lnTo>
                  <a:lnTo>
                    <a:pt x="2844" y="12"/>
                  </a:lnTo>
                  <a:lnTo>
                    <a:pt x="2837" y="12"/>
                  </a:lnTo>
                  <a:lnTo>
                    <a:pt x="2828" y="12"/>
                  </a:lnTo>
                  <a:lnTo>
                    <a:pt x="2819" y="12"/>
                  </a:lnTo>
                  <a:lnTo>
                    <a:pt x="2810" y="12"/>
                  </a:lnTo>
                  <a:lnTo>
                    <a:pt x="2800" y="11"/>
                  </a:lnTo>
                  <a:lnTo>
                    <a:pt x="2791" y="11"/>
                  </a:lnTo>
                  <a:lnTo>
                    <a:pt x="2780" y="11"/>
                  </a:lnTo>
                  <a:lnTo>
                    <a:pt x="2770" y="11"/>
                  </a:lnTo>
                  <a:lnTo>
                    <a:pt x="2761" y="10"/>
                  </a:lnTo>
                  <a:lnTo>
                    <a:pt x="2752" y="10"/>
                  </a:lnTo>
                  <a:lnTo>
                    <a:pt x="2742" y="10"/>
                  </a:lnTo>
                  <a:lnTo>
                    <a:pt x="2727" y="9"/>
                  </a:lnTo>
                  <a:lnTo>
                    <a:pt x="2716" y="9"/>
                  </a:lnTo>
                  <a:lnTo>
                    <a:pt x="2711" y="56"/>
                  </a:lnTo>
                  <a:lnTo>
                    <a:pt x="2748" y="59"/>
                  </a:lnTo>
                  <a:lnTo>
                    <a:pt x="2760" y="61"/>
                  </a:lnTo>
                  <a:lnTo>
                    <a:pt x="2769" y="64"/>
                  </a:lnTo>
                  <a:lnTo>
                    <a:pt x="2772" y="67"/>
                  </a:lnTo>
                  <a:lnTo>
                    <a:pt x="2775" y="69"/>
                  </a:lnTo>
                  <a:lnTo>
                    <a:pt x="2778" y="72"/>
                  </a:lnTo>
                  <a:lnTo>
                    <a:pt x="2780" y="74"/>
                  </a:lnTo>
                  <a:lnTo>
                    <a:pt x="2783" y="81"/>
                  </a:lnTo>
                  <a:lnTo>
                    <a:pt x="2785" y="89"/>
                  </a:lnTo>
                  <a:lnTo>
                    <a:pt x="2786" y="99"/>
                  </a:lnTo>
                  <a:lnTo>
                    <a:pt x="2787" y="111"/>
                  </a:lnTo>
                  <a:lnTo>
                    <a:pt x="2787" y="626"/>
                  </a:lnTo>
                  <a:lnTo>
                    <a:pt x="2786" y="637"/>
                  </a:lnTo>
                  <a:lnTo>
                    <a:pt x="2785" y="647"/>
                  </a:lnTo>
                  <a:lnTo>
                    <a:pt x="2783" y="656"/>
                  </a:lnTo>
                  <a:lnTo>
                    <a:pt x="2780" y="663"/>
                  </a:lnTo>
                  <a:lnTo>
                    <a:pt x="2778" y="666"/>
                  </a:lnTo>
                  <a:lnTo>
                    <a:pt x="2775" y="668"/>
                  </a:lnTo>
                  <a:lnTo>
                    <a:pt x="2772" y="670"/>
                  </a:lnTo>
                  <a:lnTo>
                    <a:pt x="2769" y="672"/>
                  </a:lnTo>
                  <a:lnTo>
                    <a:pt x="2760" y="675"/>
                  </a:lnTo>
                  <a:lnTo>
                    <a:pt x="2748" y="677"/>
                  </a:lnTo>
                  <a:lnTo>
                    <a:pt x="2711" y="680"/>
                  </a:lnTo>
                  <a:lnTo>
                    <a:pt x="2716" y="727"/>
                  </a:lnTo>
                  <a:lnTo>
                    <a:pt x="2724" y="727"/>
                  </a:lnTo>
                  <a:lnTo>
                    <a:pt x="2735" y="727"/>
                  </a:lnTo>
                  <a:lnTo>
                    <a:pt x="2747" y="727"/>
                  </a:lnTo>
                  <a:lnTo>
                    <a:pt x="2762" y="726"/>
                  </a:lnTo>
                  <a:lnTo>
                    <a:pt x="2777" y="726"/>
                  </a:lnTo>
                  <a:lnTo>
                    <a:pt x="2793" y="726"/>
                  </a:lnTo>
                  <a:lnTo>
                    <a:pt x="2809" y="726"/>
                  </a:lnTo>
                  <a:lnTo>
                    <a:pt x="2825" y="725"/>
                  </a:lnTo>
                  <a:lnTo>
                    <a:pt x="2842" y="725"/>
                  </a:lnTo>
                  <a:lnTo>
                    <a:pt x="2859" y="725"/>
                  </a:lnTo>
                  <a:lnTo>
                    <a:pt x="2876" y="725"/>
                  </a:lnTo>
                  <a:lnTo>
                    <a:pt x="2893" y="724"/>
                  </a:lnTo>
                  <a:lnTo>
                    <a:pt x="2909" y="724"/>
                  </a:lnTo>
                  <a:lnTo>
                    <a:pt x="2924" y="724"/>
                  </a:lnTo>
                  <a:lnTo>
                    <a:pt x="2938" y="724"/>
                  </a:lnTo>
                  <a:lnTo>
                    <a:pt x="2951" y="724"/>
                  </a:lnTo>
                  <a:lnTo>
                    <a:pt x="2964" y="724"/>
                  </a:lnTo>
                  <a:lnTo>
                    <a:pt x="2977" y="724"/>
                  </a:lnTo>
                  <a:lnTo>
                    <a:pt x="2993" y="724"/>
                  </a:lnTo>
                  <a:lnTo>
                    <a:pt x="3008" y="724"/>
                  </a:lnTo>
                  <a:lnTo>
                    <a:pt x="3025" y="725"/>
                  </a:lnTo>
                  <a:lnTo>
                    <a:pt x="3042" y="725"/>
                  </a:lnTo>
                  <a:lnTo>
                    <a:pt x="3059" y="725"/>
                  </a:lnTo>
                  <a:lnTo>
                    <a:pt x="3076" y="725"/>
                  </a:lnTo>
                  <a:lnTo>
                    <a:pt x="3092" y="726"/>
                  </a:lnTo>
                  <a:lnTo>
                    <a:pt x="3109" y="726"/>
                  </a:lnTo>
                  <a:lnTo>
                    <a:pt x="3124" y="726"/>
                  </a:lnTo>
                  <a:lnTo>
                    <a:pt x="3139" y="726"/>
                  </a:lnTo>
                  <a:lnTo>
                    <a:pt x="3154" y="727"/>
                  </a:lnTo>
                  <a:lnTo>
                    <a:pt x="3166" y="727"/>
                  </a:lnTo>
                  <a:lnTo>
                    <a:pt x="3176" y="727"/>
                  </a:lnTo>
                  <a:lnTo>
                    <a:pt x="3185" y="727"/>
                  </a:lnTo>
                  <a:lnTo>
                    <a:pt x="3198" y="550"/>
                  </a:lnTo>
                  <a:close/>
                  <a:moveTo>
                    <a:pt x="3900" y="422"/>
                  </a:moveTo>
                  <a:lnTo>
                    <a:pt x="3894" y="375"/>
                  </a:lnTo>
                  <a:lnTo>
                    <a:pt x="3884" y="376"/>
                  </a:lnTo>
                  <a:lnTo>
                    <a:pt x="3870" y="376"/>
                  </a:lnTo>
                  <a:lnTo>
                    <a:pt x="3861" y="376"/>
                  </a:lnTo>
                  <a:lnTo>
                    <a:pt x="3853" y="376"/>
                  </a:lnTo>
                  <a:lnTo>
                    <a:pt x="3845" y="377"/>
                  </a:lnTo>
                  <a:lnTo>
                    <a:pt x="3837" y="377"/>
                  </a:lnTo>
                  <a:lnTo>
                    <a:pt x="3829" y="377"/>
                  </a:lnTo>
                  <a:lnTo>
                    <a:pt x="3819" y="378"/>
                  </a:lnTo>
                  <a:lnTo>
                    <a:pt x="3811" y="378"/>
                  </a:lnTo>
                  <a:lnTo>
                    <a:pt x="3803" y="378"/>
                  </a:lnTo>
                  <a:lnTo>
                    <a:pt x="3787" y="378"/>
                  </a:lnTo>
                  <a:lnTo>
                    <a:pt x="3773" y="379"/>
                  </a:lnTo>
                  <a:lnTo>
                    <a:pt x="3760" y="378"/>
                  </a:lnTo>
                  <a:lnTo>
                    <a:pt x="3744" y="378"/>
                  </a:lnTo>
                  <a:lnTo>
                    <a:pt x="3734" y="378"/>
                  </a:lnTo>
                  <a:lnTo>
                    <a:pt x="3725" y="378"/>
                  </a:lnTo>
                  <a:lnTo>
                    <a:pt x="3716" y="377"/>
                  </a:lnTo>
                  <a:lnTo>
                    <a:pt x="3707" y="377"/>
                  </a:lnTo>
                  <a:lnTo>
                    <a:pt x="3696" y="377"/>
                  </a:lnTo>
                  <a:lnTo>
                    <a:pt x="3687" y="376"/>
                  </a:lnTo>
                  <a:lnTo>
                    <a:pt x="3679" y="376"/>
                  </a:lnTo>
                  <a:lnTo>
                    <a:pt x="3670" y="376"/>
                  </a:lnTo>
                  <a:lnTo>
                    <a:pt x="3654" y="376"/>
                  </a:lnTo>
                  <a:lnTo>
                    <a:pt x="3643" y="375"/>
                  </a:lnTo>
                  <a:lnTo>
                    <a:pt x="3638" y="422"/>
                  </a:lnTo>
                  <a:lnTo>
                    <a:pt x="3675" y="426"/>
                  </a:lnTo>
                  <a:lnTo>
                    <a:pt x="3686" y="427"/>
                  </a:lnTo>
                  <a:lnTo>
                    <a:pt x="3695" y="430"/>
                  </a:lnTo>
                  <a:lnTo>
                    <a:pt x="3699" y="432"/>
                  </a:lnTo>
                  <a:lnTo>
                    <a:pt x="3702" y="434"/>
                  </a:lnTo>
                  <a:lnTo>
                    <a:pt x="3705" y="437"/>
                  </a:lnTo>
                  <a:lnTo>
                    <a:pt x="3707" y="440"/>
                  </a:lnTo>
                  <a:lnTo>
                    <a:pt x="3710" y="446"/>
                  </a:lnTo>
                  <a:lnTo>
                    <a:pt x="3712" y="455"/>
                  </a:lnTo>
                  <a:lnTo>
                    <a:pt x="3713" y="465"/>
                  </a:lnTo>
                  <a:lnTo>
                    <a:pt x="3714" y="477"/>
                  </a:lnTo>
                  <a:lnTo>
                    <a:pt x="3714" y="627"/>
                  </a:lnTo>
                  <a:lnTo>
                    <a:pt x="3713" y="635"/>
                  </a:lnTo>
                  <a:lnTo>
                    <a:pt x="3711" y="642"/>
                  </a:lnTo>
                  <a:lnTo>
                    <a:pt x="3707" y="649"/>
                  </a:lnTo>
                  <a:lnTo>
                    <a:pt x="3700" y="657"/>
                  </a:lnTo>
                  <a:lnTo>
                    <a:pt x="3694" y="663"/>
                  </a:lnTo>
                  <a:lnTo>
                    <a:pt x="3688" y="669"/>
                  </a:lnTo>
                  <a:lnTo>
                    <a:pt x="3682" y="673"/>
                  </a:lnTo>
                  <a:lnTo>
                    <a:pt x="3676" y="676"/>
                  </a:lnTo>
                  <a:lnTo>
                    <a:pt x="3666" y="679"/>
                  </a:lnTo>
                  <a:lnTo>
                    <a:pt x="3649" y="682"/>
                  </a:lnTo>
                  <a:lnTo>
                    <a:pt x="3640" y="684"/>
                  </a:lnTo>
                  <a:lnTo>
                    <a:pt x="3632" y="684"/>
                  </a:lnTo>
                  <a:lnTo>
                    <a:pt x="3622" y="685"/>
                  </a:lnTo>
                  <a:lnTo>
                    <a:pt x="3613" y="685"/>
                  </a:lnTo>
                  <a:lnTo>
                    <a:pt x="3602" y="685"/>
                  </a:lnTo>
                  <a:lnTo>
                    <a:pt x="3591" y="683"/>
                  </a:lnTo>
                  <a:lnTo>
                    <a:pt x="3580" y="681"/>
                  </a:lnTo>
                  <a:lnTo>
                    <a:pt x="3570" y="678"/>
                  </a:lnTo>
                  <a:lnTo>
                    <a:pt x="3561" y="674"/>
                  </a:lnTo>
                  <a:lnTo>
                    <a:pt x="3552" y="669"/>
                  </a:lnTo>
                  <a:lnTo>
                    <a:pt x="3542" y="662"/>
                  </a:lnTo>
                  <a:lnTo>
                    <a:pt x="3534" y="656"/>
                  </a:lnTo>
                  <a:lnTo>
                    <a:pt x="3526" y="647"/>
                  </a:lnTo>
                  <a:lnTo>
                    <a:pt x="3519" y="639"/>
                  </a:lnTo>
                  <a:lnTo>
                    <a:pt x="3512" y="630"/>
                  </a:lnTo>
                  <a:lnTo>
                    <a:pt x="3505" y="620"/>
                  </a:lnTo>
                  <a:lnTo>
                    <a:pt x="3498" y="611"/>
                  </a:lnTo>
                  <a:lnTo>
                    <a:pt x="3492" y="599"/>
                  </a:lnTo>
                  <a:lnTo>
                    <a:pt x="3486" y="588"/>
                  </a:lnTo>
                  <a:lnTo>
                    <a:pt x="3481" y="577"/>
                  </a:lnTo>
                  <a:lnTo>
                    <a:pt x="3471" y="552"/>
                  </a:lnTo>
                  <a:lnTo>
                    <a:pt x="3462" y="526"/>
                  </a:lnTo>
                  <a:lnTo>
                    <a:pt x="3455" y="498"/>
                  </a:lnTo>
                  <a:lnTo>
                    <a:pt x="3450" y="470"/>
                  </a:lnTo>
                  <a:lnTo>
                    <a:pt x="3446" y="440"/>
                  </a:lnTo>
                  <a:lnTo>
                    <a:pt x="3443" y="411"/>
                  </a:lnTo>
                  <a:lnTo>
                    <a:pt x="3441" y="382"/>
                  </a:lnTo>
                  <a:lnTo>
                    <a:pt x="3441" y="353"/>
                  </a:lnTo>
                  <a:lnTo>
                    <a:pt x="3441" y="329"/>
                  </a:lnTo>
                  <a:lnTo>
                    <a:pt x="3443" y="304"/>
                  </a:lnTo>
                  <a:lnTo>
                    <a:pt x="3446" y="279"/>
                  </a:lnTo>
                  <a:lnTo>
                    <a:pt x="3451" y="252"/>
                  </a:lnTo>
                  <a:lnTo>
                    <a:pt x="3456" y="227"/>
                  </a:lnTo>
                  <a:lnTo>
                    <a:pt x="3463" y="201"/>
                  </a:lnTo>
                  <a:lnTo>
                    <a:pt x="3473" y="178"/>
                  </a:lnTo>
                  <a:lnTo>
                    <a:pt x="3482" y="154"/>
                  </a:lnTo>
                  <a:lnTo>
                    <a:pt x="3488" y="144"/>
                  </a:lnTo>
                  <a:lnTo>
                    <a:pt x="3493" y="133"/>
                  </a:lnTo>
                  <a:lnTo>
                    <a:pt x="3500" y="124"/>
                  </a:lnTo>
                  <a:lnTo>
                    <a:pt x="3507" y="113"/>
                  </a:lnTo>
                  <a:lnTo>
                    <a:pt x="3514" y="104"/>
                  </a:lnTo>
                  <a:lnTo>
                    <a:pt x="3521" y="96"/>
                  </a:lnTo>
                  <a:lnTo>
                    <a:pt x="3528" y="88"/>
                  </a:lnTo>
                  <a:lnTo>
                    <a:pt x="3536" y="81"/>
                  </a:lnTo>
                  <a:lnTo>
                    <a:pt x="3545" y="74"/>
                  </a:lnTo>
                  <a:lnTo>
                    <a:pt x="3553" y="68"/>
                  </a:lnTo>
                  <a:lnTo>
                    <a:pt x="3562" y="62"/>
                  </a:lnTo>
                  <a:lnTo>
                    <a:pt x="3571" y="58"/>
                  </a:lnTo>
                  <a:lnTo>
                    <a:pt x="3581" y="55"/>
                  </a:lnTo>
                  <a:lnTo>
                    <a:pt x="3592" y="53"/>
                  </a:lnTo>
                  <a:lnTo>
                    <a:pt x="3602" y="51"/>
                  </a:lnTo>
                  <a:lnTo>
                    <a:pt x="3613" y="51"/>
                  </a:lnTo>
                  <a:lnTo>
                    <a:pt x="3631" y="52"/>
                  </a:lnTo>
                  <a:lnTo>
                    <a:pt x="3647" y="54"/>
                  </a:lnTo>
                  <a:lnTo>
                    <a:pt x="3662" y="58"/>
                  </a:lnTo>
                  <a:lnTo>
                    <a:pt x="3677" y="63"/>
                  </a:lnTo>
                  <a:lnTo>
                    <a:pt x="3690" y="70"/>
                  </a:lnTo>
                  <a:lnTo>
                    <a:pt x="3702" y="77"/>
                  </a:lnTo>
                  <a:lnTo>
                    <a:pt x="3714" y="85"/>
                  </a:lnTo>
                  <a:lnTo>
                    <a:pt x="3723" y="94"/>
                  </a:lnTo>
                  <a:lnTo>
                    <a:pt x="3732" y="103"/>
                  </a:lnTo>
                  <a:lnTo>
                    <a:pt x="3739" y="115"/>
                  </a:lnTo>
                  <a:lnTo>
                    <a:pt x="3746" y="125"/>
                  </a:lnTo>
                  <a:lnTo>
                    <a:pt x="3751" y="137"/>
                  </a:lnTo>
                  <a:lnTo>
                    <a:pt x="3756" y="148"/>
                  </a:lnTo>
                  <a:lnTo>
                    <a:pt x="3759" y="160"/>
                  </a:lnTo>
                  <a:lnTo>
                    <a:pt x="3760" y="172"/>
                  </a:lnTo>
                  <a:lnTo>
                    <a:pt x="3761" y="183"/>
                  </a:lnTo>
                  <a:lnTo>
                    <a:pt x="3809" y="183"/>
                  </a:lnTo>
                  <a:lnTo>
                    <a:pt x="3798" y="44"/>
                  </a:lnTo>
                  <a:lnTo>
                    <a:pt x="3788" y="39"/>
                  </a:lnTo>
                  <a:lnTo>
                    <a:pt x="3772" y="33"/>
                  </a:lnTo>
                  <a:lnTo>
                    <a:pt x="3764" y="29"/>
                  </a:lnTo>
                  <a:lnTo>
                    <a:pt x="3754" y="26"/>
                  </a:lnTo>
                  <a:lnTo>
                    <a:pt x="3742" y="22"/>
                  </a:lnTo>
                  <a:lnTo>
                    <a:pt x="3731" y="19"/>
                  </a:lnTo>
                  <a:lnTo>
                    <a:pt x="3718" y="14"/>
                  </a:lnTo>
                  <a:lnTo>
                    <a:pt x="3705" y="11"/>
                  </a:lnTo>
                  <a:lnTo>
                    <a:pt x="3691" y="8"/>
                  </a:lnTo>
                  <a:lnTo>
                    <a:pt x="3676" y="5"/>
                  </a:lnTo>
                  <a:lnTo>
                    <a:pt x="3661" y="3"/>
                  </a:lnTo>
                  <a:lnTo>
                    <a:pt x="3645" y="1"/>
                  </a:lnTo>
                  <a:lnTo>
                    <a:pt x="3630" y="0"/>
                  </a:lnTo>
                  <a:lnTo>
                    <a:pt x="3613" y="0"/>
                  </a:lnTo>
                  <a:lnTo>
                    <a:pt x="3594" y="0"/>
                  </a:lnTo>
                  <a:lnTo>
                    <a:pt x="3574" y="2"/>
                  </a:lnTo>
                  <a:lnTo>
                    <a:pt x="3556" y="5"/>
                  </a:lnTo>
                  <a:lnTo>
                    <a:pt x="3538" y="8"/>
                  </a:lnTo>
                  <a:lnTo>
                    <a:pt x="3522" y="13"/>
                  </a:lnTo>
                  <a:lnTo>
                    <a:pt x="3506" y="20"/>
                  </a:lnTo>
                  <a:lnTo>
                    <a:pt x="3490" y="27"/>
                  </a:lnTo>
                  <a:lnTo>
                    <a:pt x="3476" y="35"/>
                  </a:lnTo>
                  <a:lnTo>
                    <a:pt x="3462" y="44"/>
                  </a:lnTo>
                  <a:lnTo>
                    <a:pt x="3449" y="53"/>
                  </a:lnTo>
                  <a:lnTo>
                    <a:pt x="3436" y="63"/>
                  </a:lnTo>
                  <a:lnTo>
                    <a:pt x="3424" y="74"/>
                  </a:lnTo>
                  <a:lnTo>
                    <a:pt x="3412" y="85"/>
                  </a:lnTo>
                  <a:lnTo>
                    <a:pt x="3402" y="96"/>
                  </a:lnTo>
                  <a:lnTo>
                    <a:pt x="3392" y="108"/>
                  </a:lnTo>
                  <a:lnTo>
                    <a:pt x="3382" y="122"/>
                  </a:lnTo>
                  <a:lnTo>
                    <a:pt x="3373" y="135"/>
                  </a:lnTo>
                  <a:lnTo>
                    <a:pt x="3365" y="148"/>
                  </a:lnTo>
                  <a:lnTo>
                    <a:pt x="3357" y="162"/>
                  </a:lnTo>
                  <a:lnTo>
                    <a:pt x="3351" y="176"/>
                  </a:lnTo>
                  <a:lnTo>
                    <a:pt x="3343" y="191"/>
                  </a:lnTo>
                  <a:lnTo>
                    <a:pt x="3338" y="205"/>
                  </a:lnTo>
                  <a:lnTo>
                    <a:pt x="3333" y="221"/>
                  </a:lnTo>
                  <a:lnTo>
                    <a:pt x="3328" y="236"/>
                  </a:lnTo>
                  <a:lnTo>
                    <a:pt x="3321" y="267"/>
                  </a:lnTo>
                  <a:lnTo>
                    <a:pt x="3315" y="296"/>
                  </a:lnTo>
                  <a:lnTo>
                    <a:pt x="3314" y="311"/>
                  </a:lnTo>
                  <a:lnTo>
                    <a:pt x="3312" y="325"/>
                  </a:lnTo>
                  <a:lnTo>
                    <a:pt x="3312" y="339"/>
                  </a:lnTo>
                  <a:lnTo>
                    <a:pt x="3311" y="353"/>
                  </a:lnTo>
                  <a:lnTo>
                    <a:pt x="3312" y="374"/>
                  </a:lnTo>
                  <a:lnTo>
                    <a:pt x="3313" y="394"/>
                  </a:lnTo>
                  <a:lnTo>
                    <a:pt x="3315" y="416"/>
                  </a:lnTo>
                  <a:lnTo>
                    <a:pt x="3317" y="438"/>
                  </a:lnTo>
                  <a:lnTo>
                    <a:pt x="3320" y="460"/>
                  </a:lnTo>
                  <a:lnTo>
                    <a:pt x="3325" y="481"/>
                  </a:lnTo>
                  <a:lnTo>
                    <a:pt x="3330" y="503"/>
                  </a:lnTo>
                  <a:lnTo>
                    <a:pt x="3336" y="525"/>
                  </a:lnTo>
                  <a:lnTo>
                    <a:pt x="3343" y="545"/>
                  </a:lnTo>
                  <a:lnTo>
                    <a:pt x="3352" y="566"/>
                  </a:lnTo>
                  <a:lnTo>
                    <a:pt x="3361" y="586"/>
                  </a:lnTo>
                  <a:lnTo>
                    <a:pt x="3372" y="606"/>
                  </a:lnTo>
                  <a:lnTo>
                    <a:pt x="3383" y="624"/>
                  </a:lnTo>
                  <a:lnTo>
                    <a:pt x="3397" y="641"/>
                  </a:lnTo>
                  <a:lnTo>
                    <a:pt x="3412" y="658"/>
                  </a:lnTo>
                  <a:lnTo>
                    <a:pt x="3428" y="673"/>
                  </a:lnTo>
                  <a:lnTo>
                    <a:pt x="3436" y="680"/>
                  </a:lnTo>
                  <a:lnTo>
                    <a:pt x="3445" y="687"/>
                  </a:lnTo>
                  <a:lnTo>
                    <a:pt x="3454" y="693"/>
                  </a:lnTo>
                  <a:lnTo>
                    <a:pt x="3465" y="699"/>
                  </a:lnTo>
                  <a:lnTo>
                    <a:pt x="3474" y="705"/>
                  </a:lnTo>
                  <a:lnTo>
                    <a:pt x="3485" y="711"/>
                  </a:lnTo>
                  <a:lnTo>
                    <a:pt x="3495" y="715"/>
                  </a:lnTo>
                  <a:lnTo>
                    <a:pt x="3507" y="720"/>
                  </a:lnTo>
                  <a:lnTo>
                    <a:pt x="3519" y="724"/>
                  </a:lnTo>
                  <a:lnTo>
                    <a:pt x="3531" y="727"/>
                  </a:lnTo>
                  <a:lnTo>
                    <a:pt x="3543" y="730"/>
                  </a:lnTo>
                  <a:lnTo>
                    <a:pt x="3557" y="732"/>
                  </a:lnTo>
                  <a:lnTo>
                    <a:pt x="3570" y="734"/>
                  </a:lnTo>
                  <a:lnTo>
                    <a:pt x="3583" y="735"/>
                  </a:lnTo>
                  <a:lnTo>
                    <a:pt x="3598" y="736"/>
                  </a:lnTo>
                  <a:lnTo>
                    <a:pt x="3613" y="736"/>
                  </a:lnTo>
                  <a:lnTo>
                    <a:pt x="3632" y="736"/>
                  </a:lnTo>
                  <a:lnTo>
                    <a:pt x="3650" y="735"/>
                  </a:lnTo>
                  <a:lnTo>
                    <a:pt x="3668" y="733"/>
                  </a:lnTo>
                  <a:lnTo>
                    <a:pt x="3685" y="731"/>
                  </a:lnTo>
                  <a:lnTo>
                    <a:pt x="3702" y="728"/>
                  </a:lnTo>
                  <a:lnTo>
                    <a:pt x="3719" y="724"/>
                  </a:lnTo>
                  <a:lnTo>
                    <a:pt x="3734" y="721"/>
                  </a:lnTo>
                  <a:lnTo>
                    <a:pt x="3749" y="717"/>
                  </a:lnTo>
                  <a:lnTo>
                    <a:pt x="3762" y="712"/>
                  </a:lnTo>
                  <a:lnTo>
                    <a:pt x="3775" y="708"/>
                  </a:lnTo>
                  <a:lnTo>
                    <a:pt x="3788" y="703"/>
                  </a:lnTo>
                  <a:lnTo>
                    <a:pt x="3798" y="699"/>
                  </a:lnTo>
                  <a:lnTo>
                    <a:pt x="3808" y="695"/>
                  </a:lnTo>
                  <a:lnTo>
                    <a:pt x="3817" y="691"/>
                  </a:lnTo>
                  <a:lnTo>
                    <a:pt x="3825" y="687"/>
                  </a:lnTo>
                  <a:lnTo>
                    <a:pt x="3831" y="684"/>
                  </a:lnTo>
                  <a:lnTo>
                    <a:pt x="3831" y="477"/>
                  </a:lnTo>
                  <a:lnTo>
                    <a:pt x="3831" y="465"/>
                  </a:lnTo>
                  <a:lnTo>
                    <a:pt x="3832" y="455"/>
                  </a:lnTo>
                  <a:lnTo>
                    <a:pt x="3835" y="446"/>
                  </a:lnTo>
                  <a:lnTo>
                    <a:pt x="3838" y="440"/>
                  </a:lnTo>
                  <a:lnTo>
                    <a:pt x="3839" y="437"/>
                  </a:lnTo>
                  <a:lnTo>
                    <a:pt x="3842" y="434"/>
                  </a:lnTo>
                  <a:lnTo>
                    <a:pt x="3845" y="432"/>
                  </a:lnTo>
                  <a:lnTo>
                    <a:pt x="3849" y="430"/>
                  </a:lnTo>
                  <a:lnTo>
                    <a:pt x="3857" y="427"/>
                  </a:lnTo>
                  <a:lnTo>
                    <a:pt x="3869" y="426"/>
                  </a:lnTo>
                  <a:lnTo>
                    <a:pt x="3900" y="4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33" name="Freeform 129"/>
            <p:cNvSpPr>
              <a:spLocks noEditPoints="1"/>
            </p:cNvSpPr>
            <p:nvPr userDrawn="1"/>
          </p:nvSpPr>
          <p:spPr bwMode="auto">
            <a:xfrm>
              <a:off x="2491" y="2845"/>
              <a:ext cx="324" cy="56"/>
            </a:xfrm>
            <a:custGeom>
              <a:avLst/>
              <a:gdLst>
                <a:gd name="T0" fmla="*/ 28 w 970"/>
                <a:gd name="T1" fmla="*/ 9 h 169"/>
                <a:gd name="T2" fmla="*/ 0 w 970"/>
                <a:gd name="T3" fmla="*/ 6 h 169"/>
                <a:gd name="T4" fmla="*/ 82 w 970"/>
                <a:gd name="T5" fmla="*/ 165 h 169"/>
                <a:gd name="T6" fmla="*/ 199 w 970"/>
                <a:gd name="T7" fmla="*/ 143 h 169"/>
                <a:gd name="T8" fmla="*/ 197 w 970"/>
                <a:gd name="T9" fmla="*/ 86 h 169"/>
                <a:gd name="T10" fmla="*/ 194 w 970"/>
                <a:gd name="T11" fmla="*/ 26 h 169"/>
                <a:gd name="T12" fmla="*/ 196 w 970"/>
                <a:gd name="T13" fmla="*/ 3 h 169"/>
                <a:gd name="T14" fmla="*/ 110 w 970"/>
                <a:gd name="T15" fmla="*/ 162 h 169"/>
                <a:gd name="T16" fmla="*/ 203 w 970"/>
                <a:gd name="T17" fmla="*/ 160 h 169"/>
                <a:gd name="T18" fmla="*/ 238 w 970"/>
                <a:gd name="T19" fmla="*/ 3 h 169"/>
                <a:gd name="T20" fmla="*/ 240 w 970"/>
                <a:gd name="T21" fmla="*/ 166 h 169"/>
                <a:gd name="T22" fmla="*/ 378 w 970"/>
                <a:gd name="T23" fmla="*/ 86 h 169"/>
                <a:gd name="T24" fmla="*/ 326 w 970"/>
                <a:gd name="T25" fmla="*/ 48 h 169"/>
                <a:gd name="T26" fmla="*/ 338 w 970"/>
                <a:gd name="T27" fmla="*/ 24 h 169"/>
                <a:gd name="T28" fmla="*/ 372 w 970"/>
                <a:gd name="T29" fmla="*/ 28 h 169"/>
                <a:gd name="T30" fmla="*/ 389 w 970"/>
                <a:gd name="T31" fmla="*/ 13 h 169"/>
                <a:gd name="T32" fmla="*/ 367 w 970"/>
                <a:gd name="T33" fmla="*/ 2 h 169"/>
                <a:gd name="T34" fmla="*/ 303 w 970"/>
                <a:gd name="T35" fmla="*/ 20 h 169"/>
                <a:gd name="T36" fmla="*/ 306 w 970"/>
                <a:gd name="T37" fmla="*/ 70 h 169"/>
                <a:gd name="T38" fmla="*/ 364 w 970"/>
                <a:gd name="T39" fmla="*/ 113 h 169"/>
                <a:gd name="T40" fmla="*/ 356 w 970"/>
                <a:gd name="T41" fmla="*/ 141 h 169"/>
                <a:gd name="T42" fmla="*/ 317 w 970"/>
                <a:gd name="T43" fmla="*/ 140 h 169"/>
                <a:gd name="T44" fmla="*/ 295 w 970"/>
                <a:gd name="T45" fmla="*/ 153 h 169"/>
                <a:gd name="T46" fmla="*/ 315 w 970"/>
                <a:gd name="T47" fmla="*/ 166 h 169"/>
                <a:gd name="T48" fmla="*/ 381 w 970"/>
                <a:gd name="T49" fmla="*/ 155 h 169"/>
                <a:gd name="T50" fmla="*/ 397 w 970"/>
                <a:gd name="T51" fmla="*/ 118 h 169"/>
                <a:gd name="T52" fmla="*/ 520 w 970"/>
                <a:gd name="T53" fmla="*/ 4 h 169"/>
                <a:gd name="T54" fmla="*/ 409 w 970"/>
                <a:gd name="T55" fmla="*/ 20 h 169"/>
                <a:gd name="T56" fmla="*/ 452 w 970"/>
                <a:gd name="T57" fmla="*/ 164 h 169"/>
                <a:gd name="T58" fmla="*/ 480 w 970"/>
                <a:gd name="T59" fmla="*/ 26 h 169"/>
                <a:gd name="T60" fmla="*/ 657 w 970"/>
                <a:gd name="T61" fmla="*/ 6 h 169"/>
                <a:gd name="T62" fmla="*/ 628 w 970"/>
                <a:gd name="T63" fmla="*/ 9 h 169"/>
                <a:gd name="T64" fmla="*/ 612 w 970"/>
                <a:gd name="T65" fmla="*/ 143 h 169"/>
                <a:gd name="T66" fmla="*/ 581 w 970"/>
                <a:gd name="T67" fmla="*/ 136 h 169"/>
                <a:gd name="T68" fmla="*/ 571 w 970"/>
                <a:gd name="T69" fmla="*/ 4 h 169"/>
                <a:gd name="T70" fmla="*/ 544 w 970"/>
                <a:gd name="T71" fmla="*/ 104 h 169"/>
                <a:gd name="T72" fmla="*/ 562 w 970"/>
                <a:gd name="T73" fmla="*/ 156 h 169"/>
                <a:gd name="T74" fmla="*/ 615 w 970"/>
                <a:gd name="T75" fmla="*/ 167 h 169"/>
                <a:gd name="T76" fmla="*/ 651 w 970"/>
                <a:gd name="T77" fmla="*/ 137 h 169"/>
                <a:gd name="T78" fmla="*/ 815 w 970"/>
                <a:gd name="T79" fmla="*/ 4 h 169"/>
                <a:gd name="T80" fmla="*/ 791 w 970"/>
                <a:gd name="T81" fmla="*/ 126 h 169"/>
                <a:gd name="T82" fmla="*/ 697 w 970"/>
                <a:gd name="T83" fmla="*/ 4 h 169"/>
                <a:gd name="T84" fmla="*/ 717 w 970"/>
                <a:gd name="T85" fmla="*/ 166 h 169"/>
                <a:gd name="T86" fmla="*/ 777 w 970"/>
                <a:gd name="T87" fmla="*/ 164 h 169"/>
                <a:gd name="T88" fmla="*/ 970 w 970"/>
                <a:gd name="T89" fmla="*/ 151 h 169"/>
                <a:gd name="T90" fmla="*/ 943 w 970"/>
                <a:gd name="T91" fmla="*/ 80 h 169"/>
                <a:gd name="T92" fmla="*/ 930 w 970"/>
                <a:gd name="T93" fmla="*/ 146 h 169"/>
                <a:gd name="T94" fmla="*/ 896 w 970"/>
                <a:gd name="T95" fmla="*/ 135 h 169"/>
                <a:gd name="T96" fmla="*/ 887 w 970"/>
                <a:gd name="T97" fmla="*/ 48 h 169"/>
                <a:gd name="T98" fmla="*/ 924 w 970"/>
                <a:gd name="T99" fmla="*/ 23 h 169"/>
                <a:gd name="T100" fmla="*/ 950 w 970"/>
                <a:gd name="T101" fmla="*/ 31 h 169"/>
                <a:gd name="T102" fmla="*/ 957 w 970"/>
                <a:gd name="T103" fmla="*/ 7 h 169"/>
                <a:gd name="T104" fmla="*/ 920 w 970"/>
                <a:gd name="T105" fmla="*/ 0 h 169"/>
                <a:gd name="T106" fmla="*/ 866 w 970"/>
                <a:gd name="T107" fmla="*/ 27 h 169"/>
                <a:gd name="T108" fmla="*/ 853 w 970"/>
                <a:gd name="T109" fmla="*/ 111 h 169"/>
                <a:gd name="T110" fmla="*/ 885 w 970"/>
                <a:gd name="T111" fmla="*/ 161 h 169"/>
                <a:gd name="T112" fmla="*/ 945 w 970"/>
                <a:gd name="T113" fmla="*/ 165 h 169"/>
                <a:gd name="T114" fmla="*/ 970 w 970"/>
                <a:gd name="T115" fmla="*/ 15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0" h="169">
                  <a:moveTo>
                    <a:pt x="86" y="160"/>
                  </a:moveTo>
                  <a:lnTo>
                    <a:pt x="86" y="148"/>
                  </a:lnTo>
                  <a:lnTo>
                    <a:pt x="85" y="146"/>
                  </a:lnTo>
                  <a:lnTo>
                    <a:pt x="84" y="144"/>
                  </a:lnTo>
                  <a:lnTo>
                    <a:pt x="82" y="143"/>
                  </a:lnTo>
                  <a:lnTo>
                    <a:pt x="80" y="141"/>
                  </a:lnTo>
                  <a:lnTo>
                    <a:pt x="28" y="141"/>
                  </a:lnTo>
                  <a:lnTo>
                    <a:pt x="28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80" y="166"/>
                  </a:lnTo>
                  <a:lnTo>
                    <a:pt x="82" y="165"/>
                  </a:lnTo>
                  <a:lnTo>
                    <a:pt x="84" y="164"/>
                  </a:lnTo>
                  <a:lnTo>
                    <a:pt x="85" y="162"/>
                  </a:lnTo>
                  <a:lnTo>
                    <a:pt x="86" y="160"/>
                  </a:lnTo>
                  <a:close/>
                  <a:moveTo>
                    <a:pt x="203" y="160"/>
                  </a:moveTo>
                  <a:lnTo>
                    <a:pt x="203" y="149"/>
                  </a:lnTo>
                  <a:lnTo>
                    <a:pt x="202" y="146"/>
                  </a:lnTo>
                  <a:lnTo>
                    <a:pt x="201" y="145"/>
                  </a:lnTo>
                  <a:lnTo>
                    <a:pt x="199" y="143"/>
                  </a:lnTo>
                  <a:lnTo>
                    <a:pt x="197" y="143"/>
                  </a:lnTo>
                  <a:lnTo>
                    <a:pt x="139" y="143"/>
                  </a:lnTo>
                  <a:lnTo>
                    <a:pt x="139" y="91"/>
                  </a:lnTo>
                  <a:lnTo>
                    <a:pt x="190" y="91"/>
                  </a:lnTo>
                  <a:lnTo>
                    <a:pt x="192" y="91"/>
                  </a:lnTo>
                  <a:lnTo>
                    <a:pt x="195" y="90"/>
                  </a:lnTo>
                  <a:lnTo>
                    <a:pt x="196" y="88"/>
                  </a:lnTo>
                  <a:lnTo>
                    <a:pt x="197" y="86"/>
                  </a:lnTo>
                  <a:lnTo>
                    <a:pt x="197" y="75"/>
                  </a:lnTo>
                  <a:lnTo>
                    <a:pt x="196" y="73"/>
                  </a:lnTo>
                  <a:lnTo>
                    <a:pt x="195" y="71"/>
                  </a:lnTo>
                  <a:lnTo>
                    <a:pt x="192" y="69"/>
                  </a:lnTo>
                  <a:lnTo>
                    <a:pt x="190" y="69"/>
                  </a:lnTo>
                  <a:lnTo>
                    <a:pt x="139" y="69"/>
                  </a:lnTo>
                  <a:lnTo>
                    <a:pt x="139" y="26"/>
                  </a:lnTo>
                  <a:lnTo>
                    <a:pt x="194" y="26"/>
                  </a:lnTo>
                  <a:lnTo>
                    <a:pt x="196" y="25"/>
                  </a:lnTo>
                  <a:lnTo>
                    <a:pt x="198" y="24"/>
                  </a:lnTo>
                  <a:lnTo>
                    <a:pt x="199" y="22"/>
                  </a:lnTo>
                  <a:lnTo>
                    <a:pt x="200" y="20"/>
                  </a:lnTo>
                  <a:lnTo>
                    <a:pt x="200" y="9"/>
                  </a:lnTo>
                  <a:lnTo>
                    <a:pt x="199" y="6"/>
                  </a:lnTo>
                  <a:lnTo>
                    <a:pt x="198" y="4"/>
                  </a:lnTo>
                  <a:lnTo>
                    <a:pt x="196" y="3"/>
                  </a:lnTo>
                  <a:lnTo>
                    <a:pt x="194" y="3"/>
                  </a:lnTo>
                  <a:lnTo>
                    <a:pt x="117" y="3"/>
                  </a:lnTo>
                  <a:lnTo>
                    <a:pt x="114" y="3"/>
                  </a:lnTo>
                  <a:lnTo>
                    <a:pt x="111" y="4"/>
                  </a:lnTo>
                  <a:lnTo>
                    <a:pt x="110" y="6"/>
                  </a:lnTo>
                  <a:lnTo>
                    <a:pt x="110" y="9"/>
                  </a:lnTo>
                  <a:lnTo>
                    <a:pt x="110" y="160"/>
                  </a:lnTo>
                  <a:lnTo>
                    <a:pt x="110" y="162"/>
                  </a:lnTo>
                  <a:lnTo>
                    <a:pt x="111" y="164"/>
                  </a:lnTo>
                  <a:lnTo>
                    <a:pt x="114" y="165"/>
                  </a:lnTo>
                  <a:lnTo>
                    <a:pt x="117" y="166"/>
                  </a:lnTo>
                  <a:lnTo>
                    <a:pt x="197" y="166"/>
                  </a:lnTo>
                  <a:lnTo>
                    <a:pt x="199" y="165"/>
                  </a:lnTo>
                  <a:lnTo>
                    <a:pt x="201" y="164"/>
                  </a:lnTo>
                  <a:lnTo>
                    <a:pt x="202" y="162"/>
                  </a:lnTo>
                  <a:lnTo>
                    <a:pt x="203" y="160"/>
                  </a:lnTo>
                  <a:close/>
                  <a:moveTo>
                    <a:pt x="263" y="160"/>
                  </a:moveTo>
                  <a:lnTo>
                    <a:pt x="263" y="9"/>
                  </a:lnTo>
                  <a:lnTo>
                    <a:pt x="263" y="6"/>
                  </a:lnTo>
                  <a:lnTo>
                    <a:pt x="261" y="4"/>
                  </a:lnTo>
                  <a:lnTo>
                    <a:pt x="259" y="3"/>
                  </a:lnTo>
                  <a:lnTo>
                    <a:pt x="257" y="3"/>
                  </a:lnTo>
                  <a:lnTo>
                    <a:pt x="240" y="3"/>
                  </a:lnTo>
                  <a:lnTo>
                    <a:pt x="238" y="3"/>
                  </a:lnTo>
                  <a:lnTo>
                    <a:pt x="236" y="4"/>
                  </a:lnTo>
                  <a:lnTo>
                    <a:pt x="235" y="6"/>
                  </a:lnTo>
                  <a:lnTo>
                    <a:pt x="235" y="9"/>
                  </a:lnTo>
                  <a:lnTo>
                    <a:pt x="235" y="160"/>
                  </a:lnTo>
                  <a:lnTo>
                    <a:pt x="235" y="162"/>
                  </a:lnTo>
                  <a:lnTo>
                    <a:pt x="236" y="164"/>
                  </a:lnTo>
                  <a:lnTo>
                    <a:pt x="238" y="165"/>
                  </a:lnTo>
                  <a:lnTo>
                    <a:pt x="240" y="166"/>
                  </a:lnTo>
                  <a:lnTo>
                    <a:pt x="257" y="166"/>
                  </a:lnTo>
                  <a:lnTo>
                    <a:pt x="259" y="165"/>
                  </a:lnTo>
                  <a:lnTo>
                    <a:pt x="261" y="164"/>
                  </a:lnTo>
                  <a:lnTo>
                    <a:pt x="263" y="162"/>
                  </a:lnTo>
                  <a:lnTo>
                    <a:pt x="263" y="160"/>
                  </a:lnTo>
                  <a:close/>
                  <a:moveTo>
                    <a:pt x="392" y="101"/>
                  </a:moveTo>
                  <a:lnTo>
                    <a:pt x="385" y="92"/>
                  </a:lnTo>
                  <a:lnTo>
                    <a:pt x="378" y="86"/>
                  </a:lnTo>
                  <a:lnTo>
                    <a:pt x="370" y="80"/>
                  </a:lnTo>
                  <a:lnTo>
                    <a:pt x="361" y="74"/>
                  </a:lnTo>
                  <a:lnTo>
                    <a:pt x="351" y="69"/>
                  </a:lnTo>
                  <a:lnTo>
                    <a:pt x="343" y="64"/>
                  </a:lnTo>
                  <a:lnTo>
                    <a:pt x="336" y="58"/>
                  </a:lnTo>
                  <a:lnTo>
                    <a:pt x="330" y="53"/>
                  </a:lnTo>
                  <a:lnTo>
                    <a:pt x="328" y="51"/>
                  </a:lnTo>
                  <a:lnTo>
                    <a:pt x="326" y="48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5" y="38"/>
                  </a:lnTo>
                  <a:lnTo>
                    <a:pt x="326" y="34"/>
                  </a:lnTo>
                  <a:lnTo>
                    <a:pt x="328" y="31"/>
                  </a:lnTo>
                  <a:lnTo>
                    <a:pt x="331" y="28"/>
                  </a:lnTo>
                  <a:lnTo>
                    <a:pt x="334" y="26"/>
                  </a:lnTo>
                  <a:lnTo>
                    <a:pt x="338" y="24"/>
                  </a:lnTo>
                  <a:lnTo>
                    <a:pt x="342" y="23"/>
                  </a:lnTo>
                  <a:lnTo>
                    <a:pt x="347" y="23"/>
                  </a:lnTo>
                  <a:lnTo>
                    <a:pt x="351" y="23"/>
                  </a:lnTo>
                  <a:lnTo>
                    <a:pt x="356" y="24"/>
                  </a:lnTo>
                  <a:lnTo>
                    <a:pt x="361" y="25"/>
                  </a:lnTo>
                  <a:lnTo>
                    <a:pt x="365" y="26"/>
                  </a:lnTo>
                  <a:lnTo>
                    <a:pt x="369" y="27"/>
                  </a:lnTo>
                  <a:lnTo>
                    <a:pt x="372" y="28"/>
                  </a:lnTo>
                  <a:lnTo>
                    <a:pt x="374" y="29"/>
                  </a:lnTo>
                  <a:lnTo>
                    <a:pt x="376" y="30"/>
                  </a:lnTo>
                  <a:lnTo>
                    <a:pt x="378" y="31"/>
                  </a:lnTo>
                  <a:lnTo>
                    <a:pt x="381" y="30"/>
                  </a:lnTo>
                  <a:lnTo>
                    <a:pt x="383" y="29"/>
                  </a:lnTo>
                  <a:lnTo>
                    <a:pt x="384" y="27"/>
                  </a:lnTo>
                  <a:lnTo>
                    <a:pt x="388" y="15"/>
                  </a:lnTo>
                  <a:lnTo>
                    <a:pt x="389" y="13"/>
                  </a:lnTo>
                  <a:lnTo>
                    <a:pt x="388" y="10"/>
                  </a:lnTo>
                  <a:lnTo>
                    <a:pt x="387" y="9"/>
                  </a:lnTo>
                  <a:lnTo>
                    <a:pt x="385" y="7"/>
                  </a:lnTo>
                  <a:lnTo>
                    <a:pt x="383" y="7"/>
                  </a:lnTo>
                  <a:lnTo>
                    <a:pt x="380" y="6"/>
                  </a:lnTo>
                  <a:lnTo>
                    <a:pt x="377" y="4"/>
                  </a:lnTo>
                  <a:lnTo>
                    <a:pt x="372" y="3"/>
                  </a:lnTo>
                  <a:lnTo>
                    <a:pt x="367" y="2"/>
                  </a:lnTo>
                  <a:lnTo>
                    <a:pt x="361" y="1"/>
                  </a:lnTo>
                  <a:lnTo>
                    <a:pt x="355" y="0"/>
                  </a:lnTo>
                  <a:lnTo>
                    <a:pt x="347" y="0"/>
                  </a:lnTo>
                  <a:lnTo>
                    <a:pt x="336" y="1"/>
                  </a:lnTo>
                  <a:lnTo>
                    <a:pt x="326" y="3"/>
                  </a:lnTo>
                  <a:lnTo>
                    <a:pt x="317" y="7"/>
                  </a:lnTo>
                  <a:lnTo>
                    <a:pt x="309" y="13"/>
                  </a:lnTo>
                  <a:lnTo>
                    <a:pt x="303" y="20"/>
                  </a:lnTo>
                  <a:lnTo>
                    <a:pt x="299" y="27"/>
                  </a:lnTo>
                  <a:lnTo>
                    <a:pt x="296" y="36"/>
                  </a:lnTo>
                  <a:lnTo>
                    <a:pt x="295" y="47"/>
                  </a:lnTo>
                  <a:lnTo>
                    <a:pt x="296" y="51"/>
                  </a:lnTo>
                  <a:lnTo>
                    <a:pt x="297" y="56"/>
                  </a:lnTo>
                  <a:lnTo>
                    <a:pt x="298" y="60"/>
                  </a:lnTo>
                  <a:lnTo>
                    <a:pt x="301" y="63"/>
                  </a:lnTo>
                  <a:lnTo>
                    <a:pt x="306" y="70"/>
                  </a:lnTo>
                  <a:lnTo>
                    <a:pt x="314" y="77"/>
                  </a:lnTo>
                  <a:lnTo>
                    <a:pt x="323" y="83"/>
                  </a:lnTo>
                  <a:lnTo>
                    <a:pt x="331" y="88"/>
                  </a:lnTo>
                  <a:lnTo>
                    <a:pt x="340" y="94"/>
                  </a:lnTo>
                  <a:lnTo>
                    <a:pt x="348" y="99"/>
                  </a:lnTo>
                  <a:lnTo>
                    <a:pt x="356" y="105"/>
                  </a:lnTo>
                  <a:lnTo>
                    <a:pt x="362" y="110"/>
                  </a:lnTo>
                  <a:lnTo>
                    <a:pt x="364" y="113"/>
                  </a:lnTo>
                  <a:lnTo>
                    <a:pt x="366" y="116"/>
                  </a:lnTo>
                  <a:lnTo>
                    <a:pt x="367" y="119"/>
                  </a:lnTo>
                  <a:lnTo>
                    <a:pt x="367" y="122"/>
                  </a:lnTo>
                  <a:lnTo>
                    <a:pt x="367" y="127"/>
                  </a:lnTo>
                  <a:lnTo>
                    <a:pt x="365" y="131"/>
                  </a:lnTo>
                  <a:lnTo>
                    <a:pt x="363" y="135"/>
                  </a:lnTo>
                  <a:lnTo>
                    <a:pt x="360" y="138"/>
                  </a:lnTo>
                  <a:lnTo>
                    <a:pt x="356" y="141"/>
                  </a:lnTo>
                  <a:lnTo>
                    <a:pt x="351" y="144"/>
                  </a:lnTo>
                  <a:lnTo>
                    <a:pt x="346" y="145"/>
                  </a:lnTo>
                  <a:lnTo>
                    <a:pt x="340" y="146"/>
                  </a:lnTo>
                  <a:lnTo>
                    <a:pt x="335" y="145"/>
                  </a:lnTo>
                  <a:lnTo>
                    <a:pt x="330" y="144"/>
                  </a:lnTo>
                  <a:lnTo>
                    <a:pt x="325" y="143"/>
                  </a:lnTo>
                  <a:lnTo>
                    <a:pt x="321" y="141"/>
                  </a:lnTo>
                  <a:lnTo>
                    <a:pt x="317" y="140"/>
                  </a:lnTo>
                  <a:lnTo>
                    <a:pt x="313" y="138"/>
                  </a:lnTo>
                  <a:lnTo>
                    <a:pt x="309" y="137"/>
                  </a:lnTo>
                  <a:lnTo>
                    <a:pt x="307" y="136"/>
                  </a:lnTo>
                  <a:lnTo>
                    <a:pt x="305" y="136"/>
                  </a:lnTo>
                  <a:lnTo>
                    <a:pt x="303" y="136"/>
                  </a:lnTo>
                  <a:lnTo>
                    <a:pt x="301" y="137"/>
                  </a:lnTo>
                  <a:lnTo>
                    <a:pt x="300" y="139"/>
                  </a:lnTo>
                  <a:lnTo>
                    <a:pt x="295" y="153"/>
                  </a:lnTo>
                  <a:lnTo>
                    <a:pt x="295" y="155"/>
                  </a:lnTo>
                  <a:lnTo>
                    <a:pt x="295" y="158"/>
                  </a:lnTo>
                  <a:lnTo>
                    <a:pt x="296" y="159"/>
                  </a:lnTo>
                  <a:lnTo>
                    <a:pt x="298" y="161"/>
                  </a:lnTo>
                  <a:lnTo>
                    <a:pt x="300" y="162"/>
                  </a:lnTo>
                  <a:lnTo>
                    <a:pt x="304" y="163"/>
                  </a:lnTo>
                  <a:lnTo>
                    <a:pt x="309" y="164"/>
                  </a:lnTo>
                  <a:lnTo>
                    <a:pt x="315" y="166"/>
                  </a:lnTo>
                  <a:lnTo>
                    <a:pt x="320" y="167"/>
                  </a:lnTo>
                  <a:lnTo>
                    <a:pt x="327" y="168"/>
                  </a:lnTo>
                  <a:lnTo>
                    <a:pt x="333" y="169"/>
                  </a:lnTo>
                  <a:lnTo>
                    <a:pt x="340" y="169"/>
                  </a:lnTo>
                  <a:lnTo>
                    <a:pt x="353" y="168"/>
                  </a:lnTo>
                  <a:lnTo>
                    <a:pt x="363" y="165"/>
                  </a:lnTo>
                  <a:lnTo>
                    <a:pt x="373" y="161"/>
                  </a:lnTo>
                  <a:lnTo>
                    <a:pt x="381" y="155"/>
                  </a:lnTo>
                  <a:lnTo>
                    <a:pt x="384" y="152"/>
                  </a:lnTo>
                  <a:lnTo>
                    <a:pt x="387" y="148"/>
                  </a:lnTo>
                  <a:lnTo>
                    <a:pt x="390" y="144"/>
                  </a:lnTo>
                  <a:lnTo>
                    <a:pt x="393" y="138"/>
                  </a:lnTo>
                  <a:lnTo>
                    <a:pt x="395" y="134"/>
                  </a:lnTo>
                  <a:lnTo>
                    <a:pt x="396" y="129"/>
                  </a:lnTo>
                  <a:lnTo>
                    <a:pt x="397" y="123"/>
                  </a:lnTo>
                  <a:lnTo>
                    <a:pt x="397" y="118"/>
                  </a:lnTo>
                  <a:lnTo>
                    <a:pt x="397" y="113"/>
                  </a:lnTo>
                  <a:lnTo>
                    <a:pt x="396" y="109"/>
                  </a:lnTo>
                  <a:lnTo>
                    <a:pt x="394" y="105"/>
                  </a:lnTo>
                  <a:lnTo>
                    <a:pt x="392" y="101"/>
                  </a:lnTo>
                  <a:close/>
                  <a:moveTo>
                    <a:pt x="522" y="20"/>
                  </a:moveTo>
                  <a:lnTo>
                    <a:pt x="522" y="9"/>
                  </a:lnTo>
                  <a:lnTo>
                    <a:pt x="522" y="6"/>
                  </a:lnTo>
                  <a:lnTo>
                    <a:pt x="520" y="4"/>
                  </a:lnTo>
                  <a:lnTo>
                    <a:pt x="519" y="3"/>
                  </a:lnTo>
                  <a:lnTo>
                    <a:pt x="516" y="3"/>
                  </a:lnTo>
                  <a:lnTo>
                    <a:pt x="415" y="3"/>
                  </a:lnTo>
                  <a:lnTo>
                    <a:pt x="413" y="3"/>
                  </a:lnTo>
                  <a:lnTo>
                    <a:pt x="411" y="4"/>
                  </a:lnTo>
                  <a:lnTo>
                    <a:pt x="409" y="6"/>
                  </a:lnTo>
                  <a:lnTo>
                    <a:pt x="409" y="9"/>
                  </a:lnTo>
                  <a:lnTo>
                    <a:pt x="409" y="20"/>
                  </a:lnTo>
                  <a:lnTo>
                    <a:pt x="409" y="23"/>
                  </a:lnTo>
                  <a:lnTo>
                    <a:pt x="411" y="25"/>
                  </a:lnTo>
                  <a:lnTo>
                    <a:pt x="413" y="26"/>
                  </a:lnTo>
                  <a:lnTo>
                    <a:pt x="415" y="26"/>
                  </a:lnTo>
                  <a:lnTo>
                    <a:pt x="451" y="26"/>
                  </a:lnTo>
                  <a:lnTo>
                    <a:pt x="451" y="160"/>
                  </a:lnTo>
                  <a:lnTo>
                    <a:pt x="451" y="162"/>
                  </a:lnTo>
                  <a:lnTo>
                    <a:pt x="452" y="164"/>
                  </a:lnTo>
                  <a:lnTo>
                    <a:pt x="454" y="165"/>
                  </a:lnTo>
                  <a:lnTo>
                    <a:pt x="457" y="166"/>
                  </a:lnTo>
                  <a:lnTo>
                    <a:pt x="474" y="166"/>
                  </a:lnTo>
                  <a:lnTo>
                    <a:pt x="477" y="165"/>
                  </a:lnTo>
                  <a:lnTo>
                    <a:pt x="479" y="164"/>
                  </a:lnTo>
                  <a:lnTo>
                    <a:pt x="480" y="162"/>
                  </a:lnTo>
                  <a:lnTo>
                    <a:pt x="480" y="160"/>
                  </a:lnTo>
                  <a:lnTo>
                    <a:pt x="480" y="26"/>
                  </a:lnTo>
                  <a:lnTo>
                    <a:pt x="516" y="26"/>
                  </a:lnTo>
                  <a:lnTo>
                    <a:pt x="519" y="26"/>
                  </a:lnTo>
                  <a:lnTo>
                    <a:pt x="520" y="25"/>
                  </a:lnTo>
                  <a:lnTo>
                    <a:pt x="522" y="23"/>
                  </a:lnTo>
                  <a:lnTo>
                    <a:pt x="522" y="20"/>
                  </a:lnTo>
                  <a:close/>
                  <a:moveTo>
                    <a:pt x="657" y="104"/>
                  </a:moveTo>
                  <a:lnTo>
                    <a:pt x="657" y="9"/>
                  </a:lnTo>
                  <a:lnTo>
                    <a:pt x="657" y="6"/>
                  </a:lnTo>
                  <a:lnTo>
                    <a:pt x="655" y="4"/>
                  </a:lnTo>
                  <a:lnTo>
                    <a:pt x="653" y="3"/>
                  </a:lnTo>
                  <a:lnTo>
                    <a:pt x="651" y="3"/>
                  </a:lnTo>
                  <a:lnTo>
                    <a:pt x="634" y="3"/>
                  </a:lnTo>
                  <a:lnTo>
                    <a:pt x="632" y="3"/>
                  </a:lnTo>
                  <a:lnTo>
                    <a:pt x="629" y="4"/>
                  </a:lnTo>
                  <a:lnTo>
                    <a:pt x="628" y="6"/>
                  </a:lnTo>
                  <a:lnTo>
                    <a:pt x="628" y="9"/>
                  </a:lnTo>
                  <a:lnTo>
                    <a:pt x="628" y="104"/>
                  </a:lnTo>
                  <a:lnTo>
                    <a:pt x="627" y="111"/>
                  </a:lnTo>
                  <a:lnTo>
                    <a:pt x="627" y="118"/>
                  </a:lnTo>
                  <a:lnTo>
                    <a:pt x="625" y="125"/>
                  </a:lnTo>
                  <a:lnTo>
                    <a:pt x="623" y="131"/>
                  </a:lnTo>
                  <a:lnTo>
                    <a:pt x="619" y="136"/>
                  </a:lnTo>
                  <a:lnTo>
                    <a:pt x="614" y="140"/>
                  </a:lnTo>
                  <a:lnTo>
                    <a:pt x="612" y="143"/>
                  </a:lnTo>
                  <a:lnTo>
                    <a:pt x="608" y="144"/>
                  </a:lnTo>
                  <a:lnTo>
                    <a:pt x="605" y="145"/>
                  </a:lnTo>
                  <a:lnTo>
                    <a:pt x="601" y="145"/>
                  </a:lnTo>
                  <a:lnTo>
                    <a:pt x="596" y="145"/>
                  </a:lnTo>
                  <a:lnTo>
                    <a:pt x="593" y="144"/>
                  </a:lnTo>
                  <a:lnTo>
                    <a:pt x="588" y="143"/>
                  </a:lnTo>
                  <a:lnTo>
                    <a:pt x="585" y="140"/>
                  </a:lnTo>
                  <a:lnTo>
                    <a:pt x="581" y="136"/>
                  </a:lnTo>
                  <a:lnTo>
                    <a:pt x="577" y="130"/>
                  </a:lnTo>
                  <a:lnTo>
                    <a:pt x="575" y="124"/>
                  </a:lnTo>
                  <a:lnTo>
                    <a:pt x="574" y="117"/>
                  </a:lnTo>
                  <a:lnTo>
                    <a:pt x="573" y="110"/>
                  </a:lnTo>
                  <a:lnTo>
                    <a:pt x="573" y="104"/>
                  </a:lnTo>
                  <a:lnTo>
                    <a:pt x="573" y="9"/>
                  </a:lnTo>
                  <a:lnTo>
                    <a:pt x="572" y="6"/>
                  </a:lnTo>
                  <a:lnTo>
                    <a:pt x="571" y="4"/>
                  </a:lnTo>
                  <a:lnTo>
                    <a:pt x="569" y="3"/>
                  </a:lnTo>
                  <a:lnTo>
                    <a:pt x="567" y="3"/>
                  </a:lnTo>
                  <a:lnTo>
                    <a:pt x="549" y="3"/>
                  </a:lnTo>
                  <a:lnTo>
                    <a:pt x="547" y="3"/>
                  </a:lnTo>
                  <a:lnTo>
                    <a:pt x="545" y="4"/>
                  </a:lnTo>
                  <a:lnTo>
                    <a:pt x="544" y="6"/>
                  </a:lnTo>
                  <a:lnTo>
                    <a:pt x="544" y="9"/>
                  </a:lnTo>
                  <a:lnTo>
                    <a:pt x="544" y="104"/>
                  </a:lnTo>
                  <a:lnTo>
                    <a:pt x="544" y="115"/>
                  </a:lnTo>
                  <a:lnTo>
                    <a:pt x="546" y="126"/>
                  </a:lnTo>
                  <a:lnTo>
                    <a:pt x="547" y="132"/>
                  </a:lnTo>
                  <a:lnTo>
                    <a:pt x="549" y="137"/>
                  </a:lnTo>
                  <a:lnTo>
                    <a:pt x="552" y="143"/>
                  </a:lnTo>
                  <a:lnTo>
                    <a:pt x="555" y="148"/>
                  </a:lnTo>
                  <a:lnTo>
                    <a:pt x="558" y="152"/>
                  </a:lnTo>
                  <a:lnTo>
                    <a:pt x="562" y="156"/>
                  </a:lnTo>
                  <a:lnTo>
                    <a:pt x="567" y="160"/>
                  </a:lnTo>
                  <a:lnTo>
                    <a:pt x="572" y="163"/>
                  </a:lnTo>
                  <a:lnTo>
                    <a:pt x="578" y="165"/>
                  </a:lnTo>
                  <a:lnTo>
                    <a:pt x="584" y="167"/>
                  </a:lnTo>
                  <a:lnTo>
                    <a:pt x="593" y="168"/>
                  </a:lnTo>
                  <a:lnTo>
                    <a:pt x="601" y="169"/>
                  </a:lnTo>
                  <a:lnTo>
                    <a:pt x="608" y="168"/>
                  </a:lnTo>
                  <a:lnTo>
                    <a:pt x="615" y="167"/>
                  </a:lnTo>
                  <a:lnTo>
                    <a:pt x="621" y="165"/>
                  </a:lnTo>
                  <a:lnTo>
                    <a:pt x="627" y="163"/>
                  </a:lnTo>
                  <a:lnTo>
                    <a:pt x="633" y="160"/>
                  </a:lnTo>
                  <a:lnTo>
                    <a:pt x="637" y="156"/>
                  </a:lnTo>
                  <a:lnTo>
                    <a:pt x="641" y="152"/>
                  </a:lnTo>
                  <a:lnTo>
                    <a:pt x="645" y="147"/>
                  </a:lnTo>
                  <a:lnTo>
                    <a:pt x="648" y="143"/>
                  </a:lnTo>
                  <a:lnTo>
                    <a:pt x="651" y="137"/>
                  </a:lnTo>
                  <a:lnTo>
                    <a:pt x="653" y="131"/>
                  </a:lnTo>
                  <a:lnTo>
                    <a:pt x="654" y="126"/>
                  </a:lnTo>
                  <a:lnTo>
                    <a:pt x="656" y="115"/>
                  </a:lnTo>
                  <a:lnTo>
                    <a:pt x="657" y="104"/>
                  </a:lnTo>
                  <a:close/>
                  <a:moveTo>
                    <a:pt x="817" y="160"/>
                  </a:moveTo>
                  <a:lnTo>
                    <a:pt x="817" y="9"/>
                  </a:lnTo>
                  <a:lnTo>
                    <a:pt x="816" y="6"/>
                  </a:lnTo>
                  <a:lnTo>
                    <a:pt x="815" y="4"/>
                  </a:lnTo>
                  <a:lnTo>
                    <a:pt x="813" y="3"/>
                  </a:lnTo>
                  <a:lnTo>
                    <a:pt x="811" y="3"/>
                  </a:lnTo>
                  <a:lnTo>
                    <a:pt x="796" y="3"/>
                  </a:lnTo>
                  <a:lnTo>
                    <a:pt x="794" y="3"/>
                  </a:lnTo>
                  <a:lnTo>
                    <a:pt x="792" y="4"/>
                  </a:lnTo>
                  <a:lnTo>
                    <a:pt x="791" y="6"/>
                  </a:lnTo>
                  <a:lnTo>
                    <a:pt x="791" y="9"/>
                  </a:lnTo>
                  <a:lnTo>
                    <a:pt x="791" y="126"/>
                  </a:lnTo>
                  <a:lnTo>
                    <a:pt x="738" y="9"/>
                  </a:lnTo>
                  <a:lnTo>
                    <a:pt x="737" y="7"/>
                  </a:lnTo>
                  <a:lnTo>
                    <a:pt x="735" y="5"/>
                  </a:lnTo>
                  <a:lnTo>
                    <a:pt x="733" y="3"/>
                  </a:lnTo>
                  <a:lnTo>
                    <a:pt x="731" y="3"/>
                  </a:lnTo>
                  <a:lnTo>
                    <a:pt x="701" y="3"/>
                  </a:lnTo>
                  <a:lnTo>
                    <a:pt x="699" y="3"/>
                  </a:lnTo>
                  <a:lnTo>
                    <a:pt x="697" y="4"/>
                  </a:lnTo>
                  <a:lnTo>
                    <a:pt x="696" y="6"/>
                  </a:lnTo>
                  <a:lnTo>
                    <a:pt x="695" y="9"/>
                  </a:lnTo>
                  <a:lnTo>
                    <a:pt x="695" y="160"/>
                  </a:lnTo>
                  <a:lnTo>
                    <a:pt x="696" y="162"/>
                  </a:lnTo>
                  <a:lnTo>
                    <a:pt x="697" y="164"/>
                  </a:lnTo>
                  <a:lnTo>
                    <a:pt x="699" y="165"/>
                  </a:lnTo>
                  <a:lnTo>
                    <a:pt x="701" y="166"/>
                  </a:lnTo>
                  <a:lnTo>
                    <a:pt x="717" y="166"/>
                  </a:lnTo>
                  <a:lnTo>
                    <a:pt x="719" y="165"/>
                  </a:lnTo>
                  <a:lnTo>
                    <a:pt x="721" y="164"/>
                  </a:lnTo>
                  <a:lnTo>
                    <a:pt x="722" y="162"/>
                  </a:lnTo>
                  <a:lnTo>
                    <a:pt x="722" y="160"/>
                  </a:lnTo>
                  <a:lnTo>
                    <a:pt x="722" y="41"/>
                  </a:lnTo>
                  <a:lnTo>
                    <a:pt x="774" y="160"/>
                  </a:lnTo>
                  <a:lnTo>
                    <a:pt x="775" y="162"/>
                  </a:lnTo>
                  <a:lnTo>
                    <a:pt x="777" y="164"/>
                  </a:lnTo>
                  <a:lnTo>
                    <a:pt x="779" y="165"/>
                  </a:lnTo>
                  <a:lnTo>
                    <a:pt x="781" y="166"/>
                  </a:lnTo>
                  <a:lnTo>
                    <a:pt x="811" y="166"/>
                  </a:lnTo>
                  <a:lnTo>
                    <a:pt x="813" y="165"/>
                  </a:lnTo>
                  <a:lnTo>
                    <a:pt x="815" y="164"/>
                  </a:lnTo>
                  <a:lnTo>
                    <a:pt x="816" y="162"/>
                  </a:lnTo>
                  <a:lnTo>
                    <a:pt x="817" y="160"/>
                  </a:lnTo>
                  <a:close/>
                  <a:moveTo>
                    <a:pt x="970" y="151"/>
                  </a:moveTo>
                  <a:lnTo>
                    <a:pt x="970" y="84"/>
                  </a:lnTo>
                  <a:lnTo>
                    <a:pt x="969" y="82"/>
                  </a:lnTo>
                  <a:lnTo>
                    <a:pt x="968" y="80"/>
                  </a:lnTo>
                  <a:lnTo>
                    <a:pt x="966" y="79"/>
                  </a:lnTo>
                  <a:lnTo>
                    <a:pt x="964" y="78"/>
                  </a:lnTo>
                  <a:lnTo>
                    <a:pt x="947" y="78"/>
                  </a:lnTo>
                  <a:lnTo>
                    <a:pt x="945" y="79"/>
                  </a:lnTo>
                  <a:lnTo>
                    <a:pt x="943" y="80"/>
                  </a:lnTo>
                  <a:lnTo>
                    <a:pt x="942" y="82"/>
                  </a:lnTo>
                  <a:lnTo>
                    <a:pt x="942" y="84"/>
                  </a:lnTo>
                  <a:lnTo>
                    <a:pt x="942" y="141"/>
                  </a:lnTo>
                  <a:lnTo>
                    <a:pt x="940" y="143"/>
                  </a:lnTo>
                  <a:lnTo>
                    <a:pt x="938" y="144"/>
                  </a:lnTo>
                  <a:lnTo>
                    <a:pt x="936" y="145"/>
                  </a:lnTo>
                  <a:lnTo>
                    <a:pt x="933" y="145"/>
                  </a:lnTo>
                  <a:lnTo>
                    <a:pt x="930" y="146"/>
                  </a:lnTo>
                  <a:lnTo>
                    <a:pt x="926" y="146"/>
                  </a:lnTo>
                  <a:lnTo>
                    <a:pt x="923" y="146"/>
                  </a:lnTo>
                  <a:lnTo>
                    <a:pt x="920" y="146"/>
                  </a:lnTo>
                  <a:lnTo>
                    <a:pt x="916" y="146"/>
                  </a:lnTo>
                  <a:lnTo>
                    <a:pt x="911" y="145"/>
                  </a:lnTo>
                  <a:lnTo>
                    <a:pt x="906" y="144"/>
                  </a:lnTo>
                  <a:lnTo>
                    <a:pt x="903" y="141"/>
                  </a:lnTo>
                  <a:lnTo>
                    <a:pt x="896" y="135"/>
                  </a:lnTo>
                  <a:lnTo>
                    <a:pt x="891" y="127"/>
                  </a:lnTo>
                  <a:lnTo>
                    <a:pt x="886" y="118"/>
                  </a:lnTo>
                  <a:lnTo>
                    <a:pt x="883" y="107"/>
                  </a:lnTo>
                  <a:lnTo>
                    <a:pt x="881" y="95"/>
                  </a:lnTo>
                  <a:lnTo>
                    <a:pt x="880" y="80"/>
                  </a:lnTo>
                  <a:lnTo>
                    <a:pt x="881" y="68"/>
                  </a:lnTo>
                  <a:lnTo>
                    <a:pt x="883" y="58"/>
                  </a:lnTo>
                  <a:lnTo>
                    <a:pt x="887" y="48"/>
                  </a:lnTo>
                  <a:lnTo>
                    <a:pt x="891" y="39"/>
                  </a:lnTo>
                  <a:lnTo>
                    <a:pt x="897" y="32"/>
                  </a:lnTo>
                  <a:lnTo>
                    <a:pt x="904" y="27"/>
                  </a:lnTo>
                  <a:lnTo>
                    <a:pt x="907" y="25"/>
                  </a:lnTo>
                  <a:lnTo>
                    <a:pt x="912" y="24"/>
                  </a:lnTo>
                  <a:lnTo>
                    <a:pt x="916" y="23"/>
                  </a:lnTo>
                  <a:lnTo>
                    <a:pt x="920" y="23"/>
                  </a:lnTo>
                  <a:lnTo>
                    <a:pt x="924" y="23"/>
                  </a:lnTo>
                  <a:lnTo>
                    <a:pt x="929" y="24"/>
                  </a:lnTo>
                  <a:lnTo>
                    <a:pt x="933" y="25"/>
                  </a:lnTo>
                  <a:lnTo>
                    <a:pt x="937" y="26"/>
                  </a:lnTo>
                  <a:lnTo>
                    <a:pt x="940" y="27"/>
                  </a:lnTo>
                  <a:lnTo>
                    <a:pt x="943" y="28"/>
                  </a:lnTo>
                  <a:lnTo>
                    <a:pt x="945" y="30"/>
                  </a:lnTo>
                  <a:lnTo>
                    <a:pt x="947" y="30"/>
                  </a:lnTo>
                  <a:lnTo>
                    <a:pt x="950" y="31"/>
                  </a:lnTo>
                  <a:lnTo>
                    <a:pt x="952" y="30"/>
                  </a:lnTo>
                  <a:lnTo>
                    <a:pt x="954" y="29"/>
                  </a:lnTo>
                  <a:lnTo>
                    <a:pt x="956" y="27"/>
                  </a:lnTo>
                  <a:lnTo>
                    <a:pt x="960" y="15"/>
                  </a:lnTo>
                  <a:lnTo>
                    <a:pt x="961" y="13"/>
                  </a:lnTo>
                  <a:lnTo>
                    <a:pt x="960" y="11"/>
                  </a:lnTo>
                  <a:lnTo>
                    <a:pt x="959" y="9"/>
                  </a:lnTo>
                  <a:lnTo>
                    <a:pt x="957" y="7"/>
                  </a:lnTo>
                  <a:lnTo>
                    <a:pt x="955" y="6"/>
                  </a:lnTo>
                  <a:lnTo>
                    <a:pt x="952" y="5"/>
                  </a:lnTo>
                  <a:lnTo>
                    <a:pt x="947" y="4"/>
                  </a:lnTo>
                  <a:lnTo>
                    <a:pt x="943" y="3"/>
                  </a:lnTo>
                  <a:lnTo>
                    <a:pt x="938" y="2"/>
                  </a:lnTo>
                  <a:lnTo>
                    <a:pt x="932" y="1"/>
                  </a:lnTo>
                  <a:lnTo>
                    <a:pt x="926" y="0"/>
                  </a:lnTo>
                  <a:lnTo>
                    <a:pt x="920" y="0"/>
                  </a:lnTo>
                  <a:lnTo>
                    <a:pt x="911" y="0"/>
                  </a:lnTo>
                  <a:lnTo>
                    <a:pt x="902" y="2"/>
                  </a:lnTo>
                  <a:lnTo>
                    <a:pt x="895" y="4"/>
                  </a:lnTo>
                  <a:lnTo>
                    <a:pt x="888" y="7"/>
                  </a:lnTo>
                  <a:lnTo>
                    <a:pt x="882" y="11"/>
                  </a:lnTo>
                  <a:lnTo>
                    <a:pt x="877" y="16"/>
                  </a:lnTo>
                  <a:lnTo>
                    <a:pt x="872" y="21"/>
                  </a:lnTo>
                  <a:lnTo>
                    <a:pt x="866" y="27"/>
                  </a:lnTo>
                  <a:lnTo>
                    <a:pt x="863" y="33"/>
                  </a:lnTo>
                  <a:lnTo>
                    <a:pt x="859" y="39"/>
                  </a:lnTo>
                  <a:lnTo>
                    <a:pt x="856" y="46"/>
                  </a:lnTo>
                  <a:lnTo>
                    <a:pt x="854" y="53"/>
                  </a:lnTo>
                  <a:lnTo>
                    <a:pt x="851" y="67"/>
                  </a:lnTo>
                  <a:lnTo>
                    <a:pt x="850" y="80"/>
                  </a:lnTo>
                  <a:lnTo>
                    <a:pt x="851" y="96"/>
                  </a:lnTo>
                  <a:lnTo>
                    <a:pt x="853" y="111"/>
                  </a:lnTo>
                  <a:lnTo>
                    <a:pt x="855" y="118"/>
                  </a:lnTo>
                  <a:lnTo>
                    <a:pt x="857" y="125"/>
                  </a:lnTo>
                  <a:lnTo>
                    <a:pt x="860" y="132"/>
                  </a:lnTo>
                  <a:lnTo>
                    <a:pt x="863" y="139"/>
                  </a:lnTo>
                  <a:lnTo>
                    <a:pt x="867" y="146"/>
                  </a:lnTo>
                  <a:lnTo>
                    <a:pt x="873" y="151"/>
                  </a:lnTo>
                  <a:lnTo>
                    <a:pt x="879" y="156"/>
                  </a:lnTo>
                  <a:lnTo>
                    <a:pt x="885" y="161"/>
                  </a:lnTo>
                  <a:lnTo>
                    <a:pt x="892" y="164"/>
                  </a:lnTo>
                  <a:lnTo>
                    <a:pt x="900" y="167"/>
                  </a:lnTo>
                  <a:lnTo>
                    <a:pt x="910" y="168"/>
                  </a:lnTo>
                  <a:lnTo>
                    <a:pt x="920" y="169"/>
                  </a:lnTo>
                  <a:lnTo>
                    <a:pt x="926" y="169"/>
                  </a:lnTo>
                  <a:lnTo>
                    <a:pt x="933" y="168"/>
                  </a:lnTo>
                  <a:lnTo>
                    <a:pt x="939" y="167"/>
                  </a:lnTo>
                  <a:lnTo>
                    <a:pt x="945" y="165"/>
                  </a:lnTo>
                  <a:lnTo>
                    <a:pt x="952" y="164"/>
                  </a:lnTo>
                  <a:lnTo>
                    <a:pt x="957" y="162"/>
                  </a:lnTo>
                  <a:lnTo>
                    <a:pt x="961" y="161"/>
                  </a:lnTo>
                  <a:lnTo>
                    <a:pt x="964" y="159"/>
                  </a:lnTo>
                  <a:lnTo>
                    <a:pt x="966" y="158"/>
                  </a:lnTo>
                  <a:lnTo>
                    <a:pt x="968" y="156"/>
                  </a:lnTo>
                  <a:lnTo>
                    <a:pt x="969" y="154"/>
                  </a:lnTo>
                  <a:lnTo>
                    <a:pt x="970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34" name="Freeform 130"/>
            <p:cNvSpPr>
              <a:spLocks noEditPoints="1"/>
            </p:cNvSpPr>
            <p:nvPr userDrawn="1"/>
          </p:nvSpPr>
          <p:spPr bwMode="auto">
            <a:xfrm>
              <a:off x="3008" y="1582"/>
              <a:ext cx="230" cy="55"/>
            </a:xfrm>
            <a:custGeom>
              <a:avLst/>
              <a:gdLst>
                <a:gd name="T0" fmla="*/ 189 w 690"/>
                <a:gd name="T1" fmla="*/ 0 h 163"/>
                <a:gd name="T2" fmla="*/ 166 w 690"/>
                <a:gd name="T3" fmla="*/ 6 h 163"/>
                <a:gd name="T4" fmla="*/ 109 w 690"/>
                <a:gd name="T5" fmla="*/ 1 h 163"/>
                <a:gd name="T6" fmla="*/ 82 w 690"/>
                <a:gd name="T7" fmla="*/ 4 h 163"/>
                <a:gd name="T8" fmla="*/ 26 w 690"/>
                <a:gd name="T9" fmla="*/ 2 h 163"/>
                <a:gd name="T10" fmla="*/ 1 w 690"/>
                <a:gd name="T11" fmla="*/ 2 h 163"/>
                <a:gd name="T12" fmla="*/ 37 w 690"/>
                <a:gd name="T13" fmla="*/ 162 h 163"/>
                <a:gd name="T14" fmla="*/ 65 w 690"/>
                <a:gd name="T15" fmla="*/ 162 h 163"/>
                <a:gd name="T16" fmla="*/ 126 w 690"/>
                <a:gd name="T17" fmla="*/ 160 h 163"/>
                <a:gd name="T18" fmla="*/ 155 w 690"/>
                <a:gd name="T19" fmla="*/ 163 h 163"/>
                <a:gd name="T20" fmla="*/ 310 w 690"/>
                <a:gd name="T21" fmla="*/ 157 h 163"/>
                <a:gd name="T22" fmla="*/ 304 w 690"/>
                <a:gd name="T23" fmla="*/ 140 h 163"/>
                <a:gd name="T24" fmla="*/ 303 w 690"/>
                <a:gd name="T25" fmla="*/ 87 h 163"/>
                <a:gd name="T26" fmla="*/ 303 w 690"/>
                <a:gd name="T27" fmla="*/ 68 h 163"/>
                <a:gd name="T28" fmla="*/ 301 w 690"/>
                <a:gd name="T29" fmla="*/ 23 h 163"/>
                <a:gd name="T30" fmla="*/ 307 w 690"/>
                <a:gd name="T31" fmla="*/ 6 h 163"/>
                <a:gd name="T32" fmla="*/ 224 w 690"/>
                <a:gd name="T33" fmla="*/ 0 h 163"/>
                <a:gd name="T34" fmla="*/ 219 w 690"/>
                <a:gd name="T35" fmla="*/ 157 h 163"/>
                <a:gd name="T36" fmla="*/ 304 w 690"/>
                <a:gd name="T37" fmla="*/ 163 h 163"/>
                <a:gd name="T38" fmla="*/ 450 w 690"/>
                <a:gd name="T39" fmla="*/ 157 h 163"/>
                <a:gd name="T40" fmla="*/ 422 w 690"/>
                <a:gd name="T41" fmla="*/ 97 h 163"/>
                <a:gd name="T42" fmla="*/ 411 w 690"/>
                <a:gd name="T43" fmla="*/ 82 h 163"/>
                <a:gd name="T44" fmla="*/ 440 w 690"/>
                <a:gd name="T45" fmla="*/ 61 h 163"/>
                <a:gd name="T46" fmla="*/ 444 w 690"/>
                <a:gd name="T47" fmla="*/ 38 h 163"/>
                <a:gd name="T48" fmla="*/ 428 w 690"/>
                <a:gd name="T49" fmla="*/ 12 h 163"/>
                <a:gd name="T50" fmla="*/ 348 w 690"/>
                <a:gd name="T51" fmla="*/ 0 h 163"/>
                <a:gd name="T52" fmla="*/ 342 w 690"/>
                <a:gd name="T53" fmla="*/ 157 h 163"/>
                <a:gd name="T54" fmla="*/ 366 w 690"/>
                <a:gd name="T55" fmla="*/ 163 h 163"/>
                <a:gd name="T56" fmla="*/ 372 w 690"/>
                <a:gd name="T57" fmla="*/ 91 h 163"/>
                <a:gd name="T58" fmla="*/ 397 w 690"/>
                <a:gd name="T59" fmla="*/ 105 h 163"/>
                <a:gd name="T60" fmla="*/ 419 w 690"/>
                <a:gd name="T61" fmla="*/ 157 h 163"/>
                <a:gd name="T62" fmla="*/ 445 w 690"/>
                <a:gd name="T63" fmla="*/ 163 h 163"/>
                <a:gd name="T64" fmla="*/ 407 w 690"/>
                <a:gd name="T65" fmla="*/ 63 h 163"/>
                <a:gd name="T66" fmla="*/ 372 w 690"/>
                <a:gd name="T67" fmla="*/ 70 h 163"/>
                <a:gd name="T68" fmla="*/ 404 w 690"/>
                <a:gd name="T69" fmla="*/ 26 h 163"/>
                <a:gd name="T70" fmla="*/ 414 w 690"/>
                <a:gd name="T71" fmla="*/ 45 h 163"/>
                <a:gd name="T72" fmla="*/ 574 w 690"/>
                <a:gd name="T73" fmla="*/ 18 h 163"/>
                <a:gd name="T74" fmla="*/ 569 w 690"/>
                <a:gd name="T75" fmla="*/ 0 h 163"/>
                <a:gd name="T76" fmla="*/ 461 w 690"/>
                <a:gd name="T77" fmla="*/ 6 h 163"/>
                <a:gd name="T78" fmla="*/ 467 w 690"/>
                <a:gd name="T79" fmla="*/ 24 h 163"/>
                <a:gd name="T80" fmla="*/ 507 w 690"/>
                <a:gd name="T81" fmla="*/ 163 h 163"/>
                <a:gd name="T82" fmla="*/ 532 w 690"/>
                <a:gd name="T83" fmla="*/ 160 h 163"/>
                <a:gd name="T84" fmla="*/ 573 w 690"/>
                <a:gd name="T85" fmla="*/ 22 h 163"/>
                <a:gd name="T86" fmla="*/ 690 w 690"/>
                <a:gd name="T87" fmla="*/ 143 h 163"/>
                <a:gd name="T88" fmla="*/ 627 w 690"/>
                <a:gd name="T89" fmla="*/ 89 h 163"/>
                <a:gd name="T90" fmla="*/ 684 w 690"/>
                <a:gd name="T91" fmla="*/ 83 h 163"/>
                <a:gd name="T92" fmla="*/ 678 w 690"/>
                <a:gd name="T93" fmla="*/ 67 h 163"/>
                <a:gd name="T94" fmla="*/ 686 w 690"/>
                <a:gd name="T95" fmla="*/ 21 h 163"/>
                <a:gd name="T96" fmla="*/ 686 w 690"/>
                <a:gd name="T97" fmla="*/ 2 h 163"/>
                <a:gd name="T98" fmla="*/ 600 w 690"/>
                <a:gd name="T99" fmla="*/ 2 h 163"/>
                <a:gd name="T100" fmla="*/ 600 w 690"/>
                <a:gd name="T101" fmla="*/ 162 h 163"/>
                <a:gd name="T102" fmla="*/ 688 w 690"/>
                <a:gd name="T103" fmla="*/ 1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0" h="163">
                  <a:moveTo>
                    <a:pt x="195" y="6"/>
                  </a:moveTo>
                  <a:lnTo>
                    <a:pt x="195" y="4"/>
                  </a:lnTo>
                  <a:lnTo>
                    <a:pt x="194" y="2"/>
                  </a:lnTo>
                  <a:lnTo>
                    <a:pt x="191" y="1"/>
                  </a:lnTo>
                  <a:lnTo>
                    <a:pt x="189" y="0"/>
                  </a:lnTo>
                  <a:lnTo>
                    <a:pt x="173" y="0"/>
                  </a:lnTo>
                  <a:lnTo>
                    <a:pt x="170" y="1"/>
                  </a:lnTo>
                  <a:lnTo>
                    <a:pt x="168" y="2"/>
                  </a:lnTo>
                  <a:lnTo>
                    <a:pt x="166" y="4"/>
                  </a:lnTo>
                  <a:lnTo>
                    <a:pt x="166" y="6"/>
                  </a:lnTo>
                  <a:lnTo>
                    <a:pt x="142" y="125"/>
                  </a:lnTo>
                  <a:lnTo>
                    <a:pt x="115" y="6"/>
                  </a:lnTo>
                  <a:lnTo>
                    <a:pt x="114" y="4"/>
                  </a:lnTo>
                  <a:lnTo>
                    <a:pt x="111" y="2"/>
                  </a:lnTo>
                  <a:lnTo>
                    <a:pt x="109" y="1"/>
                  </a:lnTo>
                  <a:lnTo>
                    <a:pt x="106" y="0"/>
                  </a:lnTo>
                  <a:lnTo>
                    <a:pt x="88" y="0"/>
                  </a:lnTo>
                  <a:lnTo>
                    <a:pt x="86" y="1"/>
                  </a:lnTo>
                  <a:lnTo>
                    <a:pt x="83" y="2"/>
                  </a:lnTo>
                  <a:lnTo>
                    <a:pt x="82" y="4"/>
                  </a:lnTo>
                  <a:lnTo>
                    <a:pt x="81" y="6"/>
                  </a:lnTo>
                  <a:lnTo>
                    <a:pt x="53" y="126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5" y="157"/>
                  </a:lnTo>
                  <a:lnTo>
                    <a:pt x="36" y="160"/>
                  </a:lnTo>
                  <a:lnTo>
                    <a:pt x="37" y="162"/>
                  </a:lnTo>
                  <a:lnTo>
                    <a:pt x="39" y="163"/>
                  </a:lnTo>
                  <a:lnTo>
                    <a:pt x="42" y="163"/>
                  </a:lnTo>
                  <a:lnTo>
                    <a:pt x="61" y="163"/>
                  </a:lnTo>
                  <a:lnTo>
                    <a:pt x="63" y="163"/>
                  </a:lnTo>
                  <a:lnTo>
                    <a:pt x="65" y="162"/>
                  </a:lnTo>
                  <a:lnTo>
                    <a:pt x="67" y="160"/>
                  </a:lnTo>
                  <a:lnTo>
                    <a:pt x="68" y="157"/>
                  </a:lnTo>
                  <a:lnTo>
                    <a:pt x="96" y="37"/>
                  </a:lnTo>
                  <a:lnTo>
                    <a:pt x="126" y="157"/>
                  </a:lnTo>
                  <a:lnTo>
                    <a:pt x="126" y="160"/>
                  </a:lnTo>
                  <a:lnTo>
                    <a:pt x="128" y="162"/>
                  </a:lnTo>
                  <a:lnTo>
                    <a:pt x="130" y="163"/>
                  </a:lnTo>
                  <a:lnTo>
                    <a:pt x="133" y="163"/>
                  </a:lnTo>
                  <a:lnTo>
                    <a:pt x="151" y="163"/>
                  </a:lnTo>
                  <a:lnTo>
                    <a:pt x="155" y="163"/>
                  </a:lnTo>
                  <a:lnTo>
                    <a:pt x="157" y="162"/>
                  </a:lnTo>
                  <a:lnTo>
                    <a:pt x="159" y="160"/>
                  </a:lnTo>
                  <a:lnTo>
                    <a:pt x="159" y="157"/>
                  </a:lnTo>
                  <a:lnTo>
                    <a:pt x="195" y="6"/>
                  </a:lnTo>
                  <a:close/>
                  <a:moveTo>
                    <a:pt x="310" y="157"/>
                  </a:moveTo>
                  <a:lnTo>
                    <a:pt x="310" y="146"/>
                  </a:lnTo>
                  <a:lnTo>
                    <a:pt x="310" y="143"/>
                  </a:lnTo>
                  <a:lnTo>
                    <a:pt x="309" y="141"/>
                  </a:lnTo>
                  <a:lnTo>
                    <a:pt x="307" y="140"/>
                  </a:lnTo>
                  <a:lnTo>
                    <a:pt x="304" y="140"/>
                  </a:lnTo>
                  <a:lnTo>
                    <a:pt x="248" y="140"/>
                  </a:lnTo>
                  <a:lnTo>
                    <a:pt x="248" y="89"/>
                  </a:lnTo>
                  <a:lnTo>
                    <a:pt x="299" y="89"/>
                  </a:lnTo>
                  <a:lnTo>
                    <a:pt x="301" y="88"/>
                  </a:lnTo>
                  <a:lnTo>
                    <a:pt x="303" y="87"/>
                  </a:lnTo>
                  <a:lnTo>
                    <a:pt x="304" y="85"/>
                  </a:lnTo>
                  <a:lnTo>
                    <a:pt x="305" y="83"/>
                  </a:lnTo>
                  <a:lnTo>
                    <a:pt x="305" y="73"/>
                  </a:lnTo>
                  <a:lnTo>
                    <a:pt x="304" y="70"/>
                  </a:lnTo>
                  <a:lnTo>
                    <a:pt x="303" y="68"/>
                  </a:lnTo>
                  <a:lnTo>
                    <a:pt x="301" y="67"/>
                  </a:lnTo>
                  <a:lnTo>
                    <a:pt x="299" y="67"/>
                  </a:lnTo>
                  <a:lnTo>
                    <a:pt x="248" y="67"/>
                  </a:lnTo>
                  <a:lnTo>
                    <a:pt x="248" y="23"/>
                  </a:lnTo>
                  <a:lnTo>
                    <a:pt x="301" y="23"/>
                  </a:lnTo>
                  <a:lnTo>
                    <a:pt x="304" y="23"/>
                  </a:lnTo>
                  <a:lnTo>
                    <a:pt x="306" y="21"/>
                  </a:lnTo>
                  <a:lnTo>
                    <a:pt x="307" y="20"/>
                  </a:lnTo>
                  <a:lnTo>
                    <a:pt x="307" y="17"/>
                  </a:lnTo>
                  <a:lnTo>
                    <a:pt x="307" y="6"/>
                  </a:lnTo>
                  <a:lnTo>
                    <a:pt x="307" y="4"/>
                  </a:lnTo>
                  <a:lnTo>
                    <a:pt x="306" y="2"/>
                  </a:lnTo>
                  <a:lnTo>
                    <a:pt x="304" y="1"/>
                  </a:lnTo>
                  <a:lnTo>
                    <a:pt x="301" y="0"/>
                  </a:lnTo>
                  <a:lnTo>
                    <a:pt x="224" y="0"/>
                  </a:lnTo>
                  <a:lnTo>
                    <a:pt x="222" y="1"/>
                  </a:lnTo>
                  <a:lnTo>
                    <a:pt x="220" y="2"/>
                  </a:lnTo>
                  <a:lnTo>
                    <a:pt x="219" y="4"/>
                  </a:lnTo>
                  <a:lnTo>
                    <a:pt x="219" y="6"/>
                  </a:lnTo>
                  <a:lnTo>
                    <a:pt x="219" y="157"/>
                  </a:lnTo>
                  <a:lnTo>
                    <a:pt x="219" y="160"/>
                  </a:lnTo>
                  <a:lnTo>
                    <a:pt x="220" y="162"/>
                  </a:lnTo>
                  <a:lnTo>
                    <a:pt x="222" y="163"/>
                  </a:lnTo>
                  <a:lnTo>
                    <a:pt x="224" y="163"/>
                  </a:lnTo>
                  <a:lnTo>
                    <a:pt x="304" y="163"/>
                  </a:lnTo>
                  <a:lnTo>
                    <a:pt x="307" y="163"/>
                  </a:lnTo>
                  <a:lnTo>
                    <a:pt x="309" y="162"/>
                  </a:lnTo>
                  <a:lnTo>
                    <a:pt x="310" y="160"/>
                  </a:lnTo>
                  <a:lnTo>
                    <a:pt x="310" y="157"/>
                  </a:lnTo>
                  <a:close/>
                  <a:moveTo>
                    <a:pt x="450" y="157"/>
                  </a:moveTo>
                  <a:lnTo>
                    <a:pt x="437" y="121"/>
                  </a:lnTo>
                  <a:lnTo>
                    <a:pt x="434" y="114"/>
                  </a:lnTo>
                  <a:lnTo>
                    <a:pt x="429" y="108"/>
                  </a:lnTo>
                  <a:lnTo>
                    <a:pt x="425" y="102"/>
                  </a:lnTo>
                  <a:lnTo>
                    <a:pt x="422" y="97"/>
                  </a:lnTo>
                  <a:lnTo>
                    <a:pt x="418" y="91"/>
                  </a:lnTo>
                  <a:lnTo>
                    <a:pt x="413" y="87"/>
                  </a:lnTo>
                  <a:lnTo>
                    <a:pt x="410" y="84"/>
                  </a:lnTo>
                  <a:lnTo>
                    <a:pt x="406" y="83"/>
                  </a:lnTo>
                  <a:lnTo>
                    <a:pt x="411" y="82"/>
                  </a:lnTo>
                  <a:lnTo>
                    <a:pt x="416" y="80"/>
                  </a:lnTo>
                  <a:lnTo>
                    <a:pt x="423" y="77"/>
                  </a:lnTo>
                  <a:lnTo>
                    <a:pt x="428" y="73"/>
                  </a:lnTo>
                  <a:lnTo>
                    <a:pt x="435" y="68"/>
                  </a:lnTo>
                  <a:lnTo>
                    <a:pt x="440" y="61"/>
                  </a:lnTo>
                  <a:lnTo>
                    <a:pt x="441" y="57"/>
                  </a:lnTo>
                  <a:lnTo>
                    <a:pt x="443" y="53"/>
                  </a:lnTo>
                  <a:lnTo>
                    <a:pt x="444" y="49"/>
                  </a:lnTo>
                  <a:lnTo>
                    <a:pt x="444" y="43"/>
                  </a:lnTo>
                  <a:lnTo>
                    <a:pt x="444" y="38"/>
                  </a:lnTo>
                  <a:lnTo>
                    <a:pt x="443" y="34"/>
                  </a:lnTo>
                  <a:lnTo>
                    <a:pt x="442" y="29"/>
                  </a:lnTo>
                  <a:lnTo>
                    <a:pt x="440" y="25"/>
                  </a:lnTo>
                  <a:lnTo>
                    <a:pt x="436" y="18"/>
                  </a:lnTo>
                  <a:lnTo>
                    <a:pt x="428" y="12"/>
                  </a:lnTo>
                  <a:lnTo>
                    <a:pt x="421" y="7"/>
                  </a:lnTo>
                  <a:lnTo>
                    <a:pt x="412" y="3"/>
                  </a:lnTo>
                  <a:lnTo>
                    <a:pt x="401" y="1"/>
                  </a:lnTo>
                  <a:lnTo>
                    <a:pt x="389" y="0"/>
                  </a:lnTo>
                  <a:lnTo>
                    <a:pt x="348" y="0"/>
                  </a:lnTo>
                  <a:lnTo>
                    <a:pt x="346" y="1"/>
                  </a:lnTo>
                  <a:lnTo>
                    <a:pt x="344" y="2"/>
                  </a:lnTo>
                  <a:lnTo>
                    <a:pt x="343" y="4"/>
                  </a:lnTo>
                  <a:lnTo>
                    <a:pt x="342" y="6"/>
                  </a:lnTo>
                  <a:lnTo>
                    <a:pt x="342" y="157"/>
                  </a:lnTo>
                  <a:lnTo>
                    <a:pt x="343" y="160"/>
                  </a:lnTo>
                  <a:lnTo>
                    <a:pt x="344" y="162"/>
                  </a:lnTo>
                  <a:lnTo>
                    <a:pt x="346" y="163"/>
                  </a:lnTo>
                  <a:lnTo>
                    <a:pt x="348" y="163"/>
                  </a:lnTo>
                  <a:lnTo>
                    <a:pt x="366" y="163"/>
                  </a:lnTo>
                  <a:lnTo>
                    <a:pt x="368" y="163"/>
                  </a:lnTo>
                  <a:lnTo>
                    <a:pt x="370" y="162"/>
                  </a:lnTo>
                  <a:lnTo>
                    <a:pt x="371" y="160"/>
                  </a:lnTo>
                  <a:lnTo>
                    <a:pt x="372" y="157"/>
                  </a:lnTo>
                  <a:lnTo>
                    <a:pt x="372" y="91"/>
                  </a:lnTo>
                  <a:lnTo>
                    <a:pt x="378" y="91"/>
                  </a:lnTo>
                  <a:lnTo>
                    <a:pt x="383" y="92"/>
                  </a:lnTo>
                  <a:lnTo>
                    <a:pt x="388" y="96"/>
                  </a:lnTo>
                  <a:lnTo>
                    <a:pt x="393" y="100"/>
                  </a:lnTo>
                  <a:lnTo>
                    <a:pt x="397" y="105"/>
                  </a:lnTo>
                  <a:lnTo>
                    <a:pt x="401" y="110"/>
                  </a:lnTo>
                  <a:lnTo>
                    <a:pt x="404" y="116"/>
                  </a:lnTo>
                  <a:lnTo>
                    <a:pt x="406" y="121"/>
                  </a:lnTo>
                  <a:lnTo>
                    <a:pt x="408" y="126"/>
                  </a:lnTo>
                  <a:lnTo>
                    <a:pt x="419" y="157"/>
                  </a:lnTo>
                  <a:lnTo>
                    <a:pt x="420" y="159"/>
                  </a:lnTo>
                  <a:lnTo>
                    <a:pt x="422" y="161"/>
                  </a:lnTo>
                  <a:lnTo>
                    <a:pt x="424" y="163"/>
                  </a:lnTo>
                  <a:lnTo>
                    <a:pt x="426" y="163"/>
                  </a:lnTo>
                  <a:lnTo>
                    <a:pt x="445" y="163"/>
                  </a:lnTo>
                  <a:lnTo>
                    <a:pt x="448" y="163"/>
                  </a:lnTo>
                  <a:lnTo>
                    <a:pt x="450" y="161"/>
                  </a:lnTo>
                  <a:lnTo>
                    <a:pt x="451" y="159"/>
                  </a:lnTo>
                  <a:lnTo>
                    <a:pt x="450" y="157"/>
                  </a:lnTo>
                  <a:close/>
                  <a:moveTo>
                    <a:pt x="407" y="63"/>
                  </a:moveTo>
                  <a:lnTo>
                    <a:pt x="403" y="66"/>
                  </a:lnTo>
                  <a:lnTo>
                    <a:pt x="398" y="68"/>
                  </a:lnTo>
                  <a:lnTo>
                    <a:pt x="393" y="70"/>
                  </a:lnTo>
                  <a:lnTo>
                    <a:pt x="385" y="70"/>
                  </a:lnTo>
                  <a:lnTo>
                    <a:pt x="372" y="70"/>
                  </a:lnTo>
                  <a:lnTo>
                    <a:pt x="372" y="23"/>
                  </a:lnTo>
                  <a:lnTo>
                    <a:pt x="386" y="23"/>
                  </a:lnTo>
                  <a:lnTo>
                    <a:pt x="393" y="23"/>
                  </a:lnTo>
                  <a:lnTo>
                    <a:pt x="399" y="24"/>
                  </a:lnTo>
                  <a:lnTo>
                    <a:pt x="404" y="26"/>
                  </a:lnTo>
                  <a:lnTo>
                    <a:pt x="407" y="29"/>
                  </a:lnTo>
                  <a:lnTo>
                    <a:pt x="410" y="32"/>
                  </a:lnTo>
                  <a:lnTo>
                    <a:pt x="412" y="36"/>
                  </a:lnTo>
                  <a:lnTo>
                    <a:pt x="414" y="40"/>
                  </a:lnTo>
                  <a:lnTo>
                    <a:pt x="414" y="45"/>
                  </a:lnTo>
                  <a:lnTo>
                    <a:pt x="414" y="51"/>
                  </a:lnTo>
                  <a:lnTo>
                    <a:pt x="412" y="56"/>
                  </a:lnTo>
                  <a:lnTo>
                    <a:pt x="410" y="60"/>
                  </a:lnTo>
                  <a:lnTo>
                    <a:pt x="407" y="63"/>
                  </a:lnTo>
                  <a:close/>
                  <a:moveTo>
                    <a:pt x="574" y="18"/>
                  </a:moveTo>
                  <a:lnTo>
                    <a:pt x="574" y="6"/>
                  </a:lnTo>
                  <a:lnTo>
                    <a:pt x="574" y="4"/>
                  </a:lnTo>
                  <a:lnTo>
                    <a:pt x="573" y="2"/>
                  </a:lnTo>
                  <a:lnTo>
                    <a:pt x="571" y="1"/>
                  </a:lnTo>
                  <a:lnTo>
                    <a:pt x="569" y="0"/>
                  </a:lnTo>
                  <a:lnTo>
                    <a:pt x="467" y="0"/>
                  </a:lnTo>
                  <a:lnTo>
                    <a:pt x="465" y="1"/>
                  </a:lnTo>
                  <a:lnTo>
                    <a:pt x="463" y="2"/>
                  </a:lnTo>
                  <a:lnTo>
                    <a:pt x="462" y="4"/>
                  </a:lnTo>
                  <a:lnTo>
                    <a:pt x="461" y="6"/>
                  </a:lnTo>
                  <a:lnTo>
                    <a:pt x="461" y="18"/>
                  </a:lnTo>
                  <a:lnTo>
                    <a:pt x="462" y="20"/>
                  </a:lnTo>
                  <a:lnTo>
                    <a:pt x="463" y="22"/>
                  </a:lnTo>
                  <a:lnTo>
                    <a:pt x="465" y="23"/>
                  </a:lnTo>
                  <a:lnTo>
                    <a:pt x="467" y="24"/>
                  </a:lnTo>
                  <a:lnTo>
                    <a:pt x="503" y="24"/>
                  </a:lnTo>
                  <a:lnTo>
                    <a:pt x="503" y="157"/>
                  </a:lnTo>
                  <a:lnTo>
                    <a:pt x="504" y="160"/>
                  </a:lnTo>
                  <a:lnTo>
                    <a:pt x="505" y="162"/>
                  </a:lnTo>
                  <a:lnTo>
                    <a:pt x="507" y="163"/>
                  </a:lnTo>
                  <a:lnTo>
                    <a:pt x="509" y="163"/>
                  </a:lnTo>
                  <a:lnTo>
                    <a:pt x="527" y="163"/>
                  </a:lnTo>
                  <a:lnTo>
                    <a:pt x="529" y="163"/>
                  </a:lnTo>
                  <a:lnTo>
                    <a:pt x="531" y="162"/>
                  </a:lnTo>
                  <a:lnTo>
                    <a:pt x="532" y="160"/>
                  </a:lnTo>
                  <a:lnTo>
                    <a:pt x="532" y="157"/>
                  </a:lnTo>
                  <a:lnTo>
                    <a:pt x="532" y="24"/>
                  </a:lnTo>
                  <a:lnTo>
                    <a:pt x="569" y="24"/>
                  </a:lnTo>
                  <a:lnTo>
                    <a:pt x="571" y="23"/>
                  </a:lnTo>
                  <a:lnTo>
                    <a:pt x="573" y="22"/>
                  </a:lnTo>
                  <a:lnTo>
                    <a:pt x="574" y="20"/>
                  </a:lnTo>
                  <a:lnTo>
                    <a:pt x="574" y="18"/>
                  </a:lnTo>
                  <a:close/>
                  <a:moveTo>
                    <a:pt x="690" y="157"/>
                  </a:moveTo>
                  <a:lnTo>
                    <a:pt x="690" y="146"/>
                  </a:lnTo>
                  <a:lnTo>
                    <a:pt x="690" y="143"/>
                  </a:lnTo>
                  <a:lnTo>
                    <a:pt x="688" y="141"/>
                  </a:lnTo>
                  <a:lnTo>
                    <a:pt x="687" y="140"/>
                  </a:lnTo>
                  <a:lnTo>
                    <a:pt x="684" y="140"/>
                  </a:lnTo>
                  <a:lnTo>
                    <a:pt x="627" y="140"/>
                  </a:lnTo>
                  <a:lnTo>
                    <a:pt x="627" y="89"/>
                  </a:lnTo>
                  <a:lnTo>
                    <a:pt x="678" y="89"/>
                  </a:lnTo>
                  <a:lnTo>
                    <a:pt x="681" y="88"/>
                  </a:lnTo>
                  <a:lnTo>
                    <a:pt x="683" y="87"/>
                  </a:lnTo>
                  <a:lnTo>
                    <a:pt x="684" y="85"/>
                  </a:lnTo>
                  <a:lnTo>
                    <a:pt x="684" y="83"/>
                  </a:lnTo>
                  <a:lnTo>
                    <a:pt x="684" y="73"/>
                  </a:lnTo>
                  <a:lnTo>
                    <a:pt x="684" y="70"/>
                  </a:lnTo>
                  <a:lnTo>
                    <a:pt x="683" y="68"/>
                  </a:lnTo>
                  <a:lnTo>
                    <a:pt x="681" y="67"/>
                  </a:lnTo>
                  <a:lnTo>
                    <a:pt x="678" y="67"/>
                  </a:lnTo>
                  <a:lnTo>
                    <a:pt x="627" y="67"/>
                  </a:lnTo>
                  <a:lnTo>
                    <a:pt x="627" y="23"/>
                  </a:lnTo>
                  <a:lnTo>
                    <a:pt x="681" y="23"/>
                  </a:lnTo>
                  <a:lnTo>
                    <a:pt x="684" y="23"/>
                  </a:lnTo>
                  <a:lnTo>
                    <a:pt x="686" y="21"/>
                  </a:lnTo>
                  <a:lnTo>
                    <a:pt x="687" y="20"/>
                  </a:lnTo>
                  <a:lnTo>
                    <a:pt x="687" y="17"/>
                  </a:lnTo>
                  <a:lnTo>
                    <a:pt x="687" y="6"/>
                  </a:lnTo>
                  <a:lnTo>
                    <a:pt x="687" y="4"/>
                  </a:lnTo>
                  <a:lnTo>
                    <a:pt x="686" y="2"/>
                  </a:lnTo>
                  <a:lnTo>
                    <a:pt x="684" y="1"/>
                  </a:lnTo>
                  <a:lnTo>
                    <a:pt x="681" y="0"/>
                  </a:lnTo>
                  <a:lnTo>
                    <a:pt x="604" y="0"/>
                  </a:lnTo>
                  <a:lnTo>
                    <a:pt x="602" y="1"/>
                  </a:lnTo>
                  <a:lnTo>
                    <a:pt x="600" y="2"/>
                  </a:lnTo>
                  <a:lnTo>
                    <a:pt x="599" y="4"/>
                  </a:lnTo>
                  <a:lnTo>
                    <a:pt x="598" y="6"/>
                  </a:lnTo>
                  <a:lnTo>
                    <a:pt x="598" y="157"/>
                  </a:lnTo>
                  <a:lnTo>
                    <a:pt x="599" y="160"/>
                  </a:lnTo>
                  <a:lnTo>
                    <a:pt x="600" y="162"/>
                  </a:lnTo>
                  <a:lnTo>
                    <a:pt x="602" y="163"/>
                  </a:lnTo>
                  <a:lnTo>
                    <a:pt x="604" y="163"/>
                  </a:lnTo>
                  <a:lnTo>
                    <a:pt x="684" y="163"/>
                  </a:lnTo>
                  <a:lnTo>
                    <a:pt x="687" y="163"/>
                  </a:lnTo>
                  <a:lnTo>
                    <a:pt x="688" y="162"/>
                  </a:lnTo>
                  <a:lnTo>
                    <a:pt x="690" y="160"/>
                  </a:lnTo>
                  <a:lnTo>
                    <a:pt x="690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35" name="Freeform 131"/>
            <p:cNvSpPr>
              <a:spLocks noEditPoints="1"/>
            </p:cNvSpPr>
            <p:nvPr userDrawn="1"/>
          </p:nvSpPr>
          <p:spPr bwMode="auto">
            <a:xfrm>
              <a:off x="2492" y="1055"/>
              <a:ext cx="232" cy="56"/>
            </a:xfrm>
            <a:custGeom>
              <a:avLst/>
              <a:gdLst>
                <a:gd name="T0" fmla="*/ 107 w 694"/>
                <a:gd name="T1" fmla="*/ 3 h 170"/>
                <a:gd name="T2" fmla="*/ 30 w 694"/>
                <a:gd name="T3" fmla="*/ 10 h 170"/>
                <a:gd name="T4" fmla="*/ 3 w 694"/>
                <a:gd name="T5" fmla="*/ 3 h 170"/>
                <a:gd name="T6" fmla="*/ 50 w 694"/>
                <a:gd name="T7" fmla="*/ 165 h 170"/>
                <a:gd name="T8" fmla="*/ 81 w 694"/>
                <a:gd name="T9" fmla="*/ 163 h 170"/>
                <a:gd name="T10" fmla="*/ 180 w 694"/>
                <a:gd name="T11" fmla="*/ 5 h 170"/>
                <a:gd name="T12" fmla="*/ 154 w 694"/>
                <a:gd name="T13" fmla="*/ 6 h 170"/>
                <a:gd name="T14" fmla="*/ 159 w 694"/>
                <a:gd name="T15" fmla="*/ 167 h 170"/>
                <a:gd name="T16" fmla="*/ 311 w 694"/>
                <a:gd name="T17" fmla="*/ 101 h 170"/>
                <a:gd name="T18" fmla="*/ 262 w 694"/>
                <a:gd name="T19" fmla="*/ 65 h 170"/>
                <a:gd name="T20" fmla="*/ 244 w 694"/>
                <a:gd name="T21" fmla="*/ 43 h 170"/>
                <a:gd name="T22" fmla="*/ 257 w 694"/>
                <a:gd name="T23" fmla="*/ 25 h 170"/>
                <a:gd name="T24" fmla="*/ 284 w 694"/>
                <a:gd name="T25" fmla="*/ 27 h 170"/>
                <a:gd name="T26" fmla="*/ 300 w 694"/>
                <a:gd name="T27" fmla="*/ 31 h 170"/>
                <a:gd name="T28" fmla="*/ 306 w 694"/>
                <a:gd name="T29" fmla="*/ 10 h 170"/>
                <a:gd name="T30" fmla="*/ 286 w 694"/>
                <a:gd name="T31" fmla="*/ 2 h 170"/>
                <a:gd name="T32" fmla="*/ 236 w 694"/>
                <a:gd name="T33" fmla="*/ 9 h 170"/>
                <a:gd name="T34" fmla="*/ 215 w 694"/>
                <a:gd name="T35" fmla="*/ 52 h 170"/>
                <a:gd name="T36" fmla="*/ 242 w 694"/>
                <a:gd name="T37" fmla="*/ 84 h 170"/>
                <a:gd name="T38" fmla="*/ 283 w 694"/>
                <a:gd name="T39" fmla="*/ 114 h 170"/>
                <a:gd name="T40" fmla="*/ 282 w 694"/>
                <a:gd name="T41" fmla="*/ 136 h 170"/>
                <a:gd name="T42" fmla="*/ 254 w 694"/>
                <a:gd name="T43" fmla="*/ 145 h 170"/>
                <a:gd name="T44" fmla="*/ 228 w 694"/>
                <a:gd name="T45" fmla="*/ 138 h 170"/>
                <a:gd name="T46" fmla="*/ 214 w 694"/>
                <a:gd name="T47" fmla="*/ 153 h 170"/>
                <a:gd name="T48" fmla="*/ 223 w 694"/>
                <a:gd name="T49" fmla="*/ 164 h 170"/>
                <a:gd name="T50" fmla="*/ 259 w 694"/>
                <a:gd name="T51" fmla="*/ 170 h 170"/>
                <a:gd name="T52" fmla="*/ 306 w 694"/>
                <a:gd name="T53" fmla="*/ 148 h 170"/>
                <a:gd name="T54" fmla="*/ 316 w 694"/>
                <a:gd name="T55" fmla="*/ 119 h 170"/>
                <a:gd name="T56" fmla="*/ 376 w 694"/>
                <a:gd name="T57" fmla="*/ 10 h 170"/>
                <a:gd name="T58" fmla="*/ 351 w 694"/>
                <a:gd name="T59" fmla="*/ 3 h 170"/>
                <a:gd name="T60" fmla="*/ 348 w 694"/>
                <a:gd name="T61" fmla="*/ 165 h 170"/>
                <a:gd name="T62" fmla="*/ 376 w 694"/>
                <a:gd name="T63" fmla="*/ 163 h 170"/>
                <a:gd name="T64" fmla="*/ 526 w 694"/>
                <a:gd name="T65" fmla="*/ 28 h 170"/>
                <a:gd name="T66" fmla="*/ 491 w 694"/>
                <a:gd name="T67" fmla="*/ 2 h 170"/>
                <a:gd name="T68" fmla="*/ 445 w 694"/>
                <a:gd name="T69" fmla="*/ 9 h 170"/>
                <a:gd name="T70" fmla="*/ 417 w 694"/>
                <a:gd name="T71" fmla="*/ 42 h 170"/>
                <a:gd name="T72" fmla="*/ 413 w 694"/>
                <a:gd name="T73" fmla="*/ 112 h 170"/>
                <a:gd name="T74" fmla="*/ 433 w 694"/>
                <a:gd name="T75" fmla="*/ 152 h 170"/>
                <a:gd name="T76" fmla="*/ 475 w 694"/>
                <a:gd name="T77" fmla="*/ 170 h 170"/>
                <a:gd name="T78" fmla="*/ 517 w 694"/>
                <a:gd name="T79" fmla="*/ 151 h 170"/>
                <a:gd name="T80" fmla="*/ 536 w 694"/>
                <a:gd name="T81" fmla="*/ 112 h 170"/>
                <a:gd name="T82" fmla="*/ 506 w 694"/>
                <a:gd name="T83" fmla="*/ 113 h 170"/>
                <a:gd name="T84" fmla="*/ 489 w 694"/>
                <a:gd name="T85" fmla="*/ 142 h 170"/>
                <a:gd name="T86" fmla="*/ 460 w 694"/>
                <a:gd name="T87" fmla="*/ 142 h 170"/>
                <a:gd name="T88" fmla="*/ 443 w 694"/>
                <a:gd name="T89" fmla="*/ 113 h 170"/>
                <a:gd name="T90" fmla="*/ 443 w 694"/>
                <a:gd name="T91" fmla="*/ 53 h 170"/>
                <a:gd name="T92" fmla="*/ 460 w 694"/>
                <a:gd name="T93" fmla="*/ 27 h 170"/>
                <a:gd name="T94" fmla="*/ 489 w 694"/>
                <a:gd name="T95" fmla="*/ 27 h 170"/>
                <a:gd name="T96" fmla="*/ 506 w 694"/>
                <a:gd name="T97" fmla="*/ 52 h 170"/>
                <a:gd name="T98" fmla="*/ 694 w 694"/>
                <a:gd name="T99" fmla="*/ 161 h 170"/>
                <a:gd name="T100" fmla="*/ 674 w 694"/>
                <a:gd name="T101" fmla="*/ 3 h 170"/>
                <a:gd name="T102" fmla="*/ 616 w 694"/>
                <a:gd name="T103" fmla="*/ 10 h 170"/>
                <a:gd name="T104" fmla="*/ 577 w 694"/>
                <a:gd name="T105" fmla="*/ 3 h 170"/>
                <a:gd name="T106" fmla="*/ 575 w 694"/>
                <a:gd name="T107" fmla="*/ 165 h 170"/>
                <a:gd name="T108" fmla="*/ 600 w 694"/>
                <a:gd name="T109" fmla="*/ 163 h 170"/>
                <a:gd name="T110" fmla="*/ 657 w 694"/>
                <a:gd name="T111" fmla="*/ 167 h 170"/>
                <a:gd name="T112" fmla="*/ 694 w 694"/>
                <a:gd name="T11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4" h="170">
                  <a:moveTo>
                    <a:pt x="129" y="10"/>
                  </a:moveTo>
                  <a:lnTo>
                    <a:pt x="129" y="8"/>
                  </a:lnTo>
                  <a:lnTo>
                    <a:pt x="128" y="5"/>
                  </a:lnTo>
                  <a:lnTo>
                    <a:pt x="127" y="3"/>
                  </a:lnTo>
                  <a:lnTo>
                    <a:pt x="124" y="3"/>
                  </a:lnTo>
                  <a:lnTo>
                    <a:pt x="107" y="3"/>
                  </a:lnTo>
                  <a:lnTo>
                    <a:pt x="105" y="3"/>
                  </a:lnTo>
                  <a:lnTo>
                    <a:pt x="102" y="5"/>
                  </a:lnTo>
                  <a:lnTo>
                    <a:pt x="101" y="8"/>
                  </a:lnTo>
                  <a:lnTo>
                    <a:pt x="100" y="10"/>
                  </a:lnTo>
                  <a:lnTo>
                    <a:pt x="65" y="134"/>
                  </a:lnTo>
                  <a:lnTo>
                    <a:pt x="30" y="10"/>
                  </a:lnTo>
                  <a:lnTo>
                    <a:pt x="29" y="8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8" y="161"/>
                  </a:lnTo>
                  <a:lnTo>
                    <a:pt x="49" y="163"/>
                  </a:lnTo>
                  <a:lnTo>
                    <a:pt x="50" y="165"/>
                  </a:lnTo>
                  <a:lnTo>
                    <a:pt x="52" y="167"/>
                  </a:lnTo>
                  <a:lnTo>
                    <a:pt x="55" y="167"/>
                  </a:lnTo>
                  <a:lnTo>
                    <a:pt x="75" y="167"/>
                  </a:lnTo>
                  <a:lnTo>
                    <a:pt x="77" y="167"/>
                  </a:lnTo>
                  <a:lnTo>
                    <a:pt x="79" y="165"/>
                  </a:lnTo>
                  <a:lnTo>
                    <a:pt x="81" y="163"/>
                  </a:lnTo>
                  <a:lnTo>
                    <a:pt x="82" y="161"/>
                  </a:lnTo>
                  <a:lnTo>
                    <a:pt x="129" y="10"/>
                  </a:lnTo>
                  <a:close/>
                  <a:moveTo>
                    <a:pt x="182" y="161"/>
                  </a:moveTo>
                  <a:lnTo>
                    <a:pt x="182" y="10"/>
                  </a:lnTo>
                  <a:lnTo>
                    <a:pt x="182" y="6"/>
                  </a:lnTo>
                  <a:lnTo>
                    <a:pt x="180" y="5"/>
                  </a:lnTo>
                  <a:lnTo>
                    <a:pt x="178" y="3"/>
                  </a:lnTo>
                  <a:lnTo>
                    <a:pt x="176" y="3"/>
                  </a:lnTo>
                  <a:lnTo>
                    <a:pt x="159" y="3"/>
                  </a:lnTo>
                  <a:lnTo>
                    <a:pt x="157" y="3"/>
                  </a:lnTo>
                  <a:lnTo>
                    <a:pt x="155" y="5"/>
                  </a:lnTo>
                  <a:lnTo>
                    <a:pt x="154" y="6"/>
                  </a:lnTo>
                  <a:lnTo>
                    <a:pt x="154" y="10"/>
                  </a:lnTo>
                  <a:lnTo>
                    <a:pt x="154" y="161"/>
                  </a:lnTo>
                  <a:lnTo>
                    <a:pt x="154" y="163"/>
                  </a:lnTo>
                  <a:lnTo>
                    <a:pt x="155" y="165"/>
                  </a:lnTo>
                  <a:lnTo>
                    <a:pt x="157" y="167"/>
                  </a:lnTo>
                  <a:lnTo>
                    <a:pt x="159" y="167"/>
                  </a:lnTo>
                  <a:lnTo>
                    <a:pt x="176" y="167"/>
                  </a:lnTo>
                  <a:lnTo>
                    <a:pt x="178" y="167"/>
                  </a:lnTo>
                  <a:lnTo>
                    <a:pt x="180" y="165"/>
                  </a:lnTo>
                  <a:lnTo>
                    <a:pt x="182" y="163"/>
                  </a:lnTo>
                  <a:lnTo>
                    <a:pt x="182" y="161"/>
                  </a:lnTo>
                  <a:close/>
                  <a:moveTo>
                    <a:pt x="311" y="101"/>
                  </a:moveTo>
                  <a:lnTo>
                    <a:pt x="304" y="94"/>
                  </a:lnTo>
                  <a:lnTo>
                    <a:pt x="297" y="87"/>
                  </a:lnTo>
                  <a:lnTo>
                    <a:pt x="289" y="81"/>
                  </a:lnTo>
                  <a:lnTo>
                    <a:pt x="280" y="75"/>
                  </a:lnTo>
                  <a:lnTo>
                    <a:pt x="271" y="70"/>
                  </a:lnTo>
                  <a:lnTo>
                    <a:pt x="262" y="65"/>
                  </a:lnTo>
                  <a:lnTo>
                    <a:pt x="255" y="60"/>
                  </a:lnTo>
                  <a:lnTo>
                    <a:pt x="249" y="54"/>
                  </a:lnTo>
                  <a:lnTo>
                    <a:pt x="247" y="51"/>
                  </a:lnTo>
                  <a:lnTo>
                    <a:pt x="245" y="48"/>
                  </a:lnTo>
                  <a:lnTo>
                    <a:pt x="244" y="46"/>
                  </a:lnTo>
                  <a:lnTo>
                    <a:pt x="244" y="43"/>
                  </a:lnTo>
                  <a:lnTo>
                    <a:pt x="244" y="39"/>
                  </a:lnTo>
                  <a:lnTo>
                    <a:pt x="245" y="35"/>
                  </a:lnTo>
                  <a:lnTo>
                    <a:pt x="247" y="32"/>
                  </a:lnTo>
                  <a:lnTo>
                    <a:pt x="250" y="29"/>
                  </a:lnTo>
                  <a:lnTo>
                    <a:pt x="253" y="27"/>
                  </a:lnTo>
                  <a:lnTo>
                    <a:pt x="257" y="25"/>
                  </a:lnTo>
                  <a:lnTo>
                    <a:pt x="261" y="24"/>
                  </a:lnTo>
                  <a:lnTo>
                    <a:pt x="266" y="24"/>
                  </a:lnTo>
                  <a:lnTo>
                    <a:pt x="271" y="24"/>
                  </a:lnTo>
                  <a:lnTo>
                    <a:pt x="275" y="25"/>
                  </a:lnTo>
                  <a:lnTo>
                    <a:pt x="280" y="26"/>
                  </a:lnTo>
                  <a:lnTo>
                    <a:pt x="284" y="27"/>
                  </a:lnTo>
                  <a:lnTo>
                    <a:pt x="288" y="28"/>
                  </a:lnTo>
                  <a:lnTo>
                    <a:pt x="291" y="30"/>
                  </a:lnTo>
                  <a:lnTo>
                    <a:pt x="293" y="31"/>
                  </a:lnTo>
                  <a:lnTo>
                    <a:pt x="295" y="31"/>
                  </a:lnTo>
                  <a:lnTo>
                    <a:pt x="297" y="32"/>
                  </a:lnTo>
                  <a:lnTo>
                    <a:pt x="300" y="31"/>
                  </a:lnTo>
                  <a:lnTo>
                    <a:pt x="302" y="30"/>
                  </a:lnTo>
                  <a:lnTo>
                    <a:pt x="303" y="28"/>
                  </a:lnTo>
                  <a:lnTo>
                    <a:pt x="307" y="16"/>
                  </a:lnTo>
                  <a:lnTo>
                    <a:pt x="308" y="14"/>
                  </a:lnTo>
                  <a:lnTo>
                    <a:pt x="307" y="12"/>
                  </a:lnTo>
                  <a:lnTo>
                    <a:pt x="306" y="10"/>
                  </a:lnTo>
                  <a:lnTo>
                    <a:pt x="304" y="8"/>
                  </a:lnTo>
                  <a:lnTo>
                    <a:pt x="302" y="8"/>
                  </a:lnTo>
                  <a:lnTo>
                    <a:pt x="299" y="6"/>
                  </a:lnTo>
                  <a:lnTo>
                    <a:pt x="296" y="5"/>
                  </a:lnTo>
                  <a:lnTo>
                    <a:pt x="291" y="3"/>
                  </a:lnTo>
                  <a:lnTo>
                    <a:pt x="286" y="2"/>
                  </a:lnTo>
                  <a:lnTo>
                    <a:pt x="280" y="1"/>
                  </a:lnTo>
                  <a:lnTo>
                    <a:pt x="274" y="0"/>
                  </a:lnTo>
                  <a:lnTo>
                    <a:pt x="266" y="0"/>
                  </a:lnTo>
                  <a:lnTo>
                    <a:pt x="255" y="1"/>
                  </a:lnTo>
                  <a:lnTo>
                    <a:pt x="245" y="3"/>
                  </a:lnTo>
                  <a:lnTo>
                    <a:pt x="236" y="9"/>
                  </a:lnTo>
                  <a:lnTo>
                    <a:pt x="228" y="14"/>
                  </a:lnTo>
                  <a:lnTo>
                    <a:pt x="222" y="21"/>
                  </a:lnTo>
                  <a:lnTo>
                    <a:pt x="218" y="29"/>
                  </a:lnTo>
                  <a:lnTo>
                    <a:pt x="215" y="37"/>
                  </a:lnTo>
                  <a:lnTo>
                    <a:pt x="214" y="47"/>
                  </a:lnTo>
                  <a:lnTo>
                    <a:pt x="215" y="52"/>
                  </a:lnTo>
                  <a:lnTo>
                    <a:pt x="216" y="57"/>
                  </a:lnTo>
                  <a:lnTo>
                    <a:pt x="217" y="61"/>
                  </a:lnTo>
                  <a:lnTo>
                    <a:pt x="220" y="64"/>
                  </a:lnTo>
                  <a:lnTo>
                    <a:pt x="225" y="71"/>
                  </a:lnTo>
                  <a:lnTo>
                    <a:pt x="233" y="78"/>
                  </a:lnTo>
                  <a:lnTo>
                    <a:pt x="242" y="84"/>
                  </a:lnTo>
                  <a:lnTo>
                    <a:pt x="250" y="89"/>
                  </a:lnTo>
                  <a:lnTo>
                    <a:pt x="259" y="94"/>
                  </a:lnTo>
                  <a:lnTo>
                    <a:pt x="267" y="100"/>
                  </a:lnTo>
                  <a:lnTo>
                    <a:pt x="275" y="106"/>
                  </a:lnTo>
                  <a:lnTo>
                    <a:pt x="281" y="111"/>
                  </a:lnTo>
                  <a:lnTo>
                    <a:pt x="283" y="114"/>
                  </a:lnTo>
                  <a:lnTo>
                    <a:pt x="285" y="117"/>
                  </a:lnTo>
                  <a:lnTo>
                    <a:pt x="286" y="120"/>
                  </a:lnTo>
                  <a:lnTo>
                    <a:pt x="286" y="123"/>
                  </a:lnTo>
                  <a:lnTo>
                    <a:pt x="286" y="128"/>
                  </a:lnTo>
                  <a:lnTo>
                    <a:pt x="284" y="132"/>
                  </a:lnTo>
                  <a:lnTo>
                    <a:pt x="282" y="136"/>
                  </a:lnTo>
                  <a:lnTo>
                    <a:pt x="279" y="139"/>
                  </a:lnTo>
                  <a:lnTo>
                    <a:pt x="275" y="142"/>
                  </a:lnTo>
                  <a:lnTo>
                    <a:pt x="271" y="144"/>
                  </a:lnTo>
                  <a:lnTo>
                    <a:pt x="265" y="145"/>
                  </a:lnTo>
                  <a:lnTo>
                    <a:pt x="259" y="146"/>
                  </a:lnTo>
                  <a:lnTo>
                    <a:pt x="254" y="145"/>
                  </a:lnTo>
                  <a:lnTo>
                    <a:pt x="249" y="145"/>
                  </a:lnTo>
                  <a:lnTo>
                    <a:pt x="244" y="143"/>
                  </a:lnTo>
                  <a:lnTo>
                    <a:pt x="240" y="142"/>
                  </a:lnTo>
                  <a:lnTo>
                    <a:pt x="236" y="141"/>
                  </a:lnTo>
                  <a:lnTo>
                    <a:pt x="232" y="139"/>
                  </a:lnTo>
                  <a:lnTo>
                    <a:pt x="228" y="138"/>
                  </a:lnTo>
                  <a:lnTo>
                    <a:pt x="226" y="137"/>
                  </a:lnTo>
                  <a:lnTo>
                    <a:pt x="224" y="137"/>
                  </a:lnTo>
                  <a:lnTo>
                    <a:pt x="222" y="137"/>
                  </a:lnTo>
                  <a:lnTo>
                    <a:pt x="220" y="139"/>
                  </a:lnTo>
                  <a:lnTo>
                    <a:pt x="219" y="141"/>
                  </a:lnTo>
                  <a:lnTo>
                    <a:pt x="214" y="153"/>
                  </a:lnTo>
                  <a:lnTo>
                    <a:pt x="214" y="156"/>
                  </a:lnTo>
                  <a:lnTo>
                    <a:pt x="214" y="159"/>
                  </a:lnTo>
                  <a:lnTo>
                    <a:pt x="215" y="160"/>
                  </a:lnTo>
                  <a:lnTo>
                    <a:pt x="217" y="162"/>
                  </a:lnTo>
                  <a:lnTo>
                    <a:pt x="219" y="163"/>
                  </a:lnTo>
                  <a:lnTo>
                    <a:pt x="223" y="164"/>
                  </a:lnTo>
                  <a:lnTo>
                    <a:pt x="228" y="165"/>
                  </a:lnTo>
                  <a:lnTo>
                    <a:pt x="234" y="167"/>
                  </a:lnTo>
                  <a:lnTo>
                    <a:pt x="240" y="168"/>
                  </a:lnTo>
                  <a:lnTo>
                    <a:pt x="246" y="169"/>
                  </a:lnTo>
                  <a:lnTo>
                    <a:pt x="252" y="170"/>
                  </a:lnTo>
                  <a:lnTo>
                    <a:pt x="259" y="170"/>
                  </a:lnTo>
                  <a:lnTo>
                    <a:pt x="272" y="169"/>
                  </a:lnTo>
                  <a:lnTo>
                    <a:pt x="282" y="166"/>
                  </a:lnTo>
                  <a:lnTo>
                    <a:pt x="292" y="162"/>
                  </a:lnTo>
                  <a:lnTo>
                    <a:pt x="300" y="156"/>
                  </a:lnTo>
                  <a:lnTo>
                    <a:pt x="303" y="152"/>
                  </a:lnTo>
                  <a:lnTo>
                    <a:pt x="306" y="148"/>
                  </a:lnTo>
                  <a:lnTo>
                    <a:pt x="310" y="144"/>
                  </a:lnTo>
                  <a:lnTo>
                    <a:pt x="312" y="139"/>
                  </a:lnTo>
                  <a:lnTo>
                    <a:pt x="314" y="135"/>
                  </a:lnTo>
                  <a:lnTo>
                    <a:pt x="315" y="130"/>
                  </a:lnTo>
                  <a:lnTo>
                    <a:pt x="316" y="124"/>
                  </a:lnTo>
                  <a:lnTo>
                    <a:pt x="316" y="119"/>
                  </a:lnTo>
                  <a:lnTo>
                    <a:pt x="316" y="114"/>
                  </a:lnTo>
                  <a:lnTo>
                    <a:pt x="315" y="110"/>
                  </a:lnTo>
                  <a:lnTo>
                    <a:pt x="313" y="106"/>
                  </a:lnTo>
                  <a:lnTo>
                    <a:pt x="311" y="101"/>
                  </a:lnTo>
                  <a:close/>
                  <a:moveTo>
                    <a:pt x="376" y="161"/>
                  </a:moveTo>
                  <a:lnTo>
                    <a:pt x="376" y="10"/>
                  </a:lnTo>
                  <a:lnTo>
                    <a:pt x="376" y="6"/>
                  </a:lnTo>
                  <a:lnTo>
                    <a:pt x="375" y="5"/>
                  </a:lnTo>
                  <a:lnTo>
                    <a:pt x="373" y="3"/>
                  </a:lnTo>
                  <a:lnTo>
                    <a:pt x="370" y="3"/>
                  </a:lnTo>
                  <a:lnTo>
                    <a:pt x="354" y="3"/>
                  </a:lnTo>
                  <a:lnTo>
                    <a:pt x="351" y="3"/>
                  </a:lnTo>
                  <a:lnTo>
                    <a:pt x="348" y="5"/>
                  </a:lnTo>
                  <a:lnTo>
                    <a:pt x="347" y="6"/>
                  </a:lnTo>
                  <a:lnTo>
                    <a:pt x="347" y="10"/>
                  </a:lnTo>
                  <a:lnTo>
                    <a:pt x="347" y="161"/>
                  </a:lnTo>
                  <a:lnTo>
                    <a:pt x="347" y="163"/>
                  </a:lnTo>
                  <a:lnTo>
                    <a:pt x="348" y="165"/>
                  </a:lnTo>
                  <a:lnTo>
                    <a:pt x="351" y="167"/>
                  </a:lnTo>
                  <a:lnTo>
                    <a:pt x="354" y="167"/>
                  </a:lnTo>
                  <a:lnTo>
                    <a:pt x="370" y="167"/>
                  </a:lnTo>
                  <a:lnTo>
                    <a:pt x="373" y="167"/>
                  </a:lnTo>
                  <a:lnTo>
                    <a:pt x="375" y="165"/>
                  </a:lnTo>
                  <a:lnTo>
                    <a:pt x="376" y="163"/>
                  </a:lnTo>
                  <a:lnTo>
                    <a:pt x="376" y="161"/>
                  </a:lnTo>
                  <a:close/>
                  <a:moveTo>
                    <a:pt x="536" y="53"/>
                  </a:moveTo>
                  <a:lnTo>
                    <a:pt x="534" y="47"/>
                  </a:lnTo>
                  <a:lnTo>
                    <a:pt x="532" y="40"/>
                  </a:lnTo>
                  <a:lnTo>
                    <a:pt x="529" y="34"/>
                  </a:lnTo>
                  <a:lnTo>
                    <a:pt x="526" y="28"/>
                  </a:lnTo>
                  <a:lnTo>
                    <a:pt x="522" y="22"/>
                  </a:lnTo>
                  <a:lnTo>
                    <a:pt x="517" y="17"/>
                  </a:lnTo>
                  <a:lnTo>
                    <a:pt x="512" y="13"/>
                  </a:lnTo>
                  <a:lnTo>
                    <a:pt x="505" y="9"/>
                  </a:lnTo>
                  <a:lnTo>
                    <a:pt x="498" y="4"/>
                  </a:lnTo>
                  <a:lnTo>
                    <a:pt x="491" y="2"/>
                  </a:lnTo>
                  <a:lnTo>
                    <a:pt x="484" y="0"/>
                  </a:lnTo>
                  <a:lnTo>
                    <a:pt x="475" y="0"/>
                  </a:lnTo>
                  <a:lnTo>
                    <a:pt x="466" y="0"/>
                  </a:lnTo>
                  <a:lnTo>
                    <a:pt x="458" y="2"/>
                  </a:lnTo>
                  <a:lnTo>
                    <a:pt x="451" y="4"/>
                  </a:lnTo>
                  <a:lnTo>
                    <a:pt x="445" y="9"/>
                  </a:lnTo>
                  <a:lnTo>
                    <a:pt x="439" y="13"/>
                  </a:lnTo>
                  <a:lnTo>
                    <a:pt x="434" y="18"/>
                  </a:lnTo>
                  <a:lnTo>
                    <a:pt x="429" y="23"/>
                  </a:lnTo>
                  <a:lnTo>
                    <a:pt x="424" y="29"/>
                  </a:lnTo>
                  <a:lnTo>
                    <a:pt x="420" y="35"/>
                  </a:lnTo>
                  <a:lnTo>
                    <a:pt x="417" y="42"/>
                  </a:lnTo>
                  <a:lnTo>
                    <a:pt x="415" y="48"/>
                  </a:lnTo>
                  <a:lnTo>
                    <a:pt x="413" y="55"/>
                  </a:lnTo>
                  <a:lnTo>
                    <a:pt x="410" y="69"/>
                  </a:lnTo>
                  <a:lnTo>
                    <a:pt x="410" y="81"/>
                  </a:lnTo>
                  <a:lnTo>
                    <a:pt x="410" y="96"/>
                  </a:lnTo>
                  <a:lnTo>
                    <a:pt x="413" y="112"/>
                  </a:lnTo>
                  <a:lnTo>
                    <a:pt x="415" y="120"/>
                  </a:lnTo>
                  <a:lnTo>
                    <a:pt x="417" y="127"/>
                  </a:lnTo>
                  <a:lnTo>
                    <a:pt x="420" y="134"/>
                  </a:lnTo>
                  <a:lnTo>
                    <a:pt x="423" y="140"/>
                  </a:lnTo>
                  <a:lnTo>
                    <a:pt x="427" y="146"/>
                  </a:lnTo>
                  <a:lnTo>
                    <a:pt x="433" y="152"/>
                  </a:lnTo>
                  <a:lnTo>
                    <a:pt x="438" y="158"/>
                  </a:lnTo>
                  <a:lnTo>
                    <a:pt x="444" y="162"/>
                  </a:lnTo>
                  <a:lnTo>
                    <a:pt x="450" y="165"/>
                  </a:lnTo>
                  <a:lnTo>
                    <a:pt x="457" y="168"/>
                  </a:lnTo>
                  <a:lnTo>
                    <a:pt x="465" y="169"/>
                  </a:lnTo>
                  <a:lnTo>
                    <a:pt x="475" y="170"/>
                  </a:lnTo>
                  <a:lnTo>
                    <a:pt x="484" y="169"/>
                  </a:lnTo>
                  <a:lnTo>
                    <a:pt x="491" y="168"/>
                  </a:lnTo>
                  <a:lnTo>
                    <a:pt x="498" y="165"/>
                  </a:lnTo>
                  <a:lnTo>
                    <a:pt x="505" y="162"/>
                  </a:lnTo>
                  <a:lnTo>
                    <a:pt x="512" y="157"/>
                  </a:lnTo>
                  <a:lnTo>
                    <a:pt x="517" y="151"/>
                  </a:lnTo>
                  <a:lnTo>
                    <a:pt x="522" y="146"/>
                  </a:lnTo>
                  <a:lnTo>
                    <a:pt x="526" y="140"/>
                  </a:lnTo>
                  <a:lnTo>
                    <a:pt x="529" y="133"/>
                  </a:lnTo>
                  <a:lnTo>
                    <a:pt x="532" y="126"/>
                  </a:lnTo>
                  <a:lnTo>
                    <a:pt x="534" y="119"/>
                  </a:lnTo>
                  <a:lnTo>
                    <a:pt x="536" y="112"/>
                  </a:lnTo>
                  <a:lnTo>
                    <a:pt x="539" y="96"/>
                  </a:lnTo>
                  <a:lnTo>
                    <a:pt x="540" y="81"/>
                  </a:lnTo>
                  <a:lnTo>
                    <a:pt x="539" y="68"/>
                  </a:lnTo>
                  <a:lnTo>
                    <a:pt x="536" y="53"/>
                  </a:lnTo>
                  <a:close/>
                  <a:moveTo>
                    <a:pt x="509" y="101"/>
                  </a:moveTo>
                  <a:lnTo>
                    <a:pt x="506" y="113"/>
                  </a:lnTo>
                  <a:lnTo>
                    <a:pt x="503" y="123"/>
                  </a:lnTo>
                  <a:lnTo>
                    <a:pt x="501" y="127"/>
                  </a:lnTo>
                  <a:lnTo>
                    <a:pt x="499" y="132"/>
                  </a:lnTo>
                  <a:lnTo>
                    <a:pt x="496" y="136"/>
                  </a:lnTo>
                  <a:lnTo>
                    <a:pt x="493" y="139"/>
                  </a:lnTo>
                  <a:lnTo>
                    <a:pt x="489" y="142"/>
                  </a:lnTo>
                  <a:lnTo>
                    <a:pt x="485" y="144"/>
                  </a:lnTo>
                  <a:lnTo>
                    <a:pt x="480" y="145"/>
                  </a:lnTo>
                  <a:lnTo>
                    <a:pt x="475" y="146"/>
                  </a:lnTo>
                  <a:lnTo>
                    <a:pt x="470" y="145"/>
                  </a:lnTo>
                  <a:lnTo>
                    <a:pt x="464" y="144"/>
                  </a:lnTo>
                  <a:lnTo>
                    <a:pt x="460" y="142"/>
                  </a:lnTo>
                  <a:lnTo>
                    <a:pt x="456" y="139"/>
                  </a:lnTo>
                  <a:lnTo>
                    <a:pt x="453" y="136"/>
                  </a:lnTo>
                  <a:lnTo>
                    <a:pt x="450" y="132"/>
                  </a:lnTo>
                  <a:lnTo>
                    <a:pt x="448" y="128"/>
                  </a:lnTo>
                  <a:lnTo>
                    <a:pt x="446" y="123"/>
                  </a:lnTo>
                  <a:lnTo>
                    <a:pt x="443" y="113"/>
                  </a:lnTo>
                  <a:lnTo>
                    <a:pt x="441" y="102"/>
                  </a:lnTo>
                  <a:lnTo>
                    <a:pt x="440" y="91"/>
                  </a:lnTo>
                  <a:lnTo>
                    <a:pt x="440" y="81"/>
                  </a:lnTo>
                  <a:lnTo>
                    <a:pt x="440" y="73"/>
                  </a:lnTo>
                  <a:lnTo>
                    <a:pt x="441" y="63"/>
                  </a:lnTo>
                  <a:lnTo>
                    <a:pt x="443" y="53"/>
                  </a:lnTo>
                  <a:lnTo>
                    <a:pt x="446" y="44"/>
                  </a:lnTo>
                  <a:lnTo>
                    <a:pt x="448" y="40"/>
                  </a:lnTo>
                  <a:lnTo>
                    <a:pt x="451" y="36"/>
                  </a:lnTo>
                  <a:lnTo>
                    <a:pt x="453" y="33"/>
                  </a:lnTo>
                  <a:lnTo>
                    <a:pt x="457" y="30"/>
                  </a:lnTo>
                  <a:lnTo>
                    <a:pt x="460" y="27"/>
                  </a:lnTo>
                  <a:lnTo>
                    <a:pt x="464" y="26"/>
                  </a:lnTo>
                  <a:lnTo>
                    <a:pt x="470" y="25"/>
                  </a:lnTo>
                  <a:lnTo>
                    <a:pt x="475" y="24"/>
                  </a:lnTo>
                  <a:lnTo>
                    <a:pt x="480" y="25"/>
                  </a:lnTo>
                  <a:lnTo>
                    <a:pt x="485" y="26"/>
                  </a:lnTo>
                  <a:lnTo>
                    <a:pt x="489" y="27"/>
                  </a:lnTo>
                  <a:lnTo>
                    <a:pt x="493" y="30"/>
                  </a:lnTo>
                  <a:lnTo>
                    <a:pt x="496" y="33"/>
                  </a:lnTo>
                  <a:lnTo>
                    <a:pt x="499" y="36"/>
                  </a:lnTo>
                  <a:lnTo>
                    <a:pt x="501" y="40"/>
                  </a:lnTo>
                  <a:lnTo>
                    <a:pt x="503" y="44"/>
                  </a:lnTo>
                  <a:lnTo>
                    <a:pt x="506" y="52"/>
                  </a:lnTo>
                  <a:lnTo>
                    <a:pt x="509" y="63"/>
                  </a:lnTo>
                  <a:lnTo>
                    <a:pt x="510" y="73"/>
                  </a:lnTo>
                  <a:lnTo>
                    <a:pt x="511" y="81"/>
                  </a:lnTo>
                  <a:lnTo>
                    <a:pt x="510" y="91"/>
                  </a:lnTo>
                  <a:lnTo>
                    <a:pt x="509" y="101"/>
                  </a:lnTo>
                  <a:close/>
                  <a:moveTo>
                    <a:pt x="694" y="161"/>
                  </a:moveTo>
                  <a:lnTo>
                    <a:pt x="694" y="10"/>
                  </a:lnTo>
                  <a:lnTo>
                    <a:pt x="694" y="6"/>
                  </a:lnTo>
                  <a:lnTo>
                    <a:pt x="693" y="5"/>
                  </a:lnTo>
                  <a:lnTo>
                    <a:pt x="691" y="3"/>
                  </a:lnTo>
                  <a:lnTo>
                    <a:pt x="689" y="3"/>
                  </a:lnTo>
                  <a:lnTo>
                    <a:pt x="674" y="3"/>
                  </a:lnTo>
                  <a:lnTo>
                    <a:pt x="672" y="3"/>
                  </a:lnTo>
                  <a:lnTo>
                    <a:pt x="670" y="5"/>
                  </a:lnTo>
                  <a:lnTo>
                    <a:pt x="669" y="6"/>
                  </a:lnTo>
                  <a:lnTo>
                    <a:pt x="668" y="10"/>
                  </a:lnTo>
                  <a:lnTo>
                    <a:pt x="668" y="127"/>
                  </a:lnTo>
                  <a:lnTo>
                    <a:pt x="616" y="10"/>
                  </a:lnTo>
                  <a:lnTo>
                    <a:pt x="614" y="8"/>
                  </a:lnTo>
                  <a:lnTo>
                    <a:pt x="613" y="5"/>
                  </a:lnTo>
                  <a:lnTo>
                    <a:pt x="611" y="3"/>
                  </a:lnTo>
                  <a:lnTo>
                    <a:pt x="608" y="3"/>
                  </a:lnTo>
                  <a:lnTo>
                    <a:pt x="579" y="3"/>
                  </a:lnTo>
                  <a:lnTo>
                    <a:pt x="577" y="3"/>
                  </a:lnTo>
                  <a:lnTo>
                    <a:pt x="575" y="5"/>
                  </a:lnTo>
                  <a:lnTo>
                    <a:pt x="574" y="6"/>
                  </a:lnTo>
                  <a:lnTo>
                    <a:pt x="573" y="10"/>
                  </a:lnTo>
                  <a:lnTo>
                    <a:pt x="573" y="161"/>
                  </a:lnTo>
                  <a:lnTo>
                    <a:pt x="574" y="163"/>
                  </a:lnTo>
                  <a:lnTo>
                    <a:pt x="575" y="165"/>
                  </a:lnTo>
                  <a:lnTo>
                    <a:pt x="577" y="167"/>
                  </a:lnTo>
                  <a:lnTo>
                    <a:pt x="579" y="167"/>
                  </a:lnTo>
                  <a:lnTo>
                    <a:pt x="594" y="167"/>
                  </a:lnTo>
                  <a:lnTo>
                    <a:pt x="597" y="167"/>
                  </a:lnTo>
                  <a:lnTo>
                    <a:pt x="599" y="165"/>
                  </a:lnTo>
                  <a:lnTo>
                    <a:pt x="600" y="163"/>
                  </a:lnTo>
                  <a:lnTo>
                    <a:pt x="600" y="161"/>
                  </a:lnTo>
                  <a:lnTo>
                    <a:pt x="600" y="42"/>
                  </a:lnTo>
                  <a:lnTo>
                    <a:pt x="652" y="161"/>
                  </a:lnTo>
                  <a:lnTo>
                    <a:pt x="653" y="163"/>
                  </a:lnTo>
                  <a:lnTo>
                    <a:pt x="654" y="165"/>
                  </a:lnTo>
                  <a:lnTo>
                    <a:pt x="657" y="167"/>
                  </a:lnTo>
                  <a:lnTo>
                    <a:pt x="659" y="167"/>
                  </a:lnTo>
                  <a:lnTo>
                    <a:pt x="689" y="167"/>
                  </a:lnTo>
                  <a:lnTo>
                    <a:pt x="691" y="167"/>
                  </a:lnTo>
                  <a:lnTo>
                    <a:pt x="693" y="165"/>
                  </a:lnTo>
                  <a:lnTo>
                    <a:pt x="694" y="163"/>
                  </a:lnTo>
                  <a:lnTo>
                    <a:pt x="694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36" name="Freeform 132"/>
            <p:cNvSpPr>
              <a:spLocks noEditPoints="1"/>
            </p:cNvSpPr>
            <p:nvPr userDrawn="1"/>
          </p:nvSpPr>
          <p:spPr bwMode="auto">
            <a:xfrm>
              <a:off x="4719" y="782"/>
              <a:ext cx="360" cy="55"/>
            </a:xfrm>
            <a:custGeom>
              <a:avLst/>
              <a:gdLst>
                <a:gd name="T0" fmla="*/ 92 w 1079"/>
                <a:gd name="T1" fmla="*/ 0 h 166"/>
                <a:gd name="T2" fmla="*/ 30 w 1079"/>
                <a:gd name="T3" fmla="*/ 6 h 166"/>
                <a:gd name="T4" fmla="*/ 2 w 1079"/>
                <a:gd name="T5" fmla="*/ 1 h 166"/>
                <a:gd name="T6" fmla="*/ 6 w 1079"/>
                <a:gd name="T7" fmla="*/ 163 h 166"/>
                <a:gd name="T8" fmla="*/ 86 w 1079"/>
                <a:gd name="T9" fmla="*/ 90 h 166"/>
                <a:gd name="T10" fmla="*/ 112 w 1079"/>
                <a:gd name="T11" fmla="*/ 162 h 166"/>
                <a:gd name="T12" fmla="*/ 245 w 1079"/>
                <a:gd name="T13" fmla="*/ 142 h 166"/>
                <a:gd name="T14" fmla="*/ 240 w 1079"/>
                <a:gd name="T15" fmla="*/ 87 h 166"/>
                <a:gd name="T16" fmla="*/ 235 w 1079"/>
                <a:gd name="T17" fmla="*/ 66 h 166"/>
                <a:gd name="T18" fmla="*/ 244 w 1079"/>
                <a:gd name="T19" fmla="*/ 17 h 166"/>
                <a:gd name="T20" fmla="*/ 159 w 1079"/>
                <a:gd name="T21" fmla="*/ 0 h 166"/>
                <a:gd name="T22" fmla="*/ 159 w 1079"/>
                <a:gd name="T23" fmla="*/ 162 h 166"/>
                <a:gd name="T24" fmla="*/ 387 w 1079"/>
                <a:gd name="T25" fmla="*/ 157 h 166"/>
                <a:gd name="T26" fmla="*/ 350 w 1079"/>
                <a:gd name="T27" fmla="*/ 87 h 166"/>
                <a:gd name="T28" fmla="*/ 371 w 1079"/>
                <a:gd name="T29" fmla="*/ 67 h 166"/>
                <a:gd name="T30" fmla="*/ 379 w 1079"/>
                <a:gd name="T31" fmla="*/ 33 h 166"/>
                <a:gd name="T32" fmla="*/ 337 w 1079"/>
                <a:gd name="T33" fmla="*/ 0 h 166"/>
                <a:gd name="T34" fmla="*/ 279 w 1079"/>
                <a:gd name="T35" fmla="*/ 157 h 166"/>
                <a:gd name="T36" fmla="*/ 307 w 1079"/>
                <a:gd name="T37" fmla="*/ 161 h 166"/>
                <a:gd name="T38" fmla="*/ 329 w 1079"/>
                <a:gd name="T39" fmla="*/ 99 h 166"/>
                <a:gd name="T40" fmla="*/ 357 w 1079"/>
                <a:gd name="T41" fmla="*/ 159 h 166"/>
                <a:gd name="T42" fmla="*/ 387 w 1079"/>
                <a:gd name="T43" fmla="*/ 159 h 166"/>
                <a:gd name="T44" fmla="*/ 308 w 1079"/>
                <a:gd name="T45" fmla="*/ 70 h 166"/>
                <a:gd name="T46" fmla="*/ 347 w 1079"/>
                <a:gd name="T47" fmla="*/ 32 h 166"/>
                <a:gd name="T48" fmla="*/ 343 w 1079"/>
                <a:gd name="T49" fmla="*/ 63 h 166"/>
                <a:gd name="T50" fmla="*/ 521 w 1079"/>
                <a:gd name="T51" fmla="*/ 0 h 166"/>
                <a:gd name="T52" fmla="*/ 494 w 1079"/>
                <a:gd name="T53" fmla="*/ 157 h 166"/>
                <a:gd name="T54" fmla="*/ 530 w 1079"/>
                <a:gd name="T55" fmla="*/ 161 h 166"/>
                <a:gd name="T56" fmla="*/ 440 w 1079"/>
                <a:gd name="T57" fmla="*/ 0 h 166"/>
                <a:gd name="T58" fmla="*/ 414 w 1079"/>
                <a:gd name="T59" fmla="*/ 157 h 166"/>
                <a:gd name="T60" fmla="*/ 442 w 1079"/>
                <a:gd name="T61" fmla="*/ 161 h 166"/>
                <a:gd name="T62" fmla="*/ 664 w 1079"/>
                <a:gd name="T63" fmla="*/ 0 h 166"/>
                <a:gd name="T64" fmla="*/ 638 w 1079"/>
                <a:gd name="T65" fmla="*/ 101 h 166"/>
                <a:gd name="T66" fmla="*/ 621 w 1079"/>
                <a:gd name="T67" fmla="*/ 140 h 166"/>
                <a:gd name="T68" fmla="*/ 596 w 1079"/>
                <a:gd name="T69" fmla="*/ 138 h 166"/>
                <a:gd name="T70" fmla="*/ 583 w 1079"/>
                <a:gd name="T71" fmla="*/ 6 h 166"/>
                <a:gd name="T72" fmla="*/ 556 w 1079"/>
                <a:gd name="T73" fmla="*/ 1 h 166"/>
                <a:gd name="T74" fmla="*/ 560 w 1079"/>
                <a:gd name="T75" fmla="*/ 134 h 166"/>
                <a:gd name="T76" fmla="*/ 588 w 1079"/>
                <a:gd name="T77" fmla="*/ 162 h 166"/>
                <a:gd name="T78" fmla="*/ 638 w 1079"/>
                <a:gd name="T79" fmla="*/ 160 h 166"/>
                <a:gd name="T80" fmla="*/ 662 w 1079"/>
                <a:gd name="T81" fmla="*/ 128 h 166"/>
                <a:gd name="T82" fmla="*/ 826 w 1079"/>
                <a:gd name="T83" fmla="*/ 1 h 166"/>
                <a:gd name="T84" fmla="*/ 800 w 1079"/>
                <a:gd name="T85" fmla="*/ 6 h 166"/>
                <a:gd name="T86" fmla="*/ 712 w 1079"/>
                <a:gd name="T87" fmla="*/ 0 h 166"/>
                <a:gd name="T88" fmla="*/ 708 w 1079"/>
                <a:gd name="T89" fmla="*/ 161 h 166"/>
                <a:gd name="T90" fmla="*/ 732 w 1079"/>
                <a:gd name="T91" fmla="*/ 157 h 166"/>
                <a:gd name="T92" fmla="*/ 821 w 1079"/>
                <a:gd name="T93" fmla="*/ 163 h 166"/>
                <a:gd name="T94" fmla="*/ 953 w 1079"/>
                <a:gd name="T95" fmla="*/ 3 h 166"/>
                <a:gd name="T96" fmla="*/ 868 w 1079"/>
                <a:gd name="T97" fmla="*/ 3 h 166"/>
                <a:gd name="T98" fmla="*/ 890 w 1079"/>
                <a:gd name="T99" fmla="*/ 163 h 166"/>
                <a:gd name="T100" fmla="*/ 947 w 1079"/>
                <a:gd name="T101" fmla="*/ 90 h 166"/>
                <a:gd name="T102" fmla="*/ 947 w 1079"/>
                <a:gd name="T103" fmla="*/ 68 h 166"/>
                <a:gd name="T104" fmla="*/ 953 w 1079"/>
                <a:gd name="T105" fmla="*/ 19 h 166"/>
                <a:gd name="T106" fmla="*/ 1074 w 1079"/>
                <a:gd name="T107" fmla="*/ 0 h 166"/>
                <a:gd name="T108" fmla="*/ 967 w 1079"/>
                <a:gd name="T109" fmla="*/ 20 h 166"/>
                <a:gd name="T110" fmla="*/ 1010 w 1079"/>
                <a:gd name="T111" fmla="*/ 161 h 166"/>
                <a:gd name="T112" fmla="*/ 1037 w 1079"/>
                <a:gd name="T113" fmla="*/ 15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9" h="166">
                  <a:moveTo>
                    <a:pt x="115" y="157"/>
                  </a:moveTo>
                  <a:lnTo>
                    <a:pt x="115" y="6"/>
                  </a:lnTo>
                  <a:lnTo>
                    <a:pt x="115" y="3"/>
                  </a:lnTo>
                  <a:lnTo>
                    <a:pt x="114" y="1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8" y="1"/>
                  </a:lnTo>
                  <a:lnTo>
                    <a:pt x="86" y="3"/>
                  </a:lnTo>
                  <a:lnTo>
                    <a:pt x="86" y="6"/>
                  </a:lnTo>
                  <a:lnTo>
                    <a:pt x="86" y="65"/>
                  </a:lnTo>
                  <a:lnTo>
                    <a:pt x="30" y="65"/>
                  </a:lnTo>
                  <a:lnTo>
                    <a:pt x="30" y="6"/>
                  </a:lnTo>
                  <a:lnTo>
                    <a:pt x="29" y="3"/>
                  </a:lnTo>
                  <a:lnTo>
                    <a:pt x="28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57"/>
                  </a:lnTo>
                  <a:lnTo>
                    <a:pt x="1" y="159"/>
                  </a:lnTo>
                  <a:lnTo>
                    <a:pt x="2" y="161"/>
                  </a:lnTo>
                  <a:lnTo>
                    <a:pt x="4" y="162"/>
                  </a:lnTo>
                  <a:lnTo>
                    <a:pt x="6" y="163"/>
                  </a:lnTo>
                  <a:lnTo>
                    <a:pt x="23" y="163"/>
                  </a:lnTo>
                  <a:lnTo>
                    <a:pt x="25" y="162"/>
                  </a:lnTo>
                  <a:lnTo>
                    <a:pt x="28" y="161"/>
                  </a:lnTo>
                  <a:lnTo>
                    <a:pt x="29" y="159"/>
                  </a:lnTo>
                  <a:lnTo>
                    <a:pt x="30" y="157"/>
                  </a:lnTo>
                  <a:lnTo>
                    <a:pt x="30" y="90"/>
                  </a:lnTo>
                  <a:lnTo>
                    <a:pt x="86" y="90"/>
                  </a:lnTo>
                  <a:lnTo>
                    <a:pt x="86" y="157"/>
                  </a:lnTo>
                  <a:lnTo>
                    <a:pt x="86" y="159"/>
                  </a:lnTo>
                  <a:lnTo>
                    <a:pt x="88" y="161"/>
                  </a:lnTo>
                  <a:lnTo>
                    <a:pt x="89" y="162"/>
                  </a:lnTo>
                  <a:lnTo>
                    <a:pt x="92" y="163"/>
                  </a:lnTo>
                  <a:lnTo>
                    <a:pt x="109" y="163"/>
                  </a:lnTo>
                  <a:lnTo>
                    <a:pt x="112" y="162"/>
                  </a:lnTo>
                  <a:lnTo>
                    <a:pt x="114" y="161"/>
                  </a:lnTo>
                  <a:lnTo>
                    <a:pt x="115" y="159"/>
                  </a:lnTo>
                  <a:lnTo>
                    <a:pt x="115" y="157"/>
                  </a:lnTo>
                  <a:close/>
                  <a:moveTo>
                    <a:pt x="247" y="157"/>
                  </a:moveTo>
                  <a:lnTo>
                    <a:pt x="247" y="146"/>
                  </a:lnTo>
                  <a:lnTo>
                    <a:pt x="247" y="143"/>
                  </a:lnTo>
                  <a:lnTo>
                    <a:pt x="245" y="142"/>
                  </a:lnTo>
                  <a:lnTo>
                    <a:pt x="243" y="140"/>
                  </a:lnTo>
                  <a:lnTo>
                    <a:pt x="241" y="140"/>
                  </a:lnTo>
                  <a:lnTo>
                    <a:pt x="184" y="140"/>
                  </a:lnTo>
                  <a:lnTo>
                    <a:pt x="184" y="89"/>
                  </a:lnTo>
                  <a:lnTo>
                    <a:pt x="235" y="89"/>
                  </a:lnTo>
                  <a:lnTo>
                    <a:pt x="238" y="89"/>
                  </a:lnTo>
                  <a:lnTo>
                    <a:pt x="240" y="87"/>
                  </a:lnTo>
                  <a:lnTo>
                    <a:pt x="241" y="85"/>
                  </a:lnTo>
                  <a:lnTo>
                    <a:pt x="241" y="82"/>
                  </a:lnTo>
                  <a:lnTo>
                    <a:pt x="241" y="72"/>
                  </a:lnTo>
                  <a:lnTo>
                    <a:pt x="241" y="70"/>
                  </a:lnTo>
                  <a:lnTo>
                    <a:pt x="240" y="68"/>
                  </a:lnTo>
                  <a:lnTo>
                    <a:pt x="238" y="66"/>
                  </a:lnTo>
                  <a:lnTo>
                    <a:pt x="235" y="66"/>
                  </a:lnTo>
                  <a:lnTo>
                    <a:pt x="184" y="66"/>
                  </a:lnTo>
                  <a:lnTo>
                    <a:pt x="184" y="22"/>
                  </a:lnTo>
                  <a:lnTo>
                    <a:pt x="238" y="22"/>
                  </a:lnTo>
                  <a:lnTo>
                    <a:pt x="241" y="22"/>
                  </a:lnTo>
                  <a:lnTo>
                    <a:pt x="242" y="21"/>
                  </a:lnTo>
                  <a:lnTo>
                    <a:pt x="244" y="19"/>
                  </a:lnTo>
                  <a:lnTo>
                    <a:pt x="244" y="17"/>
                  </a:lnTo>
                  <a:lnTo>
                    <a:pt x="244" y="6"/>
                  </a:lnTo>
                  <a:lnTo>
                    <a:pt x="244" y="3"/>
                  </a:lnTo>
                  <a:lnTo>
                    <a:pt x="242" y="1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161" y="0"/>
                  </a:lnTo>
                  <a:lnTo>
                    <a:pt x="159" y="0"/>
                  </a:lnTo>
                  <a:lnTo>
                    <a:pt x="157" y="1"/>
                  </a:lnTo>
                  <a:lnTo>
                    <a:pt x="156" y="3"/>
                  </a:lnTo>
                  <a:lnTo>
                    <a:pt x="155" y="6"/>
                  </a:lnTo>
                  <a:lnTo>
                    <a:pt x="155" y="157"/>
                  </a:lnTo>
                  <a:lnTo>
                    <a:pt x="156" y="159"/>
                  </a:lnTo>
                  <a:lnTo>
                    <a:pt x="157" y="161"/>
                  </a:lnTo>
                  <a:lnTo>
                    <a:pt x="159" y="162"/>
                  </a:lnTo>
                  <a:lnTo>
                    <a:pt x="161" y="163"/>
                  </a:lnTo>
                  <a:lnTo>
                    <a:pt x="241" y="163"/>
                  </a:lnTo>
                  <a:lnTo>
                    <a:pt x="243" y="162"/>
                  </a:lnTo>
                  <a:lnTo>
                    <a:pt x="245" y="161"/>
                  </a:lnTo>
                  <a:lnTo>
                    <a:pt x="247" y="159"/>
                  </a:lnTo>
                  <a:lnTo>
                    <a:pt x="247" y="157"/>
                  </a:lnTo>
                  <a:close/>
                  <a:moveTo>
                    <a:pt x="387" y="157"/>
                  </a:moveTo>
                  <a:lnTo>
                    <a:pt x="372" y="120"/>
                  </a:lnTo>
                  <a:lnTo>
                    <a:pt x="369" y="114"/>
                  </a:lnTo>
                  <a:lnTo>
                    <a:pt x="366" y="107"/>
                  </a:lnTo>
                  <a:lnTo>
                    <a:pt x="362" y="101"/>
                  </a:lnTo>
                  <a:lnTo>
                    <a:pt x="358" y="96"/>
                  </a:lnTo>
                  <a:lnTo>
                    <a:pt x="354" y="91"/>
                  </a:lnTo>
                  <a:lnTo>
                    <a:pt x="350" y="87"/>
                  </a:lnTo>
                  <a:lnTo>
                    <a:pt x="346" y="84"/>
                  </a:lnTo>
                  <a:lnTo>
                    <a:pt x="342" y="82"/>
                  </a:lnTo>
                  <a:lnTo>
                    <a:pt x="347" y="81"/>
                  </a:lnTo>
                  <a:lnTo>
                    <a:pt x="353" y="79"/>
                  </a:lnTo>
                  <a:lnTo>
                    <a:pt x="359" y="77"/>
                  </a:lnTo>
                  <a:lnTo>
                    <a:pt x="365" y="73"/>
                  </a:lnTo>
                  <a:lnTo>
                    <a:pt x="371" y="67"/>
                  </a:lnTo>
                  <a:lnTo>
                    <a:pt x="375" y="61"/>
                  </a:lnTo>
                  <a:lnTo>
                    <a:pt x="377" y="57"/>
                  </a:lnTo>
                  <a:lnTo>
                    <a:pt x="378" y="53"/>
                  </a:lnTo>
                  <a:lnTo>
                    <a:pt x="379" y="48"/>
                  </a:lnTo>
                  <a:lnTo>
                    <a:pt x="379" y="43"/>
                  </a:lnTo>
                  <a:lnTo>
                    <a:pt x="379" y="38"/>
                  </a:lnTo>
                  <a:lnTo>
                    <a:pt x="379" y="33"/>
                  </a:lnTo>
                  <a:lnTo>
                    <a:pt x="377" y="29"/>
                  </a:lnTo>
                  <a:lnTo>
                    <a:pt x="376" y="25"/>
                  </a:lnTo>
                  <a:lnTo>
                    <a:pt x="371" y="17"/>
                  </a:lnTo>
                  <a:lnTo>
                    <a:pt x="365" y="11"/>
                  </a:lnTo>
                  <a:lnTo>
                    <a:pt x="358" y="6"/>
                  </a:lnTo>
                  <a:lnTo>
                    <a:pt x="349" y="3"/>
                  </a:lnTo>
                  <a:lnTo>
                    <a:pt x="337" y="0"/>
                  </a:lnTo>
                  <a:lnTo>
                    <a:pt x="326" y="0"/>
                  </a:lnTo>
                  <a:lnTo>
                    <a:pt x="285" y="0"/>
                  </a:lnTo>
                  <a:lnTo>
                    <a:pt x="282" y="0"/>
                  </a:lnTo>
                  <a:lnTo>
                    <a:pt x="281" y="1"/>
                  </a:lnTo>
                  <a:lnTo>
                    <a:pt x="279" y="3"/>
                  </a:lnTo>
                  <a:lnTo>
                    <a:pt x="279" y="6"/>
                  </a:lnTo>
                  <a:lnTo>
                    <a:pt x="279" y="157"/>
                  </a:lnTo>
                  <a:lnTo>
                    <a:pt x="279" y="159"/>
                  </a:lnTo>
                  <a:lnTo>
                    <a:pt x="281" y="161"/>
                  </a:lnTo>
                  <a:lnTo>
                    <a:pt x="282" y="162"/>
                  </a:lnTo>
                  <a:lnTo>
                    <a:pt x="285" y="163"/>
                  </a:lnTo>
                  <a:lnTo>
                    <a:pt x="301" y="163"/>
                  </a:lnTo>
                  <a:lnTo>
                    <a:pt x="304" y="162"/>
                  </a:lnTo>
                  <a:lnTo>
                    <a:pt x="307" y="161"/>
                  </a:lnTo>
                  <a:lnTo>
                    <a:pt x="308" y="159"/>
                  </a:lnTo>
                  <a:lnTo>
                    <a:pt x="308" y="157"/>
                  </a:lnTo>
                  <a:lnTo>
                    <a:pt x="308" y="92"/>
                  </a:lnTo>
                  <a:lnTo>
                    <a:pt x="315" y="92"/>
                  </a:lnTo>
                  <a:lnTo>
                    <a:pt x="320" y="93"/>
                  </a:lnTo>
                  <a:lnTo>
                    <a:pt x="324" y="95"/>
                  </a:lnTo>
                  <a:lnTo>
                    <a:pt x="329" y="99"/>
                  </a:lnTo>
                  <a:lnTo>
                    <a:pt x="333" y="104"/>
                  </a:lnTo>
                  <a:lnTo>
                    <a:pt x="336" y="110"/>
                  </a:lnTo>
                  <a:lnTo>
                    <a:pt x="340" y="115"/>
                  </a:lnTo>
                  <a:lnTo>
                    <a:pt x="342" y="121"/>
                  </a:lnTo>
                  <a:lnTo>
                    <a:pt x="344" y="126"/>
                  </a:lnTo>
                  <a:lnTo>
                    <a:pt x="356" y="157"/>
                  </a:lnTo>
                  <a:lnTo>
                    <a:pt x="357" y="159"/>
                  </a:lnTo>
                  <a:lnTo>
                    <a:pt x="358" y="161"/>
                  </a:lnTo>
                  <a:lnTo>
                    <a:pt x="360" y="162"/>
                  </a:lnTo>
                  <a:lnTo>
                    <a:pt x="363" y="163"/>
                  </a:lnTo>
                  <a:lnTo>
                    <a:pt x="381" y="163"/>
                  </a:lnTo>
                  <a:lnTo>
                    <a:pt x="384" y="162"/>
                  </a:lnTo>
                  <a:lnTo>
                    <a:pt x="386" y="161"/>
                  </a:lnTo>
                  <a:lnTo>
                    <a:pt x="387" y="159"/>
                  </a:lnTo>
                  <a:lnTo>
                    <a:pt x="387" y="157"/>
                  </a:lnTo>
                  <a:close/>
                  <a:moveTo>
                    <a:pt x="343" y="63"/>
                  </a:moveTo>
                  <a:lnTo>
                    <a:pt x="339" y="66"/>
                  </a:lnTo>
                  <a:lnTo>
                    <a:pt x="334" y="68"/>
                  </a:lnTo>
                  <a:lnTo>
                    <a:pt x="328" y="69"/>
                  </a:lnTo>
                  <a:lnTo>
                    <a:pt x="322" y="70"/>
                  </a:lnTo>
                  <a:lnTo>
                    <a:pt x="308" y="70"/>
                  </a:lnTo>
                  <a:lnTo>
                    <a:pt x="308" y="22"/>
                  </a:lnTo>
                  <a:lnTo>
                    <a:pt x="323" y="22"/>
                  </a:lnTo>
                  <a:lnTo>
                    <a:pt x="329" y="22"/>
                  </a:lnTo>
                  <a:lnTo>
                    <a:pt x="335" y="23"/>
                  </a:lnTo>
                  <a:lnTo>
                    <a:pt x="339" y="25"/>
                  </a:lnTo>
                  <a:lnTo>
                    <a:pt x="343" y="28"/>
                  </a:lnTo>
                  <a:lnTo>
                    <a:pt x="347" y="32"/>
                  </a:lnTo>
                  <a:lnTo>
                    <a:pt x="349" y="35"/>
                  </a:lnTo>
                  <a:lnTo>
                    <a:pt x="350" y="41"/>
                  </a:lnTo>
                  <a:lnTo>
                    <a:pt x="351" y="45"/>
                  </a:lnTo>
                  <a:lnTo>
                    <a:pt x="350" y="50"/>
                  </a:lnTo>
                  <a:lnTo>
                    <a:pt x="349" y="55"/>
                  </a:lnTo>
                  <a:lnTo>
                    <a:pt x="347" y="59"/>
                  </a:lnTo>
                  <a:lnTo>
                    <a:pt x="343" y="63"/>
                  </a:lnTo>
                  <a:close/>
                  <a:moveTo>
                    <a:pt x="530" y="157"/>
                  </a:moveTo>
                  <a:lnTo>
                    <a:pt x="474" y="76"/>
                  </a:lnTo>
                  <a:lnTo>
                    <a:pt x="525" y="6"/>
                  </a:lnTo>
                  <a:lnTo>
                    <a:pt x="525" y="4"/>
                  </a:lnTo>
                  <a:lnTo>
                    <a:pt x="525" y="2"/>
                  </a:lnTo>
                  <a:lnTo>
                    <a:pt x="523" y="0"/>
                  </a:lnTo>
                  <a:lnTo>
                    <a:pt x="521" y="0"/>
                  </a:lnTo>
                  <a:lnTo>
                    <a:pt x="499" y="0"/>
                  </a:lnTo>
                  <a:lnTo>
                    <a:pt x="497" y="0"/>
                  </a:lnTo>
                  <a:lnTo>
                    <a:pt x="495" y="2"/>
                  </a:lnTo>
                  <a:lnTo>
                    <a:pt x="493" y="4"/>
                  </a:lnTo>
                  <a:lnTo>
                    <a:pt x="492" y="6"/>
                  </a:lnTo>
                  <a:lnTo>
                    <a:pt x="444" y="77"/>
                  </a:lnTo>
                  <a:lnTo>
                    <a:pt x="494" y="157"/>
                  </a:lnTo>
                  <a:lnTo>
                    <a:pt x="496" y="159"/>
                  </a:lnTo>
                  <a:lnTo>
                    <a:pt x="497" y="161"/>
                  </a:lnTo>
                  <a:lnTo>
                    <a:pt x="499" y="162"/>
                  </a:lnTo>
                  <a:lnTo>
                    <a:pt x="502" y="163"/>
                  </a:lnTo>
                  <a:lnTo>
                    <a:pt x="526" y="163"/>
                  </a:lnTo>
                  <a:lnTo>
                    <a:pt x="529" y="162"/>
                  </a:lnTo>
                  <a:lnTo>
                    <a:pt x="530" y="161"/>
                  </a:lnTo>
                  <a:lnTo>
                    <a:pt x="531" y="159"/>
                  </a:lnTo>
                  <a:lnTo>
                    <a:pt x="530" y="157"/>
                  </a:lnTo>
                  <a:close/>
                  <a:moveTo>
                    <a:pt x="443" y="157"/>
                  </a:moveTo>
                  <a:lnTo>
                    <a:pt x="443" y="6"/>
                  </a:lnTo>
                  <a:lnTo>
                    <a:pt x="443" y="3"/>
                  </a:lnTo>
                  <a:lnTo>
                    <a:pt x="442" y="1"/>
                  </a:lnTo>
                  <a:lnTo>
                    <a:pt x="440" y="0"/>
                  </a:lnTo>
                  <a:lnTo>
                    <a:pt x="437" y="0"/>
                  </a:lnTo>
                  <a:lnTo>
                    <a:pt x="420" y="0"/>
                  </a:lnTo>
                  <a:lnTo>
                    <a:pt x="418" y="0"/>
                  </a:lnTo>
                  <a:lnTo>
                    <a:pt x="416" y="1"/>
                  </a:lnTo>
                  <a:lnTo>
                    <a:pt x="414" y="3"/>
                  </a:lnTo>
                  <a:lnTo>
                    <a:pt x="414" y="6"/>
                  </a:lnTo>
                  <a:lnTo>
                    <a:pt x="414" y="157"/>
                  </a:lnTo>
                  <a:lnTo>
                    <a:pt x="414" y="159"/>
                  </a:lnTo>
                  <a:lnTo>
                    <a:pt x="416" y="161"/>
                  </a:lnTo>
                  <a:lnTo>
                    <a:pt x="418" y="162"/>
                  </a:lnTo>
                  <a:lnTo>
                    <a:pt x="420" y="163"/>
                  </a:lnTo>
                  <a:lnTo>
                    <a:pt x="437" y="163"/>
                  </a:lnTo>
                  <a:lnTo>
                    <a:pt x="440" y="162"/>
                  </a:lnTo>
                  <a:lnTo>
                    <a:pt x="442" y="161"/>
                  </a:lnTo>
                  <a:lnTo>
                    <a:pt x="443" y="159"/>
                  </a:lnTo>
                  <a:lnTo>
                    <a:pt x="443" y="157"/>
                  </a:lnTo>
                  <a:close/>
                  <a:moveTo>
                    <a:pt x="668" y="101"/>
                  </a:moveTo>
                  <a:lnTo>
                    <a:pt x="668" y="6"/>
                  </a:lnTo>
                  <a:lnTo>
                    <a:pt x="667" y="3"/>
                  </a:lnTo>
                  <a:lnTo>
                    <a:pt x="666" y="1"/>
                  </a:lnTo>
                  <a:lnTo>
                    <a:pt x="664" y="0"/>
                  </a:lnTo>
                  <a:lnTo>
                    <a:pt x="661" y="0"/>
                  </a:lnTo>
                  <a:lnTo>
                    <a:pt x="644" y="0"/>
                  </a:lnTo>
                  <a:lnTo>
                    <a:pt x="642" y="0"/>
                  </a:lnTo>
                  <a:lnTo>
                    <a:pt x="640" y="1"/>
                  </a:lnTo>
                  <a:lnTo>
                    <a:pt x="639" y="3"/>
                  </a:lnTo>
                  <a:lnTo>
                    <a:pt x="638" y="6"/>
                  </a:lnTo>
                  <a:lnTo>
                    <a:pt x="638" y="101"/>
                  </a:lnTo>
                  <a:lnTo>
                    <a:pt x="638" y="108"/>
                  </a:lnTo>
                  <a:lnTo>
                    <a:pt x="637" y="115"/>
                  </a:lnTo>
                  <a:lnTo>
                    <a:pt x="636" y="122"/>
                  </a:lnTo>
                  <a:lnTo>
                    <a:pt x="633" y="128"/>
                  </a:lnTo>
                  <a:lnTo>
                    <a:pt x="630" y="133"/>
                  </a:lnTo>
                  <a:lnTo>
                    <a:pt x="625" y="138"/>
                  </a:lnTo>
                  <a:lnTo>
                    <a:pt x="621" y="140"/>
                  </a:lnTo>
                  <a:lnTo>
                    <a:pt x="618" y="141"/>
                  </a:lnTo>
                  <a:lnTo>
                    <a:pt x="615" y="142"/>
                  </a:lnTo>
                  <a:lnTo>
                    <a:pt x="611" y="142"/>
                  </a:lnTo>
                  <a:lnTo>
                    <a:pt x="606" y="142"/>
                  </a:lnTo>
                  <a:lnTo>
                    <a:pt x="602" y="141"/>
                  </a:lnTo>
                  <a:lnTo>
                    <a:pt x="599" y="140"/>
                  </a:lnTo>
                  <a:lnTo>
                    <a:pt x="596" y="138"/>
                  </a:lnTo>
                  <a:lnTo>
                    <a:pt x="591" y="133"/>
                  </a:lnTo>
                  <a:lnTo>
                    <a:pt x="588" y="127"/>
                  </a:lnTo>
                  <a:lnTo>
                    <a:pt x="586" y="121"/>
                  </a:lnTo>
                  <a:lnTo>
                    <a:pt x="583" y="114"/>
                  </a:lnTo>
                  <a:lnTo>
                    <a:pt x="583" y="107"/>
                  </a:lnTo>
                  <a:lnTo>
                    <a:pt x="583" y="101"/>
                  </a:lnTo>
                  <a:lnTo>
                    <a:pt x="583" y="6"/>
                  </a:lnTo>
                  <a:lnTo>
                    <a:pt x="582" y="3"/>
                  </a:lnTo>
                  <a:lnTo>
                    <a:pt x="581" y="1"/>
                  </a:lnTo>
                  <a:lnTo>
                    <a:pt x="579" y="0"/>
                  </a:lnTo>
                  <a:lnTo>
                    <a:pt x="577" y="0"/>
                  </a:lnTo>
                  <a:lnTo>
                    <a:pt x="560" y="0"/>
                  </a:lnTo>
                  <a:lnTo>
                    <a:pt x="558" y="0"/>
                  </a:lnTo>
                  <a:lnTo>
                    <a:pt x="556" y="1"/>
                  </a:lnTo>
                  <a:lnTo>
                    <a:pt x="555" y="3"/>
                  </a:lnTo>
                  <a:lnTo>
                    <a:pt x="554" y="6"/>
                  </a:lnTo>
                  <a:lnTo>
                    <a:pt x="554" y="101"/>
                  </a:lnTo>
                  <a:lnTo>
                    <a:pt x="555" y="112"/>
                  </a:lnTo>
                  <a:lnTo>
                    <a:pt x="556" y="123"/>
                  </a:lnTo>
                  <a:lnTo>
                    <a:pt x="558" y="128"/>
                  </a:lnTo>
                  <a:lnTo>
                    <a:pt x="560" y="134"/>
                  </a:lnTo>
                  <a:lnTo>
                    <a:pt x="562" y="140"/>
                  </a:lnTo>
                  <a:lnTo>
                    <a:pt x="565" y="145"/>
                  </a:lnTo>
                  <a:lnTo>
                    <a:pt x="568" y="149"/>
                  </a:lnTo>
                  <a:lnTo>
                    <a:pt x="572" y="153"/>
                  </a:lnTo>
                  <a:lnTo>
                    <a:pt x="576" y="157"/>
                  </a:lnTo>
                  <a:lnTo>
                    <a:pt x="582" y="160"/>
                  </a:lnTo>
                  <a:lnTo>
                    <a:pt x="588" y="162"/>
                  </a:lnTo>
                  <a:lnTo>
                    <a:pt x="595" y="164"/>
                  </a:lnTo>
                  <a:lnTo>
                    <a:pt x="602" y="165"/>
                  </a:lnTo>
                  <a:lnTo>
                    <a:pt x="611" y="166"/>
                  </a:lnTo>
                  <a:lnTo>
                    <a:pt x="618" y="165"/>
                  </a:lnTo>
                  <a:lnTo>
                    <a:pt x="626" y="164"/>
                  </a:lnTo>
                  <a:lnTo>
                    <a:pt x="632" y="162"/>
                  </a:lnTo>
                  <a:lnTo>
                    <a:pt x="638" y="160"/>
                  </a:lnTo>
                  <a:lnTo>
                    <a:pt x="643" y="156"/>
                  </a:lnTo>
                  <a:lnTo>
                    <a:pt x="647" y="153"/>
                  </a:lnTo>
                  <a:lnTo>
                    <a:pt x="651" y="149"/>
                  </a:lnTo>
                  <a:lnTo>
                    <a:pt x="655" y="144"/>
                  </a:lnTo>
                  <a:lnTo>
                    <a:pt x="658" y="139"/>
                  </a:lnTo>
                  <a:lnTo>
                    <a:pt x="660" y="133"/>
                  </a:lnTo>
                  <a:lnTo>
                    <a:pt x="662" y="128"/>
                  </a:lnTo>
                  <a:lnTo>
                    <a:pt x="665" y="123"/>
                  </a:lnTo>
                  <a:lnTo>
                    <a:pt x="667" y="112"/>
                  </a:lnTo>
                  <a:lnTo>
                    <a:pt x="668" y="101"/>
                  </a:lnTo>
                  <a:close/>
                  <a:moveTo>
                    <a:pt x="827" y="157"/>
                  </a:moveTo>
                  <a:lnTo>
                    <a:pt x="827" y="6"/>
                  </a:lnTo>
                  <a:lnTo>
                    <a:pt x="827" y="3"/>
                  </a:lnTo>
                  <a:lnTo>
                    <a:pt x="826" y="1"/>
                  </a:lnTo>
                  <a:lnTo>
                    <a:pt x="824" y="0"/>
                  </a:lnTo>
                  <a:lnTo>
                    <a:pt x="821" y="0"/>
                  </a:lnTo>
                  <a:lnTo>
                    <a:pt x="806" y="0"/>
                  </a:lnTo>
                  <a:lnTo>
                    <a:pt x="804" y="0"/>
                  </a:lnTo>
                  <a:lnTo>
                    <a:pt x="802" y="1"/>
                  </a:lnTo>
                  <a:lnTo>
                    <a:pt x="801" y="3"/>
                  </a:lnTo>
                  <a:lnTo>
                    <a:pt x="800" y="6"/>
                  </a:lnTo>
                  <a:lnTo>
                    <a:pt x="800" y="123"/>
                  </a:lnTo>
                  <a:lnTo>
                    <a:pt x="749" y="6"/>
                  </a:lnTo>
                  <a:lnTo>
                    <a:pt x="748" y="3"/>
                  </a:lnTo>
                  <a:lnTo>
                    <a:pt x="746" y="2"/>
                  </a:lnTo>
                  <a:lnTo>
                    <a:pt x="744" y="0"/>
                  </a:lnTo>
                  <a:lnTo>
                    <a:pt x="741" y="0"/>
                  </a:lnTo>
                  <a:lnTo>
                    <a:pt x="712" y="0"/>
                  </a:lnTo>
                  <a:lnTo>
                    <a:pt x="710" y="0"/>
                  </a:lnTo>
                  <a:lnTo>
                    <a:pt x="708" y="1"/>
                  </a:lnTo>
                  <a:lnTo>
                    <a:pt x="707" y="3"/>
                  </a:lnTo>
                  <a:lnTo>
                    <a:pt x="706" y="6"/>
                  </a:lnTo>
                  <a:lnTo>
                    <a:pt x="706" y="157"/>
                  </a:lnTo>
                  <a:lnTo>
                    <a:pt x="707" y="159"/>
                  </a:lnTo>
                  <a:lnTo>
                    <a:pt x="708" y="161"/>
                  </a:lnTo>
                  <a:lnTo>
                    <a:pt x="710" y="162"/>
                  </a:lnTo>
                  <a:lnTo>
                    <a:pt x="712" y="163"/>
                  </a:lnTo>
                  <a:lnTo>
                    <a:pt x="726" y="163"/>
                  </a:lnTo>
                  <a:lnTo>
                    <a:pt x="729" y="162"/>
                  </a:lnTo>
                  <a:lnTo>
                    <a:pt x="731" y="161"/>
                  </a:lnTo>
                  <a:lnTo>
                    <a:pt x="732" y="159"/>
                  </a:lnTo>
                  <a:lnTo>
                    <a:pt x="732" y="157"/>
                  </a:lnTo>
                  <a:lnTo>
                    <a:pt x="732" y="38"/>
                  </a:lnTo>
                  <a:lnTo>
                    <a:pt x="785" y="157"/>
                  </a:lnTo>
                  <a:lnTo>
                    <a:pt x="786" y="159"/>
                  </a:lnTo>
                  <a:lnTo>
                    <a:pt x="788" y="161"/>
                  </a:lnTo>
                  <a:lnTo>
                    <a:pt x="790" y="162"/>
                  </a:lnTo>
                  <a:lnTo>
                    <a:pt x="792" y="163"/>
                  </a:lnTo>
                  <a:lnTo>
                    <a:pt x="821" y="163"/>
                  </a:lnTo>
                  <a:lnTo>
                    <a:pt x="824" y="162"/>
                  </a:lnTo>
                  <a:lnTo>
                    <a:pt x="826" y="161"/>
                  </a:lnTo>
                  <a:lnTo>
                    <a:pt x="827" y="159"/>
                  </a:lnTo>
                  <a:lnTo>
                    <a:pt x="827" y="157"/>
                  </a:lnTo>
                  <a:close/>
                  <a:moveTo>
                    <a:pt x="954" y="17"/>
                  </a:moveTo>
                  <a:lnTo>
                    <a:pt x="954" y="6"/>
                  </a:lnTo>
                  <a:lnTo>
                    <a:pt x="953" y="3"/>
                  </a:lnTo>
                  <a:lnTo>
                    <a:pt x="952" y="1"/>
                  </a:lnTo>
                  <a:lnTo>
                    <a:pt x="950" y="0"/>
                  </a:lnTo>
                  <a:lnTo>
                    <a:pt x="948" y="0"/>
                  </a:lnTo>
                  <a:lnTo>
                    <a:pt x="873" y="0"/>
                  </a:lnTo>
                  <a:lnTo>
                    <a:pt x="871" y="0"/>
                  </a:lnTo>
                  <a:lnTo>
                    <a:pt x="869" y="1"/>
                  </a:lnTo>
                  <a:lnTo>
                    <a:pt x="868" y="3"/>
                  </a:lnTo>
                  <a:lnTo>
                    <a:pt x="868" y="6"/>
                  </a:lnTo>
                  <a:lnTo>
                    <a:pt x="868" y="157"/>
                  </a:lnTo>
                  <a:lnTo>
                    <a:pt x="868" y="159"/>
                  </a:lnTo>
                  <a:lnTo>
                    <a:pt x="869" y="161"/>
                  </a:lnTo>
                  <a:lnTo>
                    <a:pt x="871" y="162"/>
                  </a:lnTo>
                  <a:lnTo>
                    <a:pt x="873" y="163"/>
                  </a:lnTo>
                  <a:lnTo>
                    <a:pt x="890" y="163"/>
                  </a:lnTo>
                  <a:lnTo>
                    <a:pt x="892" y="162"/>
                  </a:lnTo>
                  <a:lnTo>
                    <a:pt x="894" y="161"/>
                  </a:lnTo>
                  <a:lnTo>
                    <a:pt x="895" y="159"/>
                  </a:lnTo>
                  <a:lnTo>
                    <a:pt x="896" y="157"/>
                  </a:lnTo>
                  <a:lnTo>
                    <a:pt x="896" y="91"/>
                  </a:lnTo>
                  <a:lnTo>
                    <a:pt x="945" y="91"/>
                  </a:lnTo>
                  <a:lnTo>
                    <a:pt x="947" y="90"/>
                  </a:lnTo>
                  <a:lnTo>
                    <a:pt x="949" y="89"/>
                  </a:lnTo>
                  <a:lnTo>
                    <a:pt x="950" y="86"/>
                  </a:lnTo>
                  <a:lnTo>
                    <a:pt x="951" y="84"/>
                  </a:lnTo>
                  <a:lnTo>
                    <a:pt x="951" y="73"/>
                  </a:lnTo>
                  <a:lnTo>
                    <a:pt x="950" y="71"/>
                  </a:lnTo>
                  <a:lnTo>
                    <a:pt x="949" y="69"/>
                  </a:lnTo>
                  <a:lnTo>
                    <a:pt x="947" y="68"/>
                  </a:lnTo>
                  <a:lnTo>
                    <a:pt x="945" y="67"/>
                  </a:lnTo>
                  <a:lnTo>
                    <a:pt x="896" y="67"/>
                  </a:lnTo>
                  <a:lnTo>
                    <a:pt x="896" y="22"/>
                  </a:lnTo>
                  <a:lnTo>
                    <a:pt x="948" y="22"/>
                  </a:lnTo>
                  <a:lnTo>
                    <a:pt x="950" y="22"/>
                  </a:lnTo>
                  <a:lnTo>
                    <a:pt x="952" y="21"/>
                  </a:lnTo>
                  <a:lnTo>
                    <a:pt x="953" y="19"/>
                  </a:lnTo>
                  <a:lnTo>
                    <a:pt x="954" y="17"/>
                  </a:lnTo>
                  <a:close/>
                  <a:moveTo>
                    <a:pt x="1079" y="17"/>
                  </a:moveTo>
                  <a:lnTo>
                    <a:pt x="1079" y="6"/>
                  </a:lnTo>
                  <a:lnTo>
                    <a:pt x="1079" y="3"/>
                  </a:lnTo>
                  <a:lnTo>
                    <a:pt x="1078" y="1"/>
                  </a:lnTo>
                  <a:lnTo>
                    <a:pt x="1076" y="0"/>
                  </a:lnTo>
                  <a:lnTo>
                    <a:pt x="1074" y="0"/>
                  </a:lnTo>
                  <a:lnTo>
                    <a:pt x="972" y="0"/>
                  </a:lnTo>
                  <a:lnTo>
                    <a:pt x="970" y="0"/>
                  </a:lnTo>
                  <a:lnTo>
                    <a:pt x="968" y="1"/>
                  </a:lnTo>
                  <a:lnTo>
                    <a:pt x="967" y="3"/>
                  </a:lnTo>
                  <a:lnTo>
                    <a:pt x="966" y="6"/>
                  </a:lnTo>
                  <a:lnTo>
                    <a:pt x="966" y="17"/>
                  </a:lnTo>
                  <a:lnTo>
                    <a:pt x="967" y="20"/>
                  </a:lnTo>
                  <a:lnTo>
                    <a:pt x="968" y="21"/>
                  </a:lnTo>
                  <a:lnTo>
                    <a:pt x="970" y="23"/>
                  </a:lnTo>
                  <a:lnTo>
                    <a:pt x="972" y="23"/>
                  </a:lnTo>
                  <a:lnTo>
                    <a:pt x="1008" y="23"/>
                  </a:lnTo>
                  <a:lnTo>
                    <a:pt x="1008" y="157"/>
                  </a:lnTo>
                  <a:lnTo>
                    <a:pt x="1009" y="159"/>
                  </a:lnTo>
                  <a:lnTo>
                    <a:pt x="1010" y="161"/>
                  </a:lnTo>
                  <a:lnTo>
                    <a:pt x="1012" y="162"/>
                  </a:lnTo>
                  <a:lnTo>
                    <a:pt x="1014" y="163"/>
                  </a:lnTo>
                  <a:lnTo>
                    <a:pt x="1032" y="163"/>
                  </a:lnTo>
                  <a:lnTo>
                    <a:pt x="1034" y="162"/>
                  </a:lnTo>
                  <a:lnTo>
                    <a:pt x="1036" y="161"/>
                  </a:lnTo>
                  <a:lnTo>
                    <a:pt x="1037" y="159"/>
                  </a:lnTo>
                  <a:lnTo>
                    <a:pt x="1037" y="157"/>
                  </a:lnTo>
                  <a:lnTo>
                    <a:pt x="1037" y="23"/>
                  </a:lnTo>
                  <a:lnTo>
                    <a:pt x="1074" y="23"/>
                  </a:lnTo>
                  <a:lnTo>
                    <a:pt x="1076" y="23"/>
                  </a:lnTo>
                  <a:lnTo>
                    <a:pt x="1078" y="21"/>
                  </a:lnTo>
                  <a:lnTo>
                    <a:pt x="1079" y="20"/>
                  </a:lnTo>
                  <a:lnTo>
                    <a:pt x="107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  <p:sp>
          <p:nvSpPr>
            <p:cNvPr id="137" name="Freeform 133"/>
            <p:cNvSpPr>
              <a:spLocks noEditPoints="1"/>
            </p:cNvSpPr>
            <p:nvPr userDrawn="1"/>
          </p:nvSpPr>
          <p:spPr bwMode="auto">
            <a:xfrm>
              <a:off x="5041" y="1781"/>
              <a:ext cx="413" cy="56"/>
            </a:xfrm>
            <a:custGeom>
              <a:avLst/>
              <a:gdLst>
                <a:gd name="T0" fmla="*/ 85 w 1240"/>
                <a:gd name="T1" fmla="*/ 3 h 169"/>
                <a:gd name="T2" fmla="*/ 83 w 1240"/>
                <a:gd name="T3" fmla="*/ 164 h 169"/>
                <a:gd name="T4" fmla="*/ 29 w 1240"/>
                <a:gd name="T5" fmla="*/ 160 h 169"/>
                <a:gd name="T6" fmla="*/ 1 w 1240"/>
                <a:gd name="T7" fmla="*/ 4 h 169"/>
                <a:gd name="T8" fmla="*/ 23 w 1240"/>
                <a:gd name="T9" fmla="*/ 166 h 169"/>
                <a:gd name="T10" fmla="*/ 250 w 1240"/>
                <a:gd name="T11" fmla="*/ 33 h 169"/>
                <a:gd name="T12" fmla="*/ 205 w 1240"/>
                <a:gd name="T13" fmla="*/ 0 h 169"/>
                <a:gd name="T14" fmla="*/ 151 w 1240"/>
                <a:gd name="T15" fmla="*/ 22 h 169"/>
                <a:gd name="T16" fmla="*/ 132 w 1240"/>
                <a:gd name="T17" fmla="*/ 96 h 169"/>
                <a:gd name="T18" fmla="*/ 159 w 1240"/>
                <a:gd name="T19" fmla="*/ 156 h 169"/>
                <a:gd name="T20" fmla="*/ 221 w 1240"/>
                <a:gd name="T21" fmla="*/ 164 h 169"/>
                <a:gd name="T22" fmla="*/ 257 w 1240"/>
                <a:gd name="T23" fmla="*/ 118 h 169"/>
                <a:gd name="T24" fmla="*/ 226 w 1240"/>
                <a:gd name="T25" fmla="*/ 122 h 169"/>
                <a:gd name="T26" fmla="*/ 197 w 1240"/>
                <a:gd name="T27" fmla="*/ 145 h 169"/>
                <a:gd name="T28" fmla="*/ 167 w 1240"/>
                <a:gd name="T29" fmla="*/ 122 h 169"/>
                <a:gd name="T30" fmla="*/ 168 w 1240"/>
                <a:gd name="T31" fmla="*/ 44 h 169"/>
                <a:gd name="T32" fmla="*/ 197 w 1240"/>
                <a:gd name="T33" fmla="*/ 23 h 169"/>
                <a:gd name="T34" fmla="*/ 226 w 1240"/>
                <a:gd name="T35" fmla="*/ 44 h 169"/>
                <a:gd name="T36" fmla="*/ 451 w 1240"/>
                <a:gd name="T37" fmla="*/ 9 h 169"/>
                <a:gd name="T38" fmla="*/ 407 w 1240"/>
                <a:gd name="T39" fmla="*/ 6 h 169"/>
                <a:gd name="T40" fmla="*/ 301 w 1240"/>
                <a:gd name="T41" fmla="*/ 3 h 169"/>
                <a:gd name="T42" fmla="*/ 299 w 1240"/>
                <a:gd name="T43" fmla="*/ 165 h 169"/>
                <a:gd name="T44" fmla="*/ 359 w 1240"/>
                <a:gd name="T45" fmla="*/ 160 h 169"/>
                <a:gd name="T46" fmla="*/ 386 w 1240"/>
                <a:gd name="T47" fmla="*/ 162 h 169"/>
                <a:gd name="T48" fmla="*/ 445 w 1240"/>
                <a:gd name="T49" fmla="*/ 166 h 169"/>
                <a:gd name="T50" fmla="*/ 580 w 1240"/>
                <a:gd name="T51" fmla="*/ 17 h 169"/>
                <a:gd name="T52" fmla="*/ 494 w 1240"/>
                <a:gd name="T53" fmla="*/ 4 h 169"/>
                <a:gd name="T54" fmla="*/ 514 w 1240"/>
                <a:gd name="T55" fmla="*/ 166 h 169"/>
                <a:gd name="T56" fmla="*/ 558 w 1240"/>
                <a:gd name="T57" fmla="*/ 96 h 169"/>
                <a:gd name="T58" fmla="*/ 590 w 1240"/>
                <a:gd name="T59" fmla="*/ 61 h 169"/>
                <a:gd name="T60" fmla="*/ 551 w 1240"/>
                <a:gd name="T61" fmla="*/ 72 h 169"/>
                <a:gd name="T62" fmla="*/ 544 w 1240"/>
                <a:gd name="T63" fmla="*/ 27 h 169"/>
                <a:gd name="T64" fmla="*/ 560 w 1240"/>
                <a:gd name="T65" fmla="*/ 60 h 169"/>
                <a:gd name="T66" fmla="*/ 706 w 1240"/>
                <a:gd name="T67" fmla="*/ 143 h 169"/>
                <a:gd name="T68" fmla="*/ 706 w 1240"/>
                <a:gd name="T69" fmla="*/ 75 h 169"/>
                <a:gd name="T70" fmla="*/ 706 w 1240"/>
                <a:gd name="T71" fmla="*/ 25 h 169"/>
                <a:gd name="T72" fmla="*/ 703 w 1240"/>
                <a:gd name="T73" fmla="*/ 3 h 169"/>
                <a:gd name="T74" fmla="*/ 622 w 1240"/>
                <a:gd name="T75" fmla="*/ 164 h 169"/>
                <a:gd name="T76" fmla="*/ 840 w 1240"/>
                <a:gd name="T77" fmla="*/ 20 h 169"/>
                <a:gd name="T78" fmla="*/ 729 w 1240"/>
                <a:gd name="T79" fmla="*/ 4 h 169"/>
                <a:gd name="T80" fmla="*/ 769 w 1240"/>
                <a:gd name="T81" fmla="*/ 26 h 169"/>
                <a:gd name="T82" fmla="*/ 797 w 1240"/>
                <a:gd name="T83" fmla="*/ 164 h 169"/>
                <a:gd name="T84" fmla="*/ 840 w 1240"/>
                <a:gd name="T85" fmla="*/ 20 h 169"/>
                <a:gd name="T86" fmla="*/ 893 w 1240"/>
                <a:gd name="T87" fmla="*/ 92 h 169"/>
                <a:gd name="T88" fmla="*/ 948 w 1240"/>
                <a:gd name="T89" fmla="*/ 71 h 169"/>
                <a:gd name="T90" fmla="*/ 953 w 1240"/>
                <a:gd name="T91" fmla="*/ 22 h 169"/>
                <a:gd name="T92" fmla="*/ 867 w 1240"/>
                <a:gd name="T93" fmla="*/ 3 h 169"/>
                <a:gd name="T94" fmla="*/ 870 w 1240"/>
                <a:gd name="T95" fmla="*/ 166 h 169"/>
                <a:gd name="T96" fmla="*/ 1109 w 1240"/>
                <a:gd name="T97" fmla="*/ 6 h 169"/>
                <a:gd name="T98" fmla="*/ 1082 w 1240"/>
                <a:gd name="T99" fmla="*/ 9 h 169"/>
                <a:gd name="T100" fmla="*/ 991 w 1240"/>
                <a:gd name="T101" fmla="*/ 3 h 169"/>
                <a:gd name="T102" fmla="*/ 994 w 1240"/>
                <a:gd name="T103" fmla="*/ 166 h 169"/>
                <a:gd name="T104" fmla="*/ 1068 w 1240"/>
                <a:gd name="T105" fmla="*/ 162 h 169"/>
                <a:gd name="T106" fmla="*/ 1109 w 1240"/>
                <a:gd name="T107" fmla="*/ 160 h 169"/>
                <a:gd name="T108" fmla="*/ 1234 w 1240"/>
                <a:gd name="T109" fmla="*/ 29 h 169"/>
                <a:gd name="T110" fmla="*/ 1234 w 1240"/>
                <a:gd name="T111" fmla="*/ 3 h 169"/>
                <a:gd name="T112" fmla="*/ 1141 w 1240"/>
                <a:gd name="T113" fmla="*/ 22 h 169"/>
                <a:gd name="T114" fmla="*/ 1138 w 1240"/>
                <a:gd name="T115" fmla="*/ 149 h 169"/>
                <a:gd name="T116" fmla="*/ 1237 w 1240"/>
                <a:gd name="T117" fmla="*/ 16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0" h="169">
                  <a:moveTo>
                    <a:pt x="116" y="160"/>
                  </a:moveTo>
                  <a:lnTo>
                    <a:pt x="60" y="79"/>
                  </a:lnTo>
                  <a:lnTo>
                    <a:pt x="110" y="9"/>
                  </a:lnTo>
                  <a:lnTo>
                    <a:pt x="111" y="7"/>
                  </a:lnTo>
                  <a:lnTo>
                    <a:pt x="110" y="5"/>
                  </a:lnTo>
                  <a:lnTo>
                    <a:pt x="109" y="3"/>
                  </a:lnTo>
                  <a:lnTo>
                    <a:pt x="106" y="3"/>
                  </a:lnTo>
                  <a:lnTo>
                    <a:pt x="85" y="3"/>
                  </a:lnTo>
                  <a:lnTo>
                    <a:pt x="83" y="3"/>
                  </a:lnTo>
                  <a:lnTo>
                    <a:pt x="81" y="5"/>
                  </a:lnTo>
                  <a:lnTo>
                    <a:pt x="79" y="7"/>
                  </a:lnTo>
                  <a:lnTo>
                    <a:pt x="78" y="9"/>
                  </a:lnTo>
                  <a:lnTo>
                    <a:pt x="29" y="81"/>
                  </a:lnTo>
                  <a:lnTo>
                    <a:pt x="80" y="160"/>
                  </a:lnTo>
                  <a:lnTo>
                    <a:pt x="81" y="162"/>
                  </a:lnTo>
                  <a:lnTo>
                    <a:pt x="83" y="164"/>
                  </a:lnTo>
                  <a:lnTo>
                    <a:pt x="85" y="165"/>
                  </a:lnTo>
                  <a:lnTo>
                    <a:pt x="88" y="166"/>
                  </a:lnTo>
                  <a:lnTo>
                    <a:pt x="112" y="166"/>
                  </a:lnTo>
                  <a:lnTo>
                    <a:pt x="115" y="165"/>
                  </a:lnTo>
                  <a:lnTo>
                    <a:pt x="116" y="164"/>
                  </a:lnTo>
                  <a:lnTo>
                    <a:pt x="117" y="162"/>
                  </a:lnTo>
                  <a:lnTo>
                    <a:pt x="116" y="160"/>
                  </a:lnTo>
                  <a:close/>
                  <a:moveTo>
                    <a:pt x="29" y="160"/>
                  </a:moveTo>
                  <a:lnTo>
                    <a:pt x="29" y="9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6" y="166"/>
                  </a:lnTo>
                  <a:lnTo>
                    <a:pt x="23" y="166"/>
                  </a:lnTo>
                  <a:lnTo>
                    <a:pt x="26" y="165"/>
                  </a:lnTo>
                  <a:lnTo>
                    <a:pt x="28" y="164"/>
                  </a:lnTo>
                  <a:lnTo>
                    <a:pt x="29" y="162"/>
                  </a:lnTo>
                  <a:lnTo>
                    <a:pt x="29" y="160"/>
                  </a:lnTo>
                  <a:close/>
                  <a:moveTo>
                    <a:pt x="259" y="53"/>
                  </a:moveTo>
                  <a:lnTo>
                    <a:pt x="257" y="46"/>
                  </a:lnTo>
                  <a:lnTo>
                    <a:pt x="254" y="39"/>
                  </a:lnTo>
                  <a:lnTo>
                    <a:pt x="250" y="33"/>
                  </a:lnTo>
                  <a:lnTo>
                    <a:pt x="247" y="27"/>
                  </a:lnTo>
                  <a:lnTo>
                    <a:pt x="243" y="21"/>
                  </a:lnTo>
                  <a:lnTo>
                    <a:pt x="238" y="16"/>
                  </a:lnTo>
                  <a:lnTo>
                    <a:pt x="233" y="11"/>
                  </a:lnTo>
                  <a:lnTo>
                    <a:pt x="227" y="7"/>
                  </a:lnTo>
                  <a:lnTo>
                    <a:pt x="221" y="4"/>
                  </a:lnTo>
                  <a:lnTo>
                    <a:pt x="213" y="2"/>
                  </a:lnTo>
                  <a:lnTo>
                    <a:pt x="205" y="0"/>
                  </a:lnTo>
                  <a:lnTo>
                    <a:pt x="197" y="0"/>
                  </a:lnTo>
                  <a:lnTo>
                    <a:pt x="188" y="0"/>
                  </a:lnTo>
                  <a:lnTo>
                    <a:pt x="181" y="2"/>
                  </a:lnTo>
                  <a:lnTo>
                    <a:pt x="173" y="4"/>
                  </a:lnTo>
                  <a:lnTo>
                    <a:pt x="166" y="8"/>
                  </a:lnTo>
                  <a:lnTo>
                    <a:pt x="160" y="12"/>
                  </a:lnTo>
                  <a:lnTo>
                    <a:pt x="155" y="17"/>
                  </a:lnTo>
                  <a:lnTo>
                    <a:pt x="151" y="22"/>
                  </a:lnTo>
                  <a:lnTo>
                    <a:pt x="146" y="28"/>
                  </a:lnTo>
                  <a:lnTo>
                    <a:pt x="143" y="34"/>
                  </a:lnTo>
                  <a:lnTo>
                    <a:pt x="140" y="40"/>
                  </a:lnTo>
                  <a:lnTo>
                    <a:pt x="137" y="48"/>
                  </a:lnTo>
                  <a:lnTo>
                    <a:pt x="136" y="55"/>
                  </a:lnTo>
                  <a:lnTo>
                    <a:pt x="132" y="68"/>
                  </a:lnTo>
                  <a:lnTo>
                    <a:pt x="131" y="80"/>
                  </a:lnTo>
                  <a:lnTo>
                    <a:pt x="132" y="96"/>
                  </a:lnTo>
                  <a:lnTo>
                    <a:pt x="135" y="111"/>
                  </a:lnTo>
                  <a:lnTo>
                    <a:pt x="137" y="119"/>
                  </a:lnTo>
                  <a:lnTo>
                    <a:pt x="139" y="126"/>
                  </a:lnTo>
                  <a:lnTo>
                    <a:pt x="142" y="133"/>
                  </a:lnTo>
                  <a:lnTo>
                    <a:pt x="146" y="140"/>
                  </a:lnTo>
                  <a:lnTo>
                    <a:pt x="150" y="146"/>
                  </a:lnTo>
                  <a:lnTo>
                    <a:pt x="154" y="151"/>
                  </a:lnTo>
                  <a:lnTo>
                    <a:pt x="159" y="156"/>
                  </a:lnTo>
                  <a:lnTo>
                    <a:pt x="165" y="161"/>
                  </a:lnTo>
                  <a:lnTo>
                    <a:pt x="172" y="164"/>
                  </a:lnTo>
                  <a:lnTo>
                    <a:pt x="180" y="167"/>
                  </a:lnTo>
                  <a:lnTo>
                    <a:pt x="188" y="168"/>
                  </a:lnTo>
                  <a:lnTo>
                    <a:pt x="197" y="169"/>
                  </a:lnTo>
                  <a:lnTo>
                    <a:pt x="205" y="168"/>
                  </a:lnTo>
                  <a:lnTo>
                    <a:pt x="213" y="167"/>
                  </a:lnTo>
                  <a:lnTo>
                    <a:pt x="221" y="164"/>
                  </a:lnTo>
                  <a:lnTo>
                    <a:pt x="227" y="160"/>
                  </a:lnTo>
                  <a:lnTo>
                    <a:pt x="233" y="156"/>
                  </a:lnTo>
                  <a:lnTo>
                    <a:pt x="238" y="151"/>
                  </a:lnTo>
                  <a:lnTo>
                    <a:pt x="243" y="146"/>
                  </a:lnTo>
                  <a:lnTo>
                    <a:pt x="247" y="138"/>
                  </a:lnTo>
                  <a:lnTo>
                    <a:pt x="250" y="132"/>
                  </a:lnTo>
                  <a:lnTo>
                    <a:pt x="254" y="125"/>
                  </a:lnTo>
                  <a:lnTo>
                    <a:pt x="257" y="118"/>
                  </a:lnTo>
                  <a:lnTo>
                    <a:pt x="259" y="110"/>
                  </a:lnTo>
                  <a:lnTo>
                    <a:pt x="261" y="96"/>
                  </a:lnTo>
                  <a:lnTo>
                    <a:pt x="262" y="80"/>
                  </a:lnTo>
                  <a:lnTo>
                    <a:pt x="261" y="67"/>
                  </a:lnTo>
                  <a:lnTo>
                    <a:pt x="259" y="53"/>
                  </a:lnTo>
                  <a:close/>
                  <a:moveTo>
                    <a:pt x="231" y="101"/>
                  </a:moveTo>
                  <a:lnTo>
                    <a:pt x="229" y="112"/>
                  </a:lnTo>
                  <a:lnTo>
                    <a:pt x="226" y="122"/>
                  </a:lnTo>
                  <a:lnTo>
                    <a:pt x="224" y="126"/>
                  </a:lnTo>
                  <a:lnTo>
                    <a:pt x="221" y="130"/>
                  </a:lnTo>
                  <a:lnTo>
                    <a:pt x="218" y="134"/>
                  </a:lnTo>
                  <a:lnTo>
                    <a:pt x="215" y="138"/>
                  </a:lnTo>
                  <a:lnTo>
                    <a:pt x="210" y="142"/>
                  </a:lnTo>
                  <a:lnTo>
                    <a:pt x="206" y="144"/>
                  </a:lnTo>
                  <a:lnTo>
                    <a:pt x="202" y="145"/>
                  </a:lnTo>
                  <a:lnTo>
                    <a:pt x="197" y="145"/>
                  </a:lnTo>
                  <a:lnTo>
                    <a:pt x="191" y="145"/>
                  </a:lnTo>
                  <a:lnTo>
                    <a:pt x="187" y="144"/>
                  </a:lnTo>
                  <a:lnTo>
                    <a:pt x="182" y="142"/>
                  </a:lnTo>
                  <a:lnTo>
                    <a:pt x="179" y="138"/>
                  </a:lnTo>
                  <a:lnTo>
                    <a:pt x="176" y="135"/>
                  </a:lnTo>
                  <a:lnTo>
                    <a:pt x="172" y="131"/>
                  </a:lnTo>
                  <a:lnTo>
                    <a:pt x="169" y="126"/>
                  </a:lnTo>
                  <a:lnTo>
                    <a:pt x="167" y="122"/>
                  </a:lnTo>
                  <a:lnTo>
                    <a:pt x="164" y="112"/>
                  </a:lnTo>
                  <a:lnTo>
                    <a:pt x="162" y="101"/>
                  </a:lnTo>
                  <a:lnTo>
                    <a:pt x="162" y="91"/>
                  </a:lnTo>
                  <a:lnTo>
                    <a:pt x="161" y="80"/>
                  </a:lnTo>
                  <a:lnTo>
                    <a:pt x="162" y="72"/>
                  </a:lnTo>
                  <a:lnTo>
                    <a:pt x="163" y="62"/>
                  </a:lnTo>
                  <a:lnTo>
                    <a:pt x="164" y="53"/>
                  </a:lnTo>
                  <a:lnTo>
                    <a:pt x="168" y="44"/>
                  </a:lnTo>
                  <a:lnTo>
                    <a:pt x="170" y="39"/>
                  </a:lnTo>
                  <a:lnTo>
                    <a:pt x="172" y="35"/>
                  </a:lnTo>
                  <a:lnTo>
                    <a:pt x="176" y="32"/>
                  </a:lnTo>
                  <a:lnTo>
                    <a:pt x="179" y="29"/>
                  </a:lnTo>
                  <a:lnTo>
                    <a:pt x="183" y="26"/>
                  </a:lnTo>
                  <a:lnTo>
                    <a:pt x="187" y="24"/>
                  </a:lnTo>
                  <a:lnTo>
                    <a:pt x="191" y="23"/>
                  </a:lnTo>
                  <a:lnTo>
                    <a:pt x="197" y="23"/>
                  </a:lnTo>
                  <a:lnTo>
                    <a:pt x="202" y="23"/>
                  </a:lnTo>
                  <a:lnTo>
                    <a:pt x="207" y="24"/>
                  </a:lnTo>
                  <a:lnTo>
                    <a:pt x="211" y="26"/>
                  </a:lnTo>
                  <a:lnTo>
                    <a:pt x="215" y="29"/>
                  </a:lnTo>
                  <a:lnTo>
                    <a:pt x="218" y="32"/>
                  </a:lnTo>
                  <a:lnTo>
                    <a:pt x="221" y="35"/>
                  </a:lnTo>
                  <a:lnTo>
                    <a:pt x="224" y="39"/>
                  </a:lnTo>
                  <a:lnTo>
                    <a:pt x="226" y="44"/>
                  </a:lnTo>
                  <a:lnTo>
                    <a:pt x="229" y="52"/>
                  </a:lnTo>
                  <a:lnTo>
                    <a:pt x="231" y="62"/>
                  </a:lnTo>
                  <a:lnTo>
                    <a:pt x="232" y="71"/>
                  </a:lnTo>
                  <a:lnTo>
                    <a:pt x="232" y="80"/>
                  </a:lnTo>
                  <a:lnTo>
                    <a:pt x="232" y="91"/>
                  </a:lnTo>
                  <a:lnTo>
                    <a:pt x="231" y="101"/>
                  </a:lnTo>
                  <a:close/>
                  <a:moveTo>
                    <a:pt x="451" y="160"/>
                  </a:moveTo>
                  <a:lnTo>
                    <a:pt x="451" y="9"/>
                  </a:lnTo>
                  <a:lnTo>
                    <a:pt x="450" y="6"/>
                  </a:lnTo>
                  <a:lnTo>
                    <a:pt x="449" y="4"/>
                  </a:lnTo>
                  <a:lnTo>
                    <a:pt x="447" y="3"/>
                  </a:lnTo>
                  <a:lnTo>
                    <a:pt x="445" y="3"/>
                  </a:lnTo>
                  <a:lnTo>
                    <a:pt x="413" y="3"/>
                  </a:lnTo>
                  <a:lnTo>
                    <a:pt x="410" y="3"/>
                  </a:lnTo>
                  <a:lnTo>
                    <a:pt x="408" y="4"/>
                  </a:lnTo>
                  <a:lnTo>
                    <a:pt x="407" y="6"/>
                  </a:lnTo>
                  <a:lnTo>
                    <a:pt x="406" y="9"/>
                  </a:lnTo>
                  <a:lnTo>
                    <a:pt x="374" y="126"/>
                  </a:lnTo>
                  <a:lnTo>
                    <a:pt x="341" y="9"/>
                  </a:lnTo>
                  <a:lnTo>
                    <a:pt x="340" y="6"/>
                  </a:lnTo>
                  <a:lnTo>
                    <a:pt x="338" y="4"/>
                  </a:lnTo>
                  <a:lnTo>
                    <a:pt x="336" y="3"/>
                  </a:lnTo>
                  <a:lnTo>
                    <a:pt x="334" y="3"/>
                  </a:lnTo>
                  <a:lnTo>
                    <a:pt x="301" y="3"/>
                  </a:lnTo>
                  <a:lnTo>
                    <a:pt x="299" y="3"/>
                  </a:lnTo>
                  <a:lnTo>
                    <a:pt x="297" y="4"/>
                  </a:lnTo>
                  <a:lnTo>
                    <a:pt x="296" y="6"/>
                  </a:lnTo>
                  <a:lnTo>
                    <a:pt x="296" y="9"/>
                  </a:lnTo>
                  <a:lnTo>
                    <a:pt x="296" y="160"/>
                  </a:lnTo>
                  <a:lnTo>
                    <a:pt x="296" y="162"/>
                  </a:lnTo>
                  <a:lnTo>
                    <a:pt x="297" y="164"/>
                  </a:lnTo>
                  <a:lnTo>
                    <a:pt x="299" y="165"/>
                  </a:lnTo>
                  <a:lnTo>
                    <a:pt x="301" y="166"/>
                  </a:lnTo>
                  <a:lnTo>
                    <a:pt x="316" y="166"/>
                  </a:lnTo>
                  <a:lnTo>
                    <a:pt x="318" y="165"/>
                  </a:lnTo>
                  <a:lnTo>
                    <a:pt x="320" y="164"/>
                  </a:lnTo>
                  <a:lnTo>
                    <a:pt x="321" y="162"/>
                  </a:lnTo>
                  <a:lnTo>
                    <a:pt x="322" y="160"/>
                  </a:lnTo>
                  <a:lnTo>
                    <a:pt x="322" y="31"/>
                  </a:lnTo>
                  <a:lnTo>
                    <a:pt x="359" y="160"/>
                  </a:lnTo>
                  <a:lnTo>
                    <a:pt x="359" y="162"/>
                  </a:lnTo>
                  <a:lnTo>
                    <a:pt x="361" y="164"/>
                  </a:lnTo>
                  <a:lnTo>
                    <a:pt x="363" y="165"/>
                  </a:lnTo>
                  <a:lnTo>
                    <a:pt x="365" y="166"/>
                  </a:lnTo>
                  <a:lnTo>
                    <a:pt x="380" y="166"/>
                  </a:lnTo>
                  <a:lnTo>
                    <a:pt x="382" y="165"/>
                  </a:lnTo>
                  <a:lnTo>
                    <a:pt x="384" y="164"/>
                  </a:lnTo>
                  <a:lnTo>
                    <a:pt x="386" y="162"/>
                  </a:lnTo>
                  <a:lnTo>
                    <a:pt x="387" y="160"/>
                  </a:lnTo>
                  <a:lnTo>
                    <a:pt x="423" y="31"/>
                  </a:lnTo>
                  <a:lnTo>
                    <a:pt x="423" y="160"/>
                  </a:lnTo>
                  <a:lnTo>
                    <a:pt x="424" y="162"/>
                  </a:lnTo>
                  <a:lnTo>
                    <a:pt x="425" y="164"/>
                  </a:lnTo>
                  <a:lnTo>
                    <a:pt x="427" y="165"/>
                  </a:lnTo>
                  <a:lnTo>
                    <a:pt x="429" y="166"/>
                  </a:lnTo>
                  <a:lnTo>
                    <a:pt x="445" y="166"/>
                  </a:lnTo>
                  <a:lnTo>
                    <a:pt x="447" y="165"/>
                  </a:lnTo>
                  <a:lnTo>
                    <a:pt x="449" y="164"/>
                  </a:lnTo>
                  <a:lnTo>
                    <a:pt x="450" y="162"/>
                  </a:lnTo>
                  <a:lnTo>
                    <a:pt x="451" y="160"/>
                  </a:lnTo>
                  <a:close/>
                  <a:moveTo>
                    <a:pt x="587" y="28"/>
                  </a:moveTo>
                  <a:lnTo>
                    <a:pt x="585" y="24"/>
                  </a:lnTo>
                  <a:lnTo>
                    <a:pt x="583" y="20"/>
                  </a:lnTo>
                  <a:lnTo>
                    <a:pt x="580" y="17"/>
                  </a:lnTo>
                  <a:lnTo>
                    <a:pt x="576" y="14"/>
                  </a:lnTo>
                  <a:lnTo>
                    <a:pt x="567" y="9"/>
                  </a:lnTo>
                  <a:lnTo>
                    <a:pt x="558" y="5"/>
                  </a:lnTo>
                  <a:lnTo>
                    <a:pt x="548" y="3"/>
                  </a:lnTo>
                  <a:lnTo>
                    <a:pt x="537" y="3"/>
                  </a:lnTo>
                  <a:lnTo>
                    <a:pt x="498" y="3"/>
                  </a:lnTo>
                  <a:lnTo>
                    <a:pt x="495" y="3"/>
                  </a:lnTo>
                  <a:lnTo>
                    <a:pt x="494" y="4"/>
                  </a:lnTo>
                  <a:lnTo>
                    <a:pt x="491" y="6"/>
                  </a:lnTo>
                  <a:lnTo>
                    <a:pt x="491" y="9"/>
                  </a:lnTo>
                  <a:lnTo>
                    <a:pt x="491" y="160"/>
                  </a:lnTo>
                  <a:lnTo>
                    <a:pt x="491" y="162"/>
                  </a:lnTo>
                  <a:lnTo>
                    <a:pt x="494" y="164"/>
                  </a:lnTo>
                  <a:lnTo>
                    <a:pt x="495" y="165"/>
                  </a:lnTo>
                  <a:lnTo>
                    <a:pt x="498" y="166"/>
                  </a:lnTo>
                  <a:lnTo>
                    <a:pt x="514" y="166"/>
                  </a:lnTo>
                  <a:lnTo>
                    <a:pt x="517" y="165"/>
                  </a:lnTo>
                  <a:lnTo>
                    <a:pt x="519" y="164"/>
                  </a:lnTo>
                  <a:lnTo>
                    <a:pt x="520" y="162"/>
                  </a:lnTo>
                  <a:lnTo>
                    <a:pt x="520" y="160"/>
                  </a:lnTo>
                  <a:lnTo>
                    <a:pt x="520" y="99"/>
                  </a:lnTo>
                  <a:lnTo>
                    <a:pt x="539" y="99"/>
                  </a:lnTo>
                  <a:lnTo>
                    <a:pt x="548" y="98"/>
                  </a:lnTo>
                  <a:lnTo>
                    <a:pt x="558" y="96"/>
                  </a:lnTo>
                  <a:lnTo>
                    <a:pt x="566" y="92"/>
                  </a:lnTo>
                  <a:lnTo>
                    <a:pt x="575" y="86"/>
                  </a:lnTo>
                  <a:lnTo>
                    <a:pt x="579" y="83"/>
                  </a:lnTo>
                  <a:lnTo>
                    <a:pt x="582" y="79"/>
                  </a:lnTo>
                  <a:lnTo>
                    <a:pt x="585" y="75"/>
                  </a:lnTo>
                  <a:lnTo>
                    <a:pt x="587" y="71"/>
                  </a:lnTo>
                  <a:lnTo>
                    <a:pt x="589" y="66"/>
                  </a:lnTo>
                  <a:lnTo>
                    <a:pt x="590" y="61"/>
                  </a:lnTo>
                  <a:lnTo>
                    <a:pt x="591" y="56"/>
                  </a:lnTo>
                  <a:lnTo>
                    <a:pt x="592" y="50"/>
                  </a:lnTo>
                  <a:lnTo>
                    <a:pt x="591" y="44"/>
                  </a:lnTo>
                  <a:lnTo>
                    <a:pt x="590" y="38"/>
                  </a:lnTo>
                  <a:lnTo>
                    <a:pt x="589" y="33"/>
                  </a:lnTo>
                  <a:lnTo>
                    <a:pt x="587" y="28"/>
                  </a:lnTo>
                  <a:close/>
                  <a:moveTo>
                    <a:pt x="555" y="68"/>
                  </a:moveTo>
                  <a:lnTo>
                    <a:pt x="551" y="72"/>
                  </a:lnTo>
                  <a:lnTo>
                    <a:pt x="547" y="74"/>
                  </a:lnTo>
                  <a:lnTo>
                    <a:pt x="541" y="75"/>
                  </a:lnTo>
                  <a:lnTo>
                    <a:pt x="534" y="75"/>
                  </a:lnTo>
                  <a:lnTo>
                    <a:pt x="520" y="75"/>
                  </a:lnTo>
                  <a:lnTo>
                    <a:pt x="520" y="25"/>
                  </a:lnTo>
                  <a:lnTo>
                    <a:pt x="531" y="25"/>
                  </a:lnTo>
                  <a:lnTo>
                    <a:pt x="538" y="25"/>
                  </a:lnTo>
                  <a:lnTo>
                    <a:pt x="544" y="27"/>
                  </a:lnTo>
                  <a:lnTo>
                    <a:pt x="549" y="28"/>
                  </a:lnTo>
                  <a:lnTo>
                    <a:pt x="554" y="31"/>
                  </a:lnTo>
                  <a:lnTo>
                    <a:pt x="557" y="35"/>
                  </a:lnTo>
                  <a:lnTo>
                    <a:pt x="560" y="39"/>
                  </a:lnTo>
                  <a:lnTo>
                    <a:pt x="562" y="44"/>
                  </a:lnTo>
                  <a:lnTo>
                    <a:pt x="562" y="50"/>
                  </a:lnTo>
                  <a:lnTo>
                    <a:pt x="562" y="55"/>
                  </a:lnTo>
                  <a:lnTo>
                    <a:pt x="560" y="60"/>
                  </a:lnTo>
                  <a:lnTo>
                    <a:pt x="558" y="65"/>
                  </a:lnTo>
                  <a:lnTo>
                    <a:pt x="555" y="68"/>
                  </a:lnTo>
                  <a:close/>
                  <a:moveTo>
                    <a:pt x="712" y="160"/>
                  </a:moveTo>
                  <a:lnTo>
                    <a:pt x="712" y="149"/>
                  </a:lnTo>
                  <a:lnTo>
                    <a:pt x="712" y="146"/>
                  </a:lnTo>
                  <a:lnTo>
                    <a:pt x="710" y="145"/>
                  </a:lnTo>
                  <a:lnTo>
                    <a:pt x="709" y="143"/>
                  </a:lnTo>
                  <a:lnTo>
                    <a:pt x="706" y="143"/>
                  </a:lnTo>
                  <a:lnTo>
                    <a:pt x="649" y="143"/>
                  </a:lnTo>
                  <a:lnTo>
                    <a:pt x="649" y="92"/>
                  </a:lnTo>
                  <a:lnTo>
                    <a:pt x="700" y="92"/>
                  </a:lnTo>
                  <a:lnTo>
                    <a:pt x="703" y="92"/>
                  </a:lnTo>
                  <a:lnTo>
                    <a:pt x="705" y="91"/>
                  </a:lnTo>
                  <a:lnTo>
                    <a:pt x="706" y="88"/>
                  </a:lnTo>
                  <a:lnTo>
                    <a:pt x="706" y="86"/>
                  </a:lnTo>
                  <a:lnTo>
                    <a:pt x="706" y="75"/>
                  </a:lnTo>
                  <a:lnTo>
                    <a:pt x="706" y="73"/>
                  </a:lnTo>
                  <a:lnTo>
                    <a:pt x="705" y="71"/>
                  </a:lnTo>
                  <a:lnTo>
                    <a:pt x="703" y="69"/>
                  </a:lnTo>
                  <a:lnTo>
                    <a:pt x="700" y="69"/>
                  </a:lnTo>
                  <a:lnTo>
                    <a:pt x="649" y="69"/>
                  </a:lnTo>
                  <a:lnTo>
                    <a:pt x="649" y="25"/>
                  </a:lnTo>
                  <a:lnTo>
                    <a:pt x="703" y="25"/>
                  </a:lnTo>
                  <a:lnTo>
                    <a:pt x="706" y="25"/>
                  </a:lnTo>
                  <a:lnTo>
                    <a:pt x="708" y="24"/>
                  </a:lnTo>
                  <a:lnTo>
                    <a:pt x="709" y="22"/>
                  </a:lnTo>
                  <a:lnTo>
                    <a:pt x="709" y="20"/>
                  </a:lnTo>
                  <a:lnTo>
                    <a:pt x="709" y="9"/>
                  </a:lnTo>
                  <a:lnTo>
                    <a:pt x="709" y="6"/>
                  </a:lnTo>
                  <a:lnTo>
                    <a:pt x="708" y="4"/>
                  </a:lnTo>
                  <a:lnTo>
                    <a:pt x="706" y="3"/>
                  </a:lnTo>
                  <a:lnTo>
                    <a:pt x="703" y="3"/>
                  </a:lnTo>
                  <a:lnTo>
                    <a:pt x="626" y="3"/>
                  </a:lnTo>
                  <a:lnTo>
                    <a:pt x="624" y="3"/>
                  </a:lnTo>
                  <a:lnTo>
                    <a:pt x="622" y="4"/>
                  </a:lnTo>
                  <a:lnTo>
                    <a:pt x="621" y="6"/>
                  </a:lnTo>
                  <a:lnTo>
                    <a:pt x="620" y="9"/>
                  </a:lnTo>
                  <a:lnTo>
                    <a:pt x="620" y="160"/>
                  </a:lnTo>
                  <a:lnTo>
                    <a:pt x="621" y="162"/>
                  </a:lnTo>
                  <a:lnTo>
                    <a:pt x="622" y="164"/>
                  </a:lnTo>
                  <a:lnTo>
                    <a:pt x="624" y="165"/>
                  </a:lnTo>
                  <a:lnTo>
                    <a:pt x="626" y="166"/>
                  </a:lnTo>
                  <a:lnTo>
                    <a:pt x="706" y="166"/>
                  </a:lnTo>
                  <a:lnTo>
                    <a:pt x="709" y="165"/>
                  </a:lnTo>
                  <a:lnTo>
                    <a:pt x="710" y="164"/>
                  </a:lnTo>
                  <a:lnTo>
                    <a:pt x="712" y="162"/>
                  </a:lnTo>
                  <a:lnTo>
                    <a:pt x="712" y="160"/>
                  </a:lnTo>
                  <a:close/>
                  <a:moveTo>
                    <a:pt x="840" y="20"/>
                  </a:moveTo>
                  <a:lnTo>
                    <a:pt x="840" y="9"/>
                  </a:lnTo>
                  <a:lnTo>
                    <a:pt x="840" y="6"/>
                  </a:lnTo>
                  <a:lnTo>
                    <a:pt x="838" y="4"/>
                  </a:lnTo>
                  <a:lnTo>
                    <a:pt x="837" y="3"/>
                  </a:lnTo>
                  <a:lnTo>
                    <a:pt x="834" y="3"/>
                  </a:lnTo>
                  <a:lnTo>
                    <a:pt x="734" y="3"/>
                  </a:lnTo>
                  <a:lnTo>
                    <a:pt x="732" y="3"/>
                  </a:lnTo>
                  <a:lnTo>
                    <a:pt x="729" y="4"/>
                  </a:lnTo>
                  <a:lnTo>
                    <a:pt x="727" y="6"/>
                  </a:lnTo>
                  <a:lnTo>
                    <a:pt x="727" y="9"/>
                  </a:lnTo>
                  <a:lnTo>
                    <a:pt x="727" y="20"/>
                  </a:lnTo>
                  <a:lnTo>
                    <a:pt x="727" y="23"/>
                  </a:lnTo>
                  <a:lnTo>
                    <a:pt x="729" y="25"/>
                  </a:lnTo>
                  <a:lnTo>
                    <a:pt x="732" y="26"/>
                  </a:lnTo>
                  <a:lnTo>
                    <a:pt x="734" y="26"/>
                  </a:lnTo>
                  <a:lnTo>
                    <a:pt x="769" y="26"/>
                  </a:lnTo>
                  <a:lnTo>
                    <a:pt x="769" y="160"/>
                  </a:lnTo>
                  <a:lnTo>
                    <a:pt x="769" y="162"/>
                  </a:lnTo>
                  <a:lnTo>
                    <a:pt x="772" y="164"/>
                  </a:lnTo>
                  <a:lnTo>
                    <a:pt x="773" y="165"/>
                  </a:lnTo>
                  <a:lnTo>
                    <a:pt x="776" y="166"/>
                  </a:lnTo>
                  <a:lnTo>
                    <a:pt x="792" y="166"/>
                  </a:lnTo>
                  <a:lnTo>
                    <a:pt x="795" y="165"/>
                  </a:lnTo>
                  <a:lnTo>
                    <a:pt x="797" y="164"/>
                  </a:lnTo>
                  <a:lnTo>
                    <a:pt x="798" y="162"/>
                  </a:lnTo>
                  <a:lnTo>
                    <a:pt x="798" y="160"/>
                  </a:lnTo>
                  <a:lnTo>
                    <a:pt x="798" y="26"/>
                  </a:lnTo>
                  <a:lnTo>
                    <a:pt x="834" y="26"/>
                  </a:lnTo>
                  <a:lnTo>
                    <a:pt x="837" y="26"/>
                  </a:lnTo>
                  <a:lnTo>
                    <a:pt x="838" y="25"/>
                  </a:lnTo>
                  <a:lnTo>
                    <a:pt x="840" y="23"/>
                  </a:lnTo>
                  <a:lnTo>
                    <a:pt x="840" y="20"/>
                  </a:lnTo>
                  <a:close/>
                  <a:moveTo>
                    <a:pt x="956" y="160"/>
                  </a:moveTo>
                  <a:lnTo>
                    <a:pt x="956" y="149"/>
                  </a:lnTo>
                  <a:lnTo>
                    <a:pt x="956" y="146"/>
                  </a:lnTo>
                  <a:lnTo>
                    <a:pt x="954" y="145"/>
                  </a:lnTo>
                  <a:lnTo>
                    <a:pt x="952" y="143"/>
                  </a:lnTo>
                  <a:lnTo>
                    <a:pt x="950" y="143"/>
                  </a:lnTo>
                  <a:lnTo>
                    <a:pt x="893" y="143"/>
                  </a:lnTo>
                  <a:lnTo>
                    <a:pt x="893" y="92"/>
                  </a:lnTo>
                  <a:lnTo>
                    <a:pt x="944" y="92"/>
                  </a:lnTo>
                  <a:lnTo>
                    <a:pt x="947" y="92"/>
                  </a:lnTo>
                  <a:lnTo>
                    <a:pt x="948" y="91"/>
                  </a:lnTo>
                  <a:lnTo>
                    <a:pt x="950" y="88"/>
                  </a:lnTo>
                  <a:lnTo>
                    <a:pt x="950" y="86"/>
                  </a:lnTo>
                  <a:lnTo>
                    <a:pt x="950" y="75"/>
                  </a:lnTo>
                  <a:lnTo>
                    <a:pt x="950" y="73"/>
                  </a:lnTo>
                  <a:lnTo>
                    <a:pt x="948" y="71"/>
                  </a:lnTo>
                  <a:lnTo>
                    <a:pt x="947" y="69"/>
                  </a:lnTo>
                  <a:lnTo>
                    <a:pt x="944" y="69"/>
                  </a:lnTo>
                  <a:lnTo>
                    <a:pt x="893" y="69"/>
                  </a:lnTo>
                  <a:lnTo>
                    <a:pt x="893" y="25"/>
                  </a:lnTo>
                  <a:lnTo>
                    <a:pt x="947" y="25"/>
                  </a:lnTo>
                  <a:lnTo>
                    <a:pt x="949" y="25"/>
                  </a:lnTo>
                  <a:lnTo>
                    <a:pt x="951" y="24"/>
                  </a:lnTo>
                  <a:lnTo>
                    <a:pt x="953" y="22"/>
                  </a:lnTo>
                  <a:lnTo>
                    <a:pt x="953" y="20"/>
                  </a:lnTo>
                  <a:lnTo>
                    <a:pt x="953" y="9"/>
                  </a:lnTo>
                  <a:lnTo>
                    <a:pt x="953" y="6"/>
                  </a:lnTo>
                  <a:lnTo>
                    <a:pt x="951" y="4"/>
                  </a:lnTo>
                  <a:lnTo>
                    <a:pt x="949" y="3"/>
                  </a:lnTo>
                  <a:lnTo>
                    <a:pt x="947" y="3"/>
                  </a:lnTo>
                  <a:lnTo>
                    <a:pt x="870" y="3"/>
                  </a:lnTo>
                  <a:lnTo>
                    <a:pt x="867" y="3"/>
                  </a:lnTo>
                  <a:lnTo>
                    <a:pt x="866" y="4"/>
                  </a:lnTo>
                  <a:lnTo>
                    <a:pt x="865" y="6"/>
                  </a:lnTo>
                  <a:lnTo>
                    <a:pt x="864" y="9"/>
                  </a:lnTo>
                  <a:lnTo>
                    <a:pt x="864" y="160"/>
                  </a:lnTo>
                  <a:lnTo>
                    <a:pt x="865" y="162"/>
                  </a:lnTo>
                  <a:lnTo>
                    <a:pt x="866" y="164"/>
                  </a:lnTo>
                  <a:lnTo>
                    <a:pt x="867" y="165"/>
                  </a:lnTo>
                  <a:lnTo>
                    <a:pt x="870" y="166"/>
                  </a:lnTo>
                  <a:lnTo>
                    <a:pt x="950" y="166"/>
                  </a:lnTo>
                  <a:lnTo>
                    <a:pt x="952" y="165"/>
                  </a:lnTo>
                  <a:lnTo>
                    <a:pt x="954" y="164"/>
                  </a:lnTo>
                  <a:lnTo>
                    <a:pt x="956" y="162"/>
                  </a:lnTo>
                  <a:lnTo>
                    <a:pt x="956" y="160"/>
                  </a:lnTo>
                  <a:close/>
                  <a:moveTo>
                    <a:pt x="1109" y="160"/>
                  </a:moveTo>
                  <a:lnTo>
                    <a:pt x="1109" y="9"/>
                  </a:lnTo>
                  <a:lnTo>
                    <a:pt x="1109" y="6"/>
                  </a:lnTo>
                  <a:lnTo>
                    <a:pt x="1107" y="4"/>
                  </a:lnTo>
                  <a:lnTo>
                    <a:pt x="1106" y="3"/>
                  </a:lnTo>
                  <a:lnTo>
                    <a:pt x="1103" y="3"/>
                  </a:lnTo>
                  <a:lnTo>
                    <a:pt x="1089" y="3"/>
                  </a:lnTo>
                  <a:lnTo>
                    <a:pt x="1086" y="3"/>
                  </a:lnTo>
                  <a:lnTo>
                    <a:pt x="1084" y="4"/>
                  </a:lnTo>
                  <a:lnTo>
                    <a:pt x="1083" y="6"/>
                  </a:lnTo>
                  <a:lnTo>
                    <a:pt x="1082" y="9"/>
                  </a:lnTo>
                  <a:lnTo>
                    <a:pt x="1082" y="126"/>
                  </a:lnTo>
                  <a:lnTo>
                    <a:pt x="1030" y="9"/>
                  </a:lnTo>
                  <a:lnTo>
                    <a:pt x="1029" y="7"/>
                  </a:lnTo>
                  <a:lnTo>
                    <a:pt x="1028" y="5"/>
                  </a:lnTo>
                  <a:lnTo>
                    <a:pt x="1026" y="3"/>
                  </a:lnTo>
                  <a:lnTo>
                    <a:pt x="1023" y="3"/>
                  </a:lnTo>
                  <a:lnTo>
                    <a:pt x="994" y="3"/>
                  </a:lnTo>
                  <a:lnTo>
                    <a:pt x="991" y="3"/>
                  </a:lnTo>
                  <a:lnTo>
                    <a:pt x="989" y="4"/>
                  </a:lnTo>
                  <a:lnTo>
                    <a:pt x="988" y="6"/>
                  </a:lnTo>
                  <a:lnTo>
                    <a:pt x="988" y="9"/>
                  </a:lnTo>
                  <a:lnTo>
                    <a:pt x="988" y="160"/>
                  </a:lnTo>
                  <a:lnTo>
                    <a:pt x="988" y="162"/>
                  </a:lnTo>
                  <a:lnTo>
                    <a:pt x="989" y="164"/>
                  </a:lnTo>
                  <a:lnTo>
                    <a:pt x="991" y="165"/>
                  </a:lnTo>
                  <a:lnTo>
                    <a:pt x="994" y="166"/>
                  </a:lnTo>
                  <a:lnTo>
                    <a:pt x="1009" y="166"/>
                  </a:lnTo>
                  <a:lnTo>
                    <a:pt x="1011" y="165"/>
                  </a:lnTo>
                  <a:lnTo>
                    <a:pt x="1013" y="164"/>
                  </a:lnTo>
                  <a:lnTo>
                    <a:pt x="1014" y="162"/>
                  </a:lnTo>
                  <a:lnTo>
                    <a:pt x="1015" y="160"/>
                  </a:lnTo>
                  <a:lnTo>
                    <a:pt x="1015" y="42"/>
                  </a:lnTo>
                  <a:lnTo>
                    <a:pt x="1067" y="160"/>
                  </a:lnTo>
                  <a:lnTo>
                    <a:pt x="1068" y="162"/>
                  </a:lnTo>
                  <a:lnTo>
                    <a:pt x="1069" y="164"/>
                  </a:lnTo>
                  <a:lnTo>
                    <a:pt x="1071" y="165"/>
                  </a:lnTo>
                  <a:lnTo>
                    <a:pt x="1074" y="166"/>
                  </a:lnTo>
                  <a:lnTo>
                    <a:pt x="1103" y="166"/>
                  </a:lnTo>
                  <a:lnTo>
                    <a:pt x="1106" y="165"/>
                  </a:lnTo>
                  <a:lnTo>
                    <a:pt x="1107" y="164"/>
                  </a:lnTo>
                  <a:lnTo>
                    <a:pt x="1109" y="162"/>
                  </a:lnTo>
                  <a:lnTo>
                    <a:pt x="1109" y="160"/>
                  </a:lnTo>
                  <a:close/>
                  <a:moveTo>
                    <a:pt x="1240" y="160"/>
                  </a:moveTo>
                  <a:lnTo>
                    <a:pt x="1240" y="149"/>
                  </a:lnTo>
                  <a:lnTo>
                    <a:pt x="1240" y="147"/>
                  </a:lnTo>
                  <a:lnTo>
                    <a:pt x="1238" y="145"/>
                  </a:lnTo>
                  <a:lnTo>
                    <a:pt x="1237" y="144"/>
                  </a:lnTo>
                  <a:lnTo>
                    <a:pt x="1234" y="144"/>
                  </a:lnTo>
                  <a:lnTo>
                    <a:pt x="1172" y="144"/>
                  </a:lnTo>
                  <a:lnTo>
                    <a:pt x="1234" y="29"/>
                  </a:lnTo>
                  <a:lnTo>
                    <a:pt x="1235" y="27"/>
                  </a:lnTo>
                  <a:lnTo>
                    <a:pt x="1236" y="23"/>
                  </a:lnTo>
                  <a:lnTo>
                    <a:pt x="1238" y="20"/>
                  </a:lnTo>
                  <a:lnTo>
                    <a:pt x="1238" y="17"/>
                  </a:lnTo>
                  <a:lnTo>
                    <a:pt x="1238" y="9"/>
                  </a:lnTo>
                  <a:lnTo>
                    <a:pt x="1238" y="6"/>
                  </a:lnTo>
                  <a:lnTo>
                    <a:pt x="1236" y="4"/>
                  </a:lnTo>
                  <a:lnTo>
                    <a:pt x="1234" y="3"/>
                  </a:lnTo>
                  <a:lnTo>
                    <a:pt x="1232" y="3"/>
                  </a:lnTo>
                  <a:lnTo>
                    <a:pt x="1147" y="3"/>
                  </a:lnTo>
                  <a:lnTo>
                    <a:pt x="1144" y="3"/>
                  </a:lnTo>
                  <a:lnTo>
                    <a:pt x="1142" y="4"/>
                  </a:lnTo>
                  <a:lnTo>
                    <a:pt x="1141" y="6"/>
                  </a:lnTo>
                  <a:lnTo>
                    <a:pt x="1141" y="9"/>
                  </a:lnTo>
                  <a:lnTo>
                    <a:pt x="1141" y="19"/>
                  </a:lnTo>
                  <a:lnTo>
                    <a:pt x="1141" y="22"/>
                  </a:lnTo>
                  <a:lnTo>
                    <a:pt x="1142" y="23"/>
                  </a:lnTo>
                  <a:lnTo>
                    <a:pt x="1144" y="25"/>
                  </a:lnTo>
                  <a:lnTo>
                    <a:pt x="1147" y="25"/>
                  </a:lnTo>
                  <a:lnTo>
                    <a:pt x="1204" y="25"/>
                  </a:lnTo>
                  <a:lnTo>
                    <a:pt x="1142" y="140"/>
                  </a:lnTo>
                  <a:lnTo>
                    <a:pt x="1141" y="142"/>
                  </a:lnTo>
                  <a:lnTo>
                    <a:pt x="1139" y="145"/>
                  </a:lnTo>
                  <a:lnTo>
                    <a:pt x="1138" y="149"/>
                  </a:lnTo>
                  <a:lnTo>
                    <a:pt x="1138" y="151"/>
                  </a:lnTo>
                  <a:lnTo>
                    <a:pt x="1138" y="160"/>
                  </a:lnTo>
                  <a:lnTo>
                    <a:pt x="1138" y="162"/>
                  </a:lnTo>
                  <a:lnTo>
                    <a:pt x="1139" y="164"/>
                  </a:lnTo>
                  <a:lnTo>
                    <a:pt x="1141" y="165"/>
                  </a:lnTo>
                  <a:lnTo>
                    <a:pt x="1144" y="166"/>
                  </a:lnTo>
                  <a:lnTo>
                    <a:pt x="1234" y="166"/>
                  </a:lnTo>
                  <a:lnTo>
                    <a:pt x="1237" y="165"/>
                  </a:lnTo>
                  <a:lnTo>
                    <a:pt x="1238" y="164"/>
                  </a:lnTo>
                  <a:lnTo>
                    <a:pt x="1240" y="162"/>
                  </a:lnTo>
                  <a:lnTo>
                    <a:pt x="1240" y="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50"/>
            </a:p>
          </p:txBody>
        </p:sp>
      </p:grpSp>
    </p:spTree>
    <p:extLst>
      <p:ext uri="{BB962C8B-B14F-4D97-AF65-F5344CB8AC3E}">
        <p14:creationId xmlns:p14="http://schemas.microsoft.com/office/powerpoint/2010/main" val="411687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C6B607-7B29-4257-B67C-BCDFBD89B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30FCC-B6EE-40E9-B6CC-87AD01524490}" type="datetime1">
              <a:rPr lang="de-DE"/>
              <a:pPr>
                <a:defRPr/>
              </a:pPr>
              <a:t>18.07.2022</a:t>
            </a:fld>
            <a:endParaRPr lang="de-DE" sz="140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8CE18BB-32EB-40AC-89D8-963AA6697C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488EC-0283-402D-817C-A35B8F0A14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179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4A17E-805E-4AD9-B78B-166004CB6B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D7692-D456-414B-A9DF-06CA9694E2D6}" type="datetime1">
              <a:rPr lang="de-DE"/>
              <a:pPr>
                <a:defRPr/>
              </a:pPr>
              <a:t>18.07.2022</a:t>
            </a:fld>
            <a:endParaRPr lang="de-DE" sz="14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7C96F-753B-4A01-8346-EEA161A6CD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8E5B7-26FF-4E72-8EFC-87023E35F6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166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4E1D0A-1B9D-4947-B7F3-837929A9C1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85F0A-DA12-4819-8F76-8F9A829D8B8D}" type="datetime1">
              <a:rPr lang="de-DE"/>
              <a:pPr>
                <a:defRPr/>
              </a:pPr>
              <a:t>18.07.2022</a:t>
            </a:fld>
            <a:endParaRPr lang="de-DE" sz="14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ADA436-61A1-45E4-B93F-D55DEE8B8A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1AA0A-3431-4E42-B12B-5BE506990EA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681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4.w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image" Target="../media/image11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image" Target="../media/image10.png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image" Target="../media/image4.wmf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0A4FD3-B5BF-4F94-8987-0EC9BF7A6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4478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7C9ABC-E8DC-4668-97EF-3606826DCC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00925" y="412750"/>
            <a:ext cx="19716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solidFill>
                  <a:srgbClr val="5C6971"/>
                </a:solidFill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fld id="{82F03AA7-972C-4062-BC27-515FF81EE70C}" type="datetime1">
              <a:rPr lang="de-DE"/>
              <a:pPr>
                <a:defRPr/>
              </a:pPr>
              <a:t>18.07.2022</a:t>
            </a:fld>
            <a:endParaRPr lang="de-DE" sz="1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DAB2F7-7E70-4661-AAC8-6358304C6A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29761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solidFill>
                  <a:srgbClr val="5C6971"/>
                </a:solidFill>
              </a:defRPr>
            </a:lvl1pPr>
          </a:lstStyle>
          <a:p>
            <a:fld id="{0085AAF6-57CA-4816-9E61-A98A9FDF623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29" name="Line 17">
            <a:extLst>
              <a:ext uri="{FF2B5EF4-FFF2-40B4-BE49-F238E27FC236}">
                <a16:creationId xmlns:a16="http://schemas.microsoft.com/office/drawing/2014/main" id="{CAC2FDEA-3846-4354-92C5-EC097AD4536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073275" y="685800"/>
            <a:ext cx="7208838" cy="0"/>
          </a:xfrm>
          <a:prstGeom prst="line">
            <a:avLst/>
          </a:prstGeom>
          <a:noFill/>
          <a:ln w="3175">
            <a:solidFill>
              <a:srgbClr val="5C6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Line 23">
            <a:extLst>
              <a:ext uri="{FF2B5EF4-FFF2-40B4-BE49-F238E27FC236}">
                <a16:creationId xmlns:a16="http://schemas.microsoft.com/office/drawing/2014/main" id="{56A5F07B-5A2C-4DC7-9AFB-86D9129CB88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248400"/>
            <a:ext cx="8686800" cy="0"/>
          </a:xfrm>
          <a:prstGeom prst="line">
            <a:avLst/>
          </a:prstGeom>
          <a:noFill/>
          <a:ln w="3175">
            <a:solidFill>
              <a:srgbClr val="5C6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1" name="Text Box 54">
            <a:extLst>
              <a:ext uri="{FF2B5EF4-FFF2-40B4-BE49-F238E27FC236}">
                <a16:creationId xmlns:a16="http://schemas.microsoft.com/office/drawing/2014/main" id="{C22A6AAF-BD34-4410-96EA-DDB24AEFCE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29363" y="725488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r">
              <a:defRPr/>
            </a:pPr>
            <a:r>
              <a:rPr lang="de-DE" sz="1200">
                <a:solidFill>
                  <a:srgbClr val="5C6971"/>
                </a:solidFill>
              </a:rPr>
              <a:t>Baden-Wuerttemberg</a:t>
            </a:r>
            <a:br>
              <a:rPr lang="de-DE" sz="1200">
                <a:solidFill>
                  <a:srgbClr val="5C6971"/>
                </a:solidFill>
              </a:rPr>
            </a:br>
            <a:r>
              <a:rPr lang="de-DE" sz="1200">
                <a:solidFill>
                  <a:srgbClr val="5C6971"/>
                </a:solidFill>
              </a:rPr>
              <a:t>Cooperative State University</a:t>
            </a:r>
          </a:p>
        </p:txBody>
      </p:sp>
      <p:sp>
        <p:nvSpPr>
          <p:cNvPr id="1032" name="Rectangle 56">
            <a:extLst>
              <a:ext uri="{FF2B5EF4-FFF2-40B4-BE49-F238E27FC236}">
                <a16:creationId xmlns:a16="http://schemas.microsoft.com/office/drawing/2014/main" id="{577CF34D-BA44-499C-9D56-4E19DC176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438400"/>
            <a:ext cx="853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1033" name="Picture 58" descr="Web_Logo_DHBW">
            <a:extLst>
              <a:ext uri="{FF2B5EF4-FFF2-40B4-BE49-F238E27FC236}">
                <a16:creationId xmlns:a16="http://schemas.microsoft.com/office/drawing/2014/main" id="{ACC3F6E6-3880-4B2B-9F89-AC04DCF3AB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87325"/>
            <a:ext cx="17287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  <p:sldLayoutId id="2147484699" r:id="rId2"/>
    <p:sldLayoutId id="2147484700" r:id="rId3"/>
    <p:sldLayoutId id="2147484701" r:id="rId4"/>
    <p:sldLayoutId id="2147484702" r:id="rId5"/>
    <p:sldLayoutId id="2147484703" r:id="rId6"/>
    <p:sldLayoutId id="2147484704" r:id="rId7"/>
    <p:sldLayoutId id="2147484705" r:id="rId8"/>
    <p:sldLayoutId id="2147484706" r:id="rId9"/>
    <p:sldLayoutId id="2147484707" r:id="rId10"/>
    <p:sldLayoutId id="2147484708" r:id="rId11"/>
    <p:sldLayoutId id="2147484709" r:id="rId12"/>
    <p:sldLayoutId id="2147484710" r:id="rId13"/>
    <p:sldLayoutId id="2147484768" r:id="rId14"/>
  </p:sldLayoutIdLst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+mj-lt"/>
          <a:ea typeface="MS PGothic" pitchFamily="34" charset="-128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Arial" charset="0"/>
          <a:ea typeface="MS PGothic" pitchFamily="34" charset="-128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Arial" charset="0"/>
          <a:ea typeface="MS PGothic" pitchFamily="34" charset="-128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Arial" charset="0"/>
          <a:ea typeface="MS PGothic" pitchFamily="34" charset="-128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Arial" charset="0"/>
          <a:ea typeface="MS PGothic" pitchFamily="34" charset="-128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Arial" charset="0"/>
          <a:ea typeface="ＭＳ Ｐゴシック" pitchFamily="96" charset="-128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Arial" charset="0"/>
          <a:ea typeface="ＭＳ Ｐゴシック" pitchFamily="96" charset="-128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Arial" charset="0"/>
          <a:ea typeface="ＭＳ Ｐゴシック" pitchFamily="96" charset="-128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200">
          <a:solidFill>
            <a:srgbClr val="E2001A"/>
          </a:solidFill>
          <a:latin typeface="Arial" charset="0"/>
          <a:ea typeface="ＭＳ Ｐゴシック" pitchFamily="96" charset="-128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defRPr sz="1300">
          <a:solidFill>
            <a:srgbClr val="5C697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defTabSz="91281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</a:defRPr>
      </a:lvl6pPr>
      <a:lvl7pPr marL="2895600" indent="-228600" algn="l" defTabSz="91281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</a:defRPr>
      </a:lvl7pPr>
      <a:lvl8pPr marL="3352800" indent="-228600" algn="l" defTabSz="91281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</a:defRPr>
      </a:lvl8pPr>
      <a:lvl9pPr marL="3810000" indent="-228600" algn="l" defTabSz="91281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2581" y="1054556"/>
            <a:ext cx="6506478" cy="5038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42234" y="6452636"/>
            <a:ext cx="719769" cy="2159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731" b="0">
                <a:solidFill>
                  <a:srgbClr val="566065"/>
                </a:solidFill>
                <a:latin typeface="+mn-lt"/>
              </a:defRPr>
            </a:lvl1pPr>
          </a:lstStyle>
          <a:p>
            <a:fld id="{18339282-8836-4255-AF1C-34854E70C0EA}" type="datetime4">
              <a:rPr lang="de-DE" smtClean="0"/>
              <a:t>18. Juli 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7413" y="6452637"/>
            <a:ext cx="324151" cy="2159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731" b="0">
                <a:solidFill>
                  <a:schemeClr val="accent1"/>
                </a:solidFill>
                <a:latin typeface="+mn-lt"/>
              </a:defRPr>
            </a:lvl1pPr>
          </a:lstStyle>
          <a:p>
            <a:fld id="{F5A77263-DD59-416C-A906-BA1A9DD16C0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9" name="Grafik 58"/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46" y="341921"/>
            <a:ext cx="1132476" cy="467892"/>
          </a:xfrm>
          <a:prstGeom prst="rect">
            <a:avLst/>
          </a:prstGeom>
        </p:spPr>
      </p:pic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BF7EDDB-8145-0749-84CF-D61ABF38F99A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1265699" y="6164937"/>
            <a:ext cx="0" cy="754213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9F4536FF-E071-2544-AB7D-6B832B210F11}"/>
              </a:ext>
            </a:extLst>
          </p:cNvPr>
          <p:cNvSpPr/>
          <p:nvPr userDrawn="1"/>
        </p:nvSpPr>
        <p:spPr>
          <a:xfrm>
            <a:off x="0" y="1125278"/>
            <a:ext cx="208588" cy="1301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50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A6B0EBED-EF22-104C-B377-EEBAECB3E353}"/>
              </a:ext>
            </a:extLst>
          </p:cNvPr>
          <p:cNvSpPr/>
          <p:nvPr userDrawn="1"/>
        </p:nvSpPr>
        <p:spPr>
          <a:xfrm>
            <a:off x="0" y="1125278"/>
            <a:ext cx="91560" cy="1301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5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37C3A79-91FA-4844-B699-E0EC913FACF0}"/>
              </a:ext>
            </a:extLst>
          </p:cNvPr>
          <p:cNvSpPr/>
          <p:nvPr userDrawn="1"/>
        </p:nvSpPr>
        <p:spPr>
          <a:xfrm>
            <a:off x="59177" y="1125278"/>
            <a:ext cx="37152" cy="13012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50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CD9E430-0CC0-464B-B5FE-3C0B7CFF5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405" y="1846372"/>
            <a:ext cx="6506046" cy="4103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Aufzählung erste Ebene</a:t>
            </a:r>
          </a:p>
          <a:p>
            <a:pPr lvl="2"/>
            <a:r>
              <a:rPr lang="de-DE" dirty="0"/>
              <a:t>Aufzählung zweite Ebene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73" y="2281872"/>
            <a:ext cx="2028522" cy="32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6" r:id="rId13"/>
    <p:sldLayoutId id="2147484727" r:id="rId14"/>
    <p:sldLayoutId id="2147484728" r:id="rId15"/>
    <p:sldLayoutId id="2147484729" r:id="rId16"/>
    <p:sldLayoutId id="2147484730" r:id="rId17"/>
    <p:sldLayoutId id="2147484731" r:id="rId18"/>
  </p:sldLayoutIdLst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hf sldNum="0" hdr="0" dt="0"/>
  <p:txStyles>
    <p:titleStyle>
      <a:lvl1pPr marL="0" indent="0" algn="l" defTabSz="738924" rtl="0" eaLnBrk="1" latinLnBrk="0" hangingPunct="1">
        <a:spcBef>
          <a:spcPts val="0"/>
        </a:spcBef>
        <a:buFont typeface="Arial" panose="020B0604020202020204" pitchFamily="34" charset="0"/>
        <a:buNone/>
        <a:defRPr sz="2275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5160" indent="0" algn="l" defTabSz="585072" rtl="0" eaLnBrk="1" latinLnBrk="0" hangingPunct="1">
        <a:lnSpc>
          <a:spcPts val="1950"/>
        </a:lnSpc>
        <a:spcBef>
          <a:spcPts val="0"/>
        </a:spcBef>
        <a:spcAft>
          <a:spcPts val="461"/>
        </a:spcAft>
        <a:buClr>
          <a:schemeClr val="accent1"/>
        </a:buClr>
        <a:buFont typeface="Wingdings" pitchFamily="2" charset="2"/>
        <a:buNone/>
        <a:tabLst/>
        <a:defRPr sz="1463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1580" indent="-131580" algn="l" defTabSz="585072" rtl="0" eaLnBrk="1" latinLnBrk="0" hangingPunct="1">
        <a:lnSpc>
          <a:spcPts val="1950"/>
        </a:lnSpc>
        <a:spcBef>
          <a:spcPts val="0"/>
        </a:spcBef>
        <a:spcAft>
          <a:spcPts val="461"/>
        </a:spcAft>
        <a:buClr>
          <a:schemeClr val="accent1"/>
        </a:buClr>
        <a:buSzPct val="100000"/>
        <a:buFont typeface="Wingdings" pitchFamily="2" charset="2"/>
        <a:buChar char="§"/>
        <a:tabLst/>
        <a:defRPr sz="1463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255420" indent="-140611" algn="l" defTabSz="585072" rtl="0" eaLnBrk="1" latinLnBrk="0" hangingPunct="1">
        <a:lnSpc>
          <a:spcPts val="1950"/>
        </a:lnSpc>
        <a:spcBef>
          <a:spcPts val="0"/>
        </a:spcBef>
        <a:buFont typeface="Wingdings" pitchFamily="2" charset="2"/>
        <a:buChar char="§"/>
        <a:tabLst/>
        <a:defRPr sz="1463" b="0" i="0" kern="1200" cap="none" baseline="0">
          <a:solidFill>
            <a:schemeClr val="tx1"/>
          </a:solidFill>
          <a:latin typeface="+mj-lt"/>
          <a:ea typeface="+mn-ea"/>
          <a:cs typeface="+mn-cs"/>
        </a:defRPr>
      </a:lvl3pPr>
      <a:lvl4pPr marL="0" indent="0" algn="l" defTabSz="585072" rtl="0" eaLnBrk="1" latinLnBrk="0" hangingPunct="1">
        <a:lnSpc>
          <a:spcPts val="1696"/>
        </a:lnSpc>
        <a:spcBef>
          <a:spcPts val="0"/>
        </a:spcBef>
        <a:buFont typeface="Arial" panose="020B0604020202020204" pitchFamily="34" charset="0"/>
        <a:buNone/>
        <a:tabLst>
          <a:tab pos="117014" algn="l"/>
          <a:tab pos="234029" algn="l"/>
          <a:tab pos="351043" algn="l"/>
        </a:tabLst>
        <a:defRPr sz="1219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249855" indent="-152689" algn="l" defTabSz="585072" rtl="0" eaLnBrk="1" latinLnBrk="0" hangingPunct="1">
        <a:lnSpc>
          <a:spcPts val="1696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»"/>
        <a:tabLst>
          <a:tab pos="117014" algn="l"/>
          <a:tab pos="234029" algn="l"/>
          <a:tab pos="351043" algn="l"/>
        </a:tabLst>
        <a:defRPr sz="1219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585072" rtl="0" eaLnBrk="1" latinLnBrk="0" hangingPunct="1">
        <a:lnSpc>
          <a:spcPts val="1696"/>
        </a:lnSpc>
        <a:spcBef>
          <a:spcPts val="0"/>
        </a:spcBef>
        <a:buFont typeface="Arial" panose="020B0604020202020204" pitchFamily="34" charset="0"/>
        <a:buNone/>
        <a:tabLst>
          <a:tab pos="117014" algn="l"/>
          <a:tab pos="234029" algn="l"/>
          <a:tab pos="351043" algn="l"/>
        </a:tabLst>
        <a:defRPr sz="1219" b="1" kern="1200">
          <a:solidFill>
            <a:schemeClr val="accent2"/>
          </a:solidFill>
          <a:latin typeface="+mj-lt"/>
          <a:ea typeface="+mn-ea"/>
          <a:cs typeface="+mn-cs"/>
        </a:defRPr>
      </a:lvl6pPr>
      <a:lvl7pPr marL="0" indent="0" algn="l" defTabSz="585072" rtl="0" eaLnBrk="1" latinLnBrk="0" hangingPunct="1">
        <a:lnSpc>
          <a:spcPts val="1696"/>
        </a:lnSpc>
        <a:spcBef>
          <a:spcPts val="0"/>
        </a:spcBef>
        <a:buFont typeface="Arial" panose="020B0604020202020204" pitchFamily="34" charset="0"/>
        <a:buNone/>
        <a:tabLst>
          <a:tab pos="117014" algn="l"/>
          <a:tab pos="234029" algn="l"/>
          <a:tab pos="351043" algn="l"/>
        </a:tabLst>
        <a:defRPr sz="1219" b="1" kern="1200">
          <a:solidFill>
            <a:schemeClr val="tx1"/>
          </a:solidFill>
          <a:latin typeface="+mj-lt"/>
          <a:ea typeface="+mn-ea"/>
          <a:cs typeface="+mn-cs"/>
        </a:defRPr>
      </a:lvl7pPr>
      <a:lvl8pPr marL="97166" indent="-97166" algn="l" defTabSz="585072" rtl="0" eaLnBrk="1" latinLnBrk="0" hangingPunct="1">
        <a:lnSpc>
          <a:spcPts val="1696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tabLst>
          <a:tab pos="117014" algn="l"/>
          <a:tab pos="234029" algn="l"/>
          <a:tab pos="351043" algn="l"/>
        </a:tabLst>
        <a:defRPr sz="1219" b="0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585072" rtl="0" eaLnBrk="1" latinLnBrk="0" hangingPunct="1">
        <a:lnSpc>
          <a:spcPts val="1696"/>
        </a:lnSpc>
        <a:spcBef>
          <a:spcPts val="0"/>
        </a:spcBef>
        <a:buFont typeface="Arial" panose="020B0604020202020204" pitchFamily="34" charset="0"/>
        <a:buNone/>
        <a:tabLst>
          <a:tab pos="117014" algn="l"/>
          <a:tab pos="234029" algn="l"/>
          <a:tab pos="351043" algn="l"/>
        </a:tabLst>
        <a:defRPr sz="1219" b="1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de-DE"/>
      </a:defPPr>
      <a:lvl1pPr marL="0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1pPr>
      <a:lvl2pPr marL="369462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2pPr>
      <a:lvl3pPr marL="738924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3pPr>
      <a:lvl4pPr marL="1108387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4pPr>
      <a:lvl5pPr marL="1477850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5pPr>
      <a:lvl6pPr marL="1847312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6pPr>
      <a:lvl7pPr marL="2216774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7pPr>
      <a:lvl8pPr marL="2586236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8pPr>
      <a:lvl9pPr marL="2955700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pos="483">
          <p15:clr>
            <a:srgbClr val="F26B43"/>
          </p15:clr>
        </p15:guide>
        <p15:guide id="4" orient="horz" pos="709">
          <p15:clr>
            <a:srgbClr val="F26B43"/>
          </p15:clr>
        </p15:guide>
        <p15:guide id="5" pos="7196">
          <p15:clr>
            <a:srgbClr val="F26B43"/>
          </p15:clr>
        </p15:guide>
        <p15:guide id="6" pos="5518">
          <p15:clr>
            <a:srgbClr val="F26B43"/>
          </p15:clr>
        </p15:guide>
        <p15:guide id="7" pos="216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2581" y="1260190"/>
            <a:ext cx="8680843" cy="5038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Headline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806" y="2123587"/>
            <a:ext cx="8681618" cy="4104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Aufzählungspunkt einfügen // für Fließtext und Zwischenheadline: Start // Absatz // Listenebene erhöhen/verringern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11805" y="6442514"/>
            <a:ext cx="1799423" cy="2159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894" b="0">
                <a:solidFill>
                  <a:schemeClr val="tx1"/>
                </a:solidFill>
                <a:latin typeface="+mn-lt"/>
              </a:defRPr>
            </a:lvl1pPr>
          </a:lstStyle>
          <a:p>
            <a:fld id="{7A2F7241-B8DB-4A62-A307-758AC8B2D55D}" type="datetime4">
              <a:rPr lang="de-DE" smtClean="0"/>
              <a:t>18. Juli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10266" y="443809"/>
            <a:ext cx="7383157" cy="2159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894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Duale Hochschule Baden-Württemberg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29266" y="6442514"/>
            <a:ext cx="764155" cy="2159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894" b="0">
                <a:solidFill>
                  <a:schemeClr val="tx1"/>
                </a:solidFill>
                <a:latin typeface="+mn-lt"/>
              </a:defRPr>
            </a:lvl1pPr>
          </a:lstStyle>
          <a:p>
            <a:fld id="{F5A77263-DD59-416C-A906-BA1A9DD16C0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1910267" y="683842"/>
            <a:ext cx="7381959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pieren 57"/>
          <p:cNvGrpSpPr/>
          <p:nvPr/>
        </p:nvGrpSpPr>
        <p:grpSpPr>
          <a:xfrm>
            <a:off x="-1907390" y="-467893"/>
            <a:ext cx="12643408" cy="7792198"/>
            <a:chOff x="-1908000" y="-468000"/>
            <a:chExt cx="12647460" cy="7794001"/>
          </a:xfrm>
        </p:grpSpPr>
        <p:grpSp>
          <p:nvGrpSpPr>
            <p:cNvPr id="7" name="Gruppieren 6"/>
            <p:cNvGrpSpPr/>
            <p:nvPr userDrawn="1"/>
          </p:nvGrpSpPr>
          <p:grpSpPr>
            <a:xfrm>
              <a:off x="612775" y="-468000"/>
              <a:ext cx="8683625" cy="360000"/>
              <a:chOff x="612775" y="-468000"/>
              <a:chExt cx="8683625" cy="360000"/>
            </a:xfrm>
          </p:grpSpPr>
          <p:cxnSp>
            <p:nvCxnSpPr>
              <p:cNvPr id="35" name="Gerade Verbindung 34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/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b" anchorCtr="0">
                <a:noAutofit/>
              </a:bodyPr>
              <a:lstStyle/>
              <a:p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14,83</a:t>
                </a:r>
              </a:p>
              <a:p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02,09  cm</a:t>
                </a:r>
              </a:p>
            </p:txBody>
          </p:sp>
        </p:grpSp>
        <p:grpSp>
          <p:nvGrpSpPr>
            <p:cNvPr id="45" name="Gruppieren 44"/>
            <p:cNvGrpSpPr/>
            <p:nvPr userDrawn="1"/>
          </p:nvGrpSpPr>
          <p:grpSpPr>
            <a:xfrm>
              <a:off x="612775" y="6966000"/>
              <a:ext cx="8683625" cy="360000"/>
              <a:chOff x="612775" y="-468000"/>
              <a:chExt cx="8683625" cy="360000"/>
            </a:xfrm>
          </p:grpSpPr>
          <p:sp>
            <p:nvSpPr>
              <p:cNvPr id="46" name="Textfeld 45"/>
              <p:cNvSpPr txBox="1"/>
              <p:nvPr userDrawn="1"/>
            </p:nvSpPr>
            <p:spPr>
              <a:xfrm>
                <a:off x="85032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0" tIns="0" rIns="18000" bIns="0" rtlCol="0" anchor="t" anchorCtr="0">
                <a:noAutofit/>
              </a:bodyPr>
              <a:lstStyle/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 31,77</a:t>
                </a:r>
              </a:p>
              <a:p>
                <a:pPr marL="0" marR="0" indent="0" algn="r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14,84</a:t>
                </a:r>
              </a:p>
            </p:txBody>
          </p:sp>
          <p:cxnSp>
            <p:nvCxnSpPr>
              <p:cNvPr id="47" name="Gerade Verbindung 46"/>
              <p:cNvCxnSpPr/>
              <p:nvPr userDrawn="1"/>
            </p:nvCxnSpPr>
            <p:spPr>
              <a:xfrm>
                <a:off x="612775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>
              <a:xfrm>
                <a:off x="9296400" y="-468000"/>
                <a:ext cx="0" cy="360000"/>
              </a:xfrm>
              <a:prstGeom prst="line">
                <a:avLst/>
              </a:prstGeom>
              <a:ln w="0">
                <a:solidFill>
                  <a:schemeClr val="tx1">
                    <a:lumMod val="5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feld 48"/>
              <p:cNvSpPr txBox="1"/>
              <p:nvPr userDrawn="1"/>
            </p:nvSpPr>
            <p:spPr>
              <a:xfrm>
                <a:off x="684000" y="-468000"/>
                <a:ext cx="720000" cy="360000"/>
              </a:xfrm>
              <a:prstGeom prst="rect">
                <a:avLst/>
              </a:prstGeom>
              <a:noFill/>
            </p:spPr>
            <p:txBody>
              <a:bodyPr wrap="square" lIns="18000" tIns="0" rIns="0" bIns="0" rtlCol="0" anchor="t" anchorCtr="0">
                <a:noAutofit/>
              </a:bodyPr>
              <a:lstStyle/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2,09</a:t>
                </a:r>
                <a:r>
                  <a:rPr lang="de-DE" sz="894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cm</a:t>
                </a:r>
              </a:p>
              <a:p>
                <a:pPr marL="0" marR="0" indent="0" algn="l" defTabSz="7389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4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14,83</a:t>
                </a:r>
              </a:p>
            </p:txBody>
          </p:sp>
        </p:grpSp>
        <p:grpSp>
          <p:nvGrpSpPr>
            <p:cNvPr id="57" name="Gruppieren 56"/>
            <p:cNvGrpSpPr/>
            <p:nvPr userDrawn="1"/>
          </p:nvGrpSpPr>
          <p:grpSpPr>
            <a:xfrm>
              <a:off x="-1908000" y="-468000"/>
              <a:ext cx="12647460" cy="7794001"/>
              <a:chOff x="-1908000" y="-468000"/>
              <a:chExt cx="12647460" cy="7794001"/>
            </a:xfrm>
          </p:grpSpPr>
          <p:grpSp>
            <p:nvGrpSpPr>
              <p:cNvPr id="56" name="Gruppieren 55"/>
              <p:cNvGrpSpPr/>
              <p:nvPr userDrawn="1"/>
            </p:nvGrpSpPr>
            <p:grpSpPr>
              <a:xfrm>
                <a:off x="-1908000" y="-468000"/>
                <a:ext cx="11131200" cy="7794001"/>
                <a:chOff x="-1908000" y="-468000"/>
                <a:chExt cx="11131200" cy="7794001"/>
              </a:xfrm>
            </p:grpSpPr>
            <p:sp>
              <p:nvSpPr>
                <p:cNvPr id="17" name="Regieanweisung // Hilfslinien"/>
                <p:cNvSpPr txBox="1"/>
                <p:nvPr userDrawn="1"/>
              </p:nvSpPr>
              <p:spPr>
                <a:xfrm rot="10800000" flipH="1" flipV="1">
                  <a:off x="1404465" y="6966000"/>
                  <a:ext cx="7099200" cy="3600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Hilfslinien anzeigen über Menu: </a:t>
                  </a:r>
                  <a:b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</a:b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Ansicht</a:t>
                  </a: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 // </a:t>
                  </a: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Anzeigen</a:t>
                  </a: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 // Haken bei </a:t>
                  </a: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Führungslinien</a:t>
                  </a: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 setzten</a:t>
                  </a:r>
                </a:p>
              </p:txBody>
            </p:sp>
            <p:sp>
              <p:nvSpPr>
                <p:cNvPr id="22" name="Regieanweisung // Fußzeile"/>
                <p:cNvSpPr txBox="1"/>
                <p:nvPr userDrawn="1"/>
              </p:nvSpPr>
              <p:spPr>
                <a:xfrm rot="10800000" flipH="1" flipV="1">
                  <a:off x="1404000" y="-468000"/>
                  <a:ext cx="7819200" cy="3600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vert="horz" wrap="square" lIns="18000" tIns="0" rIns="0" bIns="0" rtlCol="0" anchor="b" anchorCtr="0">
                  <a:noAutofit/>
                </a:bodyPr>
                <a:lstStyle>
                  <a:defPPr>
                    <a:defRPr lang="de-DE"/>
                  </a:defPPr>
                  <a:lvl1pPr marL="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52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305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58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6112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640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9168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696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2224" algn="l" defTabSz="1043056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Fußzeilenfeld pro Folie oder für alle/mehrere anpassen über Menü:</a:t>
                  </a:r>
                </a:p>
                <a:p>
                  <a:pPr indent="0" algn="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Einfügen</a:t>
                  </a: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 // </a:t>
                  </a: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Text</a:t>
                  </a:r>
                  <a:r>
                    <a: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 // </a:t>
                  </a:r>
                  <a:r>
                    <a:rPr lang="de-DE" sz="894" b="1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Kopf- und Fußzeile</a:t>
                  </a:r>
                </a:p>
              </p:txBody>
            </p:sp>
            <p:grpSp>
              <p:nvGrpSpPr>
                <p:cNvPr id="55" name="Gruppieren 54"/>
                <p:cNvGrpSpPr/>
                <p:nvPr userDrawn="1"/>
              </p:nvGrpSpPr>
              <p:grpSpPr>
                <a:xfrm>
                  <a:off x="-1908000" y="0"/>
                  <a:ext cx="1800000" cy="3420001"/>
                  <a:chOff x="-1908000" y="0"/>
                  <a:chExt cx="1800000" cy="3420001"/>
                </a:xfrm>
              </p:grpSpPr>
              <p:sp>
                <p:nvSpPr>
                  <p:cNvPr id="38" name="Regieanweisung // Allgemein"/>
                  <p:cNvSpPr txBox="1"/>
                  <p:nvPr userDrawn="1"/>
                </p:nvSpPr>
                <p:spPr>
                  <a:xfrm rot="10800000" flipH="1" flipV="1">
                    <a:off x="-1908000" y="0"/>
                    <a:ext cx="1800000" cy="126047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0" rIns="0" bIns="0" rtlCol="0" anchor="ctr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Folie in Ursprungsform 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bringen über Menu: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Zurücksetzen</a:t>
                    </a:r>
                  </a:p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Wechsel des Folienlayouts </a:t>
                    </a:r>
                    <a:b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</a:b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im Menü über:</a:t>
                    </a:r>
                  </a:p>
                  <a:p>
                    <a:pPr marL="0" marR="0" lvl="0" indent="0" algn="r" defTabSz="70514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Folien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Layout</a:t>
                    </a:r>
                    <a:endParaRPr lang="de-DE" sz="894" b="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" name="Regieanweisung // Listenebenen"/>
                  <p:cNvSpPr txBox="1"/>
                  <p:nvPr userDrawn="1"/>
                </p:nvSpPr>
                <p:spPr>
                  <a:xfrm rot="10800000" flipH="1" flipV="1">
                    <a:off x="-1908000" y="1800000"/>
                    <a:ext cx="1800000" cy="72000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vert="horz" wrap="square" lIns="0" tIns="18000" rIns="0" bIns="0" rtlCol="0" anchor="t" anchorCtr="0">
                    <a:noAutofit/>
                  </a:bodyPr>
                  <a:lstStyle>
                    <a:defPPr>
                      <a:defRPr lang="de-DE"/>
                    </a:defPPr>
                    <a:lvl1pPr marL="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52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305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58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6112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640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9168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696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2224" algn="l" defTabSz="1043056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0" algn="r">
                      <a:lnSpc>
                        <a:spcPct val="100000"/>
                      </a:lnSpc>
                      <a:spcBef>
                        <a:spcPts val="695"/>
                      </a:spcBef>
                      <a:spcAft>
                        <a:spcPts val="0"/>
                      </a:spcAft>
                    </a:pP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Wechsel der Textebene</a:t>
                    </a:r>
                    <a:b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</a:b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im Menü über: </a:t>
                    </a:r>
                    <a:b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</a:b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Start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Absatz</a:t>
                    </a:r>
                    <a:r>
                      <a:rPr lang="de-DE" sz="894" b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 // </a:t>
                    </a: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Listenebene </a:t>
                    </a:r>
                    <a:b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</a:br>
                    <a:r>
                      <a:rPr lang="de-DE" sz="894" b="1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rPr>
                      <a:t>erhöhen/verringern</a:t>
                    </a:r>
                  </a:p>
                </p:txBody>
              </p:sp>
              <p:grpSp>
                <p:nvGrpSpPr>
                  <p:cNvPr id="9" name="Gruppieren 8"/>
                  <p:cNvGrpSpPr/>
                  <p:nvPr userDrawn="1"/>
                </p:nvGrpSpPr>
                <p:grpSpPr>
                  <a:xfrm>
                    <a:off x="-1659626" y="2628001"/>
                    <a:ext cx="864000" cy="792000"/>
                    <a:chOff x="-1659626" y="2628001"/>
                    <a:chExt cx="864000" cy="792000"/>
                  </a:xfrm>
                </p:grpSpPr>
                <p:sp>
                  <p:nvSpPr>
                    <p:cNvPr id="40" name="Listenebenen verringern"/>
                    <p:cNvSpPr txBox="1"/>
                    <p:nvPr userDrawn="1"/>
                  </p:nvSpPr>
                  <p:spPr>
                    <a:xfrm rot="10800000" flipH="1" flipV="1">
                      <a:off x="-1659626" y="3096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verringern</a:t>
                      </a:r>
                    </a:p>
                  </p:txBody>
                </p:sp>
                <p:sp>
                  <p:nvSpPr>
                    <p:cNvPr id="42" name="Listenebenen erhöhen"/>
                    <p:cNvSpPr txBox="1"/>
                    <p:nvPr userDrawn="1"/>
                  </p:nvSpPr>
                  <p:spPr>
                    <a:xfrm rot="10800000" flipH="1" flipV="1">
                      <a:off x="-1659626" y="2628001"/>
                      <a:ext cx="864000" cy="32400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vert="horz" wrap="square" lIns="0" tIns="0" rIns="0" bIns="0" rtlCol="0" anchor="ctr" anchorCtr="0">
                      <a:noAutofit/>
                    </a:bodyPr>
                    <a:lstStyle>
                      <a:defPPr>
                        <a:defRPr lang="de-DE"/>
                      </a:defPPr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94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Listenebene erhöhen</a:t>
                      </a:r>
                    </a:p>
                  </p:txBody>
                </p:sp>
              </p:grpSp>
            </p:grpSp>
          </p:grpSp>
          <p:grpSp>
            <p:nvGrpSpPr>
              <p:cNvPr id="8" name="Gruppieren 7"/>
              <p:cNvGrpSpPr/>
              <p:nvPr userDrawn="1"/>
            </p:nvGrpSpPr>
            <p:grpSpPr>
              <a:xfrm>
                <a:off x="10018800" y="1260475"/>
                <a:ext cx="720660" cy="4968875"/>
                <a:chOff x="9909175" y="1260475"/>
                <a:chExt cx="720660" cy="4968875"/>
              </a:xfrm>
            </p:grpSpPr>
            <p:cxnSp>
              <p:nvCxnSpPr>
                <p:cNvPr id="29" name="Gerade Verbindung 28"/>
                <p:cNvCxnSpPr/>
                <p:nvPr userDrawn="1"/>
              </p:nvCxnSpPr>
              <p:spPr>
                <a:xfrm>
                  <a:off x="9909175" y="2124075"/>
                  <a:ext cx="360000" cy="0"/>
                </a:xfrm>
                <a:prstGeom prst="line">
                  <a:avLst/>
                </a:prstGeom>
                <a:ln w="0">
                  <a:solidFill>
                    <a:schemeClr val="tx1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feld 29"/>
                <p:cNvSpPr txBox="1"/>
                <p:nvPr userDrawn="1"/>
              </p:nvSpPr>
              <p:spPr>
                <a:xfrm>
                  <a:off x="9909175" y="1296000"/>
                  <a:ext cx="720000" cy="360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 anchorCtr="0">
                  <a:noAutofit/>
                </a:bodyPr>
                <a:lstStyle/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03,50 cm</a:t>
                  </a:r>
                </a:p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06,02</a:t>
                  </a:r>
                </a:p>
              </p:txBody>
            </p:sp>
            <p:cxnSp>
              <p:nvCxnSpPr>
                <p:cNvPr id="31" name="Gerade Verbindung 30"/>
                <p:cNvCxnSpPr/>
                <p:nvPr userDrawn="1"/>
              </p:nvCxnSpPr>
              <p:spPr>
                <a:xfrm>
                  <a:off x="9909175" y="1260475"/>
                  <a:ext cx="360000" cy="0"/>
                </a:xfrm>
                <a:prstGeom prst="line">
                  <a:avLst/>
                </a:prstGeom>
                <a:ln w="0">
                  <a:solidFill>
                    <a:schemeClr val="tx1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feld 49"/>
                <p:cNvSpPr txBox="1"/>
                <p:nvPr userDrawn="1"/>
              </p:nvSpPr>
              <p:spPr>
                <a:xfrm>
                  <a:off x="9909175" y="1728000"/>
                  <a:ext cx="720000" cy="360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 anchorCtr="0">
                  <a:noAutofit/>
                </a:bodyPr>
                <a:lstStyle/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03,62</a:t>
                  </a:r>
                </a:p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05,90 cm</a:t>
                  </a:r>
                </a:p>
              </p:txBody>
            </p:sp>
            <p:sp>
              <p:nvSpPr>
                <p:cNvPr id="51" name="Textfeld 50"/>
                <p:cNvSpPr txBox="1"/>
                <p:nvPr userDrawn="1"/>
              </p:nvSpPr>
              <p:spPr>
                <a:xfrm>
                  <a:off x="9909175" y="2556000"/>
                  <a:ext cx="720000" cy="360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 anchorCtr="0">
                  <a:noAutofit/>
                </a:bodyPr>
                <a:lstStyle/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07,10 cm</a:t>
                  </a:r>
                </a:p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02,52</a:t>
                  </a:r>
                </a:p>
              </p:txBody>
            </p:sp>
            <p:cxnSp>
              <p:nvCxnSpPr>
                <p:cNvPr id="52" name="Gerade Verbindung 51"/>
                <p:cNvCxnSpPr/>
                <p:nvPr userDrawn="1"/>
              </p:nvCxnSpPr>
              <p:spPr>
                <a:xfrm>
                  <a:off x="9909175" y="2520950"/>
                  <a:ext cx="360000" cy="0"/>
                </a:xfrm>
                <a:prstGeom prst="line">
                  <a:avLst/>
                </a:prstGeom>
                <a:ln w="0">
                  <a:solidFill>
                    <a:schemeClr val="tx1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52"/>
                <p:cNvCxnSpPr/>
                <p:nvPr userDrawn="1"/>
              </p:nvCxnSpPr>
              <p:spPr>
                <a:xfrm>
                  <a:off x="9909835" y="6229350"/>
                  <a:ext cx="360000" cy="0"/>
                </a:xfrm>
                <a:prstGeom prst="line">
                  <a:avLst/>
                </a:prstGeom>
                <a:ln w="0">
                  <a:solidFill>
                    <a:schemeClr val="tx1">
                      <a:lumMod val="5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feld 53"/>
                <p:cNvSpPr txBox="1"/>
                <p:nvPr userDrawn="1"/>
              </p:nvSpPr>
              <p:spPr>
                <a:xfrm>
                  <a:off x="9909835" y="5832000"/>
                  <a:ext cx="720000" cy="360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 anchorCtr="0">
                  <a:noAutofit/>
                </a:bodyPr>
                <a:lstStyle/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07,78</a:t>
                  </a:r>
                </a:p>
                <a:p>
                  <a:pPr marL="0" marR="0" indent="0" algn="l" defTabSz="7051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894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</a:rPr>
                    <a:t>17,30 cm</a:t>
                  </a:r>
                </a:p>
              </p:txBody>
            </p:sp>
          </p:grpSp>
        </p:grpSp>
      </p:grpSp>
      <p:pic>
        <p:nvPicPr>
          <p:cNvPr id="59" name="Grafik 58"/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6" y="341921"/>
            <a:ext cx="1132476" cy="467892"/>
          </a:xfrm>
          <a:prstGeom prst="rect">
            <a:avLst/>
          </a:prstGeom>
        </p:spPr>
      </p:pic>
      <p:pic>
        <p:nvPicPr>
          <p:cNvPr id="60" name="Bild Listenebenen erhöhen"/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30" y="2627392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Bild Listenebenen verringern"/>
          <p:cNvPicPr>
            <a:picLocks noChangeAspect="1" noChangeArrowheads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329" y="3095283"/>
            <a:ext cx="603364" cy="3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10"/>
          <p:cNvCxnSpPr/>
          <p:nvPr/>
        </p:nvCxnSpPr>
        <p:spPr>
          <a:xfrm>
            <a:off x="611808" y="6370525"/>
            <a:ext cx="8680417" cy="0"/>
          </a:xfrm>
          <a:prstGeom prst="line">
            <a:avLst/>
          </a:prstGeom>
          <a:ln w="31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2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  <p:sldLayoutId id="2147484749" r:id="rId12"/>
    <p:sldLayoutId id="2147484750" r:id="rId13"/>
    <p:sldLayoutId id="2147484751" r:id="rId14"/>
    <p:sldLayoutId id="2147484752" r:id="rId15"/>
    <p:sldLayoutId id="2147484753" r:id="rId16"/>
    <p:sldLayoutId id="2147484754" r:id="rId17"/>
    <p:sldLayoutId id="2147484755" r:id="rId18"/>
    <p:sldLayoutId id="2147484756" r:id="rId19"/>
    <p:sldLayoutId id="2147484757" r:id="rId20"/>
    <p:sldLayoutId id="2147484758" r:id="rId21"/>
    <p:sldLayoutId id="2147484759" r:id="rId22"/>
    <p:sldLayoutId id="2147484760" r:id="rId23"/>
    <p:sldLayoutId id="2147484761" r:id="rId24"/>
    <p:sldLayoutId id="2147484762" r:id="rId25"/>
    <p:sldLayoutId id="2147484763" r:id="rId26"/>
    <p:sldLayoutId id="2147484764" r:id="rId27"/>
    <p:sldLayoutId id="2147484765" r:id="rId28"/>
    <p:sldLayoutId id="2147484766" r:id="rId29"/>
    <p:sldLayoutId id="2147484767" r:id="rId30"/>
  </p:sldLayoutIdLst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hf hdr="0"/>
  <p:txStyles>
    <p:titleStyle>
      <a:lvl1pPr marL="0" indent="0" algn="l" defTabSz="738924" rtl="0" eaLnBrk="1" latinLnBrk="0" hangingPunct="1">
        <a:spcBef>
          <a:spcPts val="0"/>
        </a:spcBef>
        <a:buFont typeface="Arial" panose="020B0604020202020204" pitchFamily="34" charset="0"/>
        <a:buNone/>
        <a:defRPr sz="2275" b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117014" indent="-117014" algn="l" defTabSz="585072" rtl="0" eaLnBrk="1" latinLnBrk="0" hangingPunct="1">
        <a:lnSpc>
          <a:spcPts val="1788"/>
        </a:lnSpc>
        <a:spcBef>
          <a:spcPts val="0"/>
        </a:spcBef>
        <a:spcAft>
          <a:spcPts val="461"/>
        </a:spcAft>
        <a:buClr>
          <a:schemeClr val="tx1"/>
        </a:buClr>
        <a:buFont typeface="Arial" panose="020B0604020202020204" pitchFamily="34" charset="0"/>
        <a:buChar char="•"/>
        <a:tabLst>
          <a:tab pos="117014" algn="l"/>
          <a:tab pos="234029" algn="l"/>
          <a:tab pos="351043" algn="l"/>
        </a:tabLst>
        <a:defRPr sz="13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585072" rtl="0" eaLnBrk="1" latinLnBrk="0" hangingPunct="1">
        <a:lnSpc>
          <a:spcPts val="1788"/>
        </a:lnSpc>
        <a:spcBef>
          <a:spcPts val="0"/>
        </a:spcBef>
        <a:spcAft>
          <a:spcPts val="461"/>
        </a:spcAft>
        <a:buFont typeface="Arial" panose="020B0604020202020204" pitchFamily="34" charset="0"/>
        <a:buNone/>
        <a:tabLst>
          <a:tab pos="117014" algn="l"/>
          <a:tab pos="234029" algn="l"/>
          <a:tab pos="351043" algn="l"/>
        </a:tabLst>
        <a:defRPr sz="13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585072" rtl="0" eaLnBrk="1" latinLnBrk="0" hangingPunct="1">
        <a:lnSpc>
          <a:spcPts val="1852"/>
        </a:lnSpc>
        <a:spcBef>
          <a:spcPts val="0"/>
        </a:spcBef>
        <a:buFont typeface="Arial" panose="020B0604020202020204" pitchFamily="34" charset="0"/>
        <a:buNone/>
        <a:tabLst>
          <a:tab pos="117014" algn="l"/>
          <a:tab pos="234029" algn="l"/>
          <a:tab pos="351043" algn="l"/>
        </a:tabLst>
        <a:defRPr sz="1463" b="1" kern="1200" cap="all" baseline="0">
          <a:solidFill>
            <a:schemeClr val="accent2"/>
          </a:solidFill>
          <a:latin typeface="+mj-lt"/>
          <a:ea typeface="+mn-ea"/>
          <a:cs typeface="+mn-cs"/>
        </a:defRPr>
      </a:lvl3pPr>
      <a:lvl4pPr marL="0" indent="0" algn="l" defTabSz="585072" rtl="0" eaLnBrk="1" latinLnBrk="0" hangingPunct="1">
        <a:lnSpc>
          <a:spcPts val="1696"/>
        </a:lnSpc>
        <a:spcBef>
          <a:spcPts val="0"/>
        </a:spcBef>
        <a:buFont typeface="Arial" panose="020B0604020202020204" pitchFamily="34" charset="0"/>
        <a:buNone/>
        <a:tabLst>
          <a:tab pos="117014" algn="l"/>
          <a:tab pos="234029" algn="l"/>
          <a:tab pos="351043" algn="l"/>
        </a:tabLst>
        <a:defRPr sz="1219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249855" indent="-152689" algn="l" defTabSz="585072" rtl="0" eaLnBrk="1" latinLnBrk="0" hangingPunct="1">
        <a:lnSpc>
          <a:spcPts val="1696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»"/>
        <a:tabLst>
          <a:tab pos="117014" algn="l"/>
          <a:tab pos="234029" algn="l"/>
          <a:tab pos="351043" algn="l"/>
        </a:tabLst>
        <a:defRPr sz="1219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585072" rtl="0" eaLnBrk="1" latinLnBrk="0" hangingPunct="1">
        <a:lnSpc>
          <a:spcPts val="1696"/>
        </a:lnSpc>
        <a:spcBef>
          <a:spcPts val="0"/>
        </a:spcBef>
        <a:buFont typeface="Arial" panose="020B0604020202020204" pitchFamily="34" charset="0"/>
        <a:buNone/>
        <a:tabLst>
          <a:tab pos="117014" algn="l"/>
          <a:tab pos="234029" algn="l"/>
          <a:tab pos="351043" algn="l"/>
        </a:tabLst>
        <a:defRPr sz="1219" b="1" kern="1200">
          <a:solidFill>
            <a:schemeClr val="accent2"/>
          </a:solidFill>
          <a:latin typeface="+mj-lt"/>
          <a:ea typeface="+mn-ea"/>
          <a:cs typeface="+mn-cs"/>
        </a:defRPr>
      </a:lvl6pPr>
      <a:lvl7pPr marL="0" indent="0" algn="l" defTabSz="585072" rtl="0" eaLnBrk="1" latinLnBrk="0" hangingPunct="1">
        <a:lnSpc>
          <a:spcPts val="1696"/>
        </a:lnSpc>
        <a:spcBef>
          <a:spcPts val="0"/>
        </a:spcBef>
        <a:buFont typeface="Arial" panose="020B0604020202020204" pitchFamily="34" charset="0"/>
        <a:buNone/>
        <a:tabLst>
          <a:tab pos="117014" algn="l"/>
          <a:tab pos="234029" algn="l"/>
          <a:tab pos="351043" algn="l"/>
        </a:tabLst>
        <a:defRPr sz="1219" b="1" kern="1200">
          <a:solidFill>
            <a:schemeClr val="tx1"/>
          </a:solidFill>
          <a:latin typeface="+mj-lt"/>
          <a:ea typeface="+mn-ea"/>
          <a:cs typeface="+mn-cs"/>
        </a:defRPr>
      </a:lvl7pPr>
      <a:lvl8pPr marL="97166" indent="-97166" algn="l" defTabSz="585072" rtl="0" eaLnBrk="1" latinLnBrk="0" hangingPunct="1">
        <a:lnSpc>
          <a:spcPts val="1696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tabLst>
          <a:tab pos="117014" algn="l"/>
          <a:tab pos="234029" algn="l"/>
          <a:tab pos="351043" algn="l"/>
        </a:tabLst>
        <a:defRPr sz="1219" b="0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585072" rtl="0" eaLnBrk="1" latinLnBrk="0" hangingPunct="1">
        <a:lnSpc>
          <a:spcPts val="1696"/>
        </a:lnSpc>
        <a:spcBef>
          <a:spcPts val="0"/>
        </a:spcBef>
        <a:buFont typeface="Arial" panose="020B0604020202020204" pitchFamily="34" charset="0"/>
        <a:buNone/>
        <a:tabLst>
          <a:tab pos="117014" algn="l"/>
          <a:tab pos="234029" algn="l"/>
          <a:tab pos="351043" algn="l"/>
        </a:tabLst>
        <a:defRPr sz="1219" b="1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de-DE"/>
      </a:defPPr>
      <a:lvl1pPr marL="0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1pPr>
      <a:lvl2pPr marL="369462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2pPr>
      <a:lvl3pPr marL="738924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3pPr>
      <a:lvl4pPr marL="1108387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4pPr>
      <a:lvl5pPr marL="1477850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5pPr>
      <a:lvl6pPr marL="1847312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6pPr>
      <a:lvl7pPr marL="2216774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7pPr>
      <a:lvl8pPr marL="2586236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8pPr>
      <a:lvl9pPr marL="2955700" algn="l" defTabSz="738924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nBna_iV5JA?feature=oembed" TargetMode="External"/><Relationship Id="rId4" Type="http://schemas.openxmlformats.org/officeDocument/2006/relationships/hyperlink" Target="https://www.youtube.com/watch?v=nnBna_iV5J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hyperlink" Target="https://www.dhbw-stuttgart.de/forschung-transfer/wirtschaft/projekte/edco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E3546BC-230A-4AD8-8733-96B8A7EC1B14}"/>
              </a:ext>
            </a:extLst>
          </p:cNvPr>
          <p:cNvSpPr txBox="1"/>
          <p:nvPr/>
        </p:nvSpPr>
        <p:spPr>
          <a:xfrm>
            <a:off x="356229" y="1700808"/>
            <a:ext cx="919354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dirty="0">
                <a:solidFill>
                  <a:srgbClr val="5C6971"/>
                </a:solidFill>
                <a:latin typeface="Arial"/>
                <a:ea typeface="+mn-ea"/>
              </a:rPr>
              <a:t>Education Competence Network </a:t>
            </a:r>
          </a:p>
          <a:p>
            <a:pPr algn="ctr"/>
            <a:endParaRPr lang="de-DE" sz="4800" dirty="0">
              <a:solidFill>
                <a:srgbClr val="5C6971"/>
              </a:solidFill>
              <a:latin typeface="Arial"/>
              <a:ea typeface="+mn-ea"/>
            </a:endParaRPr>
          </a:p>
          <a:p>
            <a:pPr algn="ctr"/>
            <a:r>
              <a:rPr lang="de-DE" sz="3600" dirty="0">
                <a:solidFill>
                  <a:srgbClr val="5C6971"/>
                </a:solidFill>
                <a:latin typeface="Arial"/>
                <a:ea typeface="+mn-ea"/>
              </a:rPr>
              <a:t>Education Competence Center 5 </a:t>
            </a:r>
          </a:p>
          <a:p>
            <a:pPr algn="ctr"/>
            <a:r>
              <a:rPr lang="de-DE" sz="3600" dirty="0">
                <a:solidFill>
                  <a:srgbClr val="5C6971"/>
                </a:solidFill>
                <a:latin typeface="Arial"/>
                <a:ea typeface="+mn-ea"/>
              </a:rPr>
              <a:t>Virtuelle Lerntheke</a:t>
            </a:r>
            <a:endParaRPr lang="de-DE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de-DE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475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8027B38B-DE88-46D6-8746-A067D7DA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981075"/>
            <a:ext cx="8534400" cy="838200"/>
          </a:xfrm>
        </p:spPr>
        <p:txBody>
          <a:bodyPr/>
          <a:lstStyle/>
          <a:p>
            <a:r>
              <a:rPr lang="de-DE" altLang="de-DE" dirty="0" err="1"/>
              <a:t>Augmented</a:t>
            </a:r>
            <a:r>
              <a:rPr lang="de-DE" altLang="de-DE" dirty="0"/>
              <a:t> Reality in der Lehre</a:t>
            </a:r>
          </a:p>
        </p:txBody>
      </p:sp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707CD155-170F-48B5-BB7A-E40F0F189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557338"/>
            <a:ext cx="8534400" cy="3657600"/>
          </a:xfrm>
        </p:spPr>
        <p:txBody>
          <a:bodyPr/>
          <a:lstStyle/>
          <a:p>
            <a:pPr marL="0" indent="0"/>
            <a:endParaRPr lang="de-DE" altLang="de-DE" sz="1800" dirty="0"/>
          </a:p>
          <a:p>
            <a:pPr marL="0" indent="0"/>
            <a:endParaRPr lang="de-DE" altLang="de-DE" dirty="0"/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C63D7FD4-1EF2-40ED-AADA-40385181C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12813">
              <a:spcBef>
                <a:spcPct val="20000"/>
              </a:spcBef>
              <a:defRPr sz="1300">
                <a:solidFill>
                  <a:srgbClr val="5C697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C02B4F-B19B-4D5B-A3EA-6B1911716D68}" type="slidenum">
              <a:rPr lang="de-DE" altLang="de-DE" sz="1200"/>
              <a:pPr>
                <a:spcBef>
                  <a:spcPct val="0"/>
                </a:spcBef>
              </a:pPr>
              <a:t>10</a:t>
            </a:fld>
            <a:endParaRPr lang="de-DE" altLang="de-DE" sz="120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6266086-181C-4D38-BAF7-6B01EF8EF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59" y="1557338"/>
            <a:ext cx="7512932" cy="422602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31316E4-6CDF-4127-B606-5946A14167A8}"/>
              </a:ext>
            </a:extLst>
          </p:cNvPr>
          <p:cNvSpPr txBox="1"/>
          <p:nvPr/>
        </p:nvSpPr>
        <p:spPr>
          <a:xfrm>
            <a:off x="1064568" y="6359625"/>
            <a:ext cx="3586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Foto: https://www.healthysimulation.com/medical-simulation/vendors/gigxr/</a:t>
            </a:r>
          </a:p>
        </p:txBody>
      </p:sp>
    </p:spTree>
    <p:extLst>
      <p:ext uri="{BB962C8B-B14F-4D97-AF65-F5344CB8AC3E}">
        <p14:creationId xmlns:p14="http://schemas.microsoft.com/office/powerpoint/2010/main" val="223487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8027B38B-DE88-46D6-8746-A067D7DA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981075"/>
            <a:ext cx="8534400" cy="838200"/>
          </a:xfrm>
        </p:spPr>
        <p:txBody>
          <a:bodyPr/>
          <a:lstStyle/>
          <a:p>
            <a:r>
              <a:rPr lang="de-DE" altLang="de-DE" dirty="0" err="1"/>
              <a:t>HoloPatient</a:t>
            </a:r>
            <a:endParaRPr lang="de-DE" altLang="de-DE" dirty="0"/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C63D7FD4-1EF2-40ED-AADA-40385181C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12813">
              <a:spcBef>
                <a:spcPct val="20000"/>
              </a:spcBef>
              <a:defRPr sz="1300">
                <a:solidFill>
                  <a:srgbClr val="5C697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C02B4F-B19B-4D5B-A3EA-6B1911716D68}" type="slidenum">
              <a:rPr lang="de-DE" altLang="de-DE" sz="1200"/>
              <a:pPr>
                <a:spcBef>
                  <a:spcPct val="0"/>
                </a:spcBef>
              </a:pPr>
              <a:t>11</a:t>
            </a:fld>
            <a:endParaRPr lang="de-DE" altLang="de-DE" sz="1200"/>
          </a:p>
        </p:txBody>
      </p:sp>
      <p:pic>
        <p:nvPicPr>
          <p:cNvPr id="2" name="Onlinemedien 1" title="GIGXR | HoloPatient">
            <a:hlinkClick r:id="" action="ppaction://media"/>
            <a:extLst>
              <a:ext uri="{FF2B5EF4-FFF2-40B4-BE49-F238E27FC236}">
                <a16:creationId xmlns:a16="http://schemas.microsoft.com/office/drawing/2014/main" id="{9E6E0EFA-00B7-475B-85EA-332365DC42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2641" y="1628800"/>
            <a:ext cx="6912768" cy="390571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6DDD20B-55E0-49A9-9700-621532C7D99E}"/>
              </a:ext>
            </a:extLst>
          </p:cNvPr>
          <p:cNvSpPr txBox="1"/>
          <p:nvPr/>
        </p:nvSpPr>
        <p:spPr>
          <a:xfrm>
            <a:off x="638327" y="5989836"/>
            <a:ext cx="33906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sz="1000" dirty="0"/>
              <a:t>Video: </a:t>
            </a:r>
            <a:r>
              <a:rPr lang="de-DE" altLang="de-DE" sz="1000" dirty="0">
                <a:hlinkClick r:id="rId4"/>
              </a:rPr>
              <a:t>https://www.youtube.com/watch?v=nnBna_iV5JA</a:t>
            </a:r>
            <a:r>
              <a:rPr lang="de-DE" altLang="de-DE" sz="1000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948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8027B38B-DE88-46D6-8746-A067D7DA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981075"/>
            <a:ext cx="8534400" cy="838200"/>
          </a:xfrm>
        </p:spPr>
        <p:txBody>
          <a:bodyPr/>
          <a:lstStyle/>
          <a:p>
            <a:r>
              <a:rPr lang="de-DE" altLang="de-DE" dirty="0"/>
              <a:t>Kontakt</a:t>
            </a:r>
          </a:p>
        </p:txBody>
      </p:sp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707CD155-170F-48B5-BB7A-E40F0F189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557338"/>
            <a:ext cx="8534400" cy="3657600"/>
          </a:xfrm>
        </p:spPr>
        <p:txBody>
          <a:bodyPr/>
          <a:lstStyle/>
          <a:p>
            <a:pPr marL="0" indent="0"/>
            <a:endParaRPr lang="de-DE" altLang="de-DE" sz="1800" dirty="0"/>
          </a:p>
          <a:p>
            <a:pPr marL="0" indent="0"/>
            <a:endParaRPr lang="de-DE" altLang="de-DE" dirty="0"/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C63D7FD4-1EF2-40ED-AADA-40385181C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12813">
              <a:spcBef>
                <a:spcPct val="20000"/>
              </a:spcBef>
              <a:defRPr sz="1300">
                <a:solidFill>
                  <a:srgbClr val="5C697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C02B4F-B19B-4D5B-A3EA-6B1911716D68}" type="slidenum">
              <a:rPr lang="de-DE" altLang="de-DE" sz="1200"/>
              <a:pPr>
                <a:spcBef>
                  <a:spcPct val="0"/>
                </a:spcBef>
              </a:pPr>
              <a:t>12</a:t>
            </a:fld>
            <a:endParaRPr lang="de-DE" altLang="de-DE" sz="1200"/>
          </a:p>
        </p:txBody>
      </p:sp>
      <p:pic>
        <p:nvPicPr>
          <p:cNvPr id="5" name="Inhaltsplatzhalter 8" descr="E-Mail">
            <a:extLst>
              <a:ext uri="{FF2B5EF4-FFF2-40B4-BE49-F238E27FC236}">
                <a16:creationId xmlns:a16="http://schemas.microsoft.com/office/drawing/2014/main" id="{430CCFA8-A5D2-4E8C-83FD-456E429DC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806" y="2308880"/>
            <a:ext cx="1120120" cy="112012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007AD2E-75A8-46AD-B933-0585F2440E6E}"/>
              </a:ext>
            </a:extLst>
          </p:cNvPr>
          <p:cNvSpPr txBox="1"/>
          <p:nvPr/>
        </p:nvSpPr>
        <p:spPr>
          <a:xfrm>
            <a:off x="1917485" y="2685953"/>
            <a:ext cx="2589686" cy="74304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7389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275">
                <a:solidFill>
                  <a:srgbClr val="5C6971"/>
                </a:solidFill>
                <a:latin typeface="Arial"/>
                <a:ea typeface="+mn-ea"/>
              </a:rPr>
              <a:t>amelie.buechler@dhbw-stuttgart.de</a:t>
            </a:r>
          </a:p>
        </p:txBody>
      </p:sp>
      <p:pic>
        <p:nvPicPr>
          <p:cNvPr id="7" name="Grafik 6" descr="Zuhause">
            <a:extLst>
              <a:ext uri="{FF2B5EF4-FFF2-40B4-BE49-F238E27FC236}">
                <a16:creationId xmlns:a16="http://schemas.microsoft.com/office/drawing/2014/main" id="{868CB14B-FDB9-4FFB-96EA-6FB485055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806" y="3820017"/>
            <a:ext cx="1105452" cy="110545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C90F937-EE37-455B-AE62-11D183568A52}"/>
              </a:ext>
            </a:extLst>
          </p:cNvPr>
          <p:cNvSpPr txBox="1"/>
          <p:nvPr/>
        </p:nvSpPr>
        <p:spPr>
          <a:xfrm>
            <a:off x="1917484" y="4003932"/>
            <a:ext cx="7108672" cy="9215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7389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275">
                <a:solidFill>
                  <a:srgbClr val="5C6971"/>
                </a:solidFill>
                <a:latin typeface="Arial"/>
                <a:ea typeface="+mn-ea"/>
              </a:rPr>
              <a:t>ECC Projekt-Website:</a:t>
            </a:r>
          </a:p>
          <a:p>
            <a:pPr defTabSz="7389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25">
                <a:solidFill>
                  <a:srgbClr val="5C6971"/>
                </a:solidFill>
                <a:latin typeface="Arial"/>
                <a:ea typeface="+mn-ea"/>
                <a:hlinkClick r:id="rId7"/>
              </a:rPr>
              <a:t>https://www.dhbw-stuttgart.de/forschung-transfer/wirtschaft/projekte/edcon//</a:t>
            </a:r>
            <a:endParaRPr lang="de-DE" sz="1625">
              <a:solidFill>
                <a:srgbClr val="5C6971"/>
              </a:solidFill>
              <a:latin typeface="Arial"/>
              <a:ea typeface="+mn-ea"/>
            </a:endParaRPr>
          </a:p>
          <a:p>
            <a:pPr defTabSz="7389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25">
                <a:solidFill>
                  <a:srgbClr val="5C6971"/>
                </a:solidFill>
                <a:latin typeface="Arial"/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34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C63D7FD4-1EF2-40ED-AADA-40385181C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12813">
              <a:spcBef>
                <a:spcPct val="20000"/>
              </a:spcBef>
              <a:defRPr sz="1300">
                <a:solidFill>
                  <a:srgbClr val="5C697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C02B4F-B19B-4D5B-A3EA-6B1911716D68}" type="slidenum">
              <a:rPr lang="de-DE" altLang="de-DE" sz="1200"/>
              <a:pPr>
                <a:spcBef>
                  <a:spcPct val="0"/>
                </a:spcBef>
              </a:pPr>
              <a:t>2</a:t>
            </a:fld>
            <a:endParaRPr lang="de-DE" altLang="de-DE" sz="12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09F98B-BD89-446F-AFD5-F18636103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95" y="823494"/>
            <a:ext cx="4525859" cy="521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0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707CD155-170F-48B5-BB7A-E40F0F189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557338"/>
            <a:ext cx="8534400" cy="3657600"/>
          </a:xfrm>
        </p:spPr>
        <p:txBody>
          <a:bodyPr/>
          <a:lstStyle/>
          <a:p>
            <a:pPr marL="0" indent="0"/>
            <a:endParaRPr lang="de-DE" altLang="de-DE" sz="1800" dirty="0"/>
          </a:p>
          <a:p>
            <a:pPr marL="0" indent="0"/>
            <a:endParaRPr lang="de-DE" altLang="de-DE" dirty="0"/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C63D7FD4-1EF2-40ED-AADA-40385181C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12813">
              <a:spcBef>
                <a:spcPct val="20000"/>
              </a:spcBef>
              <a:defRPr sz="1300">
                <a:solidFill>
                  <a:srgbClr val="5C697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C02B4F-B19B-4D5B-A3EA-6B1911716D68}" type="slidenum">
              <a:rPr lang="de-DE" altLang="de-DE" sz="1200"/>
              <a:pPr>
                <a:spcBef>
                  <a:spcPct val="0"/>
                </a:spcBef>
              </a:pPr>
              <a:t>3</a:t>
            </a:fld>
            <a:endParaRPr lang="de-DE" altLang="de-DE" sz="120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B692475-B173-44A1-90CE-811D203EE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46" y="1960479"/>
            <a:ext cx="8329079" cy="409201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AB60526-88DD-486A-8F7F-3D652DE4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31" y="988824"/>
            <a:ext cx="8534400" cy="838200"/>
          </a:xfrm>
        </p:spPr>
        <p:txBody>
          <a:bodyPr/>
          <a:lstStyle/>
          <a:p>
            <a:r>
              <a:rPr lang="de-DE" sz="2400" dirty="0"/>
              <a:t>Das Projekt </a:t>
            </a:r>
            <a:r>
              <a:rPr lang="de-DE" sz="2400" dirty="0" err="1"/>
              <a:t>EdCoN</a:t>
            </a:r>
            <a:r>
              <a:rPr lang="de-DE" sz="2400" dirty="0"/>
              <a:t> - Digitale Transformation von Studium und Lehre an der DHBW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860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C63D7FD4-1EF2-40ED-AADA-40385181C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12813">
              <a:spcBef>
                <a:spcPct val="20000"/>
              </a:spcBef>
              <a:defRPr sz="1300">
                <a:solidFill>
                  <a:srgbClr val="5C697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C02B4F-B19B-4D5B-A3EA-6B1911716D68}" type="slidenum">
              <a:rPr lang="de-DE" altLang="de-DE" sz="1200"/>
              <a:pPr>
                <a:spcBef>
                  <a:spcPct val="0"/>
                </a:spcBef>
              </a:pPr>
              <a:t>4</a:t>
            </a:fld>
            <a:endParaRPr lang="de-DE" altLang="de-DE" sz="120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EA9382C-5EC3-495B-AB8B-B87BF17CB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58" y="1700808"/>
            <a:ext cx="7905278" cy="38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6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8027B38B-DE88-46D6-8746-A067D7DA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981075"/>
            <a:ext cx="8534400" cy="838200"/>
          </a:xfrm>
        </p:spPr>
        <p:txBody>
          <a:bodyPr/>
          <a:lstStyle/>
          <a:p>
            <a:pPr algn="ctr"/>
            <a:r>
              <a:rPr lang="de-DE" altLang="de-DE" dirty="0"/>
              <a:t>Virtuelle Lerntheke</a:t>
            </a:r>
          </a:p>
        </p:txBody>
      </p:sp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707CD155-170F-48B5-BB7A-E40F0F189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557338"/>
            <a:ext cx="8534400" cy="3657600"/>
          </a:xfrm>
        </p:spPr>
        <p:txBody>
          <a:bodyPr/>
          <a:lstStyle/>
          <a:p>
            <a:pPr marL="0" indent="0"/>
            <a:endParaRPr lang="de-DE" altLang="de-DE" sz="1800" dirty="0"/>
          </a:p>
          <a:p>
            <a:pPr marL="0" indent="0"/>
            <a:endParaRPr lang="de-DE" altLang="de-DE" dirty="0"/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C63D7FD4-1EF2-40ED-AADA-40385181C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12813">
              <a:spcBef>
                <a:spcPct val="20000"/>
              </a:spcBef>
              <a:defRPr sz="1300">
                <a:solidFill>
                  <a:srgbClr val="5C697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C02B4F-B19B-4D5B-A3EA-6B1911716D68}" type="slidenum">
              <a:rPr lang="de-DE" altLang="de-DE" sz="1200"/>
              <a:pPr>
                <a:spcBef>
                  <a:spcPct val="0"/>
                </a:spcBef>
              </a:pPr>
              <a:t>5</a:t>
            </a:fld>
            <a:endParaRPr lang="de-DE" altLang="de-DE" sz="1200"/>
          </a:p>
        </p:txBody>
      </p:sp>
      <p:pic>
        <p:nvPicPr>
          <p:cNvPr id="4" name="Grafik 3" descr="Ein Bild, das Text, Wand, drinnen, Zähler enthält.&#10;&#10;Automatisch generierte Beschreibung">
            <a:extLst>
              <a:ext uri="{FF2B5EF4-FFF2-40B4-BE49-F238E27FC236}">
                <a16:creationId xmlns:a16="http://schemas.microsoft.com/office/drawing/2014/main" id="{1EDA09FD-2344-46A1-B36C-864F14567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04" y="1478279"/>
            <a:ext cx="6732748" cy="448849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F842FE9-B882-409B-BB90-3E7B4B0403EE}"/>
              </a:ext>
            </a:extLst>
          </p:cNvPr>
          <p:cNvSpPr txBox="1"/>
          <p:nvPr/>
        </p:nvSpPr>
        <p:spPr>
          <a:xfrm>
            <a:off x="1280592" y="6327597"/>
            <a:ext cx="8162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Foto: </a:t>
            </a:r>
            <a:r>
              <a:rPr lang="de-DE" sz="800" dirty="0" err="1"/>
              <a:t>Pixabay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76712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D9D24-F9D0-4195-B00D-7C870F90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25" y="871538"/>
            <a:ext cx="8534400" cy="838200"/>
          </a:xfrm>
        </p:spPr>
        <p:txBody>
          <a:bodyPr/>
          <a:lstStyle/>
          <a:p>
            <a:pPr algn="ctr"/>
            <a:r>
              <a:rPr lang="de-DE" dirty="0"/>
              <a:t>Ansprechpersonen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E5D267F-C1CF-48D5-88C7-2283DD368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8C407D-D455-4969-AD7F-C90E8AA59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6719CC-61D0-424C-92F1-9A7D199447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4761" y="1290638"/>
            <a:ext cx="8681618" cy="3671149"/>
          </a:xfrm>
        </p:spPr>
        <p:txBody>
          <a:bodyPr/>
          <a:lstStyle/>
          <a:p>
            <a:pPr marL="0" indent="0">
              <a:defRPr/>
            </a:pPr>
            <a:endParaRPr lang="de-DE" altLang="de-DE" sz="1950" b="1" dirty="0"/>
          </a:p>
          <a:p>
            <a:pPr marL="0" indent="0">
              <a:defRPr/>
            </a:pPr>
            <a:r>
              <a:rPr lang="de-DE" altLang="de-DE" sz="1950" b="1" dirty="0"/>
              <a:t>Themenpatinnen </a:t>
            </a:r>
          </a:p>
          <a:p>
            <a:pPr marL="0" indent="0">
              <a:defRPr/>
            </a:pPr>
            <a:r>
              <a:rPr lang="de-DE" altLang="de-DE" sz="1950" dirty="0"/>
              <a:t>Prof.in Dr. Anke Simon</a:t>
            </a:r>
          </a:p>
          <a:p>
            <a:pPr marL="0" indent="0">
              <a:defRPr/>
            </a:pPr>
            <a:r>
              <a:rPr lang="de-DE" altLang="de-DE" sz="1950" dirty="0"/>
              <a:t>Prof.in Dr. Bettina Flaiz</a:t>
            </a:r>
          </a:p>
          <a:p>
            <a:pPr marL="0" indent="0">
              <a:defRPr/>
            </a:pPr>
            <a:r>
              <a:rPr lang="de-DE" altLang="de-DE" sz="1950" dirty="0"/>
              <a:t>Prof.in Dr. Margrit Ebinger</a:t>
            </a:r>
          </a:p>
          <a:p>
            <a:pPr marL="0" indent="0">
              <a:defRPr/>
            </a:pPr>
            <a:endParaRPr lang="de-DE" altLang="de-DE" sz="1950" dirty="0"/>
          </a:p>
          <a:p>
            <a:pPr marL="0" indent="0">
              <a:defRPr/>
            </a:pPr>
            <a:r>
              <a:rPr lang="de-DE" altLang="de-DE" sz="1950" b="1" dirty="0"/>
              <a:t>Wissenschaftliche Mitarbeiterin</a:t>
            </a:r>
          </a:p>
          <a:p>
            <a:pPr marL="0" indent="0">
              <a:defRPr/>
            </a:pPr>
            <a:r>
              <a:rPr lang="de-DE" altLang="de-DE" sz="1950" dirty="0"/>
              <a:t>Amelie Büchler, M.A.</a:t>
            </a:r>
          </a:p>
          <a:p>
            <a:pPr marL="0" indent="0">
              <a:defRPr/>
            </a:pPr>
            <a:endParaRPr lang="de-DE" altLang="de-DE" sz="1950" dirty="0"/>
          </a:p>
        </p:txBody>
      </p:sp>
      <p:pic>
        <p:nvPicPr>
          <p:cNvPr id="8" name="Grafik 7" descr="Ein Bild, das Person, Wand enthält.&#10;&#10;Automatisch generierte Beschreibung">
            <a:extLst>
              <a:ext uri="{FF2B5EF4-FFF2-40B4-BE49-F238E27FC236}">
                <a16:creationId xmlns:a16="http://schemas.microsoft.com/office/drawing/2014/main" id="{6577E0EB-A629-496E-A143-B8C011941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07" y="1497066"/>
            <a:ext cx="1473425" cy="1897593"/>
          </a:xfrm>
          <a:prstGeom prst="rect">
            <a:avLst/>
          </a:prstGeom>
        </p:spPr>
      </p:pic>
      <p:pic>
        <p:nvPicPr>
          <p:cNvPr id="10" name="Grafik 9" descr="Ein Bild, das Person, draußen enthält.&#10;&#10;Automatisch generierte Beschreibung">
            <a:extLst>
              <a:ext uri="{FF2B5EF4-FFF2-40B4-BE49-F238E27FC236}">
                <a16:creationId xmlns:a16="http://schemas.microsoft.com/office/drawing/2014/main" id="{E04F7278-EDD2-43E2-94DF-67BA548AC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047" y="1494062"/>
            <a:ext cx="1473426" cy="1897595"/>
          </a:xfrm>
          <a:prstGeom prst="rect">
            <a:avLst/>
          </a:prstGeom>
        </p:spPr>
      </p:pic>
      <p:pic>
        <p:nvPicPr>
          <p:cNvPr id="12" name="Grafik 11" descr="Ein Bild, das Person, Wand, Frau enthält.&#10;&#10;Automatisch generierte Beschreibung">
            <a:extLst>
              <a:ext uri="{FF2B5EF4-FFF2-40B4-BE49-F238E27FC236}">
                <a16:creationId xmlns:a16="http://schemas.microsoft.com/office/drawing/2014/main" id="{36F0E9C1-FD61-4769-AC32-09E25A874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73" y="1494062"/>
            <a:ext cx="1473427" cy="1897595"/>
          </a:xfrm>
          <a:prstGeom prst="rect">
            <a:avLst/>
          </a:prstGeom>
        </p:spPr>
      </p:pic>
      <p:pic>
        <p:nvPicPr>
          <p:cNvPr id="14" name="Grafik 13" descr="Ein Bild, das Person, Kleidung, Wand, Frau enthält.&#10;&#10;Automatisch generierte Beschreibung">
            <a:extLst>
              <a:ext uri="{FF2B5EF4-FFF2-40B4-BE49-F238E27FC236}">
                <a16:creationId xmlns:a16="http://schemas.microsoft.com/office/drawing/2014/main" id="{3C57A8B1-02EF-4480-9202-7A88BBCA9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5" y="4221088"/>
            <a:ext cx="1473425" cy="189759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EFA768E-2E5D-4AD4-8A0A-69201087F58A}"/>
              </a:ext>
            </a:extLst>
          </p:cNvPr>
          <p:cNvSpPr txBox="1"/>
          <p:nvPr/>
        </p:nvSpPr>
        <p:spPr>
          <a:xfrm>
            <a:off x="4839664" y="4189871"/>
            <a:ext cx="281038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defRPr/>
            </a:pPr>
            <a:r>
              <a:rPr lang="de-DE" altLang="de-DE" sz="1950" b="1" dirty="0">
                <a:solidFill>
                  <a:srgbClr val="5C6971"/>
                </a:solidFill>
                <a:latin typeface="+mn-lt"/>
              </a:rPr>
              <a:t>Gelenkstelle zum ESC</a:t>
            </a:r>
          </a:p>
          <a:p>
            <a:pPr marL="0" indent="0">
              <a:defRPr/>
            </a:pPr>
            <a:r>
              <a:rPr lang="de-DE" altLang="de-DE" sz="1950" dirty="0">
                <a:solidFill>
                  <a:srgbClr val="5C6971"/>
                </a:solidFill>
                <a:latin typeface="+mn-lt"/>
              </a:rPr>
              <a:t>Andreas Stöffer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1F03EE9-F959-44A2-8CC8-352F3127A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049" y="4189871"/>
            <a:ext cx="1473426" cy="189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2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1207E-9981-40EB-934F-E7529731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13" y="1008534"/>
            <a:ext cx="8534400" cy="838200"/>
          </a:xfrm>
        </p:spPr>
        <p:txBody>
          <a:bodyPr/>
          <a:lstStyle/>
          <a:p>
            <a:pPr algn="ctr"/>
            <a:r>
              <a:rPr lang="de-DE" dirty="0"/>
              <a:t>Themencluster: Digitale Transformation der Lehre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56AD17-A062-42AF-B1A3-B8DDB4FA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7E2BB8-6400-462F-945D-4F5C0ECF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7263-DD59-416C-A906-BA1A9DD16C04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E0ADA4C-F706-4694-BA96-42CD40B106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3518" y="2276872"/>
            <a:ext cx="2907682" cy="2983888"/>
          </a:xfrm>
        </p:spPr>
        <p:txBody>
          <a:bodyPr/>
          <a:lstStyle/>
          <a:p>
            <a:pPr marL="0" indent="0"/>
            <a:endParaRPr lang="de-DE" sz="1950" dirty="0"/>
          </a:p>
          <a:p>
            <a:pPr marL="0" indent="0"/>
            <a:r>
              <a:rPr lang="de-DE" sz="1950" dirty="0"/>
              <a:t>ECC 4: Videos in der Lehre</a:t>
            </a:r>
          </a:p>
          <a:p>
            <a:pPr marL="0" indent="0"/>
            <a:r>
              <a:rPr lang="de-DE" sz="1950" b="1" dirty="0"/>
              <a:t>ECC 5: Virtuelle Lerntheke</a:t>
            </a:r>
          </a:p>
          <a:p>
            <a:pPr marL="0" indent="0"/>
            <a:r>
              <a:rPr lang="de-DE" sz="1950" dirty="0"/>
              <a:t>ECC 6: Learning Analytics</a:t>
            </a:r>
          </a:p>
          <a:p>
            <a:pPr marL="0" indent="0"/>
            <a:endParaRPr lang="de-DE" sz="1950" dirty="0"/>
          </a:p>
          <a:p>
            <a:pPr marL="0" indent="0"/>
            <a:br>
              <a:rPr lang="de-DE" dirty="0"/>
            </a:br>
            <a:endParaRPr lang="de-DE" dirty="0"/>
          </a:p>
        </p:txBody>
      </p:sp>
      <p:pic>
        <p:nvPicPr>
          <p:cNvPr id="8" name="Grafik 7" descr="Ein Bild, das Outdoorobjekt enthält.&#10;&#10;Automatisch generierte Beschreibung">
            <a:extLst>
              <a:ext uri="{FF2B5EF4-FFF2-40B4-BE49-F238E27FC236}">
                <a16:creationId xmlns:a16="http://schemas.microsoft.com/office/drawing/2014/main" id="{B0718CCB-6A7E-45E0-A8A3-E542227DD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6" y="1674070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3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8027B38B-DE88-46D6-8746-A067D7DA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981075"/>
            <a:ext cx="8534400" cy="838200"/>
          </a:xfrm>
        </p:spPr>
        <p:txBody>
          <a:bodyPr/>
          <a:lstStyle/>
          <a:p>
            <a:r>
              <a:rPr lang="de-DE" altLang="de-DE" dirty="0"/>
              <a:t>Mozilla Hubs</a:t>
            </a:r>
          </a:p>
        </p:txBody>
      </p:sp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707CD155-170F-48B5-BB7A-E40F0F189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557338"/>
            <a:ext cx="8534400" cy="3657600"/>
          </a:xfrm>
        </p:spPr>
        <p:txBody>
          <a:bodyPr/>
          <a:lstStyle/>
          <a:p>
            <a:pPr marL="0" indent="0"/>
            <a:endParaRPr lang="de-DE" altLang="de-DE" sz="1800" dirty="0"/>
          </a:p>
          <a:p>
            <a:pPr marL="0" indent="0"/>
            <a:endParaRPr lang="de-DE" altLang="de-DE" dirty="0"/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C63D7FD4-1EF2-40ED-AADA-40385181C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12813">
              <a:spcBef>
                <a:spcPct val="20000"/>
              </a:spcBef>
              <a:defRPr sz="1300">
                <a:solidFill>
                  <a:srgbClr val="5C697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C02B4F-B19B-4D5B-A3EA-6B1911716D68}" type="slidenum">
              <a:rPr lang="de-DE" altLang="de-DE" sz="1200"/>
              <a:pPr>
                <a:spcBef>
                  <a:spcPct val="0"/>
                </a:spcBef>
              </a:pPr>
              <a:t>8</a:t>
            </a:fld>
            <a:endParaRPr lang="de-DE" altLang="de-DE" sz="120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2EC88F0-8C43-4F8D-B241-99558A809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65" y="1412776"/>
            <a:ext cx="8408360" cy="473110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DEA742E-4CC8-4827-9BD3-3EBF0529B7F4}"/>
              </a:ext>
            </a:extLst>
          </p:cNvPr>
          <p:cNvSpPr txBox="1"/>
          <p:nvPr/>
        </p:nvSpPr>
        <p:spPr>
          <a:xfrm>
            <a:off x="736966" y="6310769"/>
            <a:ext cx="37305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Foto: https://blog.mozvr.com/scaling-virtual-events-with-hubs-and-hubs-cloud/</a:t>
            </a:r>
          </a:p>
        </p:txBody>
      </p:sp>
    </p:spTree>
    <p:extLst>
      <p:ext uri="{BB962C8B-B14F-4D97-AF65-F5344CB8AC3E}">
        <p14:creationId xmlns:p14="http://schemas.microsoft.com/office/powerpoint/2010/main" val="178611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707CD155-170F-48B5-BB7A-E40F0F189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557338"/>
            <a:ext cx="8534400" cy="3657600"/>
          </a:xfrm>
        </p:spPr>
        <p:txBody>
          <a:bodyPr/>
          <a:lstStyle/>
          <a:p>
            <a:pPr marL="0" indent="0"/>
            <a:endParaRPr lang="de-DE" altLang="de-DE" sz="1800" dirty="0"/>
          </a:p>
          <a:p>
            <a:pPr marL="0" indent="0"/>
            <a:endParaRPr lang="de-DE" altLang="de-DE" dirty="0"/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C63D7FD4-1EF2-40ED-AADA-40385181C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12813">
              <a:spcBef>
                <a:spcPct val="20000"/>
              </a:spcBef>
              <a:defRPr sz="1300">
                <a:solidFill>
                  <a:srgbClr val="5C697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C02B4F-B19B-4D5B-A3EA-6B1911716D68}" type="slidenum">
              <a:rPr lang="de-DE" altLang="de-DE" sz="1200"/>
              <a:pPr>
                <a:spcBef>
                  <a:spcPct val="0"/>
                </a:spcBef>
              </a:pPr>
              <a:t>9</a:t>
            </a:fld>
            <a:endParaRPr lang="de-DE" altLang="de-DE" sz="1200"/>
          </a:p>
        </p:txBody>
      </p:sp>
      <p:graphicFrame>
        <p:nvGraphicFramePr>
          <p:cNvPr id="5" name="Inhaltsplatzhalter 11">
            <a:extLst>
              <a:ext uri="{FF2B5EF4-FFF2-40B4-BE49-F238E27FC236}">
                <a16:creationId xmlns:a16="http://schemas.microsoft.com/office/drawing/2014/main" id="{03A9E14F-F09C-461F-B901-014E383E1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201508"/>
              </p:ext>
            </p:extLst>
          </p:nvPr>
        </p:nvGraphicFramePr>
        <p:xfrm>
          <a:off x="164120" y="836885"/>
          <a:ext cx="9469809" cy="518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087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_DHBW_Schuelermarketing_01">
  <a:themeElements>
    <a:clrScheme name="Benutzerdefiniert 2">
      <a:dk1>
        <a:srgbClr val="5C6971"/>
      </a:dk1>
      <a:lt1>
        <a:srgbClr val="FFFFFF"/>
      </a:lt1>
      <a:dk2>
        <a:srgbClr val="5C6971"/>
      </a:dk2>
      <a:lt2>
        <a:srgbClr val="E6E8E9"/>
      </a:lt2>
      <a:accent1>
        <a:srgbClr val="E2001A"/>
      </a:accent1>
      <a:accent2>
        <a:srgbClr val="E2001A"/>
      </a:accent2>
      <a:accent3>
        <a:srgbClr val="DEE0E2"/>
      </a:accent3>
      <a:accent4>
        <a:srgbClr val="8D959C"/>
      </a:accent4>
      <a:accent5>
        <a:srgbClr val="ADB4B8"/>
      </a:accent5>
      <a:accent6>
        <a:srgbClr val="CED2D4"/>
      </a:accent6>
      <a:hlink>
        <a:srgbClr val="E2001A"/>
      </a:hlink>
      <a:folHlink>
        <a:srgbClr val="E2001A"/>
      </a:folHlink>
    </a:clrScheme>
    <a:fontScheme name="DHB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1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PPT_DHBW_Schuelermarketing_01">
  <a:themeElements>
    <a:clrScheme name="DHBW">
      <a:dk1>
        <a:srgbClr val="5C6971"/>
      </a:dk1>
      <a:lt1>
        <a:sysClr val="window" lastClr="FFFFFF"/>
      </a:lt1>
      <a:dk2>
        <a:srgbClr val="9DA4AA"/>
      </a:dk2>
      <a:lt2>
        <a:srgbClr val="E6E8E9"/>
      </a:lt2>
      <a:accent1>
        <a:srgbClr val="959DA3"/>
      </a:accent1>
      <a:accent2>
        <a:srgbClr val="E2001A"/>
      </a:accent2>
      <a:accent3>
        <a:srgbClr val="DEE0E2"/>
      </a:accent3>
      <a:accent4>
        <a:srgbClr val="8D959C"/>
      </a:accent4>
      <a:accent5>
        <a:srgbClr val="ADB4B8"/>
      </a:accent5>
      <a:accent6>
        <a:srgbClr val="CED2D4"/>
      </a:accent6>
      <a:hlink>
        <a:srgbClr val="E2001A"/>
      </a:hlink>
      <a:folHlink>
        <a:srgbClr val="E2001A"/>
      </a:folHlink>
    </a:clrScheme>
    <a:fontScheme name="DHB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1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A4-Papier (210 x 297 mm)</PresentationFormat>
  <Paragraphs>86</Paragraphs>
  <Slides>12</Slides>
  <Notes>9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Wingdings</vt:lpstr>
      <vt:lpstr>Leere Präsentation</vt:lpstr>
      <vt:lpstr>PPT_DHBW_Schuelermarketing_01</vt:lpstr>
      <vt:lpstr>1_PPT_DHBW_Schuelermarketing_01</vt:lpstr>
      <vt:lpstr>PowerPoint-Präsentation</vt:lpstr>
      <vt:lpstr>PowerPoint-Präsentation</vt:lpstr>
      <vt:lpstr>Das Projekt EdCoN - Digitale Transformation von Studium und Lehre an der DHBW </vt:lpstr>
      <vt:lpstr>PowerPoint-Präsentation</vt:lpstr>
      <vt:lpstr>Virtuelle Lerntheke</vt:lpstr>
      <vt:lpstr>Ansprechpersonen</vt:lpstr>
      <vt:lpstr>Themencluster: Digitale Transformation der Lehre</vt:lpstr>
      <vt:lpstr>Mozilla Hubs</vt:lpstr>
      <vt:lpstr>PowerPoint-Präsentation</vt:lpstr>
      <vt:lpstr>Augmented Reality in der Lehre</vt:lpstr>
      <vt:lpstr>HoloPatient</vt:lpstr>
      <vt:lpstr>Kontakt</vt:lpstr>
    </vt:vector>
  </TitlesOfParts>
  <Company>Andreas Jung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Süchting, Dorte</dc:creator>
  <cp:lastModifiedBy>Büchler, Amelie M.A.</cp:lastModifiedBy>
  <cp:revision>775</cp:revision>
  <cp:lastPrinted>2014-03-31T08:19:10Z</cp:lastPrinted>
  <dcterms:modified xsi:type="dcterms:W3CDTF">2022-07-18T12:23:38Z</dcterms:modified>
</cp:coreProperties>
</file>